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F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35"/>
    <p:restoredTop sz="96271"/>
  </p:normalViewPr>
  <p:slideViewPr>
    <p:cSldViewPr snapToGrid="0" snapToObjects="1">
      <p:cViewPr>
        <p:scale>
          <a:sx n="100" d="100"/>
          <a:sy n="100" d="100"/>
        </p:scale>
        <p:origin x="20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35705" y="4188137"/>
            <a:ext cx="6055400" cy="924560"/>
          </a:xfrm>
          <a:prstGeom prst="rect">
            <a:avLst/>
          </a:prstGeom>
          <a:ln w="476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Heap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78942" y="409074"/>
            <a:ext cx="6793657" cy="5366083"/>
          </a:xfrm>
          <a:prstGeom prst="rect">
            <a:avLst/>
          </a:prstGeom>
          <a:noFill/>
          <a:ln w="41275" cap="sq" cmpd="sng">
            <a:solidFill>
              <a:schemeClr val="tx2">
                <a:lumMod val="50000"/>
              </a:schemeClr>
            </a:solidFill>
            <a:miter lim="800000"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971799" y="2598819"/>
            <a:ext cx="1588170" cy="10708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进程 12"/>
          <p:cNvSpPr/>
          <p:nvPr/>
        </p:nvSpPr>
        <p:spPr>
          <a:xfrm>
            <a:off x="3212431" y="433759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进程 13"/>
          <p:cNvSpPr/>
          <p:nvPr/>
        </p:nvSpPr>
        <p:spPr>
          <a:xfrm>
            <a:off x="3364831" y="448999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16" name="进程 15"/>
          <p:cNvSpPr/>
          <p:nvPr/>
        </p:nvSpPr>
        <p:spPr>
          <a:xfrm>
            <a:off x="3212431" y="296198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进程 16"/>
          <p:cNvSpPr/>
          <p:nvPr/>
        </p:nvSpPr>
        <p:spPr>
          <a:xfrm>
            <a:off x="3364831" y="311438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716381" y="2578980"/>
            <a:ext cx="1588170" cy="10708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进程 18"/>
          <p:cNvSpPr/>
          <p:nvPr/>
        </p:nvSpPr>
        <p:spPr>
          <a:xfrm>
            <a:off x="4957013" y="29421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进程 19"/>
          <p:cNvSpPr/>
          <p:nvPr/>
        </p:nvSpPr>
        <p:spPr>
          <a:xfrm>
            <a:off x="5109413" y="30945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7402935" y="2578980"/>
            <a:ext cx="1588170" cy="10708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进程 21"/>
          <p:cNvSpPr/>
          <p:nvPr/>
        </p:nvSpPr>
        <p:spPr>
          <a:xfrm>
            <a:off x="7643567" y="29421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进程 22"/>
          <p:cNvSpPr/>
          <p:nvPr/>
        </p:nvSpPr>
        <p:spPr>
          <a:xfrm>
            <a:off x="7795967" y="30945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652723" y="2558221"/>
            <a:ext cx="46997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127477" y="2558220"/>
            <a:ext cx="13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is-IS" altLang="zh-CN" dirty="0" smtClean="0"/>
              <a:t>ocal heap</a:t>
            </a:r>
            <a:endParaRPr kumimoji="1" lang="zh-CN" altLang="en-US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3561347" y="3427207"/>
            <a:ext cx="12031" cy="91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 flipV="1">
            <a:off x="3729789" y="3427207"/>
            <a:ext cx="24063" cy="91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791578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Thread 2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755231" y="2261936"/>
            <a:ext cx="6424863" cy="3176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022932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Thread 1</a:t>
            </a:r>
            <a:endParaRPr kumimoji="1"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7478132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Thread n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652722" y="1073999"/>
            <a:ext cx="46997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dirty="0" smtClean="0"/>
              <a:t>. . .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465095" y="1655812"/>
            <a:ext cx="0" cy="61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endCxn id="33" idx="4"/>
          </p:cNvCxnSpPr>
          <p:nvPr/>
        </p:nvCxnSpPr>
        <p:spPr>
          <a:xfrm flipV="1">
            <a:off x="3741820" y="1688892"/>
            <a:ext cx="0" cy="55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907261" y="1792046"/>
            <a:ext cx="185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Wamalloc/wafree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122693" y="2215033"/>
            <a:ext cx="173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amalloc library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8282604" y="420720"/>
            <a:ext cx="89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process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578942" y="6060134"/>
            <a:ext cx="6793657" cy="52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Operating System</a:t>
            </a:r>
            <a:endParaRPr kumimoji="1" lang="zh-CN" altLang="en-US" dirty="0"/>
          </a:p>
        </p:txBody>
      </p:sp>
      <p:cxnSp>
        <p:nvCxnSpPr>
          <p:cNvPr id="45" name="直线箭头连接符 44"/>
          <p:cNvCxnSpPr/>
          <p:nvPr/>
        </p:nvCxnSpPr>
        <p:spPr>
          <a:xfrm flipV="1">
            <a:off x="3513221" y="5112697"/>
            <a:ext cx="0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3741820" y="5112697"/>
            <a:ext cx="12032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868414" y="2547010"/>
            <a:ext cx="13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is-IS" altLang="zh-CN" dirty="0" smtClean="0"/>
              <a:t>ocal heap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528900" y="2531587"/>
            <a:ext cx="13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is-IS" altLang="zh-CN" dirty="0" smtClean="0"/>
              <a:t>ocal heap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1960" y="2313940"/>
            <a:ext cx="6532880" cy="19812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4813300" y="2313940"/>
            <a:ext cx="0" cy="1981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36920" y="1449784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Chunk header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566194" y="143862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Chunk body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13300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97598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81896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054632" y="2301817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566194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832342" y="309317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981960" y="2356346"/>
            <a:ext cx="18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owner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979487" y="2629883"/>
            <a:ext cx="183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state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985880" y="2903420"/>
            <a:ext cx="18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</a:t>
            </a:r>
            <a:r>
              <a:rPr kumimoji="1" lang="en-US" altLang="zh-CN" dirty="0" smtClean="0"/>
              <a:t>ize_class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985879" y="3176957"/>
            <a:ext cx="18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free_start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983261" y="3462511"/>
            <a:ext cx="18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f</a:t>
            </a:r>
            <a:r>
              <a:rPr kumimoji="1" lang="en-US" altLang="zh-CN" dirty="0" smtClean="0"/>
              <a:t>ree_list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666798" y="3884069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372134" y="311987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44" name="右大括号 43"/>
          <p:cNvSpPr/>
          <p:nvPr/>
        </p:nvSpPr>
        <p:spPr>
          <a:xfrm rot="16200000">
            <a:off x="7006494" y="-371150"/>
            <a:ext cx="329237" cy="4687455"/>
          </a:xfrm>
          <a:prstGeom prst="rightBrace">
            <a:avLst>
              <a:gd name="adj1" fmla="val 584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右大括号 44"/>
          <p:cNvSpPr/>
          <p:nvPr/>
        </p:nvSpPr>
        <p:spPr>
          <a:xfrm rot="16200000">
            <a:off x="3745859" y="1078950"/>
            <a:ext cx="329237" cy="1833815"/>
          </a:xfrm>
          <a:prstGeom prst="rightBrace">
            <a:avLst>
              <a:gd name="adj1" fmla="val 584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861868" y="3007503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5473863" y="3007503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017567" y="2995380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629836" y="2995380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8115801" y="2992983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60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93800" y="2230051"/>
            <a:ext cx="7848600" cy="1270000"/>
          </a:xfrm>
          <a:prstGeom prst="rect">
            <a:avLst/>
          </a:prstGeom>
          <a:noFill/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9200" y="2222500"/>
            <a:ext cx="3454400" cy="558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In-use chunk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9200" y="2812364"/>
            <a:ext cx="850900" cy="68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class-0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70100" y="2812364"/>
            <a:ext cx="889000" cy="68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lass-1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797300" y="2812364"/>
            <a:ext cx="876300" cy="68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lass-n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146406" y="295223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99000" y="2229879"/>
            <a:ext cx="3454400" cy="55142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Waiting chunk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66100" y="2219067"/>
            <a:ext cx="889000" cy="1273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450830" y="3112016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380835" y="267111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chunk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313180" y="4074814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1606550" y="3531116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2520950" y="3531116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244090" y="4074814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584492" y="4074814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箭头连接符 36"/>
          <p:cNvCxnSpPr/>
          <p:nvPr/>
        </p:nvCxnSpPr>
        <p:spPr>
          <a:xfrm>
            <a:off x="4972050" y="3531116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297346" y="2534330"/>
            <a:ext cx="807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ree head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8304966" y="4043749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/>
          <p:cNvCxnSpPr/>
          <p:nvPr/>
        </p:nvCxnSpPr>
        <p:spPr>
          <a:xfrm>
            <a:off x="8598336" y="3500051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304966" y="5037612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直线箭头连接符 43"/>
          <p:cNvCxnSpPr/>
          <p:nvPr/>
        </p:nvCxnSpPr>
        <p:spPr>
          <a:xfrm>
            <a:off x="8598336" y="4493914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132853" y="397973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818903" y="397973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cxnSp>
        <p:nvCxnSpPr>
          <p:cNvPr id="48" name="直线箭头连接符 47"/>
          <p:cNvCxnSpPr/>
          <p:nvPr/>
        </p:nvCxnSpPr>
        <p:spPr>
          <a:xfrm>
            <a:off x="5305643" y="3530342"/>
            <a:ext cx="0" cy="150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950460" y="5079402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644675" y="295601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670460" y="2804642"/>
            <a:ext cx="850900" cy="68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class-0</a:t>
            </a:r>
            <a:endParaRPr kumimoji="1"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534060" y="2804642"/>
            <a:ext cx="889000" cy="68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lass-1</a:t>
            </a:r>
            <a:endParaRPr kumimoji="1"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7275195" y="2804642"/>
            <a:ext cx="876300" cy="68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53240" y="1320800"/>
            <a:ext cx="1803400" cy="787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In-use chunk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26300" y="1320800"/>
            <a:ext cx="1803400" cy="787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Full chunk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5" idx="3"/>
            <a:endCxn id="6" idx="1"/>
          </p:cNvCxnSpPr>
          <p:nvPr/>
        </p:nvCxnSpPr>
        <p:spPr>
          <a:xfrm>
            <a:off x="4056640" y="1714500"/>
            <a:ext cx="316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99000" y="1320800"/>
            <a:ext cx="18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No available block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920240" y="3092449"/>
            <a:ext cx="1803400" cy="787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Waiting chunk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6" idx="2"/>
            <a:endCxn id="11" idx="3"/>
          </p:cNvCxnSpPr>
          <p:nvPr/>
        </p:nvCxnSpPr>
        <p:spPr>
          <a:xfrm flipH="1">
            <a:off x="6723640" y="2108200"/>
            <a:ext cx="1404360" cy="137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25820" y="2710934"/>
            <a:ext cx="131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Free </a:t>
            </a:r>
            <a:r>
              <a:rPr kumimoji="1" lang="en-US" altLang="zh-CN" smtClean="0"/>
              <a:t>a block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920240" y="5651498"/>
            <a:ext cx="1803400" cy="787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Clean chunk in free pool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stCxn id="11" idx="2"/>
            <a:endCxn id="15" idx="0"/>
          </p:cNvCxnSpPr>
          <p:nvPr/>
        </p:nvCxnSpPr>
        <p:spPr>
          <a:xfrm>
            <a:off x="5821940" y="3879849"/>
            <a:ext cx="0" cy="177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821940" y="4581007"/>
            <a:ext cx="122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All blocks are freed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stCxn id="11" idx="1"/>
          </p:cNvCxnSpPr>
          <p:nvPr/>
        </p:nvCxnSpPr>
        <p:spPr>
          <a:xfrm flipH="1" flipV="1">
            <a:off x="3580327" y="2108200"/>
            <a:ext cx="1339913" cy="137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5" idx="1"/>
            <a:endCxn id="5" idx="2"/>
          </p:cNvCxnSpPr>
          <p:nvPr/>
        </p:nvCxnSpPr>
        <p:spPr>
          <a:xfrm flipH="1" flipV="1">
            <a:off x="3154940" y="2108200"/>
            <a:ext cx="1765300" cy="393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234190" y="5651498"/>
            <a:ext cx="1803400" cy="787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Not-available chunk</a:t>
            </a:r>
            <a:endParaRPr kumimoji="1" lang="zh-CN" altLang="en-US" dirty="0"/>
          </a:p>
        </p:txBody>
      </p:sp>
      <p:cxnSp>
        <p:nvCxnSpPr>
          <p:cNvPr id="38" name="直线箭头连接符 37"/>
          <p:cNvCxnSpPr>
            <a:endCxn id="36" idx="0"/>
          </p:cNvCxnSpPr>
          <p:nvPr/>
        </p:nvCxnSpPr>
        <p:spPr>
          <a:xfrm>
            <a:off x="2852199" y="2108200"/>
            <a:ext cx="283691" cy="354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018540" y="2220380"/>
            <a:ext cx="109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By </a:t>
            </a:r>
            <a:r>
              <a:rPr kumimoji="1" lang="en-US" altLang="zh-CN" smtClean="0"/>
              <a:t>wear-leveling policy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734849" y="3979639"/>
            <a:ext cx="109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By wear-leveling policy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473496" y="3627218"/>
            <a:ext cx="1674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The number of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lock allocation time exceeds the threshold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60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09871" y="3316894"/>
            <a:ext cx="6439436" cy="4833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26684" y="331689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631215" y="331689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309870" y="1894008"/>
            <a:ext cx="6181859" cy="489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09870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r>
              <a:rPr kumimoji="1" lang="en-US" altLang="zh-CN" dirty="0" smtClean="0"/>
              <a:t>ool_start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65183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pool_free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48899" y="3361486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982221" y="3360603"/>
            <a:ext cx="612140" cy="40417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302403" y="3361484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51235" y="3361484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481848" y="3361484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672040" y="3346561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602045" y="301032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chunk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0496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pool_end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675809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r>
              <a:rPr kumimoji="1" lang="en-US" altLang="zh-CN" dirty="0" smtClean="0"/>
              <a:t>ree_list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H="1">
            <a:off x="3261461" y="2383405"/>
            <a:ext cx="737429" cy="6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6" idx="2"/>
          </p:cNvCxnSpPr>
          <p:nvPr/>
        </p:nvCxnSpPr>
        <p:spPr>
          <a:xfrm>
            <a:off x="6909516" y="2383405"/>
            <a:ext cx="2839791" cy="48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5473521" y="2383405"/>
            <a:ext cx="2015934" cy="6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7" idx="2"/>
          </p:cNvCxnSpPr>
          <p:nvPr/>
        </p:nvCxnSpPr>
        <p:spPr>
          <a:xfrm flipH="1">
            <a:off x="5302403" y="2383405"/>
            <a:ext cx="3062426" cy="6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68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>
            <a:endCxn id="74" idx="2"/>
          </p:cNvCxnSpPr>
          <p:nvPr/>
        </p:nvCxnSpPr>
        <p:spPr>
          <a:xfrm flipH="1">
            <a:off x="5819015" y="167425"/>
            <a:ext cx="15115" cy="628417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670479" y="29621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NVM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47020" y="29621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DRAM</a:t>
            </a:r>
            <a:endParaRPr kumimoji="1" lang="zh-CN" altLang="en-US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637" y="3183138"/>
            <a:ext cx="5254919" cy="90805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637" y="1148640"/>
            <a:ext cx="5429163" cy="514457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30" y="2328596"/>
            <a:ext cx="5676900" cy="52890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115" y="5018671"/>
            <a:ext cx="4170901" cy="1321316"/>
          </a:xfrm>
          <a:prstGeom prst="rect">
            <a:avLst/>
          </a:prstGeom>
        </p:spPr>
      </p:pic>
      <p:cxnSp>
        <p:nvCxnSpPr>
          <p:cNvPr id="46" name="直线箭头连接符 45"/>
          <p:cNvCxnSpPr/>
          <p:nvPr/>
        </p:nvCxnSpPr>
        <p:spPr>
          <a:xfrm flipH="1">
            <a:off x="254000" y="1646761"/>
            <a:ext cx="6375400" cy="815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 flipH="1">
            <a:off x="3124201" y="1646761"/>
            <a:ext cx="4785520" cy="815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 flipH="1">
            <a:off x="4686300" y="1646761"/>
            <a:ext cx="4409708" cy="815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/>
          <p:nvPr/>
        </p:nvCxnSpPr>
        <p:spPr>
          <a:xfrm flipH="1">
            <a:off x="350772" y="4091188"/>
            <a:ext cx="5999228" cy="9274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909721" y="87156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Global heap</a:t>
            </a:r>
            <a:endParaRPr kumimoji="1"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909721" y="2887564"/>
            <a:ext cx="118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Local heap</a:t>
            </a:r>
            <a:endParaRPr kumimoji="1"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57230" y="167425"/>
            <a:ext cx="11323570" cy="628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051" y="5535455"/>
            <a:ext cx="355600" cy="292100"/>
          </a:xfrm>
          <a:prstGeom prst="rect">
            <a:avLst/>
          </a:prstGeom>
        </p:spPr>
      </p:pic>
      <p:cxnSp>
        <p:nvCxnSpPr>
          <p:cNvPr id="83" name="直线箭头连接符 82"/>
          <p:cNvCxnSpPr>
            <a:endCxn id="87" idx="0"/>
          </p:cNvCxnSpPr>
          <p:nvPr/>
        </p:nvCxnSpPr>
        <p:spPr>
          <a:xfrm flipH="1">
            <a:off x="5054967" y="4091188"/>
            <a:ext cx="1836188" cy="9761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endCxn id="89" idx="0"/>
          </p:cNvCxnSpPr>
          <p:nvPr/>
        </p:nvCxnSpPr>
        <p:spPr>
          <a:xfrm flipH="1">
            <a:off x="5510195" y="4091188"/>
            <a:ext cx="2592406" cy="9761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4886244" y="5067329"/>
            <a:ext cx="337445" cy="12240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5341472" y="5067329"/>
            <a:ext cx="337445" cy="12240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下箭头 93"/>
          <p:cNvSpPr/>
          <p:nvPr/>
        </p:nvSpPr>
        <p:spPr>
          <a:xfrm>
            <a:off x="254000" y="2977118"/>
            <a:ext cx="220728" cy="187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364364" y="3631382"/>
            <a:ext cx="124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Chunk in a detail 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87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139</Words>
  <Application>Microsoft Macintosh PowerPoint</Application>
  <PresentationFormat>宽屏</PresentationFormat>
  <Paragraphs>69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28</cp:revision>
  <cp:lastPrinted>2016-05-20T15:26:48Z</cp:lastPrinted>
  <dcterms:created xsi:type="dcterms:W3CDTF">2016-05-20T15:04:18Z</dcterms:created>
  <dcterms:modified xsi:type="dcterms:W3CDTF">2016-05-22T02:40:23Z</dcterms:modified>
</cp:coreProperties>
</file>