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3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9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4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0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76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2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8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8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9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DA4735-34C0-4C3A-9AD4-3C25A10F0B7A}" type="datetimeFigureOut">
              <a:rPr lang="zh-CN" altLang="en-US" smtClean="0"/>
              <a:t>2017/11/16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040DAC-F456-45C2-B9E6-C54C62DE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00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iyongqiang.github.io/88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牛牛阅读（移动端）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开发人员：蔡永强</a:t>
            </a:r>
            <a:endParaRPr lang="en-US" altLang="zh-CN" sz="2000" dirty="0" smtClean="0"/>
          </a:p>
          <a:p>
            <a:r>
              <a:rPr lang="zh-CN" altLang="en-US" sz="2000" dirty="0" smtClean="0"/>
              <a:t>技术指导讲师：董飞鹏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5537916" y="5221138"/>
            <a:ext cx="56222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dirty="0" smtClean="0"/>
              <a:t>网址</a:t>
            </a:r>
            <a:r>
              <a:rPr lang="en-US" altLang="zh-CN" sz="2000" dirty="0"/>
              <a:t>: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rima" panose="02000000000000000000" pitchFamily="2" charset="0"/>
                <a:hlinkClick r:id="rId2"/>
              </a:rPr>
              <a:t>https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rima" panose="02000000000000000000" pitchFamily="2" charset="0"/>
                <a:hlinkClick r:id="rId2"/>
              </a:rPr>
              <a:t>://caiyongqiang.github.io/888</a:t>
            </a: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brima" panose="02000000000000000000" pitchFamily="2" charset="0"/>
                <a:hlinkClick r:id="rId2"/>
              </a:rPr>
              <a:t>/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开发框架：</a:t>
            </a:r>
            <a:r>
              <a:rPr kumimoji="1" lang="en-US" altLang="zh-CN" sz="2400" dirty="0" err="1" smtClean="0"/>
              <a:t>Vue</a:t>
            </a:r>
            <a:endParaRPr kumimoji="1" lang="en-US" altLang="zh-CN" sz="2400" dirty="0"/>
          </a:p>
          <a:p>
            <a:r>
              <a:rPr kumimoji="1" lang="zh-CN" altLang="en-US" sz="2400" dirty="0"/>
              <a:t>所用模块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 smtClean="0"/>
              <a:t>vue-swiper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 smtClean="0"/>
              <a:t>vuex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axios</a:t>
            </a:r>
            <a:r>
              <a:rPr kumimoji="1" lang="zh-CN" altLang="en-US" sz="2400" dirty="0"/>
              <a:t>等</a:t>
            </a:r>
            <a:endParaRPr kumimoji="1" lang="en-US" altLang="zh-CN" sz="2400" dirty="0"/>
          </a:p>
          <a:p>
            <a:r>
              <a:rPr kumimoji="1" lang="en-US" altLang="zh-CN" sz="2400" dirty="0"/>
              <a:t>UI</a:t>
            </a:r>
            <a:r>
              <a:rPr kumimoji="1" lang="zh-CN" altLang="en-US" sz="2400" dirty="0"/>
              <a:t>框架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smtClean="0"/>
              <a:t>mint</a:t>
            </a:r>
            <a:r>
              <a:rPr kumimoji="1" lang="zh-CN" altLang="en-US" sz="2400" dirty="0" smtClean="0"/>
              <a:t>、</a:t>
            </a:r>
            <a:r>
              <a:rPr lang="en-US" altLang="zh-CN" sz="2400" dirty="0" err="1"/>
              <a:t>Vue</a:t>
            </a:r>
            <a:r>
              <a:rPr lang="en-US" altLang="zh-CN" sz="2400" dirty="0"/>
              <a:t>-infinite-loading</a:t>
            </a:r>
          </a:p>
          <a:p>
            <a:r>
              <a:rPr kumimoji="1" lang="zh-CN" altLang="en-US" sz="2400" dirty="0" smtClean="0"/>
              <a:t>布局</a:t>
            </a:r>
            <a:r>
              <a:rPr kumimoji="1" lang="zh-CN" altLang="en-US" sz="2400" dirty="0"/>
              <a:t>：手淘布局</a:t>
            </a:r>
            <a:endParaRPr kumimoji="1" lang="en-US" altLang="zh-CN" sz="2400" dirty="0"/>
          </a:p>
          <a:p>
            <a:r>
              <a:rPr kumimoji="1" lang="zh-CN" altLang="en-US" sz="2400" dirty="0"/>
              <a:t>预处理语言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smtClean="0"/>
              <a:t>styules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后台：网上获取</a:t>
            </a:r>
            <a:r>
              <a:rPr kumimoji="1" lang="en-US" altLang="zh-CN" sz="2400" dirty="0" err="1" smtClean="0"/>
              <a:t>Api</a:t>
            </a:r>
            <a:endParaRPr kumimoji="1"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1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5206" y="609600"/>
            <a:ext cx="2652020" cy="1090411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部分页面展示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60" y="1711324"/>
            <a:ext cx="2577177" cy="4603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182" y="1700011"/>
            <a:ext cx="2596614" cy="4603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13" y="1700012"/>
            <a:ext cx="2592126" cy="46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2384" y="1700011"/>
            <a:ext cx="2606928" cy="46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dirty="0" smtClean="0"/>
              <a:t>搜索框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根据输入的文字，利用</a:t>
            </a:r>
            <a:r>
              <a:rPr lang="en-US" altLang="zh-CN" sz="2800" dirty="0" err="1" smtClean="0"/>
              <a:t>indexOf</a:t>
            </a:r>
            <a:r>
              <a:rPr lang="zh-CN" altLang="en-US" sz="2800" dirty="0"/>
              <a:t>（）</a:t>
            </a:r>
            <a:r>
              <a:rPr lang="zh-CN" altLang="en-US" sz="2800" dirty="0" smtClean="0"/>
              <a:t>进行判别，如果返回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则用一个数组存储起来，如果返回</a:t>
            </a:r>
            <a:r>
              <a:rPr lang="en-US" altLang="zh-CN" sz="2800" dirty="0" smtClean="0"/>
              <a:t>-1 </a:t>
            </a:r>
            <a:r>
              <a:rPr lang="zh-CN" altLang="en-US" sz="2800" dirty="0" smtClean="0"/>
              <a:t>则不用存储，然后把存储的数据遍历出页面。</a:t>
            </a: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411" y="3734874"/>
            <a:ext cx="5761186" cy="26659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40" y="244662"/>
            <a:ext cx="35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添加书架并去重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点击添加到书架时，取出书架数组，做一次遍历，发现有相同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的就不存储，如不同就存储起来</a:t>
            </a:r>
            <a:endParaRPr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065866"/>
            <a:ext cx="5493639" cy="3278865"/>
          </a:xfrm>
        </p:spPr>
      </p:pic>
    </p:spTree>
    <p:extLst>
      <p:ext uri="{BB962C8B-B14F-4D97-AF65-F5344CB8AC3E}">
        <p14:creationId xmlns:p14="http://schemas.microsoft.com/office/powerpoint/2010/main" val="39504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2" y="2065867"/>
            <a:ext cx="4995334" cy="364913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删除书架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点击全选，然后删除全部，不做任何处理，数组会没删除一个数组下标会变动，最后删除结果会变成一半未被删除。此时需要每删除一个则减一次下标</a:t>
            </a:r>
            <a:endParaRPr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1136" y="2065867"/>
            <a:ext cx="5387129" cy="30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、使用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框架的</a:t>
            </a:r>
            <a:r>
              <a:rPr lang="en-US" altLang="zh-CN" sz="2400" dirty="0" err="1" smtClean="0"/>
              <a:t>swiper</a:t>
            </a:r>
            <a:r>
              <a:rPr lang="zh-CN" altLang="en-US" sz="2400" dirty="0" smtClean="0"/>
              <a:t>做轮播图使用时，安装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版本，不能显示出来。</a:t>
            </a:r>
            <a:endParaRPr lang="en-US" altLang="zh-CN" sz="2400" dirty="0" smtClean="0"/>
          </a:p>
          <a:p>
            <a:r>
              <a:rPr lang="zh-CN" altLang="en-US" sz="2400" dirty="0" smtClean="0"/>
              <a:t>解决方法：御载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版本依赖，重新安装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版本系列，如果还不显示，可以检查框架是否有高度，添加高度即可；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vue</a:t>
            </a:r>
            <a:r>
              <a:rPr lang="zh-CN" altLang="en-US" sz="2400" dirty="0" smtClean="0"/>
              <a:t>打包后，用服务器打开测试看不到任何东西。</a:t>
            </a:r>
            <a:endParaRPr lang="en-US" altLang="zh-CN" sz="2400" dirty="0" smtClean="0"/>
          </a:p>
          <a:p>
            <a:r>
              <a:rPr lang="zh-CN" altLang="en-US" sz="2400" dirty="0" smtClean="0"/>
              <a:t>解决方法：打包前需要在</a:t>
            </a:r>
            <a:r>
              <a:rPr lang="en-US" altLang="zh-CN" sz="2400" dirty="0" err="1" smtClean="0"/>
              <a:t>config</a:t>
            </a:r>
            <a:r>
              <a:rPr lang="zh-CN" altLang="en-US" sz="2400" dirty="0" smtClean="0"/>
              <a:t>下面的</a:t>
            </a:r>
            <a:r>
              <a:rPr lang="en-US" altLang="zh-CN" sz="2400" dirty="0" smtClean="0"/>
              <a:t>index</a:t>
            </a:r>
            <a:r>
              <a:rPr lang="zh-CN" altLang="en-US" sz="2400" dirty="0" smtClean="0"/>
              <a:t>文件下的</a:t>
            </a:r>
            <a:r>
              <a:rPr lang="en-US" altLang="zh-CN" sz="2400" dirty="0" err="1" smtClean="0"/>
              <a:t>assetsPublicPath</a:t>
            </a:r>
            <a:r>
              <a:rPr lang="en-US" altLang="zh-CN" sz="2400" dirty="0" smtClean="0"/>
              <a:t>:”/” </a:t>
            </a:r>
            <a:r>
              <a:rPr lang="zh-CN" altLang="en-US" sz="2400" dirty="0" smtClean="0"/>
              <a:t>改成</a:t>
            </a:r>
            <a:r>
              <a:rPr lang="en-US" altLang="zh-CN" sz="2400" dirty="0" err="1" smtClean="0"/>
              <a:t>assetsPublicPath</a:t>
            </a:r>
            <a:r>
              <a:rPr lang="en-US" altLang="zh-CN" sz="2400" dirty="0" smtClean="0"/>
              <a:t>:”./”</a:t>
            </a:r>
            <a:r>
              <a:rPr lang="zh-CN" altLang="en-US" sz="2400" dirty="0" smtClean="0"/>
              <a:t>；如果打包后有些图片还是没有显示出来，则需要在修改：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文件下的</a:t>
            </a:r>
            <a:r>
              <a:rPr lang="en-US" altLang="zh-CN" sz="2400" dirty="0" smtClean="0"/>
              <a:t>utils.js</a:t>
            </a:r>
            <a:r>
              <a:rPr lang="zh-CN" altLang="en-US" sz="2400" dirty="0" smtClean="0"/>
              <a:t>文件下的</a:t>
            </a:r>
            <a:r>
              <a:rPr lang="en-US" altLang="zh-CN" sz="2400" dirty="0" err="1"/>
              <a:t>publicPath</a:t>
            </a:r>
            <a:r>
              <a:rPr lang="en-US" altLang="zh-CN" sz="2400" dirty="0" smtClean="0"/>
              <a:t>:‘../’</a:t>
            </a:r>
            <a:r>
              <a:rPr lang="zh-CN" altLang="en-US" sz="2400" dirty="0" smtClean="0"/>
              <a:t>改成：</a:t>
            </a:r>
            <a:r>
              <a:rPr lang="en-US" altLang="zh-CN" sz="2400" dirty="0" err="1"/>
              <a:t>publicPath</a:t>
            </a:r>
            <a:r>
              <a:rPr lang="en-US" altLang="zh-CN" sz="2400" dirty="0" smtClean="0"/>
              <a:t>:‘../../’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开发中遇到的问题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8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谢谢观赏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3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794</TotalTime>
  <Words>322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DFKai-SB</vt:lpstr>
      <vt:lpstr>宋体</vt:lpstr>
      <vt:lpstr>Arial</vt:lpstr>
      <vt:lpstr>Calibri</vt:lpstr>
      <vt:lpstr>Calibri Light</vt:lpstr>
      <vt:lpstr>Ebrima</vt:lpstr>
      <vt:lpstr>天体</vt:lpstr>
      <vt:lpstr>牛牛阅读（移动端）</vt:lpstr>
      <vt:lpstr>技术应用</vt:lpstr>
      <vt:lpstr>部分页面展示</vt:lpstr>
      <vt:lpstr>技术难点1</vt:lpstr>
      <vt:lpstr>技术难点2</vt:lpstr>
      <vt:lpstr>技术难点3</vt:lpstr>
      <vt:lpstr>开发中遇到的问题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牛牛阅读（移动端）</dc:title>
  <dc:creator>微软用户</dc:creator>
  <cp:lastModifiedBy>微软用户</cp:lastModifiedBy>
  <cp:revision>34</cp:revision>
  <dcterms:created xsi:type="dcterms:W3CDTF">2017-11-13T01:25:34Z</dcterms:created>
  <dcterms:modified xsi:type="dcterms:W3CDTF">2017-11-16T09:00:00Z</dcterms:modified>
</cp:coreProperties>
</file>