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sldIdLst>
    <p:sldId id="256" r:id="rId3"/>
    <p:sldId id="265" r:id="rId4"/>
    <p:sldId id="266" r:id="rId5"/>
    <p:sldId id="264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960-2B76-49A4-B4DC-4E752D1B98C4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30A-D9D0-4B64-B15A-CC5DED520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8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4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2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6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3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3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114300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 anchor="ctr" anchorCtr="0"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A480A42-1B47-4A74-9A1D-F67E9D003F15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A480A42-1B47-4A74-9A1D-F67E9D003F15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Chronos</a:t>
            </a:r>
            <a:r>
              <a:rPr lang="en-US" altLang="zh-CN" dirty="0"/>
              <a:t> </a:t>
            </a:r>
            <a:r>
              <a:rPr lang="zh-CN" altLang="en-US" dirty="0" smtClean="0"/>
              <a:t>介绍、配置到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使用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yzhang3@linkernetworks.com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Chronos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Web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API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适用情形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详细文档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Chronos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Chronos</a:t>
            </a:r>
            <a:r>
              <a:rPr lang="zh-CN" altLang="en-US" dirty="0" smtClean="0"/>
              <a:t>是运行于</a:t>
            </a:r>
            <a:r>
              <a:rPr lang="en-US" altLang="zh-CN" dirty="0" smtClean="0"/>
              <a:t>Mesos</a:t>
            </a:r>
            <a:r>
              <a:rPr lang="zh-CN" altLang="en-US" dirty="0" smtClean="0"/>
              <a:t>上的分布式计划任务管理器。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ISO8601 Job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Dependent Job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Docker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DCOS</a:t>
            </a:r>
          </a:p>
          <a:p>
            <a:pPr marL="0" indent="0">
              <a:buNone/>
            </a:pPr>
            <a:r>
              <a:rPr lang="zh-CN" altLang="en-US" dirty="0" smtClean="0"/>
              <a:t>手动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</a:t>
            </a:r>
            <a:r>
              <a:rPr lang="zh-CN" altLang="en-US" dirty="0" smtClean="0"/>
              <a:t>页面上创建</a:t>
            </a:r>
            <a:r>
              <a:rPr lang="en-US" altLang="zh-CN" dirty="0" smtClean="0"/>
              <a:t>ISO8601 Job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Dependent Job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ntp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52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查询</a:t>
            </a:r>
            <a:r>
              <a:rPr lang="en-US" altLang="zh-CN" dirty="0" smtClean="0"/>
              <a:t>Jobs</a:t>
            </a:r>
          </a:p>
          <a:p>
            <a:pPr marL="0" indent="0">
              <a:buNone/>
            </a:pPr>
            <a:r>
              <a:rPr lang="zh-CN" altLang="en-US" dirty="0" smtClean="0"/>
              <a:t>创建一个</a:t>
            </a:r>
            <a:r>
              <a:rPr lang="en-US" altLang="zh-CN" dirty="0" smtClean="0"/>
              <a:t>Docker Job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Dependent Docker Job</a:t>
            </a:r>
          </a:p>
        </p:txBody>
      </p:sp>
    </p:spTree>
    <p:extLst>
      <p:ext uri="{BB962C8B-B14F-4D97-AF65-F5344CB8AC3E}">
        <p14:creationId xmlns:p14="http://schemas.microsoft.com/office/powerpoint/2010/main" val="40948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适用情形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65924144"/>
              </p:ext>
            </p:extLst>
          </p:nvPr>
        </p:nvGraphicFramePr>
        <p:xfrm>
          <a:off x="1259632" y="1484784"/>
          <a:ext cx="4114800" cy="192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适用</a:t>
                      </a:r>
                      <a:endParaRPr lang="zh-CN" altLang="en-US" dirty="0"/>
                    </a:p>
                  </a:txBody>
                  <a:tcPr/>
                </a:tc>
              </a:tr>
              <a:tr h="4708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84" y="1920729"/>
            <a:ext cx="360040" cy="333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84" y="2432874"/>
            <a:ext cx="360040" cy="3336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84" y="2945019"/>
            <a:ext cx="360040" cy="3336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46040" y="190291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定期执行的任务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846040" y="239460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有执行次序依赖的任务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846040" y="290938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任务能够结束</a:t>
            </a:r>
            <a:endParaRPr lang="zh-CN" altLang="en-US" dirty="0"/>
          </a:p>
        </p:txBody>
      </p:sp>
      <p:graphicFrame>
        <p:nvGraphicFramePr>
          <p:cNvPr id="1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901464"/>
              </p:ext>
            </p:extLst>
          </p:nvPr>
        </p:nvGraphicFramePr>
        <p:xfrm>
          <a:off x="1300808" y="3838600"/>
          <a:ext cx="4114800" cy="192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不适用</a:t>
                      </a:r>
                      <a:endParaRPr lang="zh-CN" altLang="en-US" dirty="0"/>
                    </a:p>
                  </a:txBody>
                  <a:tcPr/>
                </a:tc>
              </a:tr>
              <a:tr h="4708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92" y="4297376"/>
            <a:ext cx="288032" cy="288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91" y="4781744"/>
            <a:ext cx="288032" cy="2880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88" y="5303848"/>
            <a:ext cx="288032" cy="28803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18048" y="52631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长运行，且不会结束的任务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917243" y="474109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网络状况差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917242" y="4256726"/>
            <a:ext cx="324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对时间准确性要求较高的任务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2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Jenkins</a:t>
            </a:r>
          </a:p>
          <a:p>
            <a:pPr marL="0" indent="0">
              <a:buNone/>
            </a:pPr>
            <a:r>
              <a:rPr lang="en-US" altLang="zh-CN" dirty="0" smtClean="0"/>
              <a:t>* Clair &amp; </a:t>
            </a:r>
            <a:r>
              <a:rPr lang="en-US" altLang="zh-CN" dirty="0" err="1" smtClean="0"/>
              <a:t>Postgres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* Hadoop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5375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Chronos</a:t>
            </a:r>
            <a:r>
              <a:rPr lang="en-US" altLang="zh-CN" dirty="0"/>
              <a:t> Web</a:t>
            </a:r>
            <a:r>
              <a:rPr lang="zh-CN" altLang="en-US" dirty="0"/>
              <a:t>界面</a:t>
            </a:r>
            <a:r>
              <a:rPr lang="en-US" altLang="zh-CN" dirty="0"/>
              <a:t>Job</a:t>
            </a:r>
            <a:r>
              <a:rPr lang="zh-CN" altLang="en-US" dirty="0"/>
              <a:t>管理</a:t>
            </a:r>
            <a:r>
              <a:rPr lang="en-US" altLang="zh-CN" dirty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https://raw.githubusercontent.com/zyfdegh/raw/master/docx/Chronos-Web-UI-Job-Mgmt.docx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Chronos</a:t>
            </a:r>
            <a:r>
              <a:rPr lang="en-US" altLang="zh-CN" dirty="0" smtClean="0"/>
              <a:t> </a:t>
            </a:r>
            <a:r>
              <a:rPr lang="zh-CN" altLang="en-US" dirty="0"/>
              <a:t>安装、基本使用与</a:t>
            </a:r>
            <a:r>
              <a:rPr lang="en-US" altLang="zh-CN" dirty="0"/>
              <a:t>API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https://www.zybuluo.com/zyfdezy/note/486718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606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amworkPresentation_TP10228269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6FE59A-C637-4580-9CD8-FF346BD5D6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团队合作演示文稿</Template>
  <TotalTime>0</TotalTime>
  <Words>150</Words>
  <Application>Microsoft Office PowerPoint</Application>
  <PresentationFormat>全屏显示(4:3)</PresentationFormat>
  <Paragraphs>55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华文新魏</vt:lpstr>
      <vt:lpstr>宋体</vt:lpstr>
      <vt:lpstr>Bookman Old Style</vt:lpstr>
      <vt:lpstr>Calibri</vt:lpstr>
      <vt:lpstr>Gill Sans MT</vt:lpstr>
      <vt:lpstr>Wingdings</vt:lpstr>
      <vt:lpstr>Wingdings 3</vt:lpstr>
      <vt:lpstr>TeamworkPresentation_TP10228269</vt:lpstr>
      <vt:lpstr>Chronos 介绍、配置到API使用</vt:lpstr>
      <vt:lpstr>内容</vt:lpstr>
      <vt:lpstr>Chronos介绍</vt:lpstr>
      <vt:lpstr>安装&amp;配置</vt:lpstr>
      <vt:lpstr>Web页面</vt:lpstr>
      <vt:lpstr>API使用</vt:lpstr>
      <vt:lpstr>适用情形</vt:lpstr>
      <vt:lpstr>例子</vt:lpstr>
      <vt:lpstr>详细文档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2016-09-05T04:46:50Z</dcterms:created>
  <dcterms:modified xsi:type="dcterms:W3CDTF">2016-09-05T06:00:42Z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TC102282699990</vt:lpwstr>
  </property>
</Properties>
</file>