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C576-5924-4EE3-9CD3-5C5FD09AF601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BA735-BC13-4FE6-BA9C-715635DE7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BA735-BC13-4FE6-BA9C-715635DE7C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0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0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2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0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9ED2-5ADE-445A-81C2-5F6B431F9CF9}" type="datetimeFigureOut">
              <a:rPr lang="zh-CN" altLang="en-US" smtClean="0"/>
              <a:t>2016-12-26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E187-4E28-4F99-A670-2FEFF67C8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45921" y="78379"/>
            <a:ext cx="9608566" cy="6734394"/>
            <a:chOff x="1940337" y="126611"/>
            <a:chExt cx="9314149" cy="6242019"/>
          </a:xfrm>
        </p:grpSpPr>
        <p:sp>
          <p:nvSpPr>
            <p:cNvPr id="4" name="流程图: 磁盘 3"/>
            <p:cNvSpPr/>
            <p:nvPr/>
          </p:nvSpPr>
          <p:spPr>
            <a:xfrm>
              <a:off x="2540542" y="393571"/>
              <a:ext cx="1282407" cy="123413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结构化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物品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6007581" y="2791281"/>
              <a:ext cx="1282408" cy="117657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偏好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模型库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386802" y="2776438"/>
              <a:ext cx="1589885" cy="1241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内容分析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53842" y="5116179"/>
              <a:ext cx="1589885" cy="1241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物品过滤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858841" y="499758"/>
              <a:ext cx="1589885" cy="124107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用户偏好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学习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393259" y="5127557"/>
              <a:ext cx="1589885" cy="12410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源信息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177136" y="2791281"/>
              <a:ext cx="1589885" cy="12410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用户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多文档 11"/>
            <p:cNvSpPr/>
            <p:nvPr/>
          </p:nvSpPr>
          <p:spPr>
            <a:xfrm>
              <a:off x="4397087" y="2827582"/>
              <a:ext cx="1111718" cy="878506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新物品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4198179" y="770681"/>
              <a:ext cx="1345438" cy="4799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7763951" y="5496758"/>
              <a:ext cx="1345438" cy="4799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流程图: 多文档 15"/>
            <p:cNvSpPr/>
            <p:nvPr/>
          </p:nvSpPr>
          <p:spPr>
            <a:xfrm>
              <a:off x="9262450" y="5159409"/>
              <a:ext cx="1417397" cy="1125119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推荐列表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16200000">
              <a:off x="2764669" y="4428189"/>
              <a:ext cx="834156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 rot="16200000">
              <a:off x="9557090" y="2053034"/>
              <a:ext cx="829977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16200000">
              <a:off x="9555001" y="4402063"/>
              <a:ext cx="834157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6242830" y="2062068"/>
              <a:ext cx="811910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右箭头 26"/>
            <p:cNvSpPr/>
            <p:nvPr/>
          </p:nvSpPr>
          <p:spPr>
            <a:xfrm rot="5400000">
              <a:off x="6231705" y="4402064"/>
              <a:ext cx="834159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文档 27"/>
            <p:cNvSpPr/>
            <p:nvPr/>
          </p:nvSpPr>
          <p:spPr>
            <a:xfrm>
              <a:off x="1940337" y="4399062"/>
              <a:ext cx="974929" cy="5186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物品描述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图: 文档 30"/>
            <p:cNvSpPr/>
            <p:nvPr/>
          </p:nvSpPr>
          <p:spPr>
            <a:xfrm>
              <a:off x="8041573" y="126611"/>
              <a:ext cx="974929" cy="5186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偏好更新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图: 文档 31"/>
            <p:cNvSpPr/>
            <p:nvPr/>
          </p:nvSpPr>
          <p:spPr>
            <a:xfrm>
              <a:off x="10279557" y="1996279"/>
              <a:ext cx="974929" cy="518606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用户反馈</a:t>
              </a:r>
            </a:p>
          </p:txBody>
        </p:sp>
        <p:sp>
          <p:nvSpPr>
            <p:cNvPr id="34" name="流程图: 文档 33"/>
            <p:cNvSpPr/>
            <p:nvPr/>
          </p:nvSpPr>
          <p:spPr>
            <a:xfrm>
              <a:off x="6991427" y="4281495"/>
              <a:ext cx="974929" cy="5186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读取偏好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流程图: 文档 34"/>
            <p:cNvSpPr/>
            <p:nvPr/>
          </p:nvSpPr>
          <p:spPr>
            <a:xfrm>
              <a:off x="6991426" y="1904839"/>
              <a:ext cx="974929" cy="5186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偏好建立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文档 39"/>
            <p:cNvSpPr/>
            <p:nvPr/>
          </p:nvSpPr>
          <p:spPr>
            <a:xfrm>
              <a:off x="1955335" y="2022406"/>
              <a:ext cx="974929" cy="5186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结构建立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图: 文档 40"/>
            <p:cNvSpPr/>
            <p:nvPr/>
          </p:nvSpPr>
          <p:spPr>
            <a:xfrm>
              <a:off x="4283818" y="126611"/>
              <a:ext cx="974929" cy="518605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训练数据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 rot="16200000">
              <a:off x="2782247" y="2088193"/>
              <a:ext cx="811910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图: 磁盘 37"/>
            <p:cNvSpPr/>
            <p:nvPr/>
          </p:nvSpPr>
          <p:spPr>
            <a:xfrm>
              <a:off x="9329944" y="521715"/>
              <a:ext cx="1282407" cy="1234134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反馈意见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右箭头 42"/>
            <p:cNvSpPr/>
            <p:nvPr/>
          </p:nvSpPr>
          <p:spPr>
            <a:xfrm rot="10800000">
              <a:off x="7763950" y="770680"/>
              <a:ext cx="1345438" cy="47991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>
            <a:xfrm rot="2700000">
              <a:off x="5185376" y="4105454"/>
              <a:ext cx="811910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右箭头 45"/>
            <p:cNvSpPr/>
            <p:nvPr/>
          </p:nvSpPr>
          <p:spPr>
            <a:xfrm rot="2700000">
              <a:off x="3777888" y="1947531"/>
              <a:ext cx="811910" cy="367473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赵亚峰</dc:creator>
  <cp:lastModifiedBy>赵亚峰</cp:lastModifiedBy>
  <cp:revision>7</cp:revision>
  <dcterms:created xsi:type="dcterms:W3CDTF">2016-12-26T10:07:18Z</dcterms:created>
  <dcterms:modified xsi:type="dcterms:W3CDTF">2016-12-26T10:42:19Z</dcterms:modified>
</cp:coreProperties>
</file>