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9DC33-8E85-4499-BF46-9CFA1F32948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7E373-33B5-4B92-A657-6BC41DDC1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8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7E373-33B5-4B92-A657-6BC41DDC14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4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8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9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6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0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5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3362-F727-43FC-B24B-21211EF351D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F6EED-685D-480D-87D4-9FE79C44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0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ownloa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105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下载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</a:t>
            </a:r>
            <a:r>
              <a:rPr lang="zh-CN" altLang="en-US" dirty="0" smtClean="0"/>
              <a:t>、在官网下载</a:t>
            </a:r>
            <a:r>
              <a:rPr lang="en-US" altLang="zh-CN" dirty="0" smtClean="0">
                <a:hlinkClick r:id="rId3"/>
              </a:rPr>
              <a:t>https://www.python.org/downloads/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、下载成套安装包</a:t>
            </a:r>
            <a:r>
              <a:rPr lang="en-US" altLang="zh-CN" dirty="0" smtClean="0">
                <a:hlinkClick r:id="rId4"/>
              </a:rPr>
              <a:t>https://www.anaconda.com/download/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两个版本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	 2.7</a:t>
            </a:r>
          </a:p>
          <a:p>
            <a:pPr marL="0" indent="0">
              <a:buNone/>
            </a:pPr>
            <a:r>
              <a:rPr lang="en-US" altLang="zh-CN" dirty="0" smtClean="0"/>
              <a:t>  	3.6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推荐选择</a:t>
            </a:r>
            <a:r>
              <a:rPr lang="en-US" altLang="zh-CN" dirty="0" smtClean="0"/>
              <a:t>2</a:t>
            </a:r>
            <a:r>
              <a:rPr lang="zh-CN" altLang="en-US" dirty="0" smtClean="0"/>
              <a:t>下载成套安装包，选择</a:t>
            </a:r>
            <a:r>
              <a:rPr lang="en-US" altLang="zh-CN" dirty="0" smtClean="0"/>
              <a:t>3.6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55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zh-CN" altLang="en-US" dirty="0" smtClean="0"/>
              <a:t>包自带的 </a:t>
            </a:r>
            <a:endParaRPr lang="en-US" altLang="zh-CN" dirty="0" smtClean="0"/>
          </a:p>
          <a:p>
            <a:r>
              <a:rPr lang="en-US" altLang="zh-CN" dirty="0" err="1" smtClean="0"/>
              <a:t>Vscode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练习使用</a:t>
            </a:r>
            <a:endParaRPr lang="en-US" altLang="zh-CN" dirty="0" smtClean="0"/>
          </a:p>
          <a:p>
            <a:r>
              <a:rPr lang="en-US" altLang="zh-CN" dirty="0" err="1" smtClean="0"/>
              <a:t>Pycharm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大型工程推荐使用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80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利用缩进方式控制代码的语法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小写敏感</a:t>
            </a:r>
            <a:endParaRPr lang="en-US" altLang="zh-CN" dirty="0" smtClean="0"/>
          </a:p>
          <a:p>
            <a:r>
              <a:rPr lang="zh-CN" altLang="en-US" dirty="0" smtClean="0"/>
              <a:t>代码注释以</a:t>
            </a:r>
            <a:r>
              <a:rPr lang="en-US" altLang="zh-CN" dirty="0" smtClean="0"/>
              <a:t>#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88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整数、浮点数、字符串、空值、</a:t>
            </a:r>
            <a:r>
              <a:rPr lang="zh-CN" altLang="en-US" dirty="0"/>
              <a:t>布尔</a:t>
            </a:r>
            <a:r>
              <a:rPr lang="zh-CN" altLang="en-US" dirty="0" smtClean="0"/>
              <a:t>值</a:t>
            </a:r>
            <a:r>
              <a:rPr lang="zh-CN" altLang="en-US" dirty="0"/>
              <a:t>、</a:t>
            </a:r>
            <a:r>
              <a:rPr lang="zh-CN" altLang="en-US" dirty="0" smtClean="0"/>
              <a:t>列表、元组、字典、集合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整数 </a:t>
            </a:r>
            <a:r>
              <a:rPr lang="en-US" altLang="zh-CN" dirty="0" smtClean="0"/>
              <a:t>1,2,3</a:t>
            </a:r>
          </a:p>
          <a:p>
            <a:r>
              <a:rPr lang="zh-CN" altLang="en-US" dirty="0" smtClean="0"/>
              <a:t>浮点数 </a:t>
            </a:r>
            <a:r>
              <a:rPr lang="en-US" altLang="zh-CN" dirty="0" smtClean="0"/>
              <a:t>8.9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10.9</a:t>
            </a:r>
          </a:p>
          <a:p>
            <a:r>
              <a:rPr lang="zh-CN" altLang="en-US" dirty="0" smtClean="0"/>
              <a:t>空值 </a:t>
            </a:r>
            <a:r>
              <a:rPr lang="en-US" altLang="zh-CN" dirty="0" smtClean="0"/>
              <a:t>None</a:t>
            </a:r>
          </a:p>
          <a:p>
            <a:r>
              <a:rPr lang="zh-CN" altLang="en-US" dirty="0" smtClean="0"/>
              <a:t>布尔值 </a:t>
            </a:r>
            <a:r>
              <a:rPr lang="en-US" altLang="zh-CN" dirty="0" err="1" smtClean="0"/>
              <a:t>True,False</a:t>
            </a:r>
            <a:r>
              <a:rPr lang="en-US" altLang="zh-CN" dirty="0" smtClean="0"/>
              <a:t> 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4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7577"/>
            <a:ext cx="10721454" cy="439775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字符串  </a:t>
            </a:r>
            <a:r>
              <a:rPr lang="en-US" altLang="zh-CN" dirty="0" smtClean="0"/>
              <a:t>“this is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”  ‘this is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’  ’’’this is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’’’</a:t>
            </a:r>
          </a:p>
          <a:p>
            <a:r>
              <a:rPr lang="zh-CN" altLang="en-US" dirty="0" smtClean="0"/>
              <a:t>列表</a:t>
            </a:r>
            <a:r>
              <a:rPr lang="en-US" altLang="zh-CN" dirty="0" smtClean="0"/>
              <a:t>[1,2,3,4,5]  [‘2’,’a’,’ss’,12,90]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3883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88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104</Words>
  <Application>Microsoft Office PowerPoint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python</vt:lpstr>
      <vt:lpstr>安装</vt:lpstr>
      <vt:lpstr>编辑工具</vt:lpstr>
      <vt:lpstr>基础知识</vt:lpstr>
      <vt:lpstr>数据类型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China</dc:creator>
  <cp:lastModifiedBy>China</cp:lastModifiedBy>
  <cp:revision>10</cp:revision>
  <dcterms:created xsi:type="dcterms:W3CDTF">2017-11-17T09:11:44Z</dcterms:created>
  <dcterms:modified xsi:type="dcterms:W3CDTF">2017-11-17T14:25:13Z</dcterms:modified>
</cp:coreProperties>
</file>