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多信源视频问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多信源视频问题</a:t>
            </a:r>
          </a:p>
        </p:txBody>
      </p:sp>
      <p:sp>
        <p:nvSpPr>
          <p:cNvPr id="120" name="Draft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32993">
              <a:defRPr sz="2109"/>
            </a:pPr>
            <a:r>
              <a:rPr dirty="0"/>
              <a:t>Draft</a:t>
            </a:r>
          </a:p>
          <a:p>
            <a:pPr defTabSz="332993">
              <a:defRPr sz="2109"/>
            </a:pPr>
            <a:r>
              <a:rPr lang="zh-CN" altLang="en-US" dirty="0" smtClean="0"/>
              <a:t>张一帆</a:t>
            </a:r>
            <a:endParaRPr dirty="0"/>
          </a:p>
          <a:p>
            <a:pPr defTabSz="332993">
              <a:defRPr sz="2109"/>
            </a:pPr>
            <a:r>
              <a:rPr dirty="0" smtClean="0"/>
              <a:t>2017-08-</a:t>
            </a:r>
            <a:r>
              <a:rPr lang="en-US" dirty="0" smtClean="0"/>
              <a:t>25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样例"/>
          <p:cNvSpPr txBox="1">
            <a:spLocks noGrp="1"/>
          </p:cNvSpPr>
          <p:nvPr>
            <p:ph type="title"/>
          </p:nvPr>
        </p:nvSpPr>
        <p:spPr>
          <a:xfrm>
            <a:off x="952500" y="2921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dirty="0"/>
              <a:t>样例</a:t>
            </a:r>
          </a:p>
        </p:txBody>
      </p:sp>
      <p:pic>
        <p:nvPicPr>
          <p:cNvPr id="123" name="image1.tif" descr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4891" y="2581714"/>
            <a:ext cx="2164488" cy="2599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7.tif" descr="image7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8691" y="2473133"/>
            <a:ext cx="2347417" cy="2816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5.tif" descr="image5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03119" y="2414000"/>
            <a:ext cx="2201374" cy="2935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a_1.jpg" descr="a_1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86363" y="5746258"/>
            <a:ext cx="1753816" cy="3117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a_2.jpg" descr="a_2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66017" y="5676058"/>
            <a:ext cx="1832790" cy="3258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问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问题</a:t>
            </a:r>
          </a:p>
        </p:txBody>
      </p:sp>
      <p:pic>
        <p:nvPicPr>
          <p:cNvPr id="130" name="image1.tif" descr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89541" y="3341523"/>
            <a:ext cx="2800738" cy="3363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a_1.jpg" descr="a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7163" y="3464541"/>
            <a:ext cx="1753816" cy="311789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1.原创视频内容…"/>
          <p:cNvSpPr txBox="1"/>
          <p:nvPr/>
        </p:nvSpPr>
        <p:spPr>
          <a:xfrm>
            <a:off x="5564240" y="3830979"/>
            <a:ext cx="2282039" cy="9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1.原创视频内容</a:t>
            </a:r>
          </a:p>
          <a:p>
            <a:r>
              <a:rPr dirty="0"/>
              <a:t>2.附加装饰内容</a:t>
            </a:r>
          </a:p>
        </p:txBody>
      </p:sp>
      <p:sp>
        <p:nvSpPr>
          <p:cNvPr id="133" name="线条"/>
          <p:cNvSpPr/>
          <p:nvPr/>
        </p:nvSpPr>
        <p:spPr>
          <a:xfrm flipV="1">
            <a:off x="3213100" y="4139667"/>
            <a:ext cx="2626122" cy="800634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34" name="线条" descr="线条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871605">
            <a:off x="2678924" y="5336232"/>
            <a:ext cx="3421622" cy="76201"/>
          </a:xfrm>
          <a:prstGeom prst="rect">
            <a:avLst/>
          </a:prstGeom>
        </p:spPr>
      </p:pic>
      <p:sp>
        <p:nvSpPr>
          <p:cNvPr id="136" name="线条"/>
          <p:cNvSpPr/>
          <p:nvPr/>
        </p:nvSpPr>
        <p:spPr>
          <a:xfrm flipH="1" flipV="1">
            <a:off x="7052567" y="3957606"/>
            <a:ext cx="3716487" cy="1164755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37" name="线条" descr="线条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192933">
            <a:off x="7023920" y="4137686"/>
            <a:ext cx="3096862" cy="762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matches_5.jpg" descr="matches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6427" y="1672759"/>
            <a:ext cx="7101073" cy="532580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影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影响</a:t>
            </a:r>
          </a:p>
        </p:txBody>
      </p:sp>
      <p:pic>
        <p:nvPicPr>
          <p:cNvPr id="142" name="matches_1.jpg" descr="matches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171" y="1873304"/>
            <a:ext cx="6125884" cy="4594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matches_7.jpg" descr="matches_7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08142" y="6075557"/>
            <a:ext cx="4853258" cy="363994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矩形"/>
          <p:cNvSpPr/>
          <p:nvPr/>
        </p:nvSpPr>
        <p:spPr>
          <a:xfrm>
            <a:off x="3882032" y="1938684"/>
            <a:ext cx="809577" cy="665958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5" name="矩形"/>
          <p:cNvSpPr/>
          <p:nvPr/>
        </p:nvSpPr>
        <p:spPr>
          <a:xfrm>
            <a:off x="10244732" y="2230784"/>
            <a:ext cx="809577" cy="665958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6" name="矩形"/>
          <p:cNvSpPr/>
          <p:nvPr/>
        </p:nvSpPr>
        <p:spPr>
          <a:xfrm>
            <a:off x="6663332" y="6078884"/>
            <a:ext cx="809577" cy="665958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atches_6.jpg" descr="matches_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6949" y="1866900"/>
            <a:ext cx="8278051" cy="620853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解决方案"/>
          <p:cNvSpPr txBox="1">
            <a:spLocks noGrp="1"/>
          </p:cNvSpPr>
          <p:nvPr>
            <p:ph type="title"/>
          </p:nvPr>
        </p:nvSpPr>
        <p:spPr>
          <a:xfrm>
            <a:off x="812800" y="3429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dirty="0"/>
              <a:t>解决方案</a:t>
            </a:r>
          </a:p>
        </p:txBody>
      </p:sp>
      <p:sp>
        <p:nvSpPr>
          <p:cNvPr id="150" name="多信源特征分离"/>
          <p:cNvSpPr txBox="1"/>
          <p:nvPr/>
        </p:nvSpPr>
        <p:spPr>
          <a:xfrm>
            <a:off x="1405876" y="2545338"/>
            <a:ext cx="22682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多信源特征分离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800" dirty="0" smtClean="0"/>
              <a:t>方法：</a:t>
            </a:r>
            <a:r>
              <a:rPr lang="en-US" altLang="zh-CN" sz="4800" dirty="0" smtClean="0"/>
              <a:t>sift+BF+kNN+RANSAC 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52500" y="2413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algn="l" hangingPunct="1"/>
            <a:r>
              <a:rPr lang="zh-CN" altLang="en-US" sz="4800" dirty="0" smtClean="0"/>
              <a:t>模板：</a:t>
            </a:r>
            <a:r>
              <a:rPr lang="en-US" altLang="zh-CN" sz="4800" dirty="0" smtClean="0"/>
              <a:t>yehei</a:t>
            </a:r>
            <a:r>
              <a:rPr lang="zh-CN" altLang="en-US" sz="4800" dirty="0" smtClean="0"/>
              <a:t>字体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42160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42" y="1437598"/>
            <a:ext cx="4247619" cy="42857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59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指定 </a:t>
            </a:r>
            <a:r>
              <a:rPr lang="en-US" altLang="zh-CN" dirty="0" smtClean="0"/>
              <a:t>Font_remove </a:t>
            </a:r>
            <a:r>
              <a:rPr lang="zh-CN" altLang="en-US" dirty="0"/>
              <a:t>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598" y="1570931"/>
            <a:ext cx="3876190" cy="41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956" y="5463808"/>
            <a:ext cx="4076190" cy="40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550" y="5723312"/>
            <a:ext cx="3514286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590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搜索 在</a:t>
            </a:r>
            <a:r>
              <a:rPr lang="en-US" altLang="zh-CN" sz="5400" dirty="0" smtClean="0"/>
              <a:t>583</a:t>
            </a:r>
            <a:r>
              <a:rPr lang="zh-CN" altLang="en-US" sz="5400" dirty="0" smtClean="0"/>
              <a:t>个模板情况下查找字体</a:t>
            </a:r>
            <a:endParaRPr lang="zh-CN" altLang="en-US" sz="5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3" y="1530436"/>
            <a:ext cx="3657143" cy="4085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67" y="1714786"/>
            <a:ext cx="3542857" cy="39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11" y="5820267"/>
            <a:ext cx="3628571" cy="39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903" y="5904572"/>
            <a:ext cx="3590476" cy="39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545" y="3342097"/>
            <a:ext cx="3561905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8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91411" y="0"/>
            <a:ext cx="11099800" cy="215900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搜索</a:t>
            </a:r>
            <a:r>
              <a:rPr lang="zh-CN" altLang="en-US" sz="6600" dirty="0" smtClean="0"/>
              <a:t> </a:t>
            </a:r>
            <a:r>
              <a:rPr lang="en-US" altLang="zh-CN" sz="6600" dirty="0" smtClean="0"/>
              <a:t>Font_remove </a:t>
            </a:r>
            <a:r>
              <a:rPr lang="zh-CN" altLang="en-US" sz="6600" dirty="0"/>
              <a:t>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11" y="1749892"/>
            <a:ext cx="3238095" cy="36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796" y="1702273"/>
            <a:ext cx="3161905" cy="37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67" y="5787074"/>
            <a:ext cx="3152381" cy="37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677" y="5810883"/>
            <a:ext cx="3142857" cy="3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655" y="3375022"/>
            <a:ext cx="3219048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82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</Words>
  <Application>Microsoft Office PowerPoint</Application>
  <PresentationFormat>自定义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多信源视频问题</vt:lpstr>
      <vt:lpstr>样例</vt:lpstr>
      <vt:lpstr>问题</vt:lpstr>
      <vt:lpstr>影响</vt:lpstr>
      <vt:lpstr>解决方案</vt:lpstr>
      <vt:lpstr>方法：sift+BF+kNN+RANSAC </vt:lpstr>
      <vt:lpstr>指定 Font_remove 效果</vt:lpstr>
      <vt:lpstr>搜索 在583个模板情况下查找字体</vt:lpstr>
      <vt:lpstr>搜索 Font_remove 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多信源视频问题</dc:title>
  <cp:lastModifiedBy>Windows 用户</cp:lastModifiedBy>
  <cp:revision>7</cp:revision>
  <dcterms:modified xsi:type="dcterms:W3CDTF">2017-08-25T12:09:45Z</dcterms:modified>
</cp:coreProperties>
</file>