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50" r:id="rId2"/>
    <p:sldId id="351" r:id="rId3"/>
    <p:sldId id="353" r:id="rId4"/>
    <p:sldId id="352" r:id="rId5"/>
    <p:sldId id="265" r:id="rId6"/>
    <p:sldId id="302" r:id="rId7"/>
    <p:sldId id="304" r:id="rId8"/>
    <p:sldId id="30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B"/>
    <a:srgbClr val="F3DBA5"/>
    <a:srgbClr val="535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81002" autoAdjust="0"/>
  </p:normalViewPr>
  <p:slideViewPr>
    <p:cSldViewPr snapToGrid="0">
      <p:cViewPr varScale="1">
        <p:scale>
          <a:sx n="93" d="100"/>
          <a:sy n="93" d="100"/>
        </p:scale>
        <p:origin x="21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EFREI%20Scorebook-mid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[EFREI Scorebook-mid.xls]Sheet3!数据透视表2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Assignment</a:t>
            </a:r>
            <a:r>
              <a:rPr lang="en-US" altLang="zh-CN" baseline="0"/>
              <a:t> 3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Sheet3!$A$5:$A$9</c:f>
              <c:strCache>
                <c:ptCount val="4"/>
                <c:pt idx="0">
                  <c:v>0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strCache>
            </c:strRef>
          </c:cat>
          <c:val>
            <c:numRef>
              <c:f>Sheet3!$B$5:$B$9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17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4C-4CC6-8B85-55E535C79A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6315904"/>
        <c:axId val="656317152"/>
      </c:barChart>
      <c:catAx>
        <c:axId val="65631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6317152"/>
        <c:crosses val="autoZero"/>
        <c:auto val="1"/>
        <c:lblAlgn val="ctr"/>
        <c:lblOffset val="100"/>
        <c:noMultiLvlLbl val="0"/>
      </c:catAx>
      <c:valAx>
        <c:axId val="65631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631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868E-8322-402F-ACC5-477E624251D1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D1AB-2DF8-4949-8D12-111FA1213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7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en-US" altLang="zh-CN" baseline="0" dirty="0"/>
              <a:t> this is the second assignment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8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0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6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3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CF68-D170-434F-B658-1E279E488BA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2830290" y="2406179"/>
            <a:ext cx="3894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Assignment3 situation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E5AC2-D8CF-49D1-B66A-C6EC08134F61}"/>
              </a:ext>
            </a:extLst>
          </p:cNvPr>
          <p:cNvSpPr/>
          <p:nvPr/>
        </p:nvSpPr>
        <p:spPr>
          <a:xfrm>
            <a:off x="2830290" y="3121862"/>
            <a:ext cx="2448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sz="2400" b="1" dirty="0" smtClean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Midterm exam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31DD-7FA8-4038-BF76-40D806C721EC}"/>
              </a:ext>
            </a:extLst>
          </p:cNvPr>
          <p:cNvSpPr/>
          <p:nvPr/>
        </p:nvSpPr>
        <p:spPr>
          <a:xfrm>
            <a:off x="2830290" y="3853885"/>
            <a:ext cx="2169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Assignment5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D3187-23A8-494A-8DD2-D433C95A4AB2}"/>
              </a:ext>
            </a:extLst>
          </p:cNvPr>
          <p:cNvSpPr/>
          <p:nvPr/>
        </p:nvSpPr>
        <p:spPr>
          <a:xfrm>
            <a:off x="3533164" y="1190493"/>
            <a:ext cx="20776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50" b="1" dirty="0">
                <a:solidFill>
                  <a:srgbClr val="2B77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0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C5B613-752A-4764-A54D-926F32F3F108}"/>
              </a:ext>
            </a:extLst>
          </p:cNvPr>
          <p:cNvSpPr/>
          <p:nvPr/>
        </p:nvSpPr>
        <p:spPr>
          <a:xfrm>
            <a:off x="3023781" y="1028805"/>
            <a:ext cx="3659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Assignment3 Situation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926644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43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80901"/>
            <a:ext cx="7886700" cy="4896062"/>
          </a:xfrm>
        </p:spPr>
        <p:txBody>
          <a:bodyPr>
            <a:normAutofit/>
          </a:bodyPr>
          <a:lstStyle/>
          <a:p>
            <a:pPr lvl="0"/>
            <a:r>
              <a:rPr lang="en-US" altLang="zh-CN" sz="2000" dirty="0"/>
              <a:t>Please draw the E-R diagram of the engineering relationship, the entities including employees, engineering, suppliers, components, the relationship between the entities are as follows: (8)</a:t>
            </a:r>
            <a:endParaRPr lang="zh-CN" altLang="zh-CN" sz="1600" dirty="0"/>
          </a:p>
          <a:p>
            <a:pPr lvl="1"/>
            <a:r>
              <a:rPr lang="en-US" altLang="zh-CN" sz="1800" dirty="0"/>
              <a:t>A project has multiple employees, and one employee can only work in one project;</a:t>
            </a:r>
            <a:endParaRPr lang="zh-CN" altLang="zh-CN" sz="1400" dirty="0"/>
          </a:p>
          <a:p>
            <a:pPr lvl="1"/>
            <a:r>
              <a:rPr lang="en-US" altLang="zh-CN" sz="1800" dirty="0"/>
              <a:t>A project has multiple suppliers, and one supplier can supply multiple projects;</a:t>
            </a:r>
            <a:endParaRPr lang="zh-CN" altLang="zh-CN" sz="1400" dirty="0"/>
          </a:p>
          <a:p>
            <a:pPr lvl="1"/>
            <a:r>
              <a:rPr lang="en-US" altLang="zh-CN" sz="1800" dirty="0"/>
              <a:t>A project requires multiple components, which can come from the same supplier or from different suppliers, and one kind of components can be used by multiple </a:t>
            </a:r>
            <a:r>
              <a:rPr lang="en-US" altLang="zh-CN" sz="1800" dirty="0" smtClean="0"/>
              <a:t>projects.</a:t>
            </a:r>
            <a:endParaRPr lang="en-US" altLang="zh-CN" sz="1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1E5AC2-D8CF-49D1-B66A-C6EC08134F61}"/>
              </a:ext>
            </a:extLst>
          </p:cNvPr>
          <p:cNvSpPr/>
          <p:nvPr/>
        </p:nvSpPr>
        <p:spPr>
          <a:xfrm>
            <a:off x="3347947" y="819236"/>
            <a:ext cx="220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Midterm </a:t>
            </a:r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</a:t>
            </a:r>
            <a:r>
              <a:rPr lang="en-US" sz="2400" b="1" dirty="0" smtClean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xam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" y="3587424"/>
            <a:ext cx="8254538" cy="30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80901"/>
                <a:ext cx="7886700" cy="489606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altLang="zh-CN" dirty="0"/>
                  <a:t>The following relational modes are given: R = (A, B, C), S = (D, E, F). Let the relations r(R) and s(S) be known. Please give the tuple relational calculus expression equivalent to the following expression: (4+5+6=15)</a:t>
                </a:r>
                <a:endParaRPr lang="zh-CN" altLang="zh-CN" sz="20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𝐴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𝑟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𝐴</m:t>
                            </m:r>
                          </m:e>
                        </m:d>
                      </m: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𝑟</m:t>
                        </m:r>
                      </m:e>
                    </m:d>
                  </m:oMath>
                </a14:m>
                <a:endParaRPr lang="zh-CN" altLang="zh-CN" sz="18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𝐹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𝐶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𝐷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))</m:t>
                        </m:r>
                      </m:e>
                    </m:nary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={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[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𝐴𝐹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]|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𝐴𝐵𝐶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∈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𝑟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∧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𝐷𝐸𝐹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∈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𝑠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∧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.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𝐶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.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𝐷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}</m:t>
                    </m:r>
                  </m:oMath>
                </a14:m>
                <a:endParaRPr lang="zh-CN" altLang="zh-CN" sz="1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</a:rPr>
                      <m:t>r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</a:rPr>
                          <m:t>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𝐶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𝐷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𝑠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={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[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𝐴𝐵𝐶𝐷𝐸𝐹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]|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𝐴𝐵𝐶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∧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𝐷𝐸𝐹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∧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𝐶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𝐷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∨(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𝐴𝐵𝐶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∈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𝑟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∧¬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𝐶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∧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.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𝐷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𝑁𝑈𝐿𝐿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∧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.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𝐹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𝑁𝑈𝐿𝐿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∧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.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𝐹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𝑁𝑈𝐿𝐿</m:t>
                    </m:r>
                    <m:r>
                      <a:rPr lang="en-US" altLang="zh-CN" i="1">
                        <a:solidFill>
                          <a:srgbClr val="FF0000"/>
                        </a:solidFill>
                      </a:rPr>
                      <m:t>)}</m:t>
                    </m:r>
                  </m:oMath>
                </a14:m>
                <a:endParaRPr lang="zh-CN" altLang="zh-CN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80901"/>
                <a:ext cx="7886700" cy="4896062"/>
              </a:xfrm>
              <a:blipFill>
                <a:blip r:embed="rId2"/>
                <a:stretch>
                  <a:fillRect l="-1391" t="-1993" r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11E5AC2-D8CF-49D1-B66A-C6EC08134F61}"/>
              </a:ext>
            </a:extLst>
          </p:cNvPr>
          <p:cNvSpPr/>
          <p:nvPr/>
        </p:nvSpPr>
        <p:spPr>
          <a:xfrm>
            <a:off x="3347947" y="819236"/>
            <a:ext cx="220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Midterm </a:t>
            </a:r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</a:t>
            </a:r>
            <a:r>
              <a:rPr lang="en-US" sz="2400" b="1" dirty="0" smtClean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xam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3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4F80788-2EE6-43F0-B69F-B1025760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6052"/>
            <a:ext cx="6858000" cy="803672"/>
          </a:xfrm>
        </p:spPr>
        <p:txBody>
          <a:bodyPr>
            <a:normAutofit/>
          </a:bodyPr>
          <a:lstStyle/>
          <a:p>
            <a:r>
              <a:rPr lang="en-US" sz="4950" b="1" dirty="0" smtClean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Assignment</a:t>
            </a:r>
            <a:r>
              <a:rPr lang="en-US" altLang="zh-CN" sz="4950" b="1" dirty="0" smtClean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5</a:t>
            </a:r>
            <a:endParaRPr lang="en-US" sz="4950" b="1" dirty="0">
              <a:solidFill>
                <a:srgbClr val="33339B"/>
              </a:solidFill>
              <a:latin typeface="BookAntiqua-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4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883920" y="1356478"/>
            <a:ext cx="76606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the former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(programming)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ODBC or JDBC to access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Java/VC/VB/Delphi 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functions which is hard to implement in the former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/ logout (general customer / administrator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Associating between interface components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Mutual access to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026160" y="863720"/>
            <a:ext cx="707043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in a report about the assignment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Contents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design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login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&amp;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implementation(at least 2 interface)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query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your database, source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code, executable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into a zip file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Sno_A5.zip.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497212" y="1001249"/>
            <a:ext cx="60276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name format: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Sno_A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.zip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university_A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.accdb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ource code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executable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720" y="4612640"/>
            <a:ext cx="863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Deadline:</a:t>
            </a:r>
          </a:p>
          <a:p>
            <a:r>
              <a:rPr lang="en-US" altLang="zh-CN" sz="3600" dirty="0">
                <a:solidFill>
                  <a:srgbClr val="C00000"/>
                </a:solidFill>
              </a:rPr>
              <a:t>Beijing time, November, </a:t>
            </a:r>
            <a:r>
              <a:rPr lang="en-US" altLang="zh-CN" sz="3600" dirty="0" smtClean="0">
                <a:solidFill>
                  <a:srgbClr val="C00000"/>
                </a:solidFill>
              </a:rPr>
              <a:t>28th </a:t>
            </a:r>
            <a:r>
              <a:rPr lang="en-US" altLang="zh-CN" sz="3600" dirty="0">
                <a:solidFill>
                  <a:srgbClr val="C00000"/>
                </a:solidFill>
              </a:rPr>
              <a:t>,23:59:59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4176</TotalTime>
  <Words>233</Words>
  <Application>Microsoft Office PowerPoint</Application>
  <PresentationFormat>全屏显示(4:3)</PresentationFormat>
  <Paragraphs>53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BookAntiqua-Bold</vt:lpstr>
      <vt:lpstr>DengXian</vt:lpstr>
      <vt:lpstr>DengXian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Assignment5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Wang Hai</dc:creator>
  <cp:lastModifiedBy>朱 鑫</cp:lastModifiedBy>
  <cp:revision>195</cp:revision>
  <dcterms:created xsi:type="dcterms:W3CDTF">2019-09-23T01:09:19Z</dcterms:created>
  <dcterms:modified xsi:type="dcterms:W3CDTF">2019-11-20T04:58:30Z</dcterms:modified>
</cp:coreProperties>
</file>