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50" r:id="rId2"/>
    <p:sldId id="351" r:id="rId3"/>
    <p:sldId id="352" r:id="rId4"/>
    <p:sldId id="353" r:id="rId5"/>
    <p:sldId id="265" r:id="rId6"/>
    <p:sldId id="302" r:id="rId7"/>
    <p:sldId id="304" r:id="rId8"/>
    <p:sldId id="30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B"/>
    <a:srgbClr val="F3DBA5"/>
    <a:srgbClr val="535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84965" autoAdjust="0"/>
  </p:normalViewPr>
  <p:slideViewPr>
    <p:cSldViewPr snapToGrid="0">
      <p:cViewPr varScale="1">
        <p:scale>
          <a:sx n="115" d="100"/>
          <a:sy n="115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868E-8322-402F-ACC5-477E624251D1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D1AB-2DF8-4949-8D12-111FA1213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en-US" altLang="zh-CN" baseline="0" dirty="0"/>
              <a:t> this is the second assignment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8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content of</a:t>
            </a:r>
            <a:r>
              <a:rPr lang="en-US" altLang="zh-CN" baseline="0" dirty="0"/>
              <a:t> assignment are listing in </a:t>
            </a:r>
            <a:r>
              <a:rPr lang="en-US" altLang="zh-CN" baseline="0" dirty="0" err="1"/>
              <a:t>ppt</a:t>
            </a:r>
            <a:endParaRPr lang="en-US" altLang="zh-CN" baseline="0" dirty="0"/>
          </a:p>
          <a:p>
            <a:r>
              <a:rPr lang="en-US" altLang="zh-CN" baseline="0" dirty="0"/>
              <a:t>You should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SQL queries that answer the questions below (one query per question) and run them on the Microsoft ACCESS Database System using its SQL interpreter.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one query per question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question you have to write exactly one SQL statement. And creation of temporary tables is not allowed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en-US" altLang="zh-CN" baseline="0" dirty="0"/>
              <a:t> is the demand of this assignment </a:t>
            </a:r>
          </a:p>
          <a:p>
            <a:r>
              <a:rPr lang="en-US" altLang="zh-CN" baseline="0" dirty="0"/>
              <a:t>Note that for any question, when you finish SQL query, you must save it </a:t>
            </a:r>
          </a:p>
          <a:p>
            <a:r>
              <a:rPr lang="en-US" altLang="zh-CN" baseline="0" dirty="0"/>
              <a:t>And the database should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answers to the twelve questions,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twelve queries should be named as :query1, query 2……</a:t>
            </a:r>
          </a:p>
          <a:p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hand in a report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0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the submission demand are</a:t>
            </a:r>
            <a:r>
              <a:rPr lang="en-US" altLang="zh-CN" baseline="0" dirty="0"/>
              <a:t> as follows: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Attention: the </a:t>
            </a:r>
            <a:r>
              <a:rPr lang="en-US" altLang="zh-CN" baseline="0" dirty="0" err="1"/>
              <a:t>the</a:t>
            </a:r>
            <a:r>
              <a:rPr lang="en-US" altLang="zh-CN" baseline="0" dirty="0"/>
              <a:t> deadline is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6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3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CF68-D170-434F-B658-1E279E488BA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ionstrings.com/microsoft-access-accdb-odbc-driv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1.40.241.3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2830291" y="2406179"/>
            <a:ext cx="27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A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ccess</a:t>
            </a:r>
            <a:r>
              <a:rPr lang="zh-CN" alt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database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E5AC2-D8CF-49D1-B66A-C6EC08134F61}"/>
              </a:ext>
            </a:extLst>
          </p:cNvPr>
          <p:cNvSpPr/>
          <p:nvPr/>
        </p:nvSpPr>
        <p:spPr>
          <a:xfrm>
            <a:off x="2830290" y="3121862"/>
            <a:ext cx="2587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Function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31DD-7FA8-4038-BF76-40D806C721EC}"/>
              </a:ext>
            </a:extLst>
          </p:cNvPr>
          <p:cNvSpPr/>
          <p:nvPr/>
        </p:nvSpPr>
        <p:spPr>
          <a:xfrm>
            <a:off x="2830290" y="3853885"/>
            <a:ext cx="2169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Assignment5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D3187-23A8-494A-8DD2-D433C95A4AB2}"/>
              </a:ext>
            </a:extLst>
          </p:cNvPr>
          <p:cNvSpPr/>
          <p:nvPr/>
        </p:nvSpPr>
        <p:spPr>
          <a:xfrm>
            <a:off x="3533164" y="1190493"/>
            <a:ext cx="20776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50" b="1" dirty="0">
                <a:solidFill>
                  <a:srgbClr val="2B77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0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91836-0BAD-4B1E-A1B8-307EB9B2C28E}"/>
              </a:ext>
            </a:extLst>
          </p:cNvPr>
          <p:cNvSpPr/>
          <p:nvPr/>
        </p:nvSpPr>
        <p:spPr>
          <a:xfrm>
            <a:off x="2113960" y="4697935"/>
            <a:ext cx="52742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https://www.connectionstrings.com/microsoft-access-accdb-odbc-driver/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C5B613-752A-4764-A54D-926F32F3F108}"/>
              </a:ext>
            </a:extLst>
          </p:cNvPr>
          <p:cNvSpPr/>
          <p:nvPr/>
        </p:nvSpPr>
        <p:spPr>
          <a:xfrm>
            <a:off x="3181727" y="1510943"/>
            <a:ext cx="27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A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ccess</a:t>
            </a:r>
            <a:r>
              <a:rPr lang="zh-CN" alt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database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7BE99-4348-422B-9BD4-87AEFA9456B4}"/>
              </a:ext>
            </a:extLst>
          </p:cNvPr>
          <p:cNvSpPr txBox="1"/>
          <p:nvPr/>
        </p:nvSpPr>
        <p:spPr>
          <a:xfrm>
            <a:off x="2968570" y="2721640"/>
            <a:ext cx="35650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+mj-lt"/>
              <a:buAutoNum type="alphaL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configuration</a:t>
            </a:r>
          </a:p>
          <a:p>
            <a:pPr marL="385763" indent="-385763">
              <a:buFont typeface="+mj-lt"/>
              <a:buAutoNum type="alphaLcPeriod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lphaL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</a:t>
            </a:r>
          </a:p>
          <a:p>
            <a:pPr marL="385763" indent="-385763">
              <a:buFont typeface="+mj-lt"/>
              <a:buAutoNum type="alphaLcPeriod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lphaL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21437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32717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altLang="zh-CN" sz="36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software development</a:t>
            </a:r>
            <a:endParaRPr lang="zh-CN" altLang="en-US" sz="36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1: Problem definition </a:t>
            </a:r>
            <a:r>
              <a:rPr lang="en-US" altLang="zh-CN" dirty="0" smtClean="0"/>
              <a:t>stage</a:t>
            </a:r>
            <a:endParaRPr lang="en-US" altLang="zh-CN" dirty="0"/>
          </a:p>
          <a:p>
            <a:r>
              <a:rPr lang="en-US" altLang="zh-CN" dirty="0"/>
              <a:t>2: Feasibility study </a:t>
            </a:r>
            <a:r>
              <a:rPr lang="en-US" altLang="zh-CN" dirty="0" smtClean="0"/>
              <a:t>phase</a:t>
            </a:r>
            <a:endParaRPr lang="en-US" altLang="zh-CN" dirty="0"/>
          </a:p>
          <a:p>
            <a:r>
              <a:rPr lang="en-US" altLang="zh-CN" dirty="0"/>
              <a:t>3: Demand analysis </a:t>
            </a:r>
            <a:r>
              <a:rPr lang="en-US" altLang="zh-CN" dirty="0" smtClean="0"/>
              <a:t>phase</a:t>
            </a:r>
            <a:endParaRPr lang="en-US" altLang="zh-CN" dirty="0"/>
          </a:p>
          <a:p>
            <a:r>
              <a:rPr lang="en-US" altLang="zh-CN" dirty="0"/>
              <a:t>4: Summary design </a:t>
            </a:r>
            <a:r>
              <a:rPr lang="en-US" altLang="zh-CN" dirty="0" smtClean="0"/>
              <a:t>stage</a:t>
            </a:r>
            <a:endParaRPr lang="en-US" altLang="zh-CN" dirty="0"/>
          </a:p>
          <a:p>
            <a:r>
              <a:rPr lang="en-US" altLang="zh-CN" dirty="0"/>
              <a:t>5: Detailed design </a:t>
            </a:r>
            <a:r>
              <a:rPr lang="en-US" altLang="zh-CN" dirty="0" smtClean="0"/>
              <a:t>stage</a:t>
            </a:r>
            <a:endParaRPr lang="en-US" altLang="zh-CN" dirty="0"/>
          </a:p>
          <a:p>
            <a:r>
              <a:rPr lang="en-US" altLang="zh-CN" dirty="0"/>
              <a:t>6: Database design </a:t>
            </a:r>
            <a:r>
              <a:rPr lang="en-US" altLang="zh-CN" dirty="0" smtClean="0"/>
              <a:t>phase</a:t>
            </a:r>
            <a:endParaRPr lang="en-US" altLang="zh-CN" dirty="0"/>
          </a:p>
          <a:p>
            <a:r>
              <a:rPr lang="en-US" altLang="zh-CN" dirty="0"/>
              <a:t>7: Software specific coding </a:t>
            </a:r>
            <a:r>
              <a:rPr lang="en-US" altLang="zh-CN" dirty="0" smtClean="0"/>
              <a:t>stage</a:t>
            </a:r>
            <a:endParaRPr lang="en-US" altLang="zh-CN" dirty="0"/>
          </a:p>
          <a:p>
            <a:r>
              <a:rPr lang="en-US" altLang="zh-CN" dirty="0"/>
              <a:t>8: Software testing </a:t>
            </a:r>
            <a:r>
              <a:rPr lang="en-US" altLang="zh-CN" dirty="0" smtClean="0"/>
              <a:t>phase</a:t>
            </a:r>
            <a:endParaRPr lang="en-US" altLang="zh-CN" dirty="0"/>
          </a:p>
          <a:p>
            <a:r>
              <a:rPr lang="en-US" altLang="zh-CN" dirty="0"/>
              <a:t>9: Software operation and maintenance 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36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4F80788-2EE6-43F0-B69F-B10257604CBA}"/>
              </a:ext>
            </a:extLst>
          </p:cNvPr>
          <p:cNvSpPr txBox="1">
            <a:spLocks/>
          </p:cNvSpPr>
          <p:nvPr/>
        </p:nvSpPr>
        <p:spPr>
          <a:xfrm>
            <a:off x="1143000" y="2303666"/>
            <a:ext cx="6858000" cy="803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50" b="1" dirty="0" smtClean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Example</a:t>
            </a:r>
            <a:endParaRPr lang="en-US" sz="4950" b="1" dirty="0">
              <a:solidFill>
                <a:srgbClr val="33339B"/>
              </a:solidFill>
              <a:latin typeface="BookAntiqua-Bold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4021" y="3840479"/>
            <a:ext cx="297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http://121.40.241.32/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481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4F80788-2EE6-43F0-B69F-B1025760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6052"/>
            <a:ext cx="6858000" cy="803672"/>
          </a:xfrm>
        </p:spPr>
        <p:txBody>
          <a:bodyPr>
            <a:normAutofit/>
          </a:bodyPr>
          <a:lstStyle/>
          <a:p>
            <a:r>
              <a:rPr lang="en-US" sz="4950" b="1" dirty="0" smtClean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Assignment</a:t>
            </a:r>
            <a:r>
              <a:rPr lang="en-US" altLang="zh-CN" sz="4950" b="1" dirty="0" smtClean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5</a:t>
            </a:r>
            <a:endParaRPr lang="en-US" sz="4950" b="1" dirty="0">
              <a:solidFill>
                <a:srgbClr val="33339B"/>
              </a:solidFill>
              <a:latin typeface="BookAntiqua-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4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883920" y="1356478"/>
            <a:ext cx="76606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the former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(programming)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ODBC or JDBC to access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Java/VC/VB/Delphi 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functions which is hard to implement in the former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/ logout (general customer / administrator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Associating between interface components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Mutual access to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7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026160" y="863720"/>
            <a:ext cx="707043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in a report about the assignment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Contents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login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&amp;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implementation(at least 2 interface)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query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your database, source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code, executable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into a zip file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Sno_A5.zip.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497212" y="1001249"/>
            <a:ext cx="60276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name format: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Sno_A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.zip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university_A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.accdb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ource code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executable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720" y="4612640"/>
            <a:ext cx="863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Deadline:</a:t>
            </a:r>
          </a:p>
          <a:p>
            <a:r>
              <a:rPr lang="en-US" altLang="zh-CN" sz="3600" dirty="0">
                <a:solidFill>
                  <a:srgbClr val="C00000"/>
                </a:solidFill>
              </a:rPr>
              <a:t>Beijing time, November, </a:t>
            </a:r>
            <a:r>
              <a:rPr lang="en-US" altLang="zh-CN" sz="3600" dirty="0" smtClean="0">
                <a:solidFill>
                  <a:srgbClr val="C00000"/>
                </a:solidFill>
              </a:rPr>
              <a:t>28th </a:t>
            </a:r>
            <a:r>
              <a:rPr lang="en-US" altLang="zh-CN" sz="3600" dirty="0">
                <a:solidFill>
                  <a:srgbClr val="C00000"/>
                </a:solidFill>
              </a:rPr>
              <a:t>,23:59:59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4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</TotalTime>
  <Words>280</Words>
  <Application>Microsoft Office PowerPoint</Application>
  <PresentationFormat>全屏显示(4:3)</PresentationFormat>
  <Paragraphs>70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BookAntiqua-Bold</vt:lpstr>
      <vt:lpstr>等线</vt:lpstr>
      <vt:lpstr>等线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General process of software development</vt:lpstr>
      <vt:lpstr>PowerPoint 演示文稿</vt:lpstr>
      <vt:lpstr>Assignment5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Wang Hai</dc:creator>
  <cp:lastModifiedBy>朱 鑫</cp:lastModifiedBy>
  <cp:revision>193</cp:revision>
  <dcterms:created xsi:type="dcterms:W3CDTF">2019-09-23T01:09:19Z</dcterms:created>
  <dcterms:modified xsi:type="dcterms:W3CDTF">2019-11-15T06:07:34Z</dcterms:modified>
</cp:coreProperties>
</file>