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2" r:id="rId11"/>
    <p:sldId id="265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8A33E-AFF0-40B1-B970-89B45D8CD480}" v="105" dt="2019-12-10T08:12:52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Žygimantas Augūnas" userId="5ba50b72-b028-4104-baa7-fd1dc089b109" providerId="ADAL" clId="{AB88A33E-AFF0-40B1-B970-89B45D8CD480}"/>
    <pc:docChg chg="undo redo custSel mod addSld delSld modSld sldOrd">
      <pc:chgData name="Žygimantas Augūnas" userId="5ba50b72-b028-4104-baa7-fd1dc089b109" providerId="ADAL" clId="{AB88A33E-AFF0-40B1-B970-89B45D8CD480}" dt="2019-12-10T08:12:52.753" v="1044"/>
      <pc:docMkLst>
        <pc:docMk/>
      </pc:docMkLst>
      <pc:sldChg chg="addSp delSp modSp delDesignElem">
        <pc:chgData name="Žygimantas Augūnas" userId="5ba50b72-b028-4104-baa7-fd1dc089b109" providerId="ADAL" clId="{AB88A33E-AFF0-40B1-B970-89B45D8CD480}" dt="2019-12-08T17:27:07.528" v="1000" actId="6549"/>
        <pc:sldMkLst>
          <pc:docMk/>
          <pc:sldMk cId="3050575974" sldId="256"/>
        </pc:sldMkLst>
        <pc:spChg chg="add mod">
          <ac:chgData name="Žygimantas Augūnas" userId="5ba50b72-b028-4104-baa7-fd1dc089b109" providerId="ADAL" clId="{AB88A33E-AFF0-40B1-B970-89B45D8CD480}" dt="2019-12-08T17:27:07.528" v="1000" actId="6549"/>
          <ac:spMkLst>
            <pc:docMk/>
            <pc:sldMk cId="3050575974" sldId="256"/>
            <ac:spMk id="4" creationId="{5C9A7E22-0ADE-4E41-8C61-074FE8B689E1}"/>
          </ac:spMkLst>
        </pc:spChg>
        <pc:spChg chg="add">
          <ac:chgData name="Žygimantas Augūnas" userId="5ba50b72-b028-4104-baa7-fd1dc089b109" providerId="ADAL" clId="{AB88A33E-AFF0-40B1-B970-89B45D8CD480}" dt="2019-12-08T17:25:34.561" v="946" actId="26606"/>
          <ac:spMkLst>
            <pc:docMk/>
            <pc:sldMk cId="3050575974" sldId="256"/>
            <ac:spMk id="8" creationId="{6482F060-A4AF-4E0B-B364-7C6BA4AE9C03}"/>
          </ac:spMkLst>
        </pc:spChg>
        <pc:spChg chg="del">
          <ac:chgData name="Žygimantas Augūnas" userId="5ba50b72-b028-4104-baa7-fd1dc089b109" providerId="ADAL" clId="{AB88A33E-AFF0-40B1-B970-89B45D8CD480}" dt="2019-12-08T16:41:35.105" v="230"/>
          <ac:spMkLst>
            <pc:docMk/>
            <pc:sldMk cId="3050575974" sldId="256"/>
            <ac:spMk id="9" creationId="{6482F060-A4AF-4E0B-B364-7C6BA4AE9C03}"/>
          </ac:spMkLst>
        </pc:spChg>
        <pc:picChg chg="mod">
          <ac:chgData name="Žygimantas Augūnas" userId="5ba50b72-b028-4104-baa7-fd1dc089b109" providerId="ADAL" clId="{AB88A33E-AFF0-40B1-B970-89B45D8CD480}" dt="2019-12-08T17:25:34.561" v="946" actId="26606"/>
          <ac:picMkLst>
            <pc:docMk/>
            <pc:sldMk cId="3050575974" sldId="256"/>
            <ac:picMk id="6" creationId="{BE0BFB4D-47D6-4E1A-ABE1-492FDDE79AB5}"/>
          </ac:picMkLst>
        </pc:picChg>
        <pc:cxnChg chg="del">
          <ac:chgData name="Žygimantas Augūnas" userId="5ba50b72-b028-4104-baa7-fd1dc089b109" providerId="ADAL" clId="{AB88A33E-AFF0-40B1-B970-89B45D8CD480}" dt="2019-12-08T16:41:35.105" v="230"/>
          <ac:cxnSpMkLst>
            <pc:docMk/>
            <pc:sldMk cId="3050575974" sldId="256"/>
            <ac:cxnSpMk id="11" creationId="{B9EB6DAA-2F0C-43D5-A577-15D5D2C4E3F5}"/>
          </ac:cxnSpMkLst>
        </pc:cxnChg>
        <pc:cxnChg chg="add">
          <ac:chgData name="Žygimantas Augūnas" userId="5ba50b72-b028-4104-baa7-fd1dc089b109" providerId="ADAL" clId="{AB88A33E-AFF0-40B1-B970-89B45D8CD480}" dt="2019-12-08T17:25:34.561" v="946" actId="26606"/>
          <ac:cxnSpMkLst>
            <pc:docMk/>
            <pc:sldMk cId="3050575974" sldId="256"/>
            <ac:cxnSpMk id="13" creationId="{B9EB6DAA-2F0C-43D5-A577-15D5D2C4E3F5}"/>
          </ac:cxnSpMkLst>
        </pc:cxnChg>
      </pc:sldChg>
      <pc:sldChg chg="addSp delSp modSp mod setBg delDesignElem">
        <pc:chgData name="Žygimantas Augūnas" userId="5ba50b72-b028-4104-baa7-fd1dc089b109" providerId="ADAL" clId="{AB88A33E-AFF0-40B1-B970-89B45D8CD480}" dt="2019-12-10T08:12:36.827" v="1043" actId="20577"/>
        <pc:sldMkLst>
          <pc:docMk/>
          <pc:sldMk cId="702149149" sldId="257"/>
        </pc:sldMkLst>
        <pc:spChg chg="mod">
          <ac:chgData name="Žygimantas Augūnas" userId="5ba50b72-b028-4104-baa7-fd1dc089b109" providerId="ADAL" clId="{AB88A33E-AFF0-40B1-B970-89B45D8CD480}" dt="2019-12-08T16:38:58.123" v="203" actId="26606"/>
          <ac:spMkLst>
            <pc:docMk/>
            <pc:sldMk cId="702149149" sldId="257"/>
            <ac:spMk id="2" creationId="{92C2FCA7-FFDB-4DF8-9A98-D1DCDD379DE3}"/>
          </ac:spMkLst>
        </pc:spChg>
        <pc:spChg chg="mod">
          <ac:chgData name="Žygimantas Augūnas" userId="5ba50b72-b028-4104-baa7-fd1dc089b109" providerId="ADAL" clId="{AB88A33E-AFF0-40B1-B970-89B45D8CD480}" dt="2019-12-10T08:12:36.827" v="1043" actId="20577"/>
          <ac:spMkLst>
            <pc:docMk/>
            <pc:sldMk cId="702149149" sldId="257"/>
            <ac:spMk id="3" creationId="{4F1CD88D-4937-4C53-9D6A-7D5223E0EFAD}"/>
          </ac:spMkLst>
        </pc:spChg>
        <pc:spChg chg="add">
          <ac:chgData name="Žygimantas Augūnas" userId="5ba50b72-b028-4104-baa7-fd1dc089b109" providerId="ADAL" clId="{AB88A33E-AFF0-40B1-B970-89B45D8CD480}" dt="2019-12-08T17:02:49.890" v="342" actId="26606"/>
          <ac:spMkLst>
            <pc:docMk/>
            <pc:sldMk cId="702149149" sldId="257"/>
            <ac:spMk id="5" creationId="{3741B58E-3B65-4A01-A276-975AB2CF8A08}"/>
          </ac:spMkLst>
        </pc:spChg>
        <pc:spChg chg="add">
          <ac:chgData name="Žygimantas Augūnas" userId="5ba50b72-b028-4104-baa7-fd1dc089b109" providerId="ADAL" clId="{AB88A33E-AFF0-40B1-B970-89B45D8CD480}" dt="2019-12-08T17:02:49.890" v="342" actId="26606"/>
          <ac:spMkLst>
            <pc:docMk/>
            <pc:sldMk cId="702149149" sldId="257"/>
            <ac:spMk id="6" creationId="{7AAC67C3-831B-4AB1-A259-DFB839CAFAFC}"/>
          </ac:spMkLst>
        </pc:spChg>
        <pc:spChg chg="add del">
          <ac:chgData name="Žygimantas Augūnas" userId="5ba50b72-b028-4104-baa7-fd1dc089b109" providerId="ADAL" clId="{AB88A33E-AFF0-40B1-B970-89B45D8CD480}" dt="2019-12-08T16:41:35.105" v="230"/>
          <ac:spMkLst>
            <pc:docMk/>
            <pc:sldMk cId="702149149" sldId="257"/>
            <ac:spMk id="8" creationId="{3741B58E-3B65-4A01-A276-975AB2CF8A08}"/>
          </ac:spMkLst>
        </pc:spChg>
        <pc:spChg chg="add del">
          <ac:chgData name="Žygimantas Augūnas" userId="5ba50b72-b028-4104-baa7-fd1dc089b109" providerId="ADAL" clId="{AB88A33E-AFF0-40B1-B970-89B45D8CD480}" dt="2019-12-08T16:41:35.105" v="230"/>
          <ac:spMkLst>
            <pc:docMk/>
            <pc:sldMk cId="702149149" sldId="257"/>
            <ac:spMk id="10" creationId="{7AAC67C3-831B-4AB1-A259-DFB839CAFAFC}"/>
          </ac:spMkLst>
        </pc:spChg>
      </pc:sldChg>
      <pc:sldChg chg="addSp delSp modSp mod setBg delDesignElem">
        <pc:chgData name="Žygimantas Augūnas" userId="5ba50b72-b028-4104-baa7-fd1dc089b109" providerId="ADAL" clId="{AB88A33E-AFF0-40B1-B970-89B45D8CD480}" dt="2019-12-08T17:30:39.018" v="1021" actId="1076"/>
        <pc:sldMkLst>
          <pc:docMk/>
          <pc:sldMk cId="2695508632" sldId="258"/>
        </pc:sldMkLst>
        <pc:spChg chg="mod ord">
          <ac:chgData name="Žygimantas Augūnas" userId="5ba50b72-b028-4104-baa7-fd1dc089b109" providerId="ADAL" clId="{AB88A33E-AFF0-40B1-B970-89B45D8CD480}" dt="2019-12-08T16:39:27.014" v="207" actId="26606"/>
          <ac:spMkLst>
            <pc:docMk/>
            <pc:sldMk cId="2695508632" sldId="258"/>
            <ac:spMk id="2" creationId="{82C7ECB0-33AD-4F7F-A1B1-D8319D46E09B}"/>
          </ac:spMkLst>
        </pc:spChg>
        <pc:spChg chg="add mod">
          <ac:chgData name="Žygimantas Augūnas" userId="5ba50b72-b028-4104-baa7-fd1dc089b109" providerId="ADAL" clId="{AB88A33E-AFF0-40B1-B970-89B45D8CD480}" dt="2019-12-08T17:30:39.018" v="1021" actId="1076"/>
          <ac:spMkLst>
            <pc:docMk/>
            <pc:sldMk cId="2695508632" sldId="258"/>
            <ac:spMk id="3" creationId="{0A8FC8E1-32E8-4B7B-B6E0-A8A93949BD52}"/>
          </ac:spMkLst>
        </pc:spChg>
        <pc:spChg chg="del">
          <ac:chgData name="Žygimantas Augūnas" userId="5ba50b72-b028-4104-baa7-fd1dc089b109" providerId="ADAL" clId="{AB88A33E-AFF0-40B1-B970-89B45D8CD480}" dt="2019-12-08T16:39:22.592" v="206"/>
          <ac:spMkLst>
            <pc:docMk/>
            <pc:sldMk cId="2695508632" sldId="258"/>
            <ac:spMk id="5" creationId="{9B685A61-6754-4DF9-B7CF-0272D9D79EDE}"/>
          </ac:spMkLst>
        </pc:spChg>
        <pc:spChg chg="add del">
          <ac:chgData name="Žygimantas Augūnas" userId="5ba50b72-b028-4104-baa7-fd1dc089b109" providerId="ADAL" clId="{AB88A33E-AFF0-40B1-B970-89B45D8CD480}" dt="2019-12-08T16:41:35.105" v="230"/>
          <ac:spMkLst>
            <pc:docMk/>
            <pc:sldMk cId="2695508632" sldId="258"/>
            <ac:spMk id="9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6:41:35.105" v="230"/>
          <ac:spMkLst>
            <pc:docMk/>
            <pc:sldMk cId="2695508632" sldId="258"/>
            <ac:spMk id="13" creationId="{990BAFCD-EA0A-47F4-8B00-AAB1E67A90CC}"/>
          </ac:spMkLst>
        </pc:spChg>
        <pc:spChg chg="add del">
          <ac:chgData name="Žygimantas Augūnas" userId="5ba50b72-b028-4104-baa7-fd1dc089b109" providerId="ADAL" clId="{AB88A33E-AFF0-40B1-B970-89B45D8CD480}" dt="2019-12-08T16:41:35.105" v="230"/>
          <ac:spMkLst>
            <pc:docMk/>
            <pc:sldMk cId="2695508632" sldId="258"/>
            <ac:spMk id="15" creationId="{2F9C61D6-37CC-4AD4-83C3-022D08874179}"/>
          </ac:spMkLst>
        </pc:spChg>
        <pc:picChg chg="mod">
          <ac:chgData name="Žygimantas Augūnas" userId="5ba50b72-b028-4104-baa7-fd1dc089b109" providerId="ADAL" clId="{AB88A33E-AFF0-40B1-B970-89B45D8CD480}" dt="2019-12-08T17:30:04.970" v="1001" actId="1076"/>
          <ac:picMkLst>
            <pc:docMk/>
            <pc:sldMk cId="2695508632" sldId="258"/>
            <ac:picMk id="4" creationId="{CC7290DD-8C6C-4A21-94F3-D100B58080B7}"/>
          </ac:picMkLst>
        </pc:picChg>
        <pc:inkChg chg="add del">
          <ac:chgData name="Žygimantas Augūnas" userId="5ba50b72-b028-4104-baa7-fd1dc089b109" providerId="ADAL" clId="{AB88A33E-AFF0-40B1-B970-89B45D8CD480}" dt="2019-12-08T16:39:14.847" v="205" actId="478"/>
          <ac:inkMkLst>
            <pc:docMk/>
            <pc:sldMk cId="2695508632" sldId="258"/>
            <ac:inkMk id="8" creationId="{8470F295-FC46-42DA-B6D6-2B5247F9F60D}"/>
          </ac:inkMkLst>
        </pc:inkChg>
        <pc:inkChg chg="add mod">
          <ac:chgData name="Žygimantas Augūnas" userId="5ba50b72-b028-4104-baa7-fd1dc089b109" providerId="ADAL" clId="{AB88A33E-AFF0-40B1-B970-89B45D8CD480}" dt="2019-12-08T17:30:11.225" v="1003" actId="1076"/>
          <ac:inkMkLst>
            <pc:docMk/>
            <pc:sldMk cId="2695508632" sldId="258"/>
            <ac:inkMk id="12" creationId="{5E9C526B-DF86-4EEA-86EB-212CEF1A2C46}"/>
          </ac:inkMkLst>
        </pc:inkChg>
        <pc:cxnChg chg="add del">
          <ac:chgData name="Žygimantas Augūnas" userId="5ba50b72-b028-4104-baa7-fd1dc089b109" providerId="ADAL" clId="{AB88A33E-AFF0-40B1-B970-89B45D8CD480}" dt="2019-12-08T16:41:35.105" v="230"/>
          <ac:cxnSpMkLst>
            <pc:docMk/>
            <pc:sldMk cId="2695508632" sldId="258"/>
            <ac:cxnSpMk id="11" creationId="{1F5DC8C3-BA5F-4EED-BB9A-A14272BD82A1}"/>
          </ac:cxnSpMkLst>
        </pc:cxnChg>
        <pc:cxnChg chg="add del">
          <ac:chgData name="Žygimantas Augūnas" userId="5ba50b72-b028-4104-baa7-fd1dc089b109" providerId="ADAL" clId="{AB88A33E-AFF0-40B1-B970-89B45D8CD480}" dt="2019-12-08T16:41:35.105" v="230"/>
          <ac:cxnSpMkLst>
            <pc:docMk/>
            <pc:sldMk cId="2695508632" sldId="258"/>
            <ac:cxnSpMk id="17" creationId="{2669285E-35F6-4010-B084-229A808458CD}"/>
          </ac:cxnSpMkLst>
        </pc:cxnChg>
      </pc:sldChg>
      <pc:sldChg chg="addSp delSp modSp mod setBg delDesignElem">
        <pc:chgData name="Žygimantas Augūnas" userId="5ba50b72-b028-4104-baa7-fd1dc089b109" providerId="ADAL" clId="{AB88A33E-AFF0-40B1-B970-89B45D8CD480}" dt="2019-12-08T17:05:06.850" v="373" actId="1076"/>
        <pc:sldMkLst>
          <pc:docMk/>
          <pc:sldMk cId="290516995" sldId="259"/>
        </pc:sldMkLst>
        <pc:spChg chg="mod">
          <ac:chgData name="Žygimantas Augūnas" userId="5ba50b72-b028-4104-baa7-fd1dc089b109" providerId="ADAL" clId="{AB88A33E-AFF0-40B1-B970-89B45D8CD480}" dt="2019-12-08T17:04:35.861" v="370" actId="26606"/>
          <ac:spMkLst>
            <pc:docMk/>
            <pc:sldMk cId="290516995" sldId="259"/>
            <ac:spMk id="2" creationId="{53DCFBB9-8CDE-4EC9-B096-1CBAD6539F68}"/>
          </ac:spMkLst>
        </pc:spChg>
        <pc:spChg chg="add del mod">
          <ac:chgData name="Žygimantas Augūnas" userId="5ba50b72-b028-4104-baa7-fd1dc089b109" providerId="ADAL" clId="{AB88A33E-AFF0-40B1-B970-89B45D8CD480}" dt="2019-12-08T17:04:35.861" v="370" actId="26606"/>
          <ac:spMkLst>
            <pc:docMk/>
            <pc:sldMk cId="290516995" sldId="259"/>
            <ac:spMk id="3" creationId="{C0BCF304-7D38-400D-837B-D9A0BFBE79E5}"/>
          </ac:spMkLst>
        </pc:spChg>
        <pc:spChg chg="del">
          <ac:chgData name="Žygimantas Augūnas" userId="5ba50b72-b028-4104-baa7-fd1dc089b109" providerId="ADAL" clId="{AB88A33E-AFF0-40B1-B970-89B45D8CD480}" dt="2019-12-08T16:41:35.105" v="230"/>
          <ac:spMkLst>
            <pc:docMk/>
            <pc:sldMk cId="290516995" sldId="259"/>
            <ac:spMk id="9" creationId="{E844E128-FF69-4E9F-8327-6B504B3C5AE1}"/>
          </ac:spMkLst>
        </pc:spChg>
        <pc:spChg chg="add del">
          <ac:chgData name="Žygimantas Augūnas" userId="5ba50b72-b028-4104-baa7-fd1dc089b109" providerId="ADAL" clId="{AB88A33E-AFF0-40B1-B970-89B45D8CD480}" dt="2019-12-08T16:54:31.308" v="332" actId="26606"/>
          <ac:spMkLst>
            <pc:docMk/>
            <pc:sldMk cId="290516995" sldId="259"/>
            <ac:spMk id="12" creationId="{AFAA5AF0-CF68-4CF7-905E-42E77E39D751}"/>
          </ac:spMkLst>
        </pc:spChg>
        <pc:spChg chg="add del">
          <ac:chgData name="Žygimantas Augūnas" userId="5ba50b72-b028-4104-baa7-fd1dc089b109" providerId="ADAL" clId="{AB88A33E-AFF0-40B1-B970-89B45D8CD480}" dt="2019-12-08T17:04:05.687" v="364" actId="26606"/>
          <ac:spMkLst>
            <pc:docMk/>
            <pc:sldMk cId="290516995" sldId="259"/>
            <ac:spMk id="13" creationId="{E844E128-FF69-4E9F-8327-6B504B3C5AE1}"/>
          </ac:spMkLst>
        </pc:spChg>
        <pc:spChg chg="add del">
          <ac:chgData name="Žygimantas Augūnas" userId="5ba50b72-b028-4104-baa7-fd1dc089b109" providerId="ADAL" clId="{AB88A33E-AFF0-40B1-B970-89B45D8CD480}" dt="2019-12-08T16:54:31.308" v="332" actId="26606"/>
          <ac:spMkLst>
            <pc:docMk/>
            <pc:sldMk cId="290516995" sldId="259"/>
            <ac:spMk id="15" creationId="{E844E128-FF69-4E9F-8327-6B504B3C5AE1}"/>
          </ac:spMkLst>
        </pc:spChg>
        <pc:spChg chg="add del">
          <ac:chgData name="Žygimantas Augūnas" userId="5ba50b72-b028-4104-baa7-fd1dc089b109" providerId="ADAL" clId="{AB88A33E-AFF0-40B1-B970-89B45D8CD480}" dt="2019-12-08T17:04:05.687" v="364" actId="26606"/>
          <ac:spMkLst>
            <pc:docMk/>
            <pc:sldMk cId="290516995" sldId="259"/>
            <ac:spMk id="16" creationId="{D07BD776-DFB7-483B-AAC3-F93789F4ABC2}"/>
          </ac:spMkLst>
        </pc:spChg>
        <pc:spChg chg="add del">
          <ac:chgData name="Žygimantas Augūnas" userId="5ba50b72-b028-4104-baa7-fd1dc089b109" providerId="ADAL" clId="{AB88A33E-AFF0-40B1-B970-89B45D8CD480}" dt="2019-12-08T17:04:35.845" v="369" actId="26606"/>
          <ac:spMkLst>
            <pc:docMk/>
            <pc:sldMk cId="290516995" sldId="259"/>
            <ac:spMk id="19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7:04:35.845" v="369" actId="26606"/>
          <ac:spMkLst>
            <pc:docMk/>
            <pc:sldMk cId="290516995" sldId="259"/>
            <ac:spMk id="21" creationId="{6482F060-A4AF-4E0B-B364-7C6BA4AE9C03}"/>
          </ac:spMkLst>
        </pc:spChg>
        <pc:spChg chg="add">
          <ac:chgData name="Žygimantas Augūnas" userId="5ba50b72-b028-4104-baa7-fd1dc089b109" providerId="ADAL" clId="{AB88A33E-AFF0-40B1-B970-89B45D8CD480}" dt="2019-12-08T17:04:35.861" v="370" actId="26606"/>
          <ac:spMkLst>
            <pc:docMk/>
            <pc:sldMk cId="290516995" sldId="259"/>
            <ac:spMk id="23" creationId="{E844E128-FF69-4E9F-8327-6B504B3C5AE1}"/>
          </ac:spMkLst>
        </pc:spChg>
        <pc:spChg chg="add">
          <ac:chgData name="Žygimantas Augūnas" userId="5ba50b72-b028-4104-baa7-fd1dc089b109" providerId="ADAL" clId="{AB88A33E-AFF0-40B1-B970-89B45D8CD480}" dt="2019-12-08T17:04:35.861" v="370" actId="26606"/>
          <ac:spMkLst>
            <pc:docMk/>
            <pc:sldMk cId="290516995" sldId="259"/>
            <ac:spMk id="25" creationId="{C0BCF304-7D38-400D-837B-D9A0BFBE79E5}"/>
          </ac:spMkLst>
        </pc:spChg>
        <pc:picChg chg="del mod ord">
          <ac:chgData name="Žygimantas Augūnas" userId="5ba50b72-b028-4104-baa7-fd1dc089b109" providerId="ADAL" clId="{AB88A33E-AFF0-40B1-B970-89B45D8CD480}" dt="2019-12-08T17:04:29.932" v="367"/>
          <ac:picMkLst>
            <pc:docMk/>
            <pc:sldMk cId="290516995" sldId="259"/>
            <ac:picMk id="5" creationId="{2AA56B4E-E5F5-4349-8970-FB6F88F5AE66}"/>
          </ac:picMkLst>
        </pc:picChg>
        <pc:picChg chg="mod">
          <ac:chgData name="Žygimantas Augūnas" userId="5ba50b72-b028-4104-baa7-fd1dc089b109" providerId="ADAL" clId="{AB88A33E-AFF0-40B1-B970-89B45D8CD480}" dt="2019-12-08T17:04:35.861" v="370" actId="26606"/>
          <ac:picMkLst>
            <pc:docMk/>
            <pc:sldMk cId="290516995" sldId="259"/>
            <ac:picMk id="7" creationId="{1014D516-BFE6-46A0-9A56-4FD5FCA22725}"/>
          </ac:picMkLst>
        </pc:picChg>
        <pc:picChg chg="add del mod">
          <ac:chgData name="Žygimantas Augūnas" userId="5ba50b72-b028-4104-baa7-fd1dc089b109" providerId="ADAL" clId="{AB88A33E-AFF0-40B1-B970-89B45D8CD480}" dt="2019-12-08T17:04:29.932" v="367"/>
          <ac:picMkLst>
            <pc:docMk/>
            <pc:sldMk cId="290516995" sldId="259"/>
            <ac:picMk id="8" creationId="{9B8E6999-B94F-4C31-8182-6E5848436067}"/>
          </ac:picMkLst>
        </pc:picChg>
        <pc:picChg chg="add mod">
          <ac:chgData name="Žygimantas Augūnas" userId="5ba50b72-b028-4104-baa7-fd1dc089b109" providerId="ADAL" clId="{AB88A33E-AFF0-40B1-B970-89B45D8CD480}" dt="2019-12-08T17:05:06.850" v="373" actId="1076"/>
          <ac:picMkLst>
            <pc:docMk/>
            <pc:sldMk cId="290516995" sldId="259"/>
            <ac:picMk id="26" creationId="{FFF947D5-3AFA-4A74-8C4F-8AFC7BB31E23}"/>
          </ac:picMkLst>
        </pc:picChg>
        <pc:picChg chg="add mod">
          <ac:chgData name="Žygimantas Augūnas" userId="5ba50b72-b028-4104-baa7-fd1dc089b109" providerId="ADAL" clId="{AB88A33E-AFF0-40B1-B970-89B45D8CD480}" dt="2019-12-08T17:04:59.451" v="372" actId="1076"/>
          <ac:picMkLst>
            <pc:docMk/>
            <pc:sldMk cId="290516995" sldId="259"/>
            <ac:picMk id="27" creationId="{AFE3E9FE-AB1B-40A0-B54C-EB9A39FF071D}"/>
          </ac:picMkLst>
        </pc:picChg>
        <pc:inkChg chg="add del">
          <ac:chgData name="Žygimantas Augūnas" userId="5ba50b72-b028-4104-baa7-fd1dc089b109" providerId="ADAL" clId="{AB88A33E-AFF0-40B1-B970-89B45D8CD480}" dt="2019-12-08T16:39:58.521" v="214"/>
          <ac:inkMkLst>
            <pc:docMk/>
            <pc:sldMk cId="290516995" sldId="259"/>
            <ac:inkMk id="10" creationId="{27E65801-FF06-4225-BD8A-23395D5631EA}"/>
          </ac:inkMkLst>
        </pc:inkChg>
        <pc:cxnChg chg="del">
          <ac:chgData name="Žygimantas Augūnas" userId="5ba50b72-b028-4104-baa7-fd1dc089b109" providerId="ADAL" clId="{AB88A33E-AFF0-40B1-B970-89B45D8CD480}" dt="2019-12-08T16:41:35.105" v="230"/>
          <ac:cxnSpMkLst>
            <pc:docMk/>
            <pc:sldMk cId="290516995" sldId="259"/>
            <ac:cxnSpMk id="11" creationId="{055CEADF-09EA-423C-8C45-F94AF44D5AF0}"/>
          </ac:cxnSpMkLst>
        </pc:cxnChg>
        <pc:cxnChg chg="add del">
          <ac:chgData name="Žygimantas Augūnas" userId="5ba50b72-b028-4104-baa7-fd1dc089b109" providerId="ADAL" clId="{AB88A33E-AFF0-40B1-B970-89B45D8CD480}" dt="2019-12-08T17:04:05.687" v="364" actId="26606"/>
          <ac:cxnSpMkLst>
            <pc:docMk/>
            <pc:sldMk cId="290516995" sldId="259"/>
            <ac:cxnSpMk id="14" creationId="{055CEADF-09EA-423C-8C45-F94AF44D5AF0}"/>
          </ac:cxnSpMkLst>
        </pc:cxnChg>
        <pc:cxnChg chg="add del">
          <ac:chgData name="Žygimantas Augūnas" userId="5ba50b72-b028-4104-baa7-fd1dc089b109" providerId="ADAL" clId="{AB88A33E-AFF0-40B1-B970-89B45D8CD480}" dt="2019-12-08T16:54:31.308" v="332" actId="26606"/>
          <ac:cxnSpMkLst>
            <pc:docMk/>
            <pc:sldMk cId="290516995" sldId="259"/>
            <ac:cxnSpMk id="17" creationId="{055CEADF-09EA-423C-8C45-F94AF44D5AF0}"/>
          </ac:cxnSpMkLst>
        </pc:cxnChg>
        <pc:cxnChg chg="add del">
          <ac:chgData name="Žygimantas Augūnas" userId="5ba50b72-b028-4104-baa7-fd1dc089b109" providerId="ADAL" clId="{AB88A33E-AFF0-40B1-B970-89B45D8CD480}" dt="2019-12-08T17:04:35.845" v="369" actId="26606"/>
          <ac:cxnSpMkLst>
            <pc:docMk/>
            <pc:sldMk cId="290516995" sldId="259"/>
            <ac:cxnSpMk id="18" creationId="{B9EB6DAA-2F0C-43D5-A577-15D5D2C4E3F5}"/>
          </ac:cxnSpMkLst>
        </pc:cxnChg>
        <pc:cxnChg chg="add del">
          <ac:chgData name="Žygimantas Augūnas" userId="5ba50b72-b028-4104-baa7-fd1dc089b109" providerId="ADAL" clId="{AB88A33E-AFF0-40B1-B970-89B45D8CD480}" dt="2019-12-08T17:04:35.845" v="369" actId="26606"/>
          <ac:cxnSpMkLst>
            <pc:docMk/>
            <pc:sldMk cId="290516995" sldId="259"/>
            <ac:cxnSpMk id="20" creationId="{1F5DC8C3-BA5F-4EED-BB9A-A14272BD82A1}"/>
          </ac:cxnSpMkLst>
        </pc:cxnChg>
        <pc:cxnChg chg="add">
          <ac:chgData name="Žygimantas Augūnas" userId="5ba50b72-b028-4104-baa7-fd1dc089b109" providerId="ADAL" clId="{AB88A33E-AFF0-40B1-B970-89B45D8CD480}" dt="2019-12-08T17:04:35.861" v="370" actId="26606"/>
          <ac:cxnSpMkLst>
            <pc:docMk/>
            <pc:sldMk cId="290516995" sldId="259"/>
            <ac:cxnSpMk id="24" creationId="{055CEADF-09EA-423C-8C45-F94AF44D5AF0}"/>
          </ac:cxnSpMkLst>
        </pc:cxnChg>
      </pc:sldChg>
      <pc:sldChg chg="addSp delSp modSp">
        <pc:chgData name="Žygimantas Augūnas" userId="5ba50b72-b028-4104-baa7-fd1dc089b109" providerId="ADAL" clId="{AB88A33E-AFF0-40B1-B970-89B45D8CD480}" dt="2019-12-08T16:39:47.557" v="213"/>
        <pc:sldMkLst>
          <pc:docMk/>
          <pc:sldMk cId="631522912" sldId="260"/>
        </pc:sldMkLst>
        <pc:spChg chg="mod">
          <ac:chgData name="Žygimantas Augūnas" userId="5ba50b72-b028-4104-baa7-fd1dc089b109" providerId="ADAL" clId="{AB88A33E-AFF0-40B1-B970-89B45D8CD480}" dt="2019-12-08T16:39:47.557" v="213"/>
          <ac:spMkLst>
            <pc:docMk/>
            <pc:sldMk cId="631522912" sldId="260"/>
            <ac:spMk id="3" creationId="{ADC92C7F-D480-4300-9E64-F425DC486CBE}"/>
          </ac:spMkLst>
        </pc:spChg>
        <pc:spChg chg="add del mod">
          <ac:chgData name="Žygimantas Augūnas" userId="5ba50b72-b028-4104-baa7-fd1dc089b109" providerId="ADAL" clId="{AB88A33E-AFF0-40B1-B970-89B45D8CD480}" dt="2019-12-08T16:39:43.291" v="211" actId="478"/>
          <ac:spMkLst>
            <pc:docMk/>
            <pc:sldMk cId="631522912" sldId="260"/>
            <ac:spMk id="4" creationId="{A21F1C8D-D5D2-4E1B-A582-A12C1CBFDC84}"/>
          </ac:spMkLst>
        </pc:spChg>
      </pc:sldChg>
      <pc:sldChg chg="addSp delSp modSp add mod setBg setClrOvrMap delDesignElem">
        <pc:chgData name="Žygimantas Augūnas" userId="5ba50b72-b028-4104-baa7-fd1dc089b109" providerId="ADAL" clId="{AB88A33E-AFF0-40B1-B970-89B45D8CD480}" dt="2019-12-08T18:00:11.982" v="1037" actId="26606"/>
        <pc:sldMkLst>
          <pc:docMk/>
          <pc:sldMk cId="494354182" sldId="261"/>
        </pc:sldMkLst>
        <pc:spChg chg="mod">
          <ac:chgData name="Žygimantas Augūnas" userId="5ba50b72-b028-4104-baa7-fd1dc089b109" providerId="ADAL" clId="{AB88A33E-AFF0-40B1-B970-89B45D8CD480}" dt="2019-12-08T18:00:08.068" v="1032" actId="26606"/>
          <ac:spMkLst>
            <pc:docMk/>
            <pc:sldMk cId="494354182" sldId="261"/>
            <ac:spMk id="2" creationId="{2823041C-E152-4132-B5E7-D57DDE4FF4C6}"/>
          </ac:spMkLst>
        </pc:spChg>
        <pc:spChg chg="add del">
          <ac:chgData name="Žygimantas Augūnas" userId="5ba50b72-b028-4104-baa7-fd1dc089b109" providerId="ADAL" clId="{AB88A33E-AFF0-40B1-B970-89B45D8CD480}" dt="2019-12-08T17:59:48.620" v="1026" actId="26606"/>
          <ac:spMkLst>
            <pc:docMk/>
            <pc:sldMk cId="494354182" sldId="261"/>
            <ac:spMk id="4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7:59:48.620" v="1026" actId="26606"/>
          <ac:spMkLst>
            <pc:docMk/>
            <pc:sldMk cId="494354182" sldId="261"/>
            <ac:spMk id="6" creationId="{8C6E698C-8155-4B8B-BDC9-B7299772B509}"/>
          </ac:spMkLst>
        </pc:spChg>
        <pc:spChg chg="add del">
          <ac:chgData name="Žygimantas Augūnas" userId="5ba50b72-b028-4104-baa7-fd1dc089b109" providerId="ADAL" clId="{AB88A33E-AFF0-40B1-B970-89B45D8CD480}" dt="2019-12-01T21:51:23.163" v="101" actId="26606"/>
          <ac:spMkLst>
            <pc:docMk/>
            <pc:sldMk cId="494354182" sldId="261"/>
            <ac:spMk id="7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7:59:48.620" v="1026" actId="26606"/>
          <ac:spMkLst>
            <pc:docMk/>
            <pc:sldMk cId="494354182" sldId="261"/>
            <ac:spMk id="10" creationId="{B624C8D3-B9AD-4F4F-8554-4EAF3724DBCE}"/>
          </ac:spMkLst>
        </pc:spChg>
        <pc:spChg chg="add del">
          <ac:chgData name="Žygimantas Augūnas" userId="5ba50b72-b028-4104-baa7-fd1dc089b109" providerId="ADAL" clId="{AB88A33E-AFF0-40B1-B970-89B45D8CD480}" dt="2019-12-01T21:51:23.163" v="101" actId="26606"/>
          <ac:spMkLst>
            <pc:docMk/>
            <pc:sldMk cId="494354182" sldId="261"/>
            <ac:spMk id="11" creationId="{FBDCECDC-EEE3-4128-AA5E-82A8C08796E8}"/>
          </ac:spMkLst>
        </pc:spChg>
        <pc:spChg chg="add del">
          <ac:chgData name="Žygimantas Augūnas" userId="5ba50b72-b028-4104-baa7-fd1dc089b109" providerId="ADAL" clId="{AB88A33E-AFF0-40B1-B970-89B45D8CD480}" dt="2019-12-08T17:59:51.446" v="1028" actId="26606"/>
          <ac:spMkLst>
            <pc:docMk/>
            <pc:sldMk cId="494354182" sldId="261"/>
            <ac:spMk id="12" creationId="{6482F060-A4AF-4E0B-B364-7C6BA4AE9C03}"/>
          </ac:spMkLst>
        </pc:spChg>
        <pc:spChg chg="add del">
          <ac:chgData name="Žygimantas Augūnas" userId="5ba50b72-b028-4104-baa7-fd1dc089b109" providerId="ADAL" clId="{AB88A33E-AFF0-40B1-B970-89B45D8CD480}" dt="2019-12-01T21:51:23.163" v="101" actId="26606"/>
          <ac:spMkLst>
            <pc:docMk/>
            <pc:sldMk cId="494354182" sldId="261"/>
            <ac:spMk id="13" creationId="{4260EDE0-989C-4E16-AF94-F652294D828E}"/>
          </ac:spMkLst>
        </pc:spChg>
        <pc:spChg chg="add del">
          <ac:chgData name="Žygimantas Augūnas" userId="5ba50b72-b028-4104-baa7-fd1dc089b109" providerId="ADAL" clId="{AB88A33E-AFF0-40B1-B970-89B45D8CD480}" dt="2019-12-08T16:41:35.105" v="230"/>
          <ac:spMkLst>
            <pc:docMk/>
            <pc:sldMk cId="494354182" sldId="261"/>
            <ac:spMk id="15" creationId="{B624C8D3-B9AD-4F4F-8554-4EAF3724DBCE}"/>
          </ac:spMkLst>
        </pc:spChg>
        <pc:spChg chg="add del">
          <ac:chgData name="Žygimantas Augūnas" userId="5ba50b72-b028-4104-baa7-fd1dc089b109" providerId="ADAL" clId="{AB88A33E-AFF0-40B1-B970-89B45D8CD480}" dt="2019-12-08T16:41:35.105" v="230"/>
          <ac:spMkLst>
            <pc:docMk/>
            <pc:sldMk cId="494354182" sldId="261"/>
            <ac:spMk id="16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6:41:35.105" v="230"/>
          <ac:spMkLst>
            <pc:docMk/>
            <pc:sldMk cId="494354182" sldId="261"/>
            <ac:spMk id="18" creationId="{8C6E698C-8155-4B8B-BDC9-B7299772B509}"/>
          </ac:spMkLst>
        </pc:spChg>
        <pc:spChg chg="add del">
          <ac:chgData name="Žygimantas Augūnas" userId="5ba50b72-b028-4104-baa7-fd1dc089b109" providerId="ADAL" clId="{AB88A33E-AFF0-40B1-B970-89B45D8CD480}" dt="2019-12-08T17:59:51.446" v="1028" actId="26606"/>
          <ac:spMkLst>
            <pc:docMk/>
            <pc:sldMk cId="494354182" sldId="261"/>
            <ac:spMk id="20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7:59:52.358" v="1030" actId="26606"/>
          <ac:spMkLst>
            <pc:docMk/>
            <pc:sldMk cId="494354182" sldId="261"/>
            <ac:spMk id="24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7:59:52.358" v="1030" actId="26606"/>
          <ac:spMkLst>
            <pc:docMk/>
            <pc:sldMk cId="494354182" sldId="261"/>
            <ac:spMk id="26" creationId="{6482F060-A4AF-4E0B-B364-7C6BA4AE9C03}"/>
          </ac:spMkLst>
        </pc:spChg>
        <pc:spChg chg="add del">
          <ac:chgData name="Žygimantas Augūnas" userId="5ba50b72-b028-4104-baa7-fd1dc089b109" providerId="ADAL" clId="{AB88A33E-AFF0-40B1-B970-89B45D8CD480}" dt="2019-12-08T18:00:08.068" v="1032" actId="26606"/>
          <ac:spMkLst>
            <pc:docMk/>
            <pc:sldMk cId="494354182" sldId="261"/>
            <ac:spMk id="30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8:00:08.068" v="1032" actId="26606"/>
          <ac:spMkLst>
            <pc:docMk/>
            <pc:sldMk cId="494354182" sldId="261"/>
            <ac:spMk id="33" creationId="{6482F060-A4AF-4E0B-B364-7C6BA4AE9C03}"/>
          </ac:spMkLst>
        </pc:spChg>
        <pc:spChg chg="add del">
          <ac:chgData name="Žygimantas Augūnas" userId="5ba50b72-b028-4104-baa7-fd1dc089b109" providerId="ADAL" clId="{AB88A33E-AFF0-40B1-B970-89B45D8CD480}" dt="2019-12-08T18:00:11.022" v="1034" actId="26606"/>
          <ac:spMkLst>
            <pc:docMk/>
            <pc:sldMk cId="494354182" sldId="261"/>
            <ac:spMk id="36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8:00:11.022" v="1034" actId="26606"/>
          <ac:spMkLst>
            <pc:docMk/>
            <pc:sldMk cId="494354182" sldId="261"/>
            <ac:spMk id="38" creationId="{8C6E698C-8155-4B8B-BDC9-B7299772B509}"/>
          </ac:spMkLst>
        </pc:spChg>
        <pc:spChg chg="add del">
          <ac:chgData name="Žygimantas Augūnas" userId="5ba50b72-b028-4104-baa7-fd1dc089b109" providerId="ADAL" clId="{AB88A33E-AFF0-40B1-B970-89B45D8CD480}" dt="2019-12-08T18:00:11.022" v="1034" actId="26606"/>
          <ac:spMkLst>
            <pc:docMk/>
            <pc:sldMk cId="494354182" sldId="261"/>
            <ac:spMk id="40" creationId="{B624C8D3-B9AD-4F4F-8554-4EAF3724DBCE}"/>
          </ac:spMkLst>
        </pc:spChg>
        <pc:spChg chg="add del">
          <ac:chgData name="Žygimantas Augūnas" userId="5ba50b72-b028-4104-baa7-fd1dc089b109" providerId="ADAL" clId="{AB88A33E-AFF0-40B1-B970-89B45D8CD480}" dt="2019-12-08T18:00:11.958" v="1036" actId="26606"/>
          <ac:spMkLst>
            <pc:docMk/>
            <pc:sldMk cId="494354182" sldId="261"/>
            <ac:spMk id="42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8:00:11.958" v="1036" actId="26606"/>
          <ac:spMkLst>
            <pc:docMk/>
            <pc:sldMk cId="494354182" sldId="261"/>
            <ac:spMk id="44" creationId="{8C6E698C-8155-4B8B-BDC9-B7299772B509}"/>
          </ac:spMkLst>
        </pc:spChg>
        <pc:spChg chg="add del">
          <ac:chgData name="Žygimantas Augūnas" userId="5ba50b72-b028-4104-baa7-fd1dc089b109" providerId="ADAL" clId="{AB88A33E-AFF0-40B1-B970-89B45D8CD480}" dt="2019-12-08T18:00:11.958" v="1036" actId="26606"/>
          <ac:spMkLst>
            <pc:docMk/>
            <pc:sldMk cId="494354182" sldId="261"/>
            <ac:spMk id="46" creationId="{B624C8D3-B9AD-4F4F-8554-4EAF3724DBCE}"/>
          </ac:spMkLst>
        </pc:spChg>
        <pc:spChg chg="add">
          <ac:chgData name="Žygimantas Augūnas" userId="5ba50b72-b028-4104-baa7-fd1dc089b109" providerId="ADAL" clId="{AB88A33E-AFF0-40B1-B970-89B45D8CD480}" dt="2019-12-08T18:00:11.982" v="1037" actId="26606"/>
          <ac:spMkLst>
            <pc:docMk/>
            <pc:sldMk cId="494354182" sldId="261"/>
            <ac:spMk id="48" creationId="{39E3965E-AC41-4711-9D10-E25ABB132D86}"/>
          </ac:spMkLst>
        </pc:spChg>
        <pc:spChg chg="add">
          <ac:chgData name="Žygimantas Augūnas" userId="5ba50b72-b028-4104-baa7-fd1dc089b109" providerId="ADAL" clId="{AB88A33E-AFF0-40B1-B970-89B45D8CD480}" dt="2019-12-08T18:00:11.982" v="1037" actId="26606"/>
          <ac:spMkLst>
            <pc:docMk/>
            <pc:sldMk cId="494354182" sldId="261"/>
            <ac:spMk id="50" creationId="{8C6E698C-8155-4B8B-BDC9-B7299772B509}"/>
          </ac:spMkLst>
        </pc:spChg>
        <pc:spChg chg="add">
          <ac:chgData name="Žygimantas Augūnas" userId="5ba50b72-b028-4104-baa7-fd1dc089b109" providerId="ADAL" clId="{AB88A33E-AFF0-40B1-B970-89B45D8CD480}" dt="2019-12-08T18:00:11.982" v="1037" actId="26606"/>
          <ac:spMkLst>
            <pc:docMk/>
            <pc:sldMk cId="494354182" sldId="261"/>
            <ac:spMk id="52" creationId="{B624C8D3-B9AD-4F4F-8554-4EAF3724DBCE}"/>
          </ac:spMkLst>
        </pc:spChg>
        <pc:picChg chg="add del">
          <ac:chgData name="Žygimantas Augūnas" userId="5ba50b72-b028-4104-baa7-fd1dc089b109" providerId="ADAL" clId="{AB88A33E-AFF0-40B1-B970-89B45D8CD480}" dt="2019-12-08T17:59:51.446" v="1028" actId="26606"/>
          <ac:picMkLst>
            <pc:docMk/>
            <pc:sldMk cId="494354182" sldId="261"/>
            <ac:picMk id="22" creationId="{5F810CE5-BD63-4DC1-A979-4C563175BD94}"/>
          </ac:picMkLst>
        </pc:picChg>
        <pc:picChg chg="add del">
          <ac:chgData name="Žygimantas Augūnas" userId="5ba50b72-b028-4104-baa7-fd1dc089b109" providerId="ADAL" clId="{AB88A33E-AFF0-40B1-B970-89B45D8CD480}" dt="2019-12-08T17:59:52.358" v="1030" actId="26606"/>
          <ac:picMkLst>
            <pc:docMk/>
            <pc:sldMk cId="494354182" sldId="261"/>
            <ac:picMk id="28" creationId="{E09A0901-F9C7-4C30-B135-8C992B17E9C7}"/>
          </ac:picMkLst>
        </pc:picChg>
        <pc:picChg chg="add del">
          <ac:chgData name="Žygimantas Augūnas" userId="5ba50b72-b028-4104-baa7-fd1dc089b109" providerId="ADAL" clId="{AB88A33E-AFF0-40B1-B970-89B45D8CD480}" dt="2019-12-08T18:00:08.068" v="1032" actId="26606"/>
          <ac:picMkLst>
            <pc:docMk/>
            <pc:sldMk cId="494354182" sldId="261"/>
            <ac:picMk id="32" creationId="{5F810CE5-BD63-4DC1-A979-4C563175BD94}"/>
          </ac:picMkLst>
        </pc:picChg>
        <pc:cxnChg chg="add del">
          <ac:chgData name="Žygimantas Augūnas" userId="5ba50b72-b028-4104-baa7-fd1dc089b109" providerId="ADAL" clId="{AB88A33E-AFF0-40B1-B970-89B45D8CD480}" dt="2019-12-08T17:59:48.620" v="1026" actId="26606"/>
          <ac:cxnSpMkLst>
            <pc:docMk/>
            <pc:sldMk cId="494354182" sldId="261"/>
            <ac:cxnSpMk id="5" creationId="{1F5DC8C3-BA5F-4EED-BB9A-A14272BD82A1}"/>
          </ac:cxnSpMkLst>
        </pc:cxnChg>
        <pc:cxnChg chg="add del">
          <ac:chgData name="Žygimantas Augūnas" userId="5ba50b72-b028-4104-baa7-fd1dc089b109" providerId="ADAL" clId="{AB88A33E-AFF0-40B1-B970-89B45D8CD480}" dt="2019-12-08T17:59:48.620" v="1026" actId="26606"/>
          <ac:cxnSpMkLst>
            <pc:docMk/>
            <pc:sldMk cId="494354182" sldId="261"/>
            <ac:cxnSpMk id="8" creationId="{09525C9A-1972-4836-BA7A-706C946EF4DA}"/>
          </ac:cxnSpMkLst>
        </pc:cxnChg>
        <pc:cxnChg chg="add del">
          <ac:chgData name="Žygimantas Augūnas" userId="5ba50b72-b028-4104-baa7-fd1dc089b109" providerId="ADAL" clId="{AB88A33E-AFF0-40B1-B970-89B45D8CD480}" dt="2019-12-01T21:51:23.163" v="101" actId="26606"/>
          <ac:cxnSpMkLst>
            <pc:docMk/>
            <pc:sldMk cId="494354182" sldId="261"/>
            <ac:cxnSpMk id="9" creationId="{1F5DC8C3-BA5F-4EED-BB9A-A14272BD82A1}"/>
          </ac:cxnSpMkLst>
        </pc:cxnChg>
        <pc:cxnChg chg="add del">
          <ac:chgData name="Žygimantas Augūnas" userId="5ba50b72-b028-4104-baa7-fd1dc089b109" providerId="ADAL" clId="{AB88A33E-AFF0-40B1-B970-89B45D8CD480}" dt="2019-12-08T17:59:51.446" v="1028" actId="26606"/>
          <ac:cxnSpMkLst>
            <pc:docMk/>
            <pc:sldMk cId="494354182" sldId="261"/>
            <ac:cxnSpMk id="14" creationId="{B9EB6DAA-2F0C-43D5-A577-15D5D2C4E3F5}"/>
          </ac:cxnSpMkLst>
        </pc:cxnChg>
        <pc:cxnChg chg="add del">
          <ac:chgData name="Žygimantas Augūnas" userId="5ba50b72-b028-4104-baa7-fd1dc089b109" providerId="ADAL" clId="{AB88A33E-AFF0-40B1-B970-89B45D8CD480}" dt="2019-12-08T16:41:35.105" v="230"/>
          <ac:cxnSpMkLst>
            <pc:docMk/>
            <pc:sldMk cId="494354182" sldId="261"/>
            <ac:cxnSpMk id="17" creationId="{1F5DC8C3-BA5F-4EED-BB9A-A14272BD82A1}"/>
          </ac:cxnSpMkLst>
        </pc:cxnChg>
        <pc:cxnChg chg="add del">
          <ac:chgData name="Žygimantas Augūnas" userId="5ba50b72-b028-4104-baa7-fd1dc089b109" providerId="ADAL" clId="{AB88A33E-AFF0-40B1-B970-89B45D8CD480}" dt="2019-12-08T16:41:35.105" v="230"/>
          <ac:cxnSpMkLst>
            <pc:docMk/>
            <pc:sldMk cId="494354182" sldId="261"/>
            <ac:cxnSpMk id="19" creationId="{09525C9A-1972-4836-BA7A-706C946EF4DA}"/>
          </ac:cxnSpMkLst>
        </pc:cxnChg>
        <pc:cxnChg chg="add del">
          <ac:chgData name="Žygimantas Augūnas" userId="5ba50b72-b028-4104-baa7-fd1dc089b109" providerId="ADAL" clId="{AB88A33E-AFF0-40B1-B970-89B45D8CD480}" dt="2019-12-08T17:59:51.446" v="1028" actId="26606"/>
          <ac:cxnSpMkLst>
            <pc:docMk/>
            <pc:sldMk cId="494354182" sldId="261"/>
            <ac:cxnSpMk id="21" creationId="{1F5DC8C3-BA5F-4EED-BB9A-A14272BD82A1}"/>
          </ac:cxnSpMkLst>
        </pc:cxnChg>
        <pc:cxnChg chg="add del">
          <ac:chgData name="Žygimantas Augūnas" userId="5ba50b72-b028-4104-baa7-fd1dc089b109" providerId="ADAL" clId="{AB88A33E-AFF0-40B1-B970-89B45D8CD480}" dt="2019-12-08T17:59:52.358" v="1030" actId="26606"/>
          <ac:cxnSpMkLst>
            <pc:docMk/>
            <pc:sldMk cId="494354182" sldId="261"/>
            <ac:cxnSpMk id="25" creationId="{1F5DC8C3-BA5F-4EED-BB9A-A14272BD82A1}"/>
          </ac:cxnSpMkLst>
        </pc:cxnChg>
        <pc:cxnChg chg="add del">
          <ac:chgData name="Žygimantas Augūnas" userId="5ba50b72-b028-4104-baa7-fd1dc089b109" providerId="ADAL" clId="{AB88A33E-AFF0-40B1-B970-89B45D8CD480}" dt="2019-12-08T17:59:52.358" v="1030" actId="26606"/>
          <ac:cxnSpMkLst>
            <pc:docMk/>
            <pc:sldMk cId="494354182" sldId="261"/>
            <ac:cxnSpMk id="27" creationId="{B9EB6DAA-2F0C-43D5-A577-15D5D2C4E3F5}"/>
          </ac:cxnSpMkLst>
        </pc:cxnChg>
        <pc:cxnChg chg="add del">
          <ac:chgData name="Žygimantas Augūnas" userId="5ba50b72-b028-4104-baa7-fd1dc089b109" providerId="ADAL" clId="{AB88A33E-AFF0-40B1-B970-89B45D8CD480}" dt="2019-12-08T18:00:08.068" v="1032" actId="26606"/>
          <ac:cxnSpMkLst>
            <pc:docMk/>
            <pc:sldMk cId="494354182" sldId="261"/>
            <ac:cxnSpMk id="31" creationId="{1F5DC8C3-BA5F-4EED-BB9A-A14272BD82A1}"/>
          </ac:cxnSpMkLst>
        </pc:cxnChg>
        <pc:cxnChg chg="add del">
          <ac:chgData name="Žygimantas Augūnas" userId="5ba50b72-b028-4104-baa7-fd1dc089b109" providerId="ADAL" clId="{AB88A33E-AFF0-40B1-B970-89B45D8CD480}" dt="2019-12-08T18:00:08.068" v="1032" actId="26606"/>
          <ac:cxnSpMkLst>
            <pc:docMk/>
            <pc:sldMk cId="494354182" sldId="261"/>
            <ac:cxnSpMk id="34" creationId="{B9EB6DAA-2F0C-43D5-A577-15D5D2C4E3F5}"/>
          </ac:cxnSpMkLst>
        </pc:cxnChg>
        <pc:cxnChg chg="add del">
          <ac:chgData name="Žygimantas Augūnas" userId="5ba50b72-b028-4104-baa7-fd1dc089b109" providerId="ADAL" clId="{AB88A33E-AFF0-40B1-B970-89B45D8CD480}" dt="2019-12-08T18:00:11.022" v="1034" actId="26606"/>
          <ac:cxnSpMkLst>
            <pc:docMk/>
            <pc:sldMk cId="494354182" sldId="261"/>
            <ac:cxnSpMk id="37" creationId="{1F5DC8C3-BA5F-4EED-BB9A-A14272BD82A1}"/>
          </ac:cxnSpMkLst>
        </pc:cxnChg>
        <pc:cxnChg chg="add del">
          <ac:chgData name="Žygimantas Augūnas" userId="5ba50b72-b028-4104-baa7-fd1dc089b109" providerId="ADAL" clId="{AB88A33E-AFF0-40B1-B970-89B45D8CD480}" dt="2019-12-08T18:00:11.022" v="1034" actId="26606"/>
          <ac:cxnSpMkLst>
            <pc:docMk/>
            <pc:sldMk cId="494354182" sldId="261"/>
            <ac:cxnSpMk id="39" creationId="{09525C9A-1972-4836-BA7A-706C946EF4DA}"/>
          </ac:cxnSpMkLst>
        </pc:cxnChg>
        <pc:cxnChg chg="add del">
          <ac:chgData name="Žygimantas Augūnas" userId="5ba50b72-b028-4104-baa7-fd1dc089b109" providerId="ADAL" clId="{AB88A33E-AFF0-40B1-B970-89B45D8CD480}" dt="2019-12-08T18:00:11.958" v="1036" actId="26606"/>
          <ac:cxnSpMkLst>
            <pc:docMk/>
            <pc:sldMk cId="494354182" sldId="261"/>
            <ac:cxnSpMk id="43" creationId="{1F5DC8C3-BA5F-4EED-BB9A-A14272BD82A1}"/>
          </ac:cxnSpMkLst>
        </pc:cxnChg>
        <pc:cxnChg chg="add del">
          <ac:chgData name="Žygimantas Augūnas" userId="5ba50b72-b028-4104-baa7-fd1dc089b109" providerId="ADAL" clId="{AB88A33E-AFF0-40B1-B970-89B45D8CD480}" dt="2019-12-08T18:00:11.958" v="1036" actId="26606"/>
          <ac:cxnSpMkLst>
            <pc:docMk/>
            <pc:sldMk cId="494354182" sldId="261"/>
            <ac:cxnSpMk id="45" creationId="{09525C9A-1972-4836-BA7A-706C946EF4DA}"/>
          </ac:cxnSpMkLst>
        </pc:cxnChg>
        <pc:cxnChg chg="add">
          <ac:chgData name="Žygimantas Augūnas" userId="5ba50b72-b028-4104-baa7-fd1dc089b109" providerId="ADAL" clId="{AB88A33E-AFF0-40B1-B970-89B45D8CD480}" dt="2019-12-08T18:00:11.982" v="1037" actId="26606"/>
          <ac:cxnSpMkLst>
            <pc:docMk/>
            <pc:sldMk cId="494354182" sldId="261"/>
            <ac:cxnSpMk id="49" creationId="{1F5DC8C3-BA5F-4EED-BB9A-A14272BD82A1}"/>
          </ac:cxnSpMkLst>
        </pc:cxnChg>
        <pc:cxnChg chg="add">
          <ac:chgData name="Žygimantas Augūnas" userId="5ba50b72-b028-4104-baa7-fd1dc089b109" providerId="ADAL" clId="{AB88A33E-AFF0-40B1-B970-89B45D8CD480}" dt="2019-12-08T18:00:11.982" v="1037" actId="26606"/>
          <ac:cxnSpMkLst>
            <pc:docMk/>
            <pc:sldMk cId="494354182" sldId="261"/>
            <ac:cxnSpMk id="51" creationId="{09525C9A-1972-4836-BA7A-706C946EF4DA}"/>
          </ac:cxnSpMkLst>
        </pc:cxnChg>
      </pc:sldChg>
      <pc:sldChg chg="modSp add del">
        <pc:chgData name="Žygimantas Augūnas" userId="5ba50b72-b028-4104-baa7-fd1dc089b109" providerId="ADAL" clId="{AB88A33E-AFF0-40B1-B970-89B45D8CD480}" dt="2019-12-01T21:50:51.091" v="94" actId="2696"/>
        <pc:sldMkLst>
          <pc:docMk/>
          <pc:sldMk cId="908824528" sldId="261"/>
        </pc:sldMkLst>
        <pc:spChg chg="mod">
          <ac:chgData name="Žygimantas Augūnas" userId="5ba50b72-b028-4104-baa7-fd1dc089b109" providerId="ADAL" clId="{AB88A33E-AFF0-40B1-B970-89B45D8CD480}" dt="2019-12-01T21:50:32.816" v="93" actId="20577"/>
          <ac:spMkLst>
            <pc:docMk/>
            <pc:sldMk cId="908824528" sldId="261"/>
            <ac:spMk id="2" creationId="{F8C2F9B0-12C3-480E-BFE3-141B6BFA15E1}"/>
          </ac:spMkLst>
        </pc:spChg>
      </pc:sldChg>
      <pc:sldChg chg="modSp add del">
        <pc:chgData name="Žygimantas Augūnas" userId="5ba50b72-b028-4104-baa7-fd1dc089b109" providerId="ADAL" clId="{AB88A33E-AFF0-40B1-B970-89B45D8CD480}" dt="2019-12-01T21:48:16.643" v="88" actId="2696"/>
        <pc:sldMkLst>
          <pc:docMk/>
          <pc:sldMk cId="4107436298" sldId="261"/>
        </pc:sldMkLst>
        <pc:spChg chg="mod">
          <ac:chgData name="Žygimantas Augūnas" userId="5ba50b72-b028-4104-baa7-fd1dc089b109" providerId="ADAL" clId="{AB88A33E-AFF0-40B1-B970-89B45D8CD480}" dt="2019-12-01T21:44:31.136" v="78" actId="20577"/>
          <ac:spMkLst>
            <pc:docMk/>
            <pc:sldMk cId="4107436298" sldId="261"/>
            <ac:spMk id="2" creationId="{EE908A39-5BF9-4594-939F-A4BDF5F20A66}"/>
          </ac:spMkLst>
        </pc:spChg>
      </pc:sldChg>
      <pc:sldChg chg="addSp delSp modSp add mod ord setBg setClrOvrMap delDesignElem">
        <pc:chgData name="Žygimantas Augūnas" userId="5ba50b72-b028-4104-baa7-fd1dc089b109" providerId="ADAL" clId="{AB88A33E-AFF0-40B1-B970-89B45D8CD480}" dt="2019-12-10T08:12:52.753" v="1044"/>
        <pc:sldMkLst>
          <pc:docMk/>
          <pc:sldMk cId="615384364" sldId="262"/>
        </pc:sldMkLst>
        <pc:spChg chg="mod">
          <ac:chgData name="Žygimantas Augūnas" userId="5ba50b72-b028-4104-baa7-fd1dc089b109" providerId="ADAL" clId="{AB88A33E-AFF0-40B1-B970-89B45D8CD480}" dt="2019-12-08T16:34:39.679" v="176" actId="26606"/>
          <ac:spMkLst>
            <pc:docMk/>
            <pc:sldMk cId="615384364" sldId="262"/>
            <ac:spMk id="2" creationId="{5F73D461-9FDD-446D-9403-8A16784E9A30}"/>
          </ac:spMkLst>
        </pc:spChg>
        <pc:spChg chg="add del">
          <ac:chgData name="Žygimantas Augūnas" userId="5ba50b72-b028-4104-baa7-fd1dc089b109" providerId="ADAL" clId="{AB88A33E-AFF0-40B1-B970-89B45D8CD480}" dt="2019-12-08T16:34:39.679" v="176" actId="26606"/>
          <ac:spMkLst>
            <pc:docMk/>
            <pc:sldMk cId="615384364" sldId="262"/>
            <ac:spMk id="3" creationId="{5240BDED-954F-460F-B9FA-08886EE53395}"/>
          </ac:spMkLst>
        </pc:spChg>
        <pc:spChg chg="add del">
          <ac:chgData name="Žygimantas Augūnas" userId="5ba50b72-b028-4104-baa7-fd1dc089b109" providerId="ADAL" clId="{AB88A33E-AFF0-40B1-B970-89B45D8CD480}" dt="2019-12-08T16:33:04.474" v="167" actId="26606"/>
          <ac:spMkLst>
            <pc:docMk/>
            <pc:sldMk cId="615384364" sldId="262"/>
            <ac:spMk id="71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6:33:04.474" v="167" actId="26606"/>
          <ac:spMkLst>
            <pc:docMk/>
            <pc:sldMk cId="615384364" sldId="262"/>
            <ac:spMk id="75" creationId="{6482F060-A4AF-4E0B-B364-7C6BA4AE9C03}"/>
          </ac:spMkLst>
        </pc:spChg>
        <pc:spChg chg="add del">
          <ac:chgData name="Žygimantas Augūnas" userId="5ba50b72-b028-4104-baa7-fd1dc089b109" providerId="ADAL" clId="{AB88A33E-AFF0-40B1-B970-89B45D8CD480}" dt="2019-12-08T16:34:10.583" v="173" actId="26606"/>
          <ac:spMkLst>
            <pc:docMk/>
            <pc:sldMk cId="615384364" sldId="262"/>
            <ac:spMk id="1028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6:34:10.583" v="173" actId="26606"/>
          <ac:spMkLst>
            <pc:docMk/>
            <pc:sldMk cId="615384364" sldId="262"/>
            <ac:spMk id="1030" creationId="{6482F060-A4AF-4E0B-B364-7C6BA4AE9C03}"/>
          </ac:spMkLst>
        </pc:spChg>
        <pc:spChg chg="add del">
          <ac:chgData name="Žygimantas Augūnas" userId="5ba50b72-b028-4104-baa7-fd1dc089b109" providerId="ADAL" clId="{AB88A33E-AFF0-40B1-B970-89B45D8CD480}" dt="2019-12-08T16:41:35.105" v="230"/>
          <ac:spMkLst>
            <pc:docMk/>
            <pc:sldMk cId="615384364" sldId="262"/>
            <ac:spMk id="1032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6:41:35.105" v="230"/>
          <ac:spMkLst>
            <pc:docMk/>
            <pc:sldMk cId="615384364" sldId="262"/>
            <ac:spMk id="1034" creationId="{B4D0E555-16F6-44D0-BF56-AF5FF5BDE9D6}"/>
          </ac:spMkLst>
        </pc:spChg>
        <pc:spChg chg="add del">
          <ac:chgData name="Žygimantas Augūnas" userId="5ba50b72-b028-4104-baa7-fd1dc089b109" providerId="ADAL" clId="{AB88A33E-AFF0-40B1-B970-89B45D8CD480}" dt="2019-12-08T16:41:35.105" v="230"/>
          <ac:spMkLst>
            <pc:docMk/>
            <pc:sldMk cId="615384364" sldId="262"/>
            <ac:spMk id="1035" creationId="{8117041D-1A7B-4ECA-AB68-3CFDB6726B8E}"/>
          </ac:spMkLst>
        </pc:spChg>
        <pc:spChg chg="add">
          <ac:chgData name="Žygimantas Augūnas" userId="5ba50b72-b028-4104-baa7-fd1dc089b109" providerId="ADAL" clId="{AB88A33E-AFF0-40B1-B970-89B45D8CD480}" dt="2019-12-08T17:01:53.289" v="341" actId="26606"/>
          <ac:spMkLst>
            <pc:docMk/>
            <pc:sldMk cId="615384364" sldId="262"/>
            <ac:spMk id="1036" creationId="{39E3965E-AC41-4711-9D10-E25ABB132D86}"/>
          </ac:spMkLst>
        </pc:spChg>
        <pc:spChg chg="add">
          <ac:chgData name="Žygimantas Augūnas" userId="5ba50b72-b028-4104-baa7-fd1dc089b109" providerId="ADAL" clId="{AB88A33E-AFF0-40B1-B970-89B45D8CD480}" dt="2019-12-08T17:01:53.289" v="341" actId="26606"/>
          <ac:spMkLst>
            <pc:docMk/>
            <pc:sldMk cId="615384364" sldId="262"/>
            <ac:spMk id="1038" creationId="{B4D0E555-16F6-44D0-BF56-AF5FF5BDE9D6}"/>
          </ac:spMkLst>
        </pc:spChg>
        <pc:spChg chg="add">
          <ac:chgData name="Žygimantas Augūnas" userId="5ba50b72-b028-4104-baa7-fd1dc089b109" providerId="ADAL" clId="{AB88A33E-AFF0-40B1-B970-89B45D8CD480}" dt="2019-12-08T17:01:53.289" v="341" actId="26606"/>
          <ac:spMkLst>
            <pc:docMk/>
            <pc:sldMk cId="615384364" sldId="262"/>
            <ac:spMk id="1039" creationId="{8117041D-1A7B-4ECA-AB68-3CFDB6726B8E}"/>
          </ac:spMkLst>
        </pc:spChg>
        <pc:picChg chg="add mod">
          <ac:chgData name="Žygimantas Augūnas" userId="5ba50b72-b028-4104-baa7-fd1dc089b109" providerId="ADAL" clId="{AB88A33E-AFF0-40B1-B970-89B45D8CD480}" dt="2019-12-08T17:34:43.249" v="1024" actId="1076"/>
          <ac:picMkLst>
            <pc:docMk/>
            <pc:sldMk cId="615384364" sldId="262"/>
            <ac:picMk id="1026" creationId="{7102941C-3FCC-46D8-9F6C-664FA0AC7D76}"/>
          </ac:picMkLst>
        </pc:picChg>
        <pc:cxnChg chg="add del">
          <ac:chgData name="Žygimantas Augūnas" userId="5ba50b72-b028-4104-baa7-fd1dc089b109" providerId="ADAL" clId="{AB88A33E-AFF0-40B1-B970-89B45D8CD480}" dt="2019-12-08T16:33:04.474" v="167" actId="26606"/>
          <ac:cxnSpMkLst>
            <pc:docMk/>
            <pc:sldMk cId="615384364" sldId="262"/>
            <ac:cxnSpMk id="73" creationId="{1F5DC8C3-BA5F-4EED-BB9A-A14272BD82A1}"/>
          </ac:cxnSpMkLst>
        </pc:cxnChg>
        <pc:cxnChg chg="add del">
          <ac:chgData name="Žygimantas Augūnas" userId="5ba50b72-b028-4104-baa7-fd1dc089b109" providerId="ADAL" clId="{AB88A33E-AFF0-40B1-B970-89B45D8CD480}" dt="2019-12-08T16:33:04.474" v="167" actId="26606"/>
          <ac:cxnSpMkLst>
            <pc:docMk/>
            <pc:sldMk cId="615384364" sldId="262"/>
            <ac:cxnSpMk id="77" creationId="{B9EB6DAA-2F0C-43D5-A577-15D5D2C4E3F5}"/>
          </ac:cxnSpMkLst>
        </pc:cxnChg>
        <pc:cxnChg chg="add del">
          <ac:chgData name="Žygimantas Augūnas" userId="5ba50b72-b028-4104-baa7-fd1dc089b109" providerId="ADAL" clId="{AB88A33E-AFF0-40B1-B970-89B45D8CD480}" dt="2019-12-08T16:41:35.105" v="230"/>
          <ac:cxnSpMkLst>
            <pc:docMk/>
            <pc:sldMk cId="615384364" sldId="262"/>
            <ac:cxnSpMk id="79" creationId="{ABCD2462-4C1E-401A-AC2D-F799A138B245}"/>
          </ac:cxnSpMkLst>
        </pc:cxnChg>
        <pc:cxnChg chg="add del">
          <ac:chgData name="Žygimantas Augūnas" userId="5ba50b72-b028-4104-baa7-fd1dc089b109" providerId="ADAL" clId="{AB88A33E-AFF0-40B1-B970-89B45D8CD480}" dt="2019-12-08T16:34:10.583" v="173" actId="26606"/>
          <ac:cxnSpMkLst>
            <pc:docMk/>
            <pc:sldMk cId="615384364" sldId="262"/>
            <ac:cxnSpMk id="1029" creationId="{1F5DC8C3-BA5F-4EED-BB9A-A14272BD82A1}"/>
          </ac:cxnSpMkLst>
        </pc:cxnChg>
        <pc:cxnChg chg="add del">
          <ac:chgData name="Žygimantas Augūnas" userId="5ba50b72-b028-4104-baa7-fd1dc089b109" providerId="ADAL" clId="{AB88A33E-AFF0-40B1-B970-89B45D8CD480}" dt="2019-12-08T16:34:10.583" v="173" actId="26606"/>
          <ac:cxnSpMkLst>
            <pc:docMk/>
            <pc:sldMk cId="615384364" sldId="262"/>
            <ac:cxnSpMk id="1031" creationId="{B9EB6DAA-2F0C-43D5-A577-15D5D2C4E3F5}"/>
          </ac:cxnSpMkLst>
        </pc:cxnChg>
        <pc:cxnChg chg="add del">
          <ac:chgData name="Žygimantas Augūnas" userId="5ba50b72-b028-4104-baa7-fd1dc089b109" providerId="ADAL" clId="{AB88A33E-AFF0-40B1-B970-89B45D8CD480}" dt="2019-12-08T16:41:35.105" v="230"/>
          <ac:cxnSpMkLst>
            <pc:docMk/>
            <pc:sldMk cId="615384364" sldId="262"/>
            <ac:cxnSpMk id="1033" creationId="{1F5DC8C3-BA5F-4EED-BB9A-A14272BD82A1}"/>
          </ac:cxnSpMkLst>
        </pc:cxnChg>
        <pc:cxnChg chg="add">
          <ac:chgData name="Žygimantas Augūnas" userId="5ba50b72-b028-4104-baa7-fd1dc089b109" providerId="ADAL" clId="{AB88A33E-AFF0-40B1-B970-89B45D8CD480}" dt="2019-12-08T17:01:53.289" v="341" actId="26606"/>
          <ac:cxnSpMkLst>
            <pc:docMk/>
            <pc:sldMk cId="615384364" sldId="262"/>
            <ac:cxnSpMk id="1037" creationId="{1F5DC8C3-BA5F-4EED-BB9A-A14272BD82A1}"/>
          </ac:cxnSpMkLst>
        </pc:cxnChg>
        <pc:cxnChg chg="add">
          <ac:chgData name="Žygimantas Augūnas" userId="5ba50b72-b028-4104-baa7-fd1dc089b109" providerId="ADAL" clId="{AB88A33E-AFF0-40B1-B970-89B45D8CD480}" dt="2019-12-08T17:01:53.289" v="341" actId="26606"/>
          <ac:cxnSpMkLst>
            <pc:docMk/>
            <pc:sldMk cId="615384364" sldId="262"/>
            <ac:cxnSpMk id="1040" creationId="{ABCD2462-4C1E-401A-AC2D-F799A138B245}"/>
          </ac:cxnSpMkLst>
        </pc:cxnChg>
      </pc:sldChg>
      <pc:sldChg chg="addSp delSp modSp add mod setBg setClrOvrMap delDesignElem">
        <pc:chgData name="Žygimantas Augūnas" userId="5ba50b72-b028-4104-baa7-fd1dc089b109" providerId="ADAL" clId="{AB88A33E-AFF0-40B1-B970-89B45D8CD480}" dt="2019-12-08T17:14:07.451" v="898" actId="20577"/>
        <pc:sldMkLst>
          <pc:docMk/>
          <pc:sldMk cId="45118569" sldId="263"/>
        </pc:sldMkLst>
        <pc:spChg chg="del mod">
          <ac:chgData name="Žygimantas Augūnas" userId="5ba50b72-b028-4104-baa7-fd1dc089b109" providerId="ADAL" clId="{AB88A33E-AFF0-40B1-B970-89B45D8CD480}" dt="2019-12-08T16:42:00.237" v="235" actId="478"/>
          <ac:spMkLst>
            <pc:docMk/>
            <pc:sldMk cId="45118569" sldId="263"/>
            <ac:spMk id="2" creationId="{82F60831-F7C5-49CE-9D19-878A429EDC7E}"/>
          </ac:spMkLst>
        </pc:spChg>
        <pc:spChg chg="mod">
          <ac:chgData name="Žygimantas Augūnas" userId="5ba50b72-b028-4104-baa7-fd1dc089b109" providerId="ADAL" clId="{AB88A33E-AFF0-40B1-B970-89B45D8CD480}" dt="2019-12-08T17:09:51.992" v="538"/>
          <ac:spMkLst>
            <pc:docMk/>
            <pc:sldMk cId="45118569" sldId="263"/>
            <ac:spMk id="3" creationId="{07430C45-00D4-462E-A530-F64C061F38CE}"/>
          </ac:spMkLst>
        </pc:spChg>
        <pc:spChg chg="add mod">
          <ac:chgData name="Žygimantas Augūnas" userId="5ba50b72-b028-4104-baa7-fd1dc089b109" providerId="ADAL" clId="{AB88A33E-AFF0-40B1-B970-89B45D8CD480}" dt="2019-12-08T17:14:07.451" v="898" actId="20577"/>
          <ac:spMkLst>
            <pc:docMk/>
            <pc:sldMk cId="45118569" sldId="263"/>
            <ac:spMk id="5" creationId="{A6EE7F60-5CC0-4744-958D-5CF2328B7AC1}"/>
          </ac:spMkLst>
        </pc:spChg>
        <pc:spChg chg="add mod">
          <ac:chgData name="Žygimantas Augūnas" userId="5ba50b72-b028-4104-baa7-fd1dc089b109" providerId="ADAL" clId="{AB88A33E-AFF0-40B1-B970-89B45D8CD480}" dt="2019-12-08T17:12:24.445" v="687" actId="20577"/>
          <ac:spMkLst>
            <pc:docMk/>
            <pc:sldMk cId="45118569" sldId="263"/>
            <ac:spMk id="13" creationId="{4AC0276C-5F36-4D5C-8D26-0D7C07ED0EA7}"/>
          </ac:spMkLst>
        </pc:spChg>
        <pc:spChg chg="add del">
          <ac:chgData name="Žygimantas Augūnas" userId="5ba50b72-b028-4104-baa7-fd1dc089b109" providerId="ADAL" clId="{AB88A33E-AFF0-40B1-B970-89B45D8CD480}" dt="2019-12-08T16:41:27.289" v="222" actId="26606"/>
          <ac:spMkLst>
            <pc:docMk/>
            <pc:sldMk cId="45118569" sldId="263"/>
            <ac:spMk id="73" creationId="{E844E128-FF69-4E9F-8327-6B504B3C5AE1}"/>
          </ac:spMkLst>
        </pc:spChg>
        <pc:spChg chg="add del">
          <ac:chgData name="Žygimantas Augūnas" userId="5ba50b72-b028-4104-baa7-fd1dc089b109" providerId="ADAL" clId="{AB88A33E-AFF0-40B1-B970-89B45D8CD480}" dt="2019-12-08T16:41:35.105" v="230"/>
          <ac:spMkLst>
            <pc:docMk/>
            <pc:sldMk cId="45118569" sldId="263"/>
            <ac:spMk id="137" creationId="{D40791F6-715D-481A-9C4A-3645AECFD5A0}"/>
          </ac:spMkLst>
        </pc:spChg>
        <pc:spChg chg="add del">
          <ac:chgData name="Žygimantas Augūnas" userId="5ba50b72-b028-4104-baa7-fd1dc089b109" providerId="ADAL" clId="{AB88A33E-AFF0-40B1-B970-89B45D8CD480}" dt="2019-12-08T16:41:35.105" v="230"/>
          <ac:spMkLst>
            <pc:docMk/>
            <pc:sldMk cId="45118569" sldId="263"/>
            <ac:spMk id="141" creationId="{811CBAFA-D7E0-40A7-BB94-2C05304B407B}"/>
          </ac:spMkLst>
        </pc:spChg>
        <pc:picChg chg="add del mod">
          <ac:chgData name="Žygimantas Augūnas" userId="5ba50b72-b028-4104-baa7-fd1dc089b109" providerId="ADAL" clId="{AB88A33E-AFF0-40B1-B970-89B45D8CD480}" dt="2019-12-08T16:48:36.936" v="315" actId="478"/>
          <ac:picMkLst>
            <pc:docMk/>
            <pc:sldMk cId="45118569" sldId="263"/>
            <ac:picMk id="4" creationId="{53F906B9-F24E-42B0-82C7-66CBBB446B49}"/>
          </ac:picMkLst>
        </pc:picChg>
        <pc:picChg chg="add mod">
          <ac:chgData name="Žygimantas Augūnas" userId="5ba50b72-b028-4104-baa7-fd1dc089b109" providerId="ADAL" clId="{AB88A33E-AFF0-40B1-B970-89B45D8CD480}" dt="2019-12-08T16:42:04.785" v="236" actId="1076"/>
          <ac:picMkLst>
            <pc:docMk/>
            <pc:sldMk cId="45118569" sldId="263"/>
            <ac:picMk id="2050" creationId="{E5D35FFC-7459-4AC8-9194-0757C0999F12}"/>
          </ac:picMkLst>
        </pc:picChg>
        <pc:picChg chg="add mod">
          <ac:chgData name="Žygimantas Augūnas" userId="5ba50b72-b028-4104-baa7-fd1dc089b109" providerId="ADAL" clId="{AB88A33E-AFF0-40B1-B970-89B45D8CD480}" dt="2019-12-08T17:13:07.658" v="767" actId="1076"/>
          <ac:picMkLst>
            <pc:docMk/>
            <pc:sldMk cId="45118569" sldId="263"/>
            <ac:picMk id="2052" creationId="{700CC694-9D71-4710-9B0C-D5CFF1A7D67A}"/>
          </ac:picMkLst>
        </pc:picChg>
        <pc:cxnChg chg="add del">
          <ac:chgData name="Žygimantas Augūnas" userId="5ba50b72-b028-4104-baa7-fd1dc089b109" providerId="ADAL" clId="{AB88A33E-AFF0-40B1-B970-89B45D8CD480}" dt="2019-12-08T16:41:27.289" v="222" actId="26606"/>
          <ac:cxnSpMkLst>
            <pc:docMk/>
            <pc:sldMk cId="45118569" sldId="263"/>
            <ac:cxnSpMk id="75" creationId="{055CEADF-09EA-423C-8C45-F94AF44D5AF0}"/>
          </ac:cxnSpMkLst>
        </pc:cxnChg>
        <pc:cxnChg chg="add del">
          <ac:chgData name="Žygimantas Augūnas" userId="5ba50b72-b028-4104-baa7-fd1dc089b109" providerId="ADAL" clId="{AB88A33E-AFF0-40B1-B970-89B45D8CD480}" dt="2019-12-08T16:41:35.105" v="230"/>
          <ac:cxnSpMkLst>
            <pc:docMk/>
            <pc:sldMk cId="45118569" sldId="263"/>
            <ac:cxnSpMk id="139" creationId="{740F83A4-FAC4-4867-95A5-BBFD280C7BF5}"/>
          </ac:cxnSpMkLst>
        </pc:cxnChg>
      </pc:sldChg>
      <pc:sldChg chg="addSp delSp modSp add mod setBg">
        <pc:chgData name="Žygimantas Augūnas" userId="5ba50b72-b028-4104-baa7-fd1dc089b109" providerId="ADAL" clId="{AB88A33E-AFF0-40B1-B970-89B45D8CD480}" dt="2019-12-08T16:53:44.427" v="329" actId="14100"/>
        <pc:sldMkLst>
          <pc:docMk/>
          <pc:sldMk cId="3802006062" sldId="264"/>
        </pc:sldMkLst>
        <pc:spChg chg="add del">
          <ac:chgData name="Žygimantas Augūnas" userId="5ba50b72-b028-4104-baa7-fd1dc089b109" providerId="ADAL" clId="{AB88A33E-AFF0-40B1-B970-89B45D8CD480}" dt="2019-12-08T16:49:08.188" v="319" actId="26606"/>
          <ac:spMkLst>
            <pc:docMk/>
            <pc:sldMk cId="3802006062" sldId="264"/>
            <ac:spMk id="2" creationId="{F688A197-C564-4371-9B28-DD158DDBF549}"/>
          </ac:spMkLst>
        </pc:spChg>
        <pc:spChg chg="add del">
          <ac:chgData name="Žygimantas Augūnas" userId="5ba50b72-b028-4104-baa7-fd1dc089b109" providerId="ADAL" clId="{AB88A33E-AFF0-40B1-B970-89B45D8CD480}" dt="2019-12-08T16:49:08.188" v="319" actId="26606"/>
          <ac:spMkLst>
            <pc:docMk/>
            <pc:sldMk cId="3802006062" sldId="264"/>
            <ac:spMk id="3" creationId="{8BEFB9F2-1F6A-41F0-80F0-85B1B42FA8DB}"/>
          </ac:spMkLst>
        </pc:spChg>
        <pc:spChg chg="add del">
          <ac:chgData name="Žygimantas Augūnas" userId="5ba50b72-b028-4104-baa7-fd1dc089b109" providerId="ADAL" clId="{AB88A33E-AFF0-40B1-B970-89B45D8CD480}" dt="2019-12-08T16:49:08.188" v="319" actId="26606"/>
          <ac:spMkLst>
            <pc:docMk/>
            <pc:sldMk cId="3802006062" sldId="264"/>
            <ac:spMk id="9" creationId="{A8E9C91B-7EAD-4562-AB0E-DFB9663AECE3}"/>
          </ac:spMkLst>
        </pc:spChg>
        <pc:picChg chg="add del mod">
          <ac:chgData name="Žygimantas Augūnas" userId="5ba50b72-b028-4104-baa7-fd1dc089b109" providerId="ADAL" clId="{AB88A33E-AFF0-40B1-B970-89B45D8CD480}" dt="2019-12-08T16:49:24.522" v="322" actId="478"/>
          <ac:picMkLst>
            <pc:docMk/>
            <pc:sldMk cId="3802006062" sldId="264"/>
            <ac:picMk id="4" creationId="{AE5C3548-1372-477E-A2D6-B650D188DB8B}"/>
          </ac:picMkLst>
        </pc:picChg>
        <pc:picChg chg="add del mod">
          <ac:chgData name="Žygimantas Augūnas" userId="5ba50b72-b028-4104-baa7-fd1dc089b109" providerId="ADAL" clId="{AB88A33E-AFF0-40B1-B970-89B45D8CD480}" dt="2019-12-08T16:53:34.094" v="326" actId="478"/>
          <ac:picMkLst>
            <pc:docMk/>
            <pc:sldMk cId="3802006062" sldId="264"/>
            <ac:picMk id="5" creationId="{EBF78BD5-E057-4836-AF5A-FFE75C4B2250}"/>
          </ac:picMkLst>
        </pc:picChg>
        <pc:picChg chg="add mod">
          <ac:chgData name="Žygimantas Augūnas" userId="5ba50b72-b028-4104-baa7-fd1dc089b109" providerId="ADAL" clId="{AB88A33E-AFF0-40B1-B970-89B45D8CD480}" dt="2019-12-08T16:53:44.427" v="329" actId="14100"/>
          <ac:picMkLst>
            <pc:docMk/>
            <pc:sldMk cId="3802006062" sldId="264"/>
            <ac:picMk id="6" creationId="{FB81C4DD-40D1-46EC-A4FA-11BB959584EB}"/>
          </ac:picMkLst>
        </pc:picChg>
      </pc:sldChg>
      <pc:sldChg chg="addSp delSp modSp add mod setBg setClrOvrMap">
        <pc:chgData name="Žygimantas Augūnas" userId="5ba50b72-b028-4104-baa7-fd1dc089b109" providerId="ADAL" clId="{AB88A33E-AFF0-40B1-B970-89B45D8CD480}" dt="2019-12-08T17:23:16.159" v="945" actId="1076"/>
        <pc:sldMkLst>
          <pc:docMk/>
          <pc:sldMk cId="3240576739" sldId="265"/>
        </pc:sldMkLst>
        <pc:spChg chg="mod">
          <ac:chgData name="Žygimantas Augūnas" userId="5ba50b72-b028-4104-baa7-fd1dc089b109" providerId="ADAL" clId="{AB88A33E-AFF0-40B1-B970-89B45D8CD480}" dt="2019-12-08T17:22:23.990" v="939" actId="1076"/>
          <ac:spMkLst>
            <pc:docMk/>
            <pc:sldMk cId="3240576739" sldId="265"/>
            <ac:spMk id="2" creationId="{AFDADD58-32F4-4B14-9155-13F22CE33468}"/>
          </ac:spMkLst>
        </pc:spChg>
        <pc:spChg chg="del">
          <ac:chgData name="Žygimantas Augūnas" userId="5ba50b72-b028-4104-baa7-fd1dc089b109" providerId="ADAL" clId="{AB88A33E-AFF0-40B1-B970-89B45D8CD480}" dt="2019-12-08T17:21:24.117" v="928" actId="26606"/>
          <ac:spMkLst>
            <pc:docMk/>
            <pc:sldMk cId="3240576739" sldId="265"/>
            <ac:spMk id="3" creationId="{5130CA30-FC63-48F1-8D68-9AACED72A491}"/>
          </ac:spMkLst>
        </pc:spChg>
        <pc:spChg chg="add del">
          <ac:chgData name="Žygimantas Augūnas" userId="5ba50b72-b028-4104-baa7-fd1dc089b109" providerId="ADAL" clId="{AB88A33E-AFF0-40B1-B970-89B45D8CD480}" dt="2019-12-08T17:21:42.255" v="931" actId="26606"/>
          <ac:spMkLst>
            <pc:docMk/>
            <pc:sldMk cId="3240576739" sldId="265"/>
            <ac:spMk id="71" creationId="{39E3965E-AC41-4711-9D10-E25ABB132D86}"/>
          </ac:spMkLst>
        </pc:spChg>
        <pc:spChg chg="add del">
          <ac:chgData name="Žygimantas Augūnas" userId="5ba50b72-b028-4104-baa7-fd1dc089b109" providerId="ADAL" clId="{AB88A33E-AFF0-40B1-B970-89B45D8CD480}" dt="2019-12-08T17:21:42.255" v="931" actId="26606"/>
          <ac:spMkLst>
            <pc:docMk/>
            <pc:sldMk cId="3240576739" sldId="265"/>
            <ac:spMk id="75" creationId="{B4D0E555-16F6-44D0-BF56-AF5FF5BDE9D6}"/>
          </ac:spMkLst>
        </pc:spChg>
        <pc:spChg chg="add del">
          <ac:chgData name="Žygimantas Augūnas" userId="5ba50b72-b028-4104-baa7-fd1dc089b109" providerId="ADAL" clId="{AB88A33E-AFF0-40B1-B970-89B45D8CD480}" dt="2019-12-08T17:21:42.255" v="931" actId="26606"/>
          <ac:spMkLst>
            <pc:docMk/>
            <pc:sldMk cId="3240576739" sldId="265"/>
            <ac:spMk id="77" creationId="{8117041D-1A7B-4ECA-AB68-3CFDB6726B8E}"/>
          </ac:spMkLst>
        </pc:spChg>
        <pc:spChg chg="add">
          <ac:chgData name="Žygimantas Augūnas" userId="5ba50b72-b028-4104-baa7-fd1dc089b109" providerId="ADAL" clId="{AB88A33E-AFF0-40B1-B970-89B45D8CD480}" dt="2019-12-08T17:21:42.255" v="931" actId="26606"/>
          <ac:spMkLst>
            <pc:docMk/>
            <pc:sldMk cId="3240576739" sldId="265"/>
            <ac:spMk id="141" creationId="{E844E128-FF69-4E9F-8327-6B504B3C5AE1}"/>
          </ac:spMkLst>
        </pc:spChg>
        <pc:spChg chg="add del">
          <ac:chgData name="Žygimantas Augūnas" userId="5ba50b72-b028-4104-baa7-fd1dc089b109" providerId="ADAL" clId="{AB88A33E-AFF0-40B1-B970-89B45D8CD480}" dt="2019-12-08T17:21:45.819" v="932" actId="478"/>
          <ac:spMkLst>
            <pc:docMk/>
            <pc:sldMk cId="3240576739" sldId="265"/>
            <ac:spMk id="3082" creationId="{E860C54F-AC62-41D4-8C74-5748677A7539}"/>
          </ac:spMkLst>
        </pc:spChg>
        <pc:picChg chg="add mod">
          <ac:chgData name="Žygimantas Augūnas" userId="5ba50b72-b028-4104-baa7-fd1dc089b109" providerId="ADAL" clId="{AB88A33E-AFF0-40B1-B970-89B45D8CD480}" dt="2019-12-08T17:22:28.834" v="941" actId="1076"/>
          <ac:picMkLst>
            <pc:docMk/>
            <pc:sldMk cId="3240576739" sldId="265"/>
            <ac:picMk id="3074" creationId="{8FACB3D3-5B56-4501-B552-F847C2B4C7DC}"/>
          </ac:picMkLst>
        </pc:picChg>
        <pc:picChg chg="add del mod">
          <ac:chgData name="Žygimantas Augūnas" userId="5ba50b72-b028-4104-baa7-fd1dc089b109" providerId="ADAL" clId="{AB88A33E-AFF0-40B1-B970-89B45D8CD480}" dt="2019-12-08T17:21:19.594" v="927" actId="478"/>
          <ac:picMkLst>
            <pc:docMk/>
            <pc:sldMk cId="3240576739" sldId="265"/>
            <ac:picMk id="3076" creationId="{040FD1E9-CABF-4725-9859-A96EBA2FD077}"/>
          </ac:picMkLst>
        </pc:picChg>
        <pc:picChg chg="add mod">
          <ac:chgData name="Žygimantas Augūnas" userId="5ba50b72-b028-4104-baa7-fd1dc089b109" providerId="ADAL" clId="{AB88A33E-AFF0-40B1-B970-89B45D8CD480}" dt="2019-12-08T17:23:16.159" v="945" actId="1076"/>
          <ac:picMkLst>
            <pc:docMk/>
            <pc:sldMk cId="3240576739" sldId="265"/>
            <ac:picMk id="3078" creationId="{DAB1FA9F-7EDB-4493-8374-53CC5603FD1D}"/>
          </ac:picMkLst>
        </pc:picChg>
        <pc:cxnChg chg="add mod">
          <ac:chgData name="Žygimantas Augūnas" userId="5ba50b72-b028-4104-baa7-fd1dc089b109" providerId="ADAL" clId="{AB88A33E-AFF0-40B1-B970-89B45D8CD480}" dt="2019-12-08T17:23:00.927" v="943" actId="11529"/>
          <ac:cxnSpMkLst>
            <pc:docMk/>
            <pc:sldMk cId="3240576739" sldId="265"/>
            <ac:cxnSpMk id="5" creationId="{77F8E627-2A16-47CE-A4E6-1A4D539F713C}"/>
          </ac:cxnSpMkLst>
        </pc:cxnChg>
        <pc:cxnChg chg="add del">
          <ac:chgData name="Žygimantas Augūnas" userId="5ba50b72-b028-4104-baa7-fd1dc089b109" providerId="ADAL" clId="{AB88A33E-AFF0-40B1-B970-89B45D8CD480}" dt="2019-12-08T17:21:42.255" v="931" actId="26606"/>
          <ac:cxnSpMkLst>
            <pc:docMk/>
            <pc:sldMk cId="3240576739" sldId="265"/>
            <ac:cxnSpMk id="73" creationId="{1F5DC8C3-BA5F-4EED-BB9A-A14272BD82A1}"/>
          </ac:cxnSpMkLst>
        </pc:cxnChg>
        <pc:cxnChg chg="add del">
          <ac:chgData name="Žygimantas Augūnas" userId="5ba50b72-b028-4104-baa7-fd1dc089b109" providerId="ADAL" clId="{AB88A33E-AFF0-40B1-B970-89B45D8CD480}" dt="2019-12-08T17:21:42.255" v="931" actId="26606"/>
          <ac:cxnSpMkLst>
            <pc:docMk/>
            <pc:sldMk cId="3240576739" sldId="265"/>
            <ac:cxnSpMk id="79" creationId="{ABCD2462-4C1E-401A-AC2D-F799A138B245}"/>
          </ac:cxnSpMkLst>
        </pc:cxnChg>
        <pc:cxnChg chg="add">
          <ac:chgData name="Žygimantas Augūnas" userId="5ba50b72-b028-4104-baa7-fd1dc089b109" providerId="ADAL" clId="{AB88A33E-AFF0-40B1-B970-89B45D8CD480}" dt="2019-12-08T17:21:42.255" v="931" actId="26606"/>
          <ac:cxnSpMkLst>
            <pc:docMk/>
            <pc:sldMk cId="3240576739" sldId="265"/>
            <ac:cxnSpMk id="143" creationId="{055CEADF-09EA-423C-8C45-F94AF44D5AF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8T16:40:00.74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211 1,'-44'52,"36"-38,-1 1,3 0,-2 0,3 1,0 0,0 0,1 0,1 0,0 5,-3 34,3 2,3 5,-2 19,-31 397,-4 151,22-183,1 71,14 822,2-1313,0 0,3-1,-1 0,5 12,-2-13,-2 1,-1 1,0-2,-1 21,13 102,-16-136,1 1,1 0,0 0,0-2,1 2,2-1,-2 0,2 0,3 5,12 20,1-1,3 2,-7-12,17 32,18 44,-28-53,2 7,-23-45,0 0,2 0,-1 0,1-1,1 0,-1-1,1 2,1-3,0 2,0-2,0 1,1-1,7 5,-11-10,4 4,1 1,0-2,1 0,-1 0,1 0,1-2,-1 1,7 1,22 5,36 16,-41-13,1-3,23 5,64 10,0-7,2-4,72-5,1376-10,-943 16,-95-13,535-5,-830-3,161-2,-43 10,493-4,-631-5,172-2,-147 9,590 16,-315-1,32-24,-282 3,87-16,-77 2,684-12,-428 18,222-1,-512 14,432 12,-274 25,-150-11,109-7,-36-6,35 17,-71 1,396 27,342-50,-578-11,-406 4,526-5,-316-8,60-18,-106 13,106 7,-102 5,274 4,1 1,-455 0,0-2,0-1,0-2,-1-1,9-4,-22 6,-1-2,0 0,0-2,-1 1,0-2,0 0,-1-1,-2-1,12-10,-1 0,-9 8,-1-1,0 0,10-13,-20 22,-1 0,0 0,0 1,1-2,-2 1,0 0,0-1,0 1,-1-1,0 0,0 1,-1-1,1-2,-4-108,0 25,6-38,0 117,-1-1,3 1,-2 1,2-1,0 0,1 1,0 0,4-5,0-2,-1 1,0 0,-1-6,-6 17,15-48,4 1,0 0,-13 36,2 0,1 1,-1 0,2 1,0 0,0 0,12-8,23-23,-17 17,-1 1,18-10,-37 33,-2 1,2 0,0 0,-1 1,2 0,-2 1,2 1,-1-1,0 1,9 0,22-1,1 2,4 1,-15 1,154-10,-10 2,2119 8,-2207-4,40-10,-38 5,28 1,400 9,230-3,-365-14,-202 9,132-4,-44 13,370-5,-444-4,130-1,-294 7,139 0,106-16,-219 9,0-1,-1-4,-1-2,1-2,-2-2,45-23,-69 25,-1-2,-1 0,1-1,-3-1,0-1,-1-2,-1 0,-1-2,2-3,-1-5,-1 0,-1-2,-2-1,-1 0,-2-2,30-55,-25 51,14-39,-24 52,2-1,-3-1,-1 0,-1 0,-1-1,-1-13,15-110,3-20,-10 59,-7 65,-2-2,-2-4,-2-3,2 0,11-54,-1 21,-3-1,-4-31,-7-191,-1 127,4 65,-4-137,0 249,0-1,0 0,-1 0,-2 1,1 0,-1 0,0 0,-2 1,1-1,-1 1,0 0,-7-7,-12-13,-1 2,-2 1,-15-13,34 34,0 0,-1 0,1 1,-2-1,1 2,0 1,-1 0,0-1,-5 1,-28-6,-43-3,34 4,-153-14,16 2,51 5,-27 6,43 2,-707-22,-37 38,-353-7,-321-19,83 18,825-16,92 14,-529 5,806 3,-215 4,-1976-11,1792-15,-144-6,310 3,23 5,283 3,-400-11,23 20,-774 6,928 11,62-2,150-7,-393 3,-170 5,123-2,-148-7,454-6,84-8,83 1,-144-5,-217-4,219 17,-244 1,347 7,-111 0,-3033-8,2990-16,-4 1,-67 1,-5 0,-10 14,447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2019-12-10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2019-12-10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2019-12-10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2019-12-10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2019-12-10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6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2019-12-10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2019-12-10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1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2019-12-10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4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2019-12-10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2019-12-10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6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2019-12-10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0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2019-12-10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57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Canvas_API/Tutorial" TargetMode="External"/><Relationship Id="rId2" Type="http://schemas.openxmlformats.org/officeDocument/2006/relationships/hyperlink" Target="http://www.kodyaz.com/html5/draw-stick-man-in-html5-canvas-using-javascript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E0BFB4D-47D6-4E1A-ABE1-492FDDE79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9" r="17588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974AA-19E5-4F9F-969E-1D1203196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Canvas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C6653-C5B2-4AF8-BE07-2ED28CF3E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arba Javascript’as irgi gali b</a:t>
            </a:r>
            <a:r>
              <a:rPr lang="lt-LT" sz="1800">
                <a:solidFill>
                  <a:srgbClr val="FFFFFF"/>
                </a:solidFill>
              </a:rPr>
              <a:t>ūti smagus</a:t>
            </a: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9A7E22-0ADE-4E41-8C61-074FE8B689E1}"/>
              </a:ext>
            </a:extLst>
          </p:cNvPr>
          <p:cNvSpPr txBox="1"/>
          <p:nvPr/>
        </p:nvSpPr>
        <p:spPr>
          <a:xfrm>
            <a:off x="7883176" y="6384435"/>
            <a:ext cx="430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Žygimantas Augūnas VU ISI </a:t>
            </a:r>
            <a:r>
              <a:rPr lang="lt-LT" dirty="0" err="1"/>
              <a:t>IIk</a:t>
            </a:r>
            <a:r>
              <a:rPr lang="lt-LT" dirty="0"/>
              <a:t>. </a:t>
            </a:r>
            <a:r>
              <a:rPr lang="lt-LT" dirty="0" err="1"/>
              <a:t>IIg</a:t>
            </a:r>
            <a:r>
              <a:rPr lang="lt-LT" dirty="0"/>
              <a:t>. </a:t>
            </a:r>
            <a:r>
              <a:rPr lang="lt-LT" dirty="0" err="1"/>
              <a:t>Ipg</a:t>
            </a:r>
            <a:r>
              <a:rPr lang="lt-L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75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CE1E-6102-4992-8AC6-27E600AA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Naudota</a:t>
            </a:r>
            <a:r>
              <a:rPr lang="en-US" dirty="0"/>
              <a:t> med</a:t>
            </a:r>
            <a:r>
              <a:rPr lang="lt-LT" dirty="0" err="1"/>
              <a:t>žiaga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2C7F-D480-4300-9E64-F425DC48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2"/>
              </a:rPr>
              <a:t>http://www.kodyaz.com/html5/draw-stick-man-in-html5-canvas-using-javascript.aspx</a:t>
            </a:r>
            <a:endParaRPr lang="lt-LT" dirty="0"/>
          </a:p>
          <a:p>
            <a:pPr lvl="1"/>
            <a:r>
              <a:rPr lang="en-US" dirty="0">
                <a:hlinkClick r:id="rId3"/>
              </a:rPr>
              <a:t>https://developer.mozilla.org/en-US/docs/Web/API/Canvas_API/Tutorial</a:t>
            </a:r>
            <a:endParaRPr lang="en-US" dirty="0"/>
          </a:p>
          <a:p>
            <a:pPr lvl="1"/>
            <a:endParaRPr lang="lt-L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2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2FCA7-FFDB-4DF8-9A98-D1DCDD37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lt-LT" sz="4400" dirty="0">
                <a:solidFill>
                  <a:srgbClr val="FFFFFF"/>
                </a:solidFill>
              </a:rPr>
              <a:t>Turinys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D88D-4937-4C53-9D6A-7D5223E0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lt-LT" sz="2400" dirty="0"/>
              <a:t>&lt;</a:t>
            </a:r>
            <a:r>
              <a:rPr lang="lt-LT" sz="2400" dirty="0" err="1"/>
              <a:t>canvas</a:t>
            </a:r>
            <a:r>
              <a:rPr lang="lt-LT" sz="2400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lt-LT" sz="2400" dirty="0"/>
              <a:t>Kodo pavyzdys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lt-LT" sz="2400" dirty="0" err="1"/>
              <a:t>CreateJS</a:t>
            </a:r>
            <a:r>
              <a:rPr lang="lt-LT" sz="2400" dirty="0"/>
              <a:t>, </a:t>
            </a:r>
            <a:r>
              <a:rPr lang="lt-LT" sz="2400" dirty="0" err="1"/>
              <a:t>EaselJS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lt-LT" sz="2400" dirty="0"/>
              <a:t>Kaip Žygis su </a:t>
            </a:r>
            <a:r>
              <a:rPr lang="lt-LT" sz="2400" dirty="0" err="1"/>
              <a:t>canvas‘ais</a:t>
            </a:r>
            <a:r>
              <a:rPr lang="lt-LT" sz="2400" dirty="0"/>
              <a:t> kovojo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Quadtree </a:t>
            </a:r>
            <a:r>
              <a:rPr lang="en-US" sz="2400" dirty="0" err="1"/>
              <a:t>algoritmas</a:t>
            </a:r>
            <a:endParaRPr lang="lt-LT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lt-LT" sz="2400" dirty="0" err="1"/>
              <a:t>Demo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70214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CB0-33AD-4F7F-A1B1-D8319D46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>
                <a:solidFill>
                  <a:srgbClr val="FFFFFF"/>
                </a:solidFill>
              </a:rPr>
              <a:t>&lt;canvas&gt;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7290DD-8C6C-4A21-94F3-D100B5808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98" y="2341500"/>
            <a:ext cx="10925102" cy="26493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E9C526B-DF86-4EEA-86EB-212CEF1A2C46}"/>
                  </a:ext>
                </a:extLst>
              </p14:cNvPr>
              <p14:cNvContentPartPr/>
              <p14:nvPr/>
            </p14:nvContentPartPr>
            <p14:xfrm>
              <a:off x="632898" y="2325950"/>
              <a:ext cx="10869671" cy="189061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E9C526B-DF86-4EEA-86EB-212CEF1A2C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897" y="2262954"/>
                <a:ext cx="10995313" cy="201624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A8FC8E1-32E8-4B7B-B6E0-A8A93949BD52}"/>
              </a:ext>
            </a:extLst>
          </p:cNvPr>
          <p:cNvSpPr txBox="1"/>
          <p:nvPr/>
        </p:nvSpPr>
        <p:spPr>
          <a:xfrm>
            <a:off x="1081453" y="1197731"/>
            <a:ext cx="2448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4000" dirty="0"/>
              <a:t>&lt;</a:t>
            </a:r>
            <a:r>
              <a:rPr lang="lt-LT" sz="4000" dirty="0" err="1"/>
              <a:t>canvas</a:t>
            </a:r>
            <a:r>
              <a:rPr lang="lt-LT" sz="4000" dirty="0"/>
              <a:t>&gt;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9550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CFBB9-8CDE-4EC9-B096-1CBAD653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lt-LT" sz="4000" dirty="0">
                <a:solidFill>
                  <a:srgbClr val="FFFFFF"/>
                </a:solidFill>
              </a:rPr>
              <a:t>Kodo pavyzdys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BCF304-7D38-400D-837B-D9A0BFBE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4D516-BFE6-46A0-9A56-4FD5FCA22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2" r="-2" b="-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FFF947D5-3AFA-4A74-8C4F-8AFC7BB31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00" y="2546224"/>
            <a:ext cx="2680511" cy="33432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E3E9FE-AB1B-40A0-B54C-EB9A39FF0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546" y="2948466"/>
            <a:ext cx="5557150" cy="2351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16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0C45-00D4-462E-A530-F64C061F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10778218" cy="3461658"/>
          </a:xfrm>
        </p:spPr>
        <p:txBody>
          <a:bodyPr>
            <a:normAutofit/>
          </a:bodyPr>
          <a:lstStyle/>
          <a:p>
            <a:pPr lvl="1"/>
            <a:r>
              <a:rPr lang="lt-LT" dirty="0" err="1"/>
              <a:t>CreateJS</a:t>
            </a:r>
            <a:r>
              <a:rPr lang="lt-LT" dirty="0"/>
              <a:t> -</a:t>
            </a:r>
            <a:r>
              <a:rPr lang="en-US" dirty="0"/>
              <a:t> suite of modular libraries and tools which work together or independently to enable rich interactive content on open web technologies via HTML5.</a:t>
            </a:r>
            <a:endParaRPr lang="lt-LT" dirty="0"/>
          </a:p>
          <a:p>
            <a:pPr lvl="1"/>
            <a:r>
              <a:rPr lang="lt-LT" dirty="0" err="1"/>
              <a:t>EaselJS</a:t>
            </a:r>
            <a:r>
              <a:rPr lang="lt-LT" dirty="0"/>
              <a:t> -</a:t>
            </a:r>
            <a:r>
              <a:rPr lang="en-US" dirty="0"/>
              <a:t> JavaScript library that makes working with the HTML5 Canvas element easy.</a:t>
            </a:r>
            <a:endParaRPr lang="lt-LT" dirty="0"/>
          </a:p>
        </p:txBody>
      </p:sp>
      <p:pic>
        <p:nvPicPr>
          <p:cNvPr id="2050" name="Picture 2" descr="Image result for createjs logo">
            <a:extLst>
              <a:ext uri="{FF2B5EF4-FFF2-40B4-BE49-F238E27FC236}">
                <a16:creationId xmlns:a16="http://schemas.microsoft.com/office/drawing/2014/main" id="{E5D35FFC-7459-4AC8-9194-0757C0999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257" y="860710"/>
            <a:ext cx="4001315" cy="8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reatejs logo">
            <a:extLst>
              <a:ext uri="{FF2B5EF4-FFF2-40B4-BE49-F238E27FC236}">
                <a16:creationId xmlns:a16="http://schemas.microsoft.com/office/drawing/2014/main" id="{700CC694-9D71-4710-9B0C-D5CFF1A7D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720" y="821701"/>
            <a:ext cx="4001315" cy="94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E7F60-5CC0-4744-958D-5CF2328B7AC1}"/>
              </a:ext>
            </a:extLst>
          </p:cNvPr>
          <p:cNvSpPr txBox="1"/>
          <p:nvPr/>
        </p:nvSpPr>
        <p:spPr>
          <a:xfrm>
            <a:off x="5609493" y="3833446"/>
            <a:ext cx="5530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lt-LT" b="1" dirty="0" err="1"/>
              <a:t>Cons</a:t>
            </a:r>
            <a:r>
              <a:rPr lang="lt-LT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Neturi </a:t>
            </a:r>
            <a:r>
              <a:rPr lang="lt-LT" dirty="0" err="1"/>
              <a:t>npm</a:t>
            </a:r>
            <a:r>
              <a:rPr lang="lt-LT" dirty="0"/>
              <a:t> </a:t>
            </a:r>
            <a:r>
              <a:rPr lang="lt-LT" dirty="0" err="1"/>
              <a:t>package‘o</a:t>
            </a:r>
            <a:r>
              <a:rPr lang="lt-LT" dirty="0"/>
              <a:t> (senesnėms versijoms žmonės patys yra padarę </a:t>
            </a:r>
            <a:r>
              <a:rPr lang="lt-LT" dirty="0" err="1"/>
              <a:t>package‘us</a:t>
            </a:r>
            <a:r>
              <a:rPr lang="lt-L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Daliai funkcionalumo trūksta optimizacijos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C0276C-5F36-4D5C-8D26-0D7C07ED0EA7}"/>
              </a:ext>
            </a:extLst>
          </p:cNvPr>
          <p:cNvSpPr txBox="1"/>
          <p:nvPr/>
        </p:nvSpPr>
        <p:spPr>
          <a:xfrm>
            <a:off x="360694" y="3815099"/>
            <a:ext cx="5530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lt-LT" b="1" dirty="0" err="1"/>
              <a:t>Pros</a:t>
            </a:r>
            <a:r>
              <a:rPr lang="lt-LT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Lengvas naudojimas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dirty="0"/>
              <a:t>Sunkios </a:t>
            </a:r>
            <a:r>
              <a:rPr lang="lt-LT" dirty="0" err="1"/>
              <a:t>implementacijos</a:t>
            </a:r>
            <a:r>
              <a:rPr lang="lt-LT" dirty="0"/>
              <a:t> </a:t>
            </a:r>
            <a:r>
              <a:rPr lang="lt-LT" dirty="0" err="1"/>
              <a:t>prienamos</a:t>
            </a:r>
            <a:r>
              <a:rPr lang="lt-LT" dirty="0"/>
              <a:t> patogiu </a:t>
            </a:r>
            <a:r>
              <a:rPr lang="lt-LT" dirty="0" err="1"/>
              <a:t>interface‘u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511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A197-C564-4371-9B28-DD158DDB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B9F2-1F6A-41F0-80F0-85B1B42F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1C4DD-40D1-46EC-A4FA-11BB9595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7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7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8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3D461-9FDD-446D-9403-8A16784E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Kaip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Žygis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su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canvas‘ais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kovojo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1040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mmabis fingers inspection">
            <a:extLst>
              <a:ext uri="{FF2B5EF4-FFF2-40B4-BE49-F238E27FC236}">
                <a16:creationId xmlns:a16="http://schemas.microsoft.com/office/drawing/2014/main" id="{7102941C-3FCC-46D8-9F6C-664FA0AC7D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8269" y="726783"/>
            <a:ext cx="7553731" cy="555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3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ADD58-32F4-4B14-9155-13F22CE3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950" y="-535553"/>
            <a:ext cx="5977937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Quadtree algorithm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quadtree gif">
            <a:extLst>
              <a:ext uri="{FF2B5EF4-FFF2-40B4-BE49-F238E27FC236}">
                <a16:creationId xmlns:a16="http://schemas.microsoft.com/office/drawing/2014/main" id="{8FACB3D3-5B56-4501-B552-F847C2B4C7D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253" y="1610029"/>
            <a:ext cx="6000038" cy="450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quadtree gif">
            <a:extLst>
              <a:ext uri="{FF2B5EF4-FFF2-40B4-BE49-F238E27FC236}">
                <a16:creationId xmlns:a16="http://schemas.microsoft.com/office/drawing/2014/main" id="{DAB1FA9F-7EDB-4493-8374-53CC5603F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679" y="1428644"/>
            <a:ext cx="5510709" cy="26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F8E627-2A16-47CE-A4E6-1A4D539F713C}"/>
              </a:ext>
            </a:extLst>
          </p:cNvPr>
          <p:cNvCxnSpPr/>
          <p:nvPr/>
        </p:nvCxnSpPr>
        <p:spPr>
          <a:xfrm>
            <a:off x="712177" y="1130948"/>
            <a:ext cx="5187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57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3041C-E152-4132-B5E7-D57DDE4F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1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354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8E2"/>
      </a:lt2>
      <a:accent1>
        <a:srgbClr val="E729E7"/>
      </a:accent1>
      <a:accent2>
        <a:srgbClr val="D51786"/>
      </a:accent2>
      <a:accent3>
        <a:srgbClr val="E72949"/>
      </a:accent3>
      <a:accent4>
        <a:srgbClr val="D54617"/>
      </a:accent4>
      <a:accent5>
        <a:srgbClr val="D49A26"/>
      </a:accent5>
      <a:accent6>
        <a:srgbClr val="9FAB13"/>
      </a:accent6>
      <a:hlink>
        <a:srgbClr val="329732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05C3B032E61941BA35A6FF0F50F50C" ma:contentTypeVersion="10" ma:contentTypeDescription="Create a new document." ma:contentTypeScope="" ma:versionID="edf946cb0a4d3afc0d649f45906abfef">
  <xsd:schema xmlns:xsd="http://www.w3.org/2001/XMLSchema" xmlns:xs="http://www.w3.org/2001/XMLSchema" xmlns:p="http://schemas.microsoft.com/office/2006/metadata/properties" xmlns:ns3="e44937e0-f39b-4765-bad1-587e62c6632a" xmlns:ns4="aa6dd65b-24c7-4419-96a5-3a26b2b01c4a" targetNamespace="http://schemas.microsoft.com/office/2006/metadata/properties" ma:root="true" ma:fieldsID="cba9976845faa6f845aaaee7a7ea02e4" ns3:_="" ns4:_="">
    <xsd:import namespace="e44937e0-f39b-4765-bad1-587e62c6632a"/>
    <xsd:import namespace="aa6dd65b-24c7-4419-96a5-3a26b2b01c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937e0-f39b-4765-bad1-587e62c663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6dd65b-24c7-4419-96a5-3a26b2b01c4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2C3C21-2EF4-446C-BFC6-5262580316C0}">
  <ds:schemaRefs>
    <ds:schemaRef ds:uri="aa6dd65b-24c7-4419-96a5-3a26b2b01c4a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e44937e0-f39b-4765-bad1-587e62c6632a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B3A78F8-482C-4E15-BF9F-AB9748FF74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937e0-f39b-4765-bad1-587e62c6632a"/>
    <ds:schemaRef ds:uri="aa6dd65b-24c7-4419-96a5-3a26b2b01c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E5BD3F-558B-4102-B7BB-B2FFFD4B8A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164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RetrospectVTI</vt:lpstr>
      <vt:lpstr>Canvas</vt:lpstr>
      <vt:lpstr>Turinys</vt:lpstr>
      <vt:lpstr>&lt;canvas&gt;</vt:lpstr>
      <vt:lpstr>Kodo pavyzdys</vt:lpstr>
      <vt:lpstr>PowerPoint Presentation</vt:lpstr>
      <vt:lpstr>PowerPoint Presentation</vt:lpstr>
      <vt:lpstr>Kaip Žygis su canvas‘ais kovojo</vt:lpstr>
      <vt:lpstr>Quadtree algorithm</vt:lpstr>
      <vt:lpstr>Demo</vt:lpstr>
      <vt:lpstr>Naudota medžiaga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Žygimantas Augūnas</dc:creator>
  <cp:lastModifiedBy>Žygimantas Augūnas</cp:lastModifiedBy>
  <cp:revision>1</cp:revision>
  <dcterms:created xsi:type="dcterms:W3CDTF">2019-12-08T18:00:11Z</dcterms:created>
  <dcterms:modified xsi:type="dcterms:W3CDTF">2019-12-10T08:17:11Z</dcterms:modified>
</cp:coreProperties>
</file>