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6" d="100"/>
          <a:sy n="66" d="100"/>
        </p:scale>
        <p:origin x="79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4690-FEB5-4B11-9570-E0F45011DC5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FFC-088A-458E-9ADC-D70C8F0C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0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4690-FEB5-4B11-9570-E0F45011DC5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FFC-088A-458E-9ADC-D70C8F0C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6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4690-FEB5-4B11-9570-E0F45011DC5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FFC-088A-458E-9ADC-D70C8F0C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4690-FEB5-4B11-9570-E0F45011DC5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FFC-088A-458E-9ADC-D70C8F0C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5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4690-FEB5-4B11-9570-E0F45011DC5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FFC-088A-458E-9ADC-D70C8F0C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6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4690-FEB5-4B11-9570-E0F45011DC5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FFC-088A-458E-9ADC-D70C8F0C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4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4690-FEB5-4B11-9570-E0F45011DC5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FFC-088A-458E-9ADC-D70C8F0C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1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4690-FEB5-4B11-9570-E0F45011DC5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FFC-088A-458E-9ADC-D70C8F0C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4690-FEB5-4B11-9570-E0F45011DC5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FFC-088A-458E-9ADC-D70C8F0C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4690-FEB5-4B11-9570-E0F45011DC5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FFC-088A-458E-9ADC-D70C8F0C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4690-FEB5-4B11-9570-E0F45011DC5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3FFC-088A-458E-9ADC-D70C8F0C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1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24690-FEB5-4B11-9570-E0F45011DC5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3FFC-088A-458E-9ADC-D70C8F0C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3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466192" y="772510"/>
            <a:ext cx="2625747" cy="5571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Vendor:</a:t>
            </a:r>
          </a:p>
          <a:p>
            <a:pPr algn="ctr"/>
            <a:r>
              <a:rPr lang="en-US" dirty="0"/>
              <a:t>$key</a:t>
            </a:r>
          </a:p>
          <a:p>
            <a:pPr algn="ctr"/>
            <a:r>
              <a:rPr lang="en-US" dirty="0"/>
              <a:t>Company</a:t>
            </a:r>
          </a:p>
          <a:p>
            <a:pPr algn="ctr"/>
            <a:r>
              <a:rPr lang="en-US" dirty="0" err="1"/>
              <a:t>url</a:t>
            </a:r>
            <a:endParaRPr lang="en-US" dirty="0"/>
          </a:p>
          <a:p>
            <a:pPr algn="ctr"/>
            <a:r>
              <a:rPr lang="en-US" dirty="0"/>
              <a:t>Contact</a:t>
            </a:r>
          </a:p>
          <a:p>
            <a:pPr algn="ctr"/>
            <a:r>
              <a:rPr lang="en-US" dirty="0" err="1"/>
              <a:t>Cntitle</a:t>
            </a:r>
            <a:endParaRPr lang="en-US" dirty="0"/>
          </a:p>
          <a:p>
            <a:pPr algn="ctr"/>
            <a:r>
              <a:rPr lang="en-US" dirty="0" err="1"/>
              <a:t>Cnphone</a:t>
            </a:r>
            <a:endParaRPr lang="en-US" dirty="0"/>
          </a:p>
          <a:p>
            <a:pPr algn="ctr"/>
            <a:r>
              <a:rPr lang="en-US" dirty="0" err="1"/>
              <a:t>Cnemail</a:t>
            </a:r>
            <a:endParaRPr lang="en-US" dirty="0"/>
          </a:p>
          <a:p>
            <a:pPr algn="ctr"/>
            <a:r>
              <a:rPr lang="en-US" dirty="0" err="1"/>
              <a:t>Mlcontact</a:t>
            </a:r>
            <a:endParaRPr lang="en-US" dirty="0"/>
          </a:p>
          <a:p>
            <a:pPr algn="ctr"/>
            <a:r>
              <a:rPr lang="en-US" dirty="0" err="1"/>
              <a:t>Mltitle</a:t>
            </a:r>
            <a:endParaRPr lang="en-US" dirty="0"/>
          </a:p>
          <a:p>
            <a:pPr algn="ctr"/>
            <a:r>
              <a:rPr lang="en-US" dirty="0" err="1"/>
              <a:t>Mlphone</a:t>
            </a:r>
            <a:endParaRPr lang="en-US" dirty="0"/>
          </a:p>
          <a:p>
            <a:pPr algn="ctr"/>
            <a:r>
              <a:rPr lang="en-US" dirty="0" err="1"/>
              <a:t>Mlemail</a:t>
            </a:r>
            <a:endParaRPr lang="en-US" dirty="0"/>
          </a:p>
          <a:p>
            <a:pPr algn="ctr"/>
            <a:r>
              <a:rPr lang="en-US" dirty="0"/>
              <a:t>Notes</a:t>
            </a:r>
          </a:p>
          <a:p>
            <a:pPr algn="ctr"/>
            <a:r>
              <a:rPr lang="en-US" dirty="0" err="1"/>
              <a:t>Mlstatus</a:t>
            </a:r>
            <a:endParaRPr lang="en-US" dirty="0"/>
          </a:p>
          <a:p>
            <a:pPr algn="ctr"/>
            <a:r>
              <a:rPr lang="en-US" dirty="0"/>
              <a:t>Conditions (of status)</a:t>
            </a:r>
          </a:p>
          <a:p>
            <a:pPr algn="ctr"/>
            <a:r>
              <a:rPr lang="en-US" dirty="0" err="1"/>
              <a:t>Prstatus</a:t>
            </a:r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Classify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platform</a:t>
            </a:r>
          </a:p>
          <a:p>
            <a:pPr algn="ctr"/>
            <a:endParaRPr lang="en-US" sz="1200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4933292" y="674370"/>
            <a:ext cx="2625747" cy="2632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Classify:</a:t>
            </a:r>
          </a:p>
          <a:p>
            <a:pPr algn="ctr"/>
            <a:r>
              <a:rPr lang="en-US" dirty="0"/>
              <a:t>$key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Classify: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Ex: Data Protection, HA, Data Retention</a:t>
            </a:r>
          </a:p>
          <a:p>
            <a:pPr algn="ctr"/>
            <a:endParaRPr lang="en-US" sz="12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8080352" y="674370"/>
            <a:ext cx="2625747" cy="2632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Platform:</a:t>
            </a:r>
          </a:p>
          <a:p>
            <a:pPr algn="ctr"/>
            <a:r>
              <a:rPr lang="en-US" dirty="0"/>
              <a:t>$key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Platform: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Ex:  Windows, Linux, Unix</a:t>
            </a:r>
          </a:p>
          <a:p>
            <a:pPr algn="ctr"/>
            <a:endParaRPr lang="en-US" sz="1200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4933292" y="3558080"/>
            <a:ext cx="2625747" cy="313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Item:</a:t>
            </a:r>
          </a:p>
          <a:p>
            <a:pPr algn="ctr"/>
            <a:r>
              <a:rPr lang="en-US" dirty="0"/>
              <a:t>$key</a:t>
            </a:r>
          </a:p>
          <a:p>
            <a:pPr algn="ctr"/>
            <a:r>
              <a:rPr lang="en-US" dirty="0"/>
              <a:t>name:</a:t>
            </a:r>
          </a:p>
          <a:p>
            <a:pPr algn="ctr"/>
            <a:r>
              <a:rPr lang="en-US" dirty="0"/>
              <a:t>Description:</a:t>
            </a:r>
          </a:p>
          <a:p>
            <a:pPr algn="ctr"/>
            <a:r>
              <a:rPr lang="en-US" dirty="0"/>
              <a:t>Notes: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Company: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Classify: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Platform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Ex: Spectrum Protect, </a:t>
            </a:r>
            <a:r>
              <a:rPr lang="en-US" dirty="0" err="1"/>
              <a:t>Zerto</a:t>
            </a:r>
            <a:r>
              <a:rPr lang="en-US" dirty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112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1132114" y="1074057"/>
            <a:ext cx="2859315" cy="159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5537200" y="1074057"/>
            <a:ext cx="2859315" cy="2612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Item</a:t>
            </a:r>
          </a:p>
          <a:p>
            <a:pPr algn="ctr"/>
            <a:r>
              <a:rPr lang="en-US" dirty="0"/>
              <a:t>What is the item = classify </a:t>
            </a:r>
            <a:r>
              <a:rPr lang="en-US" dirty="0" err="1"/>
              <a:t>Classify</a:t>
            </a:r>
            <a:r>
              <a:rPr lang="en-US" dirty="0"/>
              <a:t> = (one keyword for search ex.  Data  Protection)</a:t>
            </a:r>
          </a:p>
        </p:txBody>
      </p:sp>
    </p:spTree>
    <p:extLst>
      <p:ext uri="{BB962C8B-B14F-4D97-AF65-F5344CB8AC3E}">
        <p14:creationId xmlns:p14="http://schemas.microsoft.com/office/powerpoint/2010/main" val="140844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3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466192" y="772510"/>
            <a:ext cx="2625747" cy="5571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Vendor:</a:t>
            </a:r>
          </a:p>
          <a:p>
            <a:pPr algn="ctr"/>
            <a:r>
              <a:rPr lang="en-US" dirty="0"/>
              <a:t>$key</a:t>
            </a:r>
          </a:p>
          <a:p>
            <a:pPr algn="ctr"/>
            <a:r>
              <a:rPr lang="en-US" dirty="0"/>
              <a:t>Company</a:t>
            </a:r>
          </a:p>
          <a:p>
            <a:pPr algn="ctr"/>
            <a:r>
              <a:rPr lang="en-US" dirty="0" err="1"/>
              <a:t>url</a:t>
            </a:r>
            <a:endParaRPr lang="en-US" dirty="0"/>
          </a:p>
          <a:p>
            <a:pPr algn="ctr"/>
            <a:r>
              <a:rPr lang="en-US" dirty="0"/>
              <a:t>Contact</a:t>
            </a:r>
          </a:p>
          <a:p>
            <a:pPr algn="ctr"/>
            <a:r>
              <a:rPr lang="en-US" dirty="0" err="1"/>
              <a:t>Cntitle</a:t>
            </a:r>
            <a:endParaRPr lang="en-US" dirty="0"/>
          </a:p>
          <a:p>
            <a:pPr algn="ctr"/>
            <a:r>
              <a:rPr lang="en-US" dirty="0" err="1"/>
              <a:t>Cnphone</a:t>
            </a:r>
            <a:endParaRPr lang="en-US" dirty="0"/>
          </a:p>
          <a:p>
            <a:pPr algn="ctr"/>
            <a:r>
              <a:rPr lang="en-US" dirty="0" err="1"/>
              <a:t>Cnemail</a:t>
            </a:r>
            <a:endParaRPr lang="en-US" dirty="0"/>
          </a:p>
          <a:p>
            <a:pPr algn="ctr"/>
            <a:r>
              <a:rPr lang="en-US" dirty="0" err="1"/>
              <a:t>Mlcontact</a:t>
            </a:r>
            <a:endParaRPr lang="en-US" dirty="0"/>
          </a:p>
          <a:p>
            <a:pPr algn="ctr"/>
            <a:r>
              <a:rPr lang="en-US" dirty="0" err="1"/>
              <a:t>Mltitle</a:t>
            </a:r>
            <a:endParaRPr lang="en-US" dirty="0"/>
          </a:p>
          <a:p>
            <a:pPr algn="ctr"/>
            <a:r>
              <a:rPr lang="en-US" dirty="0" err="1"/>
              <a:t>Mlphone</a:t>
            </a:r>
            <a:endParaRPr lang="en-US" dirty="0"/>
          </a:p>
          <a:p>
            <a:pPr algn="ctr"/>
            <a:r>
              <a:rPr lang="en-US" dirty="0" err="1"/>
              <a:t>Mlemail</a:t>
            </a:r>
            <a:endParaRPr lang="en-US" dirty="0"/>
          </a:p>
          <a:p>
            <a:pPr algn="ctr"/>
            <a:r>
              <a:rPr lang="en-US" dirty="0"/>
              <a:t>Notes</a:t>
            </a:r>
          </a:p>
          <a:p>
            <a:pPr algn="ctr"/>
            <a:r>
              <a:rPr lang="en-US" dirty="0" err="1"/>
              <a:t>Mlstatus</a:t>
            </a:r>
            <a:endParaRPr lang="en-US" dirty="0"/>
          </a:p>
          <a:p>
            <a:pPr algn="ctr"/>
            <a:r>
              <a:rPr lang="en-US" dirty="0"/>
              <a:t>Conditions (of status)</a:t>
            </a:r>
          </a:p>
          <a:p>
            <a:pPr algn="ctr"/>
            <a:r>
              <a:rPr lang="en-US" dirty="0" err="1"/>
              <a:t>Prstatus</a:t>
            </a:r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Classify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platform</a:t>
            </a:r>
          </a:p>
          <a:p>
            <a:pPr algn="ctr"/>
            <a:endParaRPr lang="en-US" sz="1200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4933292" y="674370"/>
            <a:ext cx="2625747" cy="2632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Classify:</a:t>
            </a:r>
          </a:p>
          <a:p>
            <a:pPr algn="ctr"/>
            <a:r>
              <a:rPr lang="en-US" dirty="0"/>
              <a:t>$key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Classify: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Ex: Data Protection, HA, Data Retention</a:t>
            </a:r>
          </a:p>
          <a:p>
            <a:pPr algn="ctr"/>
            <a:endParaRPr lang="en-US" sz="12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8080352" y="674370"/>
            <a:ext cx="2625747" cy="2632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Platform:</a:t>
            </a:r>
          </a:p>
          <a:p>
            <a:pPr algn="ctr"/>
            <a:r>
              <a:rPr lang="en-US" dirty="0"/>
              <a:t>$key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Platform: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Ex:  Windows, Linux, Unix</a:t>
            </a:r>
          </a:p>
          <a:p>
            <a:pPr algn="ctr"/>
            <a:endParaRPr lang="en-US" sz="1200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4933292" y="3558080"/>
            <a:ext cx="2625747" cy="313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Item:</a:t>
            </a:r>
          </a:p>
          <a:p>
            <a:pPr algn="ctr"/>
            <a:r>
              <a:rPr lang="en-US" dirty="0"/>
              <a:t>$key</a:t>
            </a:r>
          </a:p>
          <a:p>
            <a:pPr algn="ctr"/>
            <a:r>
              <a:rPr lang="en-US" dirty="0"/>
              <a:t>name:</a:t>
            </a:r>
          </a:p>
          <a:p>
            <a:pPr algn="ctr"/>
            <a:r>
              <a:rPr lang="en-US" dirty="0"/>
              <a:t>Description:</a:t>
            </a:r>
          </a:p>
          <a:p>
            <a:pPr algn="ctr"/>
            <a:r>
              <a:rPr lang="en-US" dirty="0"/>
              <a:t>Notes: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Company: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Classify: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Platform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Ex: Spectrum Protect, </a:t>
            </a:r>
            <a:r>
              <a:rPr lang="en-US" dirty="0" err="1"/>
              <a:t>Zerto</a:t>
            </a:r>
            <a:r>
              <a:rPr lang="en-US" dirty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878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167</Words>
  <Application>Microsoft Office PowerPoint</Application>
  <PresentationFormat>Widescreen</PresentationFormat>
  <Paragraphs>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</dc:creator>
  <cp:lastModifiedBy>Sami</cp:lastModifiedBy>
  <cp:revision>8</cp:revision>
  <dcterms:created xsi:type="dcterms:W3CDTF">2017-05-17T15:51:36Z</dcterms:created>
  <dcterms:modified xsi:type="dcterms:W3CDTF">2017-05-17T17:11:29Z</dcterms:modified>
</cp:coreProperties>
</file>