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9" r:id="rId5"/>
    <p:sldId id="271" r:id="rId6"/>
    <p:sldId id="268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B8312D"/>
    <a:srgbClr val="FEFBFC"/>
    <a:srgbClr val="FF6699"/>
    <a:srgbClr val="FF6600"/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/>
    <p:restoredTop sz="86392"/>
  </p:normalViewPr>
  <p:slideViewPr>
    <p:cSldViewPr snapToGrid="0" snapToObjects="1">
      <p:cViewPr varScale="1">
        <p:scale>
          <a:sx n="141" d="100"/>
          <a:sy n="141" d="100"/>
        </p:scale>
        <p:origin x="136" y="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rgbClr val="B831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rgbClr val="FF0066">
              <a:alpha val="14902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B831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957CDE-5E1A-4D9B-A8BA-40144BDCDD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7361" y="397922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rgbClr val="B831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rgbClr val="FF0066">
              <a:alpha val="14902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1FD45E6-F744-4426-AFFE-1768EA983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2669" y="726016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rgbClr val="FF0066">
              <a:alpha val="14902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87BEE4-B42A-408B-AE7C-5E7DB06A8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774" y="746323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581190" y="5156844"/>
            <a:ext cx="11029616" cy="1229701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B29FEC-10CA-401D-9F66-AB0D19A16C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7689" y="5267081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B8312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B8312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 baseline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 baseline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rgbClr val="B831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rgbClr val="FF0066">
              <a:alpha val="14902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BE2CC4-20F2-40D6-9450-52CC9E1C5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7691" y="5221530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rgbClr val="B831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rgbClr val="FF0066">
              <a:alpha val="14902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B8312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B8312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44856A-D6E2-47F8-9FAD-E003C4E6A8F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00573" y="452209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简约</a:t>
            </a:r>
            <a:r>
              <a:rPr kumimoji="1" lang="zh-CN" altLang="en-US" dirty="0"/>
              <a:t>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F1CC58-8578-44DD-967C-3D311DE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94" y="924144"/>
            <a:ext cx="3051648" cy="3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</TotalTime>
  <Words>250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简约主题PPT模板 留边风格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永浩 周</cp:lastModifiedBy>
  <cp:revision>1175</cp:revision>
  <cp:lastPrinted>2020-04-04T02:50:47Z</cp:lastPrinted>
  <dcterms:created xsi:type="dcterms:W3CDTF">2020-01-04T07:43:38Z</dcterms:created>
  <dcterms:modified xsi:type="dcterms:W3CDTF">2023-12-28T13:47:53Z</dcterms:modified>
</cp:coreProperties>
</file>