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3"/>
  </p:notesMasterIdLst>
  <p:sldIdLst>
    <p:sldId id="256" r:id="rId2"/>
    <p:sldId id="268" r:id="rId3"/>
    <p:sldId id="269" r:id="rId4"/>
    <p:sldId id="267" r:id="rId5"/>
    <p:sldId id="272" r:id="rId6"/>
    <p:sldId id="273" r:id="rId7"/>
    <p:sldId id="270" r:id="rId8"/>
    <p:sldId id="274" r:id="rId9"/>
    <p:sldId id="275" r:id="rId10"/>
    <p:sldId id="26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62E"/>
    <a:srgbClr val="21272E"/>
    <a:srgbClr val="2F2425"/>
    <a:srgbClr val="242D22"/>
    <a:srgbClr val="2E2B21"/>
    <a:srgbClr val="5C307D"/>
    <a:srgbClr val="1B1B1B"/>
    <a:srgbClr val="FCFAFD"/>
    <a:srgbClr val="FAFAFF"/>
    <a:srgbClr val="F8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0"/>
    <p:restoredTop sz="86378"/>
  </p:normalViewPr>
  <p:slideViewPr>
    <p:cSldViewPr snapToGrid="0" snapToObjects="1">
      <p:cViewPr varScale="1">
        <p:scale>
          <a:sx n="126" d="100"/>
          <a:sy n="126" d="100"/>
        </p:scale>
        <p:origin x="156" y="76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51940-DB52-3B48-AABB-9C7938529E4E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717E-F74C-4246-A795-6577BEDC83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52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56243DC0-6F71-4E26-B77C-0314BEED78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5517" y="5175092"/>
            <a:ext cx="1063642" cy="1039807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7C0E73ED-F32E-4592-91E2-6E9A90AC6F51}"/>
              </a:ext>
            </a:extLst>
          </p:cNvPr>
          <p:cNvSpPr>
            <a:spLocks noChangeAspect="1"/>
          </p:cNvSpPr>
          <p:nvPr userDrawn="1"/>
        </p:nvSpPr>
        <p:spPr>
          <a:xfrm>
            <a:off x="10416467" y="5246331"/>
            <a:ext cx="897328" cy="897328"/>
          </a:xfrm>
          <a:prstGeom prst="ellipse">
            <a:avLst/>
          </a:prstGeom>
          <a:solidFill>
            <a:schemeClr val="tx2">
              <a:alpha val="28000"/>
            </a:schemeClr>
          </a:solidFill>
          <a:ln w="0">
            <a:solidFill>
              <a:srgbClr val="C00000"/>
            </a:solidFill>
          </a:ln>
          <a:effectLst>
            <a:glow rad="279400">
              <a:schemeClr val="accent1">
                <a:alpha val="28000"/>
              </a:schemeClr>
            </a:glow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3FE9298-60C2-9548-BC1E-E8694904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897" y="1692966"/>
            <a:ext cx="9172207" cy="1771241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normAutofit/>
          </a:bodyPr>
          <a:lstStyle>
            <a:lvl1pPr algn="l">
              <a:defRPr lang="en-US" altLang="en-US" sz="4800" b="0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03A73B5-4CCB-264A-803E-B46FEDFF9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897" y="3598321"/>
            <a:ext cx="9172207" cy="13409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90A64297-58A3-E54F-ACA6-AE5AD39260E9}"/>
              </a:ext>
            </a:extLst>
          </p:cNvPr>
          <p:cNvSpPr/>
          <p:nvPr userDrawn="1"/>
        </p:nvSpPr>
        <p:spPr>
          <a:xfrm flipH="1">
            <a:off x="1080541" y="1692965"/>
            <a:ext cx="158081" cy="177124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2D584E-093C-8C4F-A007-B986FE22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3725" y="5483026"/>
            <a:ext cx="2600325" cy="365125"/>
          </a:xfrm>
        </p:spPr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1DA1CA-C167-C944-8035-1CCF93FD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10201" y="5478700"/>
            <a:ext cx="5504937" cy="365125"/>
          </a:xfrm>
        </p:spPr>
        <p:txBody>
          <a:bodyPr/>
          <a:lstStyle/>
          <a:p>
            <a:endParaRPr kumimoji="1"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139B52-261C-2642-9E14-06939C0C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2638" y="5483026"/>
            <a:ext cx="1209162" cy="365125"/>
          </a:xfrm>
        </p:spPr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E5801D-1FDA-394F-BC08-7958CB52552C}"/>
              </a:ext>
            </a:extLst>
          </p:cNvPr>
          <p:cNvSpPr/>
          <p:nvPr userDrawn="1"/>
        </p:nvSpPr>
        <p:spPr>
          <a:xfrm>
            <a:off x="1080541" y="3723580"/>
            <a:ext cx="158081" cy="158081"/>
          </a:xfrm>
          <a:prstGeom prst="ellipse">
            <a:avLst/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499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95AEF9-B902-46E4-9193-2BE87010D33B}"/>
              </a:ext>
            </a:extLst>
          </p:cNvPr>
          <p:cNvGrpSpPr/>
          <p:nvPr userDrawn="1"/>
        </p:nvGrpSpPr>
        <p:grpSpPr>
          <a:xfrm>
            <a:off x="10345517" y="5175092"/>
            <a:ext cx="1063642" cy="1039807"/>
            <a:chOff x="10345517" y="5175092"/>
            <a:chExt cx="1063642" cy="103980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F95304A-23D8-4533-81B3-655A4B51FD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45517" y="5175092"/>
              <a:ext cx="1063642" cy="1039807"/>
            </a:xfrm>
            <a:prstGeom prst="rect">
              <a:avLst/>
            </a:prstGeom>
          </p:spPr>
        </p:pic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585465E-BCF9-4805-9011-21EE1689C6CC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416467" y="5246331"/>
              <a:ext cx="897328" cy="897328"/>
            </a:xfrm>
            <a:prstGeom prst="ellipse">
              <a:avLst/>
            </a:prstGeom>
            <a:solidFill>
              <a:schemeClr val="tx2">
                <a:alpha val="28000"/>
              </a:schemeClr>
            </a:solidFill>
            <a:ln w="0">
              <a:solidFill>
                <a:srgbClr val="C00000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01" y="4461894"/>
            <a:ext cx="9571599" cy="71199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10201" y="599725"/>
            <a:ext cx="957159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202" y="5173884"/>
            <a:ext cx="9571600" cy="45342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1DD0EB08-F18E-A349-B37D-1FB25B88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pPr/>
              <a:t>2023/12/13</a:t>
            </a:fld>
            <a:endParaRPr kumimoji="1"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7D64A8DD-0139-F54E-A8E1-56105952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9F67E848-3A1A-4E40-8139-A0AD9586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42E07CB0-9E98-4F48-B0BF-0DEC8992386E}"/>
              </a:ext>
            </a:extLst>
          </p:cNvPr>
          <p:cNvSpPr/>
          <p:nvPr userDrawn="1"/>
        </p:nvSpPr>
        <p:spPr>
          <a:xfrm flipH="1">
            <a:off x="1067129" y="4461894"/>
            <a:ext cx="46800" cy="1165411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2ADC6-CE60-BE46-B46D-E72C08A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6A376F4-4BE4-4AF8-8F81-40F8A4D80A6D}"/>
              </a:ext>
            </a:extLst>
          </p:cNvPr>
          <p:cNvGrpSpPr/>
          <p:nvPr userDrawn="1"/>
        </p:nvGrpSpPr>
        <p:grpSpPr>
          <a:xfrm>
            <a:off x="10345517" y="5175092"/>
            <a:ext cx="1063642" cy="1039807"/>
            <a:chOff x="10345517" y="5175092"/>
            <a:chExt cx="1063642" cy="1039807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B85DB1B9-3028-451A-AD08-CAAE12CE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45517" y="5175092"/>
              <a:ext cx="1063642" cy="1039807"/>
            </a:xfrm>
            <a:prstGeom prst="rect">
              <a:avLst/>
            </a:prstGeom>
          </p:spPr>
        </p:pic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7B3501E-4631-46EA-9A1E-9E6BDC207EE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416467" y="5246331"/>
              <a:ext cx="897328" cy="897328"/>
            </a:xfrm>
            <a:prstGeom prst="ellipse">
              <a:avLst/>
            </a:prstGeom>
            <a:solidFill>
              <a:schemeClr val="tx2">
                <a:alpha val="28000"/>
              </a:schemeClr>
            </a:solidFill>
            <a:ln w="0">
              <a:solidFill>
                <a:srgbClr val="C00000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Vertical Title 1">
            <a:extLst>
              <a:ext uri="{FF2B5EF4-FFF2-40B4-BE49-F238E27FC236}">
                <a16:creationId xmlns:a16="http://schemas.microsoft.com/office/drawing/2014/main" id="{9D3F700B-2D07-A448-9622-360F28D96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09516" y="879676"/>
            <a:ext cx="1872283" cy="4687748"/>
          </a:xfrm>
          <a:prstGeom prst="rect">
            <a:avLst/>
          </a:prstGeom>
        </p:spPr>
        <p:txBody>
          <a:bodyPr vert="eaVert"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5F0B6C42-B8E7-1C45-A053-18F7FE5B2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10200" y="879675"/>
            <a:ext cx="6788760" cy="4687748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F38362F-4165-D24C-B416-195504761D81}"/>
              </a:ext>
            </a:extLst>
          </p:cNvPr>
          <p:cNvSpPr/>
          <p:nvPr userDrawn="1"/>
        </p:nvSpPr>
        <p:spPr>
          <a:xfrm flipH="1">
            <a:off x="8691360" y="932283"/>
            <a:ext cx="50710" cy="99578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82EF5A-4B6E-0342-8FF5-8F91465B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pPr/>
              <a:t>2023/12/13</a:t>
            </a:fld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9E6F2B-9D72-D048-8237-DFC7960A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2211B-8AC7-6541-9DCC-062A84D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77" y="2180498"/>
            <a:ext cx="10521387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66F30-802A-944F-A90F-0FB6F8D2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EF692-91C4-6546-82A5-79527DBB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A3D561-CE43-714F-8F64-447E2A4E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5BC10DA-F806-944D-8EDF-C866E56D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F0161B4-066E-4946-959D-B66BF2AF8EED}"/>
              </a:ext>
            </a:extLst>
          </p:cNvPr>
          <p:cNvGrpSpPr/>
          <p:nvPr userDrawn="1"/>
        </p:nvGrpSpPr>
        <p:grpSpPr>
          <a:xfrm>
            <a:off x="10345517" y="5175092"/>
            <a:ext cx="1063642" cy="1039807"/>
            <a:chOff x="10345517" y="5175092"/>
            <a:chExt cx="1063642" cy="1039807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A0BCCA0A-A6BD-4ED2-BFDD-B09B1DEF7F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45517" y="5175092"/>
              <a:ext cx="1063642" cy="1039807"/>
            </a:xfrm>
            <a:prstGeom prst="rect">
              <a:avLst/>
            </a:prstGeom>
          </p:spPr>
        </p:pic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863FE31-66DC-4187-8743-3B7D79D1C18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416467" y="5246331"/>
              <a:ext cx="897328" cy="897328"/>
            </a:xfrm>
            <a:prstGeom prst="ellipse">
              <a:avLst/>
            </a:prstGeom>
            <a:solidFill>
              <a:schemeClr val="tx2">
                <a:alpha val="28000"/>
              </a:schemeClr>
            </a:solidFill>
            <a:ln w="0">
              <a:solidFill>
                <a:srgbClr val="C00000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727754-C851-C341-8EC8-C90F9BC7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280" y="1453888"/>
            <a:ext cx="6066519" cy="4267559"/>
          </a:xfrm>
        </p:spPr>
        <p:txBody>
          <a:bodyPr anchor="t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D989D6D-F1B5-F54E-813A-CCB6A463D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201" y="1455494"/>
            <a:ext cx="2076466" cy="2929850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063DB182-A643-344A-A633-7A8BD3347B28}"/>
              </a:ext>
            </a:extLst>
          </p:cNvPr>
          <p:cNvSpPr/>
          <p:nvPr userDrawn="1"/>
        </p:nvSpPr>
        <p:spPr>
          <a:xfrm flipH="1">
            <a:off x="3514353" y="1453888"/>
            <a:ext cx="50710" cy="995785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3EE7FB-94A1-8E48-810B-CEB1D3E7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F39FC0-4D82-5A41-911B-B0DA99E6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9F82D-D154-8743-9C1B-859C8977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4A3061B-C838-4D1D-9539-17B623952209}"/>
              </a:ext>
            </a:extLst>
          </p:cNvPr>
          <p:cNvGrpSpPr/>
          <p:nvPr userDrawn="1"/>
        </p:nvGrpSpPr>
        <p:grpSpPr>
          <a:xfrm>
            <a:off x="10345517" y="5175092"/>
            <a:ext cx="1063642" cy="1039807"/>
            <a:chOff x="10345517" y="5175092"/>
            <a:chExt cx="1063642" cy="103980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D783EEC-26EF-4746-8BC9-BC089B1479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45517" y="5175092"/>
              <a:ext cx="1063642" cy="1039807"/>
            </a:xfrm>
            <a:prstGeom prst="rect">
              <a:avLst/>
            </a:prstGeom>
          </p:spPr>
        </p:pic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4037EA3F-4375-4768-BED9-C1DC15D2A1C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416467" y="5246331"/>
              <a:ext cx="897328" cy="897328"/>
            </a:xfrm>
            <a:prstGeom prst="ellipse">
              <a:avLst/>
            </a:prstGeom>
            <a:solidFill>
              <a:schemeClr val="tx2">
                <a:alpha val="28000"/>
              </a:schemeClr>
            </a:solidFill>
            <a:ln w="0">
              <a:solidFill>
                <a:srgbClr val="C00000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54DB8D1A-12A8-B34E-ABB0-AFDEDA44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246" y="3043910"/>
            <a:ext cx="8979509" cy="149750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8C8D98C-AAE6-6D4F-8FDD-A93E2E112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6245" y="4541417"/>
            <a:ext cx="8979509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B56D54-F881-794B-A169-292E1714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8850C5-BE85-504B-ABEB-C28C01B2C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26E7AD-5895-5E4D-83CB-D2F11E08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4D310A3-C2E0-9D4D-97E1-04966CC816F0}"/>
              </a:ext>
            </a:extLst>
          </p:cNvPr>
          <p:cNvSpPr/>
          <p:nvPr userDrawn="1"/>
        </p:nvSpPr>
        <p:spPr>
          <a:xfrm flipH="1">
            <a:off x="1186122" y="3043910"/>
            <a:ext cx="158081" cy="1497507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E3BD8F-4671-9A46-A61F-6736F06A72C4}"/>
              </a:ext>
            </a:extLst>
          </p:cNvPr>
          <p:cNvSpPr/>
          <p:nvPr userDrawn="1"/>
        </p:nvSpPr>
        <p:spPr>
          <a:xfrm>
            <a:off x="1186121" y="4683614"/>
            <a:ext cx="158081" cy="158081"/>
          </a:xfrm>
          <a:prstGeom prst="ellipse">
            <a:avLst/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0200" y="2228004"/>
            <a:ext cx="4693385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469338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0C7D26-A2BB-CE43-BB2A-2808F22C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99" y="2250894"/>
            <a:ext cx="4664096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199" y="2926054"/>
            <a:ext cx="4664095" cy="2934999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8" y="2250894"/>
            <a:ext cx="435806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4664089" cy="2934999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95155F9-0BCA-F049-9D40-4CF28F9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31502A-7294-9848-AFF1-6116ACE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18351B-BD1E-45A6-B127-F3BEE3B14189}"/>
              </a:ext>
            </a:extLst>
          </p:cNvPr>
          <p:cNvGrpSpPr/>
          <p:nvPr userDrawn="1"/>
        </p:nvGrpSpPr>
        <p:grpSpPr>
          <a:xfrm>
            <a:off x="10345517" y="5175092"/>
            <a:ext cx="1063642" cy="1039807"/>
            <a:chOff x="10345517" y="5175092"/>
            <a:chExt cx="1063642" cy="103980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267E0D7-A490-44D7-817D-4C094346AB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45517" y="5175092"/>
              <a:ext cx="1063642" cy="1039807"/>
            </a:xfrm>
            <a:prstGeom prst="rect">
              <a:avLst/>
            </a:prstGeom>
          </p:spPr>
        </p:pic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9213B7C-88A0-4060-A8FA-28BA71B7A5A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416467" y="5246331"/>
              <a:ext cx="897328" cy="897328"/>
            </a:xfrm>
            <a:prstGeom prst="ellipse">
              <a:avLst/>
            </a:prstGeom>
            <a:solidFill>
              <a:schemeClr val="tx2">
                <a:alpha val="28000"/>
              </a:schemeClr>
            </a:solidFill>
            <a:ln w="0">
              <a:solidFill>
                <a:srgbClr val="C00000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t>2023/12/13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0F1FF5-6E3C-4738-B42A-EF15EA4C884E}"/>
              </a:ext>
            </a:extLst>
          </p:cNvPr>
          <p:cNvGrpSpPr/>
          <p:nvPr userDrawn="1"/>
        </p:nvGrpSpPr>
        <p:grpSpPr>
          <a:xfrm>
            <a:off x="10345517" y="5175092"/>
            <a:ext cx="1063642" cy="1039807"/>
            <a:chOff x="10345517" y="5175092"/>
            <a:chExt cx="1063642" cy="1039807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620287B-E68C-4B4F-BAD8-D5357A504B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345517" y="5175092"/>
              <a:ext cx="1063642" cy="1039807"/>
            </a:xfrm>
            <a:prstGeom prst="rect">
              <a:avLst/>
            </a:prstGeom>
          </p:spPr>
        </p:pic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BF27446A-32C1-4AFD-B998-EDB65287D332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0416467" y="5246331"/>
              <a:ext cx="897328" cy="897328"/>
            </a:xfrm>
            <a:prstGeom prst="ellipse">
              <a:avLst/>
            </a:prstGeom>
            <a:solidFill>
              <a:schemeClr val="tx2">
                <a:alpha val="28000"/>
              </a:schemeClr>
            </a:solidFill>
            <a:ln w="0">
              <a:solidFill>
                <a:srgbClr val="C00000"/>
              </a:solidFill>
            </a:ln>
            <a:effectLst>
              <a:glow rad="279400">
                <a:schemeClr val="accent1">
                  <a:alpha val="28000"/>
                </a:schemeClr>
              </a:glow>
              <a:outerShdw blurRad="3810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201" y="601200"/>
            <a:ext cx="9571599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200" y="4909729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47012" y="4909729"/>
            <a:ext cx="3746112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DA0589E9-A1DF-8F48-83D4-23C984309280}"/>
              </a:ext>
            </a:extLst>
          </p:cNvPr>
          <p:cNvSpPr/>
          <p:nvPr userDrawn="1"/>
        </p:nvSpPr>
        <p:spPr>
          <a:xfrm flipH="1">
            <a:off x="1136033" y="4909729"/>
            <a:ext cx="46800" cy="689514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C4C261B-B531-0B47-AFA2-65C6F4F7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51058-E5DB-324A-A8E9-6D3BEF243C3B}" type="datetimeFigureOut">
              <a:rPr kumimoji="1" lang="zh-CN" altLang="en-US" smtClean="0"/>
              <a:pPr/>
              <a:t>2023/12/13</a:t>
            </a:fld>
            <a:endParaRPr kumimoji="1"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9CD91DA3-99A4-8F4E-B07A-8228A5696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0EC3785-30A6-224D-9227-860A2CBA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27347A7-7F90-49B8-9071-96818FE9A82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345517" y="5175092"/>
            <a:ext cx="1063642" cy="1039807"/>
          </a:xfrm>
          <a:prstGeom prst="rect">
            <a:avLst/>
          </a:prstGeom>
        </p:spPr>
      </p:pic>
      <p:sp>
        <p:nvSpPr>
          <p:cNvPr id="7" name="标题占位符 6">
            <a:extLst>
              <a:ext uri="{FF2B5EF4-FFF2-40B4-BE49-F238E27FC236}">
                <a16:creationId xmlns:a16="http://schemas.microsoft.com/office/drawing/2014/main" id="{386CB2C2-B0CA-6B4C-9D67-BC3A516A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201" y="645290"/>
            <a:ext cx="9538260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871" y="2336002"/>
            <a:ext cx="9538260" cy="3282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43725" y="5711625"/>
            <a:ext cx="2600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E4551058-E5DB-324A-A8E9-6D3BEF243C3B}" type="datetimeFigureOut">
              <a:rPr kumimoji="1" lang="zh-CN" altLang="en-US" smtClean="0"/>
              <a:pPr/>
              <a:t>2023/12/13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0201" y="5707299"/>
            <a:ext cx="55049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2638" y="5711625"/>
            <a:ext cx="1209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F6C2932-A69B-7046-B281-7E5E60B99CE7}"/>
              </a:ext>
            </a:extLst>
          </p:cNvPr>
          <p:cNvSpPr>
            <a:spLocks noChangeAspect="1"/>
          </p:cNvSpPr>
          <p:nvPr userDrawn="1"/>
        </p:nvSpPr>
        <p:spPr>
          <a:xfrm>
            <a:off x="10416467" y="5246331"/>
            <a:ext cx="897328" cy="897328"/>
          </a:xfrm>
          <a:prstGeom prst="ellipse">
            <a:avLst/>
          </a:prstGeom>
          <a:solidFill>
            <a:schemeClr val="tx2">
              <a:alpha val="28000"/>
            </a:schemeClr>
          </a:solidFill>
          <a:ln w="0">
            <a:solidFill>
              <a:srgbClr val="C00000"/>
            </a:solidFill>
          </a:ln>
          <a:effectLst>
            <a:glow rad="279400">
              <a:schemeClr val="accent1">
                <a:alpha val="28000"/>
              </a:schemeClr>
            </a:glow>
            <a:outerShdw blurRad="381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68C356FC-4B64-AF40-AACC-1D03942BDFA8}"/>
              </a:ext>
            </a:extLst>
          </p:cNvPr>
          <p:cNvSpPr/>
          <p:nvPr userDrawn="1"/>
        </p:nvSpPr>
        <p:spPr>
          <a:xfrm flipH="1">
            <a:off x="946497" y="645290"/>
            <a:ext cx="45719" cy="1015200"/>
          </a:xfrm>
          <a:prstGeom prst="roundRect">
            <a:avLst>
              <a:gd name="adj" fmla="val 50000"/>
            </a:avLst>
          </a:prstGeom>
          <a:ln>
            <a:noFill/>
          </a:ln>
          <a:effectLst>
            <a:glow rad="241300">
              <a:schemeClr val="accent1">
                <a:alpha val="19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txStyles>
    <p:titleStyle>
      <a:lvl1pPr algn="l" defTabSz="457189" rtl="0" eaLnBrk="1" latinLnBrk="0" hangingPunct="1">
        <a:spcBef>
          <a:spcPct val="0"/>
        </a:spcBef>
        <a:buNone/>
        <a:defRPr sz="36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bg1">
            <a:lumMod val="85000"/>
          </a:schemeClr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/>
              <a:t>简约</a:t>
            </a:r>
            <a:r>
              <a:rPr kumimoji="1" lang="zh-CN" altLang="en-US" dirty="0"/>
              <a:t>主题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模板</a:t>
            </a:r>
            <a:br>
              <a:rPr kumimoji="1" lang="en-US" altLang="zh-CN" dirty="0"/>
            </a:br>
            <a:r>
              <a:rPr kumimoji="1" lang="zh-CN" altLang="en-US" dirty="0"/>
              <a:t>暗光风格 </a:t>
            </a:r>
            <a:r>
              <a:rPr kumimoji="1" lang="en-US" altLang="zh-CN" dirty="0"/>
              <a:t>16:9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陈伟浩</a:t>
            </a:r>
            <a:endParaRPr kumimoji="1" lang="en-US" altLang="zh-CN" dirty="0"/>
          </a:p>
          <a:p>
            <a:r>
              <a:rPr kumimoji="1" lang="zh-CN" altLang="en-US" dirty="0"/>
              <a:t>新雅书院</a:t>
            </a:r>
            <a:endParaRPr kumimoji="1" lang="en-US" altLang="zh-CN" dirty="0"/>
          </a:p>
          <a:p>
            <a:r>
              <a:rPr kumimoji="1" lang="en-US" altLang="zh-CN" dirty="0"/>
              <a:t>2020</a:t>
            </a:r>
            <a:r>
              <a:rPr kumimoji="1" lang="zh-CN" altLang="en-US" dirty="0"/>
              <a:t>年</a:t>
            </a:r>
            <a:r>
              <a:rPr kumimoji="1" lang="en-US" altLang="zh-CN" dirty="0"/>
              <a:t>6</a:t>
            </a:r>
            <a:r>
              <a:rPr kumimoji="1" lang="zh-CN" altLang="en-US" dirty="0"/>
              <a:t>月</a:t>
            </a:r>
            <a:r>
              <a:rPr kumimoji="1" lang="en-US" altLang="zh-CN"/>
              <a:t>1</a:t>
            </a:r>
            <a:r>
              <a:rPr kumimoji="1" lang="en-US" altLang="zh-CN" dirty="0"/>
              <a:t>2</a:t>
            </a:r>
            <a:r>
              <a:rPr kumimoji="1" lang="zh-CN" altLang="en-US"/>
              <a:t>日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2544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1E0E24-E099-8B4F-8CA2-04B828D790EF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kumimoji="1" lang="zh-CN" altLang="en-US" dirty="0"/>
              <a:t>竖排文本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F21B7-6DD4-2240-86E2-0461F6090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kumimoji="1" lang="zh-CN" altLang="en-US" dirty="0"/>
              <a:t>这里还可以写一些竖排文本，效果大概是这样的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2325070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感谢使用和支持！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86DF19-DC1B-514A-8C02-64E0ECCD2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/>
              <a:t>Atomie</a:t>
            </a:r>
            <a:endParaRPr kumimoji="1" lang="en-US" altLang="zh-CN" dirty="0"/>
          </a:p>
          <a:p>
            <a:r>
              <a:rPr kumimoji="1" lang="en-US" altLang="zh-CN" dirty="0"/>
              <a:t>9999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13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32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43330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B7803CC-D28B-C24F-BBA8-5CED311C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这里可以写你的目录内容</a:t>
            </a:r>
            <a:endParaRPr kumimoji="1" lang="en-US" altLang="zh-CN" dirty="0"/>
          </a:p>
          <a:p>
            <a:r>
              <a:rPr kumimoji="1" lang="zh-CN" altLang="en-US" dirty="0"/>
              <a:t>一</a:t>
            </a:r>
            <a:endParaRPr kumimoji="1" lang="en-US" altLang="zh-CN" dirty="0"/>
          </a:p>
          <a:p>
            <a:r>
              <a:rPr kumimoji="1" lang="zh-CN" altLang="en-US" dirty="0"/>
              <a:t>二</a:t>
            </a:r>
            <a:endParaRPr kumimoji="1" lang="en-US" altLang="zh-CN" dirty="0"/>
          </a:p>
          <a:p>
            <a:r>
              <a:rPr kumimoji="1" lang="zh-CN" altLang="en-US" dirty="0"/>
              <a:t>三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0341D4-E1BC-CA46-B7FB-6F8ECFC0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84096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1829228-678C-6445-A58F-7D87CE81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PowerPoint</a:t>
            </a:r>
            <a:r>
              <a:rPr kumimoji="1" lang="zh-CN" altLang="en-US" dirty="0"/>
              <a:t>的新建幻灯片的选项卡里，可以自己选择合适的页面</a:t>
            </a:r>
            <a:endParaRPr kumimoji="1" lang="en-US" altLang="zh-CN" dirty="0"/>
          </a:p>
          <a:p>
            <a:r>
              <a:rPr kumimoji="1" lang="zh-CN" altLang="en-US" dirty="0"/>
              <a:t>本清华主题模板实际上编辑了幻灯片母版，使图案和配色固定下来，使用时可类似于使用</a:t>
            </a:r>
            <a:r>
              <a:rPr kumimoji="1" lang="en-US" altLang="zh-CN" dirty="0"/>
              <a:t>office</a:t>
            </a:r>
            <a:r>
              <a:rPr kumimoji="1" lang="zh-CN" altLang="en-US" dirty="0"/>
              <a:t>自带模板一样不必为模板细节操心</a:t>
            </a:r>
            <a:endParaRPr kumimoji="1" lang="en-US" altLang="zh-CN" dirty="0"/>
          </a:p>
          <a:p>
            <a:r>
              <a:rPr kumimoji="1" lang="zh-CN" altLang="en-US" dirty="0"/>
              <a:t>如果需要定制，可自行编辑幻灯片母版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FDD14A5-F1A8-8B41-8890-E2D8AFFB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296359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新雅书院终于迎来了第一批在籍毕业生</a:t>
            </a:r>
            <a:endParaRPr kumimoji="1" lang="en-US" altLang="zh-CN" dirty="0"/>
          </a:p>
          <a:p>
            <a:r>
              <a:rPr kumimoji="1" lang="zh-CN" altLang="en-US" dirty="0"/>
              <a:t>扫地机科学与技术</a:t>
            </a:r>
            <a:endParaRPr kumimoji="1" lang="en-US" altLang="zh-CN" dirty="0"/>
          </a:p>
          <a:p>
            <a:r>
              <a:rPr kumimoji="1" lang="zh-CN" altLang="en-US" dirty="0"/>
              <a:t>一行不够，两行充数</a:t>
            </a:r>
            <a:endParaRPr kumimoji="1" lang="en-US" altLang="zh-CN" dirty="0"/>
          </a:p>
          <a:p>
            <a:r>
              <a:rPr kumimoji="1" lang="zh-CN" altLang="en-US" dirty="0"/>
              <a:t>更多页面款式供你选！</a:t>
            </a:r>
          </a:p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en-US" altLang="zh-CN" dirty="0"/>
              <a:t>Bar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kumimoji="1" lang="en" altLang="zh-CN" dirty="0"/>
              <a:t>Made by</a:t>
            </a:r>
            <a:r>
              <a:rPr kumimoji="1" lang="zh-CN" altLang="en-US" dirty="0"/>
              <a:t> </a:t>
            </a:r>
            <a:r>
              <a:rPr kumimoji="1" lang="en" altLang="zh-CN" dirty="0"/>
              <a:t>Weihao CHEN from Xinya College</a:t>
            </a:r>
          </a:p>
          <a:p>
            <a:r>
              <a:rPr kumimoji="1" lang="en-US" altLang="zh-CN" dirty="0"/>
              <a:t>Sweeper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Science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Technology</a:t>
            </a:r>
          </a:p>
          <a:p>
            <a:r>
              <a:rPr kumimoji="1" lang="zh-CN" altLang="en-US" dirty="0"/>
              <a:t>陈伟浩做了一个清净的主题模板</a:t>
            </a:r>
            <a:endParaRPr kumimoji="1" lang="en-US" altLang="zh-CN" dirty="0"/>
          </a:p>
          <a:p>
            <a:r>
              <a:rPr kumimoji="1" lang="zh-CN" altLang="en" dirty="0"/>
              <a:t>欢迎大家</a:t>
            </a:r>
            <a:r>
              <a:rPr kumimoji="1" lang="zh-CN" altLang="en-US" dirty="0"/>
              <a:t>广而传播使用！</a:t>
            </a:r>
            <a:endParaRPr kumimoji="1" lang="en" altLang="zh-CN" dirty="0"/>
          </a:p>
          <a:p>
            <a:endParaRPr kumimoji="1"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艾敝舍</a:t>
            </a:r>
          </a:p>
        </p:txBody>
      </p:sp>
    </p:spTree>
    <p:extLst>
      <p:ext uri="{BB962C8B-B14F-4D97-AF65-F5344CB8AC3E}">
        <p14:creationId xmlns:p14="http://schemas.microsoft.com/office/powerpoint/2010/main" val="323222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CE301-F19D-5D46-9AD8-F10623A6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可以使用的页面如上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0F37C-5A25-9B44-84D6-76F9C09C3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kumimoji="1" lang="zh-CN" altLang="en-US" dirty="0"/>
              <a:t>本页空白比较大，可以放图等内容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713AA2-8B34-D449-AB60-E27F356B3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5" y="681222"/>
            <a:ext cx="7308850" cy="3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95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02980E1B-FB57-40FD-8830-7C2F843C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1314364-0D52-4039-BA1E-97C83D20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C860B-0E2D-A748-AFCA-9F8393E4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下一个章节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57CC7-1F3B-3144-90C7-B61EE0D45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93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EE328-5EBE-4B4D-81FE-F7807164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0DA9E-11E8-4E68-8C54-7C095C4C9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6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5A8757-ABF8-44A6-9144-585EA948144C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0F0BD-6B2F-4619-BCD7-F2DED31D3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36448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暗光-16:9">
  <a:themeElements>
    <a:clrScheme name="自定义 2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B8312D"/>
      </a:accent1>
      <a:accent2>
        <a:srgbClr val="B8312D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B8312D"/>
      </a:hlink>
      <a:folHlink>
        <a:srgbClr val="C00000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4756</TotalTime>
  <Words>211</Words>
  <Application>Microsoft Office PowerPoint</Application>
  <PresentationFormat>宽屏</PresentationFormat>
  <Paragraphs>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Gill Sans MT</vt:lpstr>
      <vt:lpstr>Wingdings 2</vt:lpstr>
      <vt:lpstr>清华简约主题-暗光-16:9</vt:lpstr>
      <vt:lpstr>简约主题PPT模板 暗光风格 16:9</vt:lpstr>
      <vt:lpstr>目录</vt:lpstr>
      <vt:lpstr>使用方法</vt:lpstr>
      <vt:lpstr>艾敝舍</vt:lpstr>
      <vt:lpstr>可以使用的页面如上</vt:lpstr>
      <vt:lpstr>PowerPoint 演示文稿</vt:lpstr>
      <vt:lpstr>下一个章节</vt:lpstr>
      <vt:lpstr>PowerPoint 演示文稿</vt:lpstr>
      <vt:lpstr>PowerPoint 演示文稿</vt:lpstr>
      <vt:lpstr>竖排文本</vt:lpstr>
      <vt:lpstr>感谢使用和支持！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永浩 周</cp:lastModifiedBy>
  <cp:revision>1289</cp:revision>
  <cp:lastPrinted>2020-04-04T02:50:47Z</cp:lastPrinted>
  <dcterms:created xsi:type="dcterms:W3CDTF">2020-01-04T07:43:38Z</dcterms:created>
  <dcterms:modified xsi:type="dcterms:W3CDTF">2023-12-13T05:37:38Z</dcterms:modified>
</cp:coreProperties>
</file>