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12D"/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26" d="100"/>
          <a:sy n="126" d="100"/>
        </p:scale>
        <p:origin x="148" y="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6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B83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B831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F8EC6E-F3FF-490F-A32A-FEB7D08FE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1629" y="220609"/>
            <a:ext cx="1102442" cy="10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buClr>
                <a:srgbClr val="B8312D"/>
              </a:buClr>
              <a:defRPr/>
            </a:lvl1pPr>
            <a:lvl2pPr algn="l">
              <a:buClr>
                <a:srgbClr val="B8312D"/>
              </a:buClr>
              <a:defRPr/>
            </a:lvl2pPr>
            <a:lvl3pPr algn="l">
              <a:buClr>
                <a:srgbClr val="B8312D"/>
              </a:buClr>
              <a:defRPr/>
            </a:lvl3pPr>
            <a:lvl4pPr algn="l">
              <a:buClr>
                <a:srgbClr val="B8312D"/>
              </a:buClr>
              <a:defRPr/>
            </a:lvl4pPr>
            <a:lvl5pPr algn="l">
              <a:buClr>
                <a:srgbClr val="B8312D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buClr>
                <a:srgbClr val="B8312D"/>
              </a:buClr>
              <a:defRPr sz="2800"/>
            </a:lvl1pPr>
            <a:lvl2pPr algn="l">
              <a:buClr>
                <a:srgbClr val="B8312D"/>
              </a:buClr>
              <a:defRPr sz="2400"/>
            </a:lvl2pPr>
            <a:lvl3pPr algn="l">
              <a:buClr>
                <a:srgbClr val="B8312D"/>
              </a:buClr>
              <a:defRPr sz="2000"/>
            </a:lvl3pPr>
            <a:lvl4pPr algn="l">
              <a:buClr>
                <a:srgbClr val="B8312D"/>
              </a:buClr>
              <a:defRPr sz="1800"/>
            </a:lvl4pPr>
            <a:lvl5pPr algn="l">
              <a:buClr>
                <a:srgbClr val="B8312D"/>
              </a:buCl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>
            <a:lvl1pPr>
              <a:buClr>
                <a:srgbClr val="B8312D"/>
              </a:buClr>
              <a:defRPr/>
            </a:lvl1pPr>
            <a:lvl2pPr>
              <a:buClr>
                <a:srgbClr val="B8312D"/>
              </a:buClr>
              <a:defRPr/>
            </a:lvl2pPr>
            <a:lvl3pPr>
              <a:buClr>
                <a:srgbClr val="B8312D"/>
              </a:buClr>
              <a:defRPr/>
            </a:lvl3pPr>
            <a:lvl4pPr>
              <a:buClr>
                <a:srgbClr val="B8312D"/>
              </a:buClr>
              <a:defRPr/>
            </a:lvl4pPr>
            <a:lvl5pPr>
              <a:buClr>
                <a:srgbClr val="B8312D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>
            <a:lvl1pPr>
              <a:buClr>
                <a:srgbClr val="B8312D"/>
              </a:buClr>
              <a:defRPr/>
            </a:lvl1pPr>
            <a:lvl2pPr>
              <a:buClr>
                <a:srgbClr val="B8312D"/>
              </a:buClr>
              <a:defRPr/>
            </a:lvl2pPr>
            <a:lvl3pPr>
              <a:buClr>
                <a:srgbClr val="B8312D"/>
              </a:buClr>
              <a:defRPr/>
            </a:lvl3pPr>
            <a:lvl4pPr>
              <a:buClr>
                <a:srgbClr val="B8312D"/>
              </a:buClr>
              <a:defRPr/>
            </a:lvl4pPr>
            <a:lvl5pPr>
              <a:buClr>
                <a:srgbClr val="B8312D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B8312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B8312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51282BD-10C7-4442-892B-E8FEFE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B4D4DE8-6CE5-7146-97D4-07B9C90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B1C0495-D0F2-7747-B5EB-46C12779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B8312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zh-CN" altLang="en-US"/>
              <a:t>原作者：陈伟浩</a:t>
            </a:r>
            <a:endParaRPr lang="en-US" altLang="zh-CN" dirty="0"/>
          </a:p>
          <a:p>
            <a:r>
              <a:rPr lang="zh-CN" altLang="en-US" dirty="0"/>
              <a:t>计算机系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/>
              <a:t>湖大简约</a:t>
            </a:r>
            <a:r>
              <a:rPr lang="zh-CN" altLang="en-US" dirty="0"/>
              <a:t>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</a:t>
            </a:r>
            <a:r>
              <a:rPr lang="en-US" altLang="zh-CN" dirty="0"/>
              <a:t>v2</a:t>
            </a:r>
            <a:r>
              <a:rPr lang="zh-CN" altLang="en-US" dirty="0"/>
              <a:t> </a:t>
            </a:r>
            <a:r>
              <a:rPr lang="en-US" altLang="zh-CN" dirty="0"/>
              <a:t>16:9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 </a:t>
            </a:r>
            <a:r>
              <a:rPr lang="en-US" altLang="zh-CN" dirty="0"/>
              <a:t>1.618</a:t>
            </a:r>
          </a:p>
          <a:p>
            <a:r>
              <a:rPr lang="zh-CN" altLang="en-US" dirty="0"/>
              <a:t>二 </a:t>
            </a:r>
            <a:r>
              <a:rPr lang="en-US" altLang="zh-CN" dirty="0"/>
              <a:t>0.618</a:t>
            </a:r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/>
          <a:lstStyle/>
          <a:p>
            <a:r>
              <a:rPr lang="en-US" altLang="zh-CN" dirty="0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/>
          <a:lstStyle/>
          <a:p>
            <a:r>
              <a:rPr lang="en-US" altLang="zh-CN" dirty="0"/>
              <a:t>What you see is what you get</a:t>
            </a:r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/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艾敝舍 </a:t>
            </a:r>
            <a:r>
              <a:rPr lang="en-US" altLang="zh-CN" dirty="0"/>
              <a:t>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398E7-CD18-5C4C-B542-15D26B55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08" y="1089478"/>
            <a:ext cx="6769583" cy="31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/>
          <a:lstStyle/>
          <a:p>
            <a:r>
              <a:rPr lang="zh-CN" altLang="en-US" dirty="0">
                <a:solidFill>
                  <a:srgbClr val="B8312D"/>
                </a:solidFill>
              </a:rPr>
              <a:t>我们需要进入一些</a:t>
            </a:r>
            <a:r>
              <a:rPr lang="en-US" altLang="zh-CN" dirty="0">
                <a:solidFill>
                  <a:srgbClr val="B8312D"/>
                </a:solidFill>
              </a:rPr>
              <a:t>details</a:t>
            </a:r>
            <a:endParaRPr lang="zh-CN" altLang="en-US" dirty="0">
              <a:solidFill>
                <a:srgbClr val="B831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9F08-7C82-4A88-BE60-6220D74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EFBAD-0E9F-4700-91A6-A30BD4F6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428E5-789E-4989-807F-079A517A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2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pPr>
              <a:buClr>
                <a:srgbClr val="B8312D"/>
              </a:buClr>
            </a:pPr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pPr>
              <a:buClr>
                <a:srgbClr val="C00000"/>
              </a:buClr>
            </a:pPr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1">
      <a:dk1>
        <a:srgbClr val="B8312D"/>
      </a:dk1>
      <a:lt1>
        <a:srgbClr val="FFFFFF"/>
      </a:lt1>
      <a:dk2>
        <a:srgbClr val="3D3D3D"/>
      </a:dk2>
      <a:lt2>
        <a:srgbClr val="EBEBEB"/>
      </a:lt2>
      <a:accent1>
        <a:srgbClr val="B8312D"/>
      </a:accent1>
      <a:accent2>
        <a:srgbClr val="B8312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B8312D"/>
      </a:hlink>
      <a:folHlink>
        <a:srgbClr val="C00000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258</Words>
  <Application>Microsoft Office PowerPoint</Application>
  <PresentationFormat>宽屏</PresentationFormat>
  <Paragraphs>39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湖大简约主题PPT模板 扁平风格v2 16:9</vt:lpstr>
      <vt:lpstr>目录 Contents</vt:lpstr>
      <vt:lpstr>使用方法</vt:lpstr>
      <vt:lpstr>艾敝舍 Title Here</vt:lpstr>
      <vt:lpstr>可以使用的页面如上</vt:lpstr>
      <vt:lpstr>下一个章节</vt:lpstr>
      <vt:lpstr>PowerPoint 演示文稿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永浩 周</cp:lastModifiedBy>
  <cp:revision>1338</cp:revision>
  <cp:lastPrinted>2020-04-04T02:50:47Z</cp:lastPrinted>
  <dcterms:created xsi:type="dcterms:W3CDTF">2020-01-04T07:43:38Z</dcterms:created>
  <dcterms:modified xsi:type="dcterms:W3CDTF">2023-12-13T05:17:31Z</dcterms:modified>
</cp:coreProperties>
</file>