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12D"/>
    <a:srgbClr val="F2F2F2"/>
    <a:srgbClr val="808080"/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5" autoAdjust="0"/>
    <p:restoredTop sz="86392"/>
  </p:normalViewPr>
  <p:slideViewPr>
    <p:cSldViewPr snapToGrid="0" snapToObjects="1">
      <p:cViewPr varScale="1">
        <p:scale>
          <a:sx n="141" d="100"/>
          <a:sy n="141" d="100"/>
        </p:scale>
        <p:origin x="140" y="88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C000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B8312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8312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E7489B-7EA7-41D0-AF8C-2E2CFABFE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991" y="244788"/>
            <a:ext cx="1090423" cy="1065987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31AB1F-66A4-4B8B-A293-AB26550D8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7432" y="104330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A98650-4C06-4521-BD11-2121BF71B3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027" y="228142"/>
            <a:ext cx="1090423" cy="1065987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B8312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B8312D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B9BCE4-80D9-491F-A05D-B484B11F8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562" y="5281070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 baseline="0">
                <a:solidFill>
                  <a:srgbClr val="B8312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 baseline="0">
                <a:solidFill>
                  <a:srgbClr val="C000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D8AEE74-112B-4A87-8645-3DD685F76FF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599173"/>
            <a:ext cx="12192000" cy="1258827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6F726B0B-3913-4134-B3FD-837E6B92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6413336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3F7ACE8-8E68-4325-AE4A-A4AA728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9010"/>
            <a:ext cx="6917211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204ABAB-E938-4E5D-B57E-C0CF0421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13336"/>
            <a:ext cx="513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D31B25-F084-4BDC-99BA-3BB847C9C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562" y="5738267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B831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8312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B8312D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8312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517271-EA2A-48F3-9469-141C98BE742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7432" y="104330"/>
            <a:ext cx="1003117" cy="980638"/>
          </a:xfrm>
          <a:prstGeom prst="rect">
            <a:avLst/>
          </a:prstGeom>
          <a:effectLst>
            <a:glow rad="127000">
              <a:srgbClr val="F2F2F2"/>
            </a:glow>
          </a:effectLst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B8312D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/>
              <a:t>简约</a:t>
            </a:r>
            <a:r>
              <a:rPr lang="zh-CN" altLang="en-US" dirty="0"/>
              <a:t>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B8A776-7B40-4E32-9F76-0C8CAD429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27646-F8EF-46E1-985A-08643D912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CEBFE42-FEEB-405C-BBEE-C5FD0E25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0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250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清华简约主题-顶边-16:9</vt:lpstr>
      <vt:lpstr>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永浩 周</cp:lastModifiedBy>
  <cp:revision>1158</cp:revision>
  <cp:lastPrinted>2020-04-04T02:50:47Z</cp:lastPrinted>
  <dcterms:created xsi:type="dcterms:W3CDTF">2020-01-04T07:43:38Z</dcterms:created>
  <dcterms:modified xsi:type="dcterms:W3CDTF">2023-12-28T13:21:32Z</dcterms:modified>
</cp:coreProperties>
</file>