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4" r:id="rId2"/>
    <p:sldId id="259" r:id="rId3"/>
    <p:sldId id="453" r:id="rId4"/>
    <p:sldId id="429" r:id="rId5"/>
    <p:sldId id="269" r:id="rId6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2AC8"/>
    <a:srgbClr val="FBC9FE"/>
    <a:srgbClr val="3765CE"/>
    <a:srgbClr val="0F1736"/>
    <a:srgbClr val="AEAEAE"/>
    <a:srgbClr val="B1C2D6"/>
    <a:srgbClr val="C8D4E2"/>
    <a:srgbClr val="E89BAD"/>
    <a:srgbClr val="F4E0E2"/>
    <a:srgbClr val="F6E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6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0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77D22-AD28-43FC-8EB4-B134A7D334C3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C8EFA-96ED-4A18-B46D-8BDC030E3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364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251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826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160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634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755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573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C0A56B4-93D0-468E-9C30-ED2C934E97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8" y="0"/>
            <a:ext cx="12180722" cy="6858000"/>
          </a:xfrm>
          <a:prstGeom prst="rect">
            <a:avLst/>
          </a:prstGeom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A5C11C2-2128-41B4-83F6-3794686D726A}"/>
              </a:ext>
            </a:extLst>
          </p:cNvPr>
          <p:cNvSpPr txBox="1"/>
          <p:nvPr/>
        </p:nvSpPr>
        <p:spPr>
          <a:xfrm>
            <a:off x="6852606" y="1689330"/>
            <a:ext cx="4152429" cy="2021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b="1" dirty="0">
                <a:gradFill flip="none" rotWithShape="1">
                  <a:gsLst>
                    <a:gs pos="0">
                      <a:schemeClr val="bg1"/>
                    </a:gs>
                    <a:gs pos="65000">
                      <a:srgbClr val="FFFFFF"/>
                    </a:gs>
                    <a:gs pos="100000">
                      <a:schemeClr val="bg1">
                        <a:alpha val="43000"/>
                      </a:schemeClr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义启紫水晶体" panose="02000500000000000000" pitchFamily="2" charset="-128"/>
              </a:rPr>
              <a:t>“科学”计算器</a:t>
            </a:r>
            <a:endParaRPr lang="en-US" altLang="zh-CN" sz="4400" b="1" dirty="0">
              <a:gradFill flip="none" rotWithShape="1">
                <a:gsLst>
                  <a:gs pos="0">
                    <a:schemeClr val="bg1"/>
                  </a:gs>
                  <a:gs pos="65000">
                    <a:srgbClr val="FFFFFF"/>
                  </a:gs>
                  <a:gs pos="100000">
                    <a:schemeClr val="bg1">
                      <a:alpha val="43000"/>
                    </a:schemeClr>
                  </a:gs>
                </a:gsLst>
                <a:lin ang="54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义启紫水晶体" panose="02000500000000000000" pitchFamily="2" charset="-128"/>
            </a:endParaRPr>
          </a:p>
          <a:p>
            <a:pPr>
              <a:lnSpc>
                <a:spcPct val="150000"/>
              </a:lnSpc>
            </a:pPr>
            <a:r>
              <a:rPr lang="zh-CN" altLang="en-US" sz="4400" b="1" dirty="0">
                <a:gradFill flip="none" rotWithShape="1">
                  <a:gsLst>
                    <a:gs pos="0">
                      <a:schemeClr val="bg1"/>
                    </a:gs>
                    <a:gs pos="65000">
                      <a:srgbClr val="FFFFFF"/>
                    </a:gs>
                    <a:gs pos="100000">
                      <a:schemeClr val="bg1">
                        <a:alpha val="43000"/>
                      </a:schemeClr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义启紫水晶体" panose="02000500000000000000" pitchFamily="2" charset="-128"/>
              </a:rPr>
              <a:t>概念预告</a:t>
            </a:r>
          </a:p>
        </p:txBody>
      </p:sp>
      <p:sp>
        <p:nvSpPr>
          <p:cNvPr id="8" name="TextBox 243">
            <a:extLst>
              <a:ext uri="{FF2B5EF4-FFF2-40B4-BE49-F238E27FC236}">
                <a16:creationId xmlns:a16="http://schemas.microsoft.com/office/drawing/2014/main" id="{3088363C-E5C9-4D99-8006-F3D6C326B5C8}"/>
              </a:ext>
            </a:extLst>
          </p:cNvPr>
          <p:cNvSpPr txBox="1"/>
          <p:nvPr/>
        </p:nvSpPr>
        <p:spPr>
          <a:xfrm>
            <a:off x="6899129" y="3900701"/>
            <a:ext cx="3788688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小组：古娜拉二进制之神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ounded Rectangle 365">
            <a:extLst>
              <a:ext uri="{FF2B5EF4-FFF2-40B4-BE49-F238E27FC236}">
                <a16:creationId xmlns:a16="http://schemas.microsoft.com/office/drawing/2014/main" id="{5CB34B04-0D2B-4504-91EB-293225076D7A}"/>
              </a:ext>
            </a:extLst>
          </p:cNvPr>
          <p:cNvSpPr/>
          <p:nvPr/>
        </p:nvSpPr>
        <p:spPr>
          <a:xfrm>
            <a:off x="6899129" y="4574424"/>
            <a:ext cx="2029692" cy="42135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366">
            <a:extLst>
              <a:ext uri="{FF2B5EF4-FFF2-40B4-BE49-F238E27FC236}">
                <a16:creationId xmlns:a16="http://schemas.microsoft.com/office/drawing/2014/main" id="{D2904CF0-B705-416A-AA9A-B0370893C2AE}"/>
              </a:ext>
            </a:extLst>
          </p:cNvPr>
          <p:cNvGrpSpPr/>
          <p:nvPr/>
        </p:nvGrpSpPr>
        <p:grpSpPr>
          <a:xfrm>
            <a:off x="7307345" y="4658145"/>
            <a:ext cx="1213260" cy="253916"/>
            <a:chOff x="1475556" y="5376158"/>
            <a:chExt cx="1213260" cy="253916"/>
          </a:xfrm>
        </p:grpSpPr>
        <p:sp>
          <p:nvSpPr>
            <p:cNvPr id="11" name="TextBox 367">
              <a:extLst>
                <a:ext uri="{FF2B5EF4-FFF2-40B4-BE49-F238E27FC236}">
                  <a16:creationId xmlns:a16="http://schemas.microsoft.com/office/drawing/2014/main" id="{A2A0840A-B19B-418F-81DF-345B46A1681C}"/>
                </a:ext>
              </a:extLst>
            </p:cNvPr>
            <p:cNvSpPr txBox="1"/>
            <p:nvPr/>
          </p:nvSpPr>
          <p:spPr>
            <a:xfrm>
              <a:off x="1475556" y="5376158"/>
              <a:ext cx="8418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START HERE</a:t>
              </a:r>
            </a:p>
          </p:txBody>
        </p:sp>
        <p:sp>
          <p:nvSpPr>
            <p:cNvPr id="12" name="Half Frame 368">
              <a:extLst>
                <a:ext uri="{FF2B5EF4-FFF2-40B4-BE49-F238E27FC236}">
                  <a16:creationId xmlns:a16="http://schemas.microsoft.com/office/drawing/2014/main" id="{916C401D-1556-44EB-B14F-82FCCC0FF63A}"/>
                </a:ext>
              </a:extLst>
            </p:cNvPr>
            <p:cNvSpPr/>
            <p:nvPr/>
          </p:nvSpPr>
          <p:spPr>
            <a:xfrm rot="8100000">
              <a:off x="2551150" y="5436098"/>
              <a:ext cx="137666" cy="137666"/>
            </a:xfrm>
            <a:prstGeom prst="halfFrame">
              <a:avLst>
                <a:gd name="adj1" fmla="val 11987"/>
                <a:gd name="adj2" fmla="val 1092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817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fill="hold" grpId="0" nodeType="withEffect" p14:presetBounceEnd="8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1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  <p:par>
                                    <p:cTn id="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numSld="999" showWhenStopped="0">
                    <p:cTn id="14" repeatCount="indefinite" fill="remove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7"/>
                    </p:tgtEl>
                  </p:cMediaNode>
                </p:audio>
              </p:childTnLst>
            </p:cTn>
          </p:par>
        </p:tnLst>
        <p:bldLst>
          <p:bldP spid="4" grpId="0"/>
          <p:bldP spid="8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Freeform 5"/>
          <p:cNvSpPr>
            <a:spLocks/>
          </p:cNvSpPr>
          <p:nvPr/>
        </p:nvSpPr>
        <p:spPr bwMode="auto">
          <a:xfrm>
            <a:off x="3441146" y="0"/>
            <a:ext cx="7969315" cy="6858000"/>
          </a:xfrm>
          <a:custGeom>
            <a:avLst/>
            <a:gdLst>
              <a:gd name="T0" fmla="*/ 1795 w 3155"/>
              <a:gd name="T1" fmla="*/ 0 h 2715"/>
              <a:gd name="T2" fmla="*/ 1115 w 3155"/>
              <a:gd name="T3" fmla="*/ 844 h 2715"/>
              <a:gd name="T4" fmla="*/ 592 w 3155"/>
              <a:gd name="T5" fmla="*/ 1828 h 2715"/>
              <a:gd name="T6" fmla="*/ 59 w 3155"/>
              <a:gd name="T7" fmla="*/ 2715 h 2715"/>
              <a:gd name="T8" fmla="*/ 3155 w 3155"/>
              <a:gd name="T9" fmla="*/ 2715 h 2715"/>
              <a:gd name="T10" fmla="*/ 3155 w 3155"/>
              <a:gd name="T11" fmla="*/ 0 h 2715"/>
              <a:gd name="T12" fmla="*/ 1795 w 3155"/>
              <a:gd name="T13" fmla="*/ 0 h 2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55" h="2715">
                <a:moveTo>
                  <a:pt x="1795" y="0"/>
                </a:moveTo>
                <a:cubicBezTo>
                  <a:pt x="1795" y="0"/>
                  <a:pt x="1072" y="149"/>
                  <a:pt x="1115" y="844"/>
                </a:cubicBezTo>
                <a:cubicBezTo>
                  <a:pt x="1157" y="1540"/>
                  <a:pt x="928" y="1673"/>
                  <a:pt x="592" y="1828"/>
                </a:cubicBezTo>
                <a:cubicBezTo>
                  <a:pt x="268" y="1978"/>
                  <a:pt x="0" y="2192"/>
                  <a:pt x="59" y="2715"/>
                </a:cubicBezTo>
                <a:cubicBezTo>
                  <a:pt x="3155" y="2715"/>
                  <a:pt x="3155" y="2715"/>
                  <a:pt x="3155" y="2715"/>
                </a:cubicBezTo>
                <a:cubicBezTo>
                  <a:pt x="3155" y="0"/>
                  <a:pt x="3155" y="0"/>
                  <a:pt x="3155" y="0"/>
                </a:cubicBezTo>
                <a:lnTo>
                  <a:pt x="1795" y="0"/>
                </a:lnTo>
                <a:close/>
              </a:path>
            </a:pathLst>
          </a:custGeom>
          <a:solidFill>
            <a:schemeClr val="bg1">
              <a:lumMod val="95000"/>
              <a:alpha val="56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4222685" y="-12759"/>
            <a:ext cx="7969315" cy="6858000"/>
          </a:xfrm>
          <a:custGeom>
            <a:avLst/>
            <a:gdLst>
              <a:gd name="T0" fmla="*/ 1795 w 3155"/>
              <a:gd name="T1" fmla="*/ 0 h 2715"/>
              <a:gd name="T2" fmla="*/ 1115 w 3155"/>
              <a:gd name="T3" fmla="*/ 844 h 2715"/>
              <a:gd name="T4" fmla="*/ 592 w 3155"/>
              <a:gd name="T5" fmla="*/ 1828 h 2715"/>
              <a:gd name="T6" fmla="*/ 59 w 3155"/>
              <a:gd name="T7" fmla="*/ 2715 h 2715"/>
              <a:gd name="T8" fmla="*/ 3155 w 3155"/>
              <a:gd name="T9" fmla="*/ 2715 h 2715"/>
              <a:gd name="T10" fmla="*/ 3155 w 3155"/>
              <a:gd name="T11" fmla="*/ 0 h 2715"/>
              <a:gd name="T12" fmla="*/ 1795 w 3155"/>
              <a:gd name="T13" fmla="*/ 0 h 2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55" h="2715">
                <a:moveTo>
                  <a:pt x="1795" y="0"/>
                </a:moveTo>
                <a:cubicBezTo>
                  <a:pt x="1795" y="0"/>
                  <a:pt x="1072" y="149"/>
                  <a:pt x="1115" y="844"/>
                </a:cubicBezTo>
                <a:cubicBezTo>
                  <a:pt x="1157" y="1540"/>
                  <a:pt x="928" y="1673"/>
                  <a:pt x="592" y="1828"/>
                </a:cubicBezTo>
                <a:cubicBezTo>
                  <a:pt x="268" y="1978"/>
                  <a:pt x="0" y="2192"/>
                  <a:pt x="59" y="2715"/>
                </a:cubicBezTo>
                <a:cubicBezTo>
                  <a:pt x="3155" y="2715"/>
                  <a:pt x="3155" y="2715"/>
                  <a:pt x="3155" y="2715"/>
                </a:cubicBezTo>
                <a:cubicBezTo>
                  <a:pt x="3155" y="0"/>
                  <a:pt x="3155" y="0"/>
                  <a:pt x="3155" y="0"/>
                </a:cubicBezTo>
                <a:lnTo>
                  <a:pt x="1795" y="0"/>
                </a:lnTo>
                <a:close/>
              </a:path>
            </a:pathLst>
          </a:custGeom>
          <a:gradFill>
            <a:gsLst>
              <a:gs pos="0">
                <a:srgbClr val="FBC9FE"/>
              </a:gs>
              <a:gs pos="100000">
                <a:srgbClr val="3765CE"/>
              </a:gs>
            </a:gsLst>
            <a:lin ang="13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34" name="Group 233"/>
          <p:cNvGrpSpPr/>
          <p:nvPr/>
        </p:nvGrpSpPr>
        <p:grpSpPr>
          <a:xfrm>
            <a:off x="852056" y="525267"/>
            <a:ext cx="200890" cy="100888"/>
            <a:chOff x="852056" y="525267"/>
            <a:chExt cx="200890" cy="100888"/>
          </a:xfrm>
        </p:grpSpPr>
        <p:cxnSp>
          <p:nvCxnSpPr>
            <p:cNvPr id="235" name="Straight Connector 234"/>
            <p:cNvCxnSpPr/>
            <p:nvPr/>
          </p:nvCxnSpPr>
          <p:spPr>
            <a:xfrm>
              <a:off x="852056" y="575711"/>
              <a:ext cx="20089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852056" y="525267"/>
              <a:ext cx="20089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>
              <a:off x="852056" y="626155"/>
              <a:ext cx="20089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Rounded Rectangle 237"/>
          <p:cNvSpPr/>
          <p:nvPr/>
        </p:nvSpPr>
        <p:spPr>
          <a:xfrm>
            <a:off x="952501" y="5292437"/>
            <a:ext cx="2029692" cy="42135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BC9FE"/>
              </a:gs>
              <a:gs pos="100000">
                <a:srgbClr val="3765CE"/>
              </a:gs>
            </a:gsLst>
            <a:lin ang="13800000" scaled="0"/>
          </a:gradFill>
          <a:ln>
            <a:noFill/>
          </a:ln>
          <a:effectLst>
            <a:outerShdw blurRad="114300" dist="635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4" name="TextBox 243"/>
          <p:cNvSpPr txBox="1"/>
          <p:nvPr/>
        </p:nvSpPr>
        <p:spPr>
          <a:xfrm>
            <a:off x="933560" y="3710091"/>
            <a:ext cx="248140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unctional Design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880294" y="2078025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HanWangWCL10" panose="02020600000000000000" pitchFamily="18" charset="-120"/>
                <a:ea typeface="HanWangWCL10" panose="02020600000000000000" pitchFamily="18" charset="-120"/>
              </a:rPr>
              <a:t>功能设计</a:t>
            </a:r>
            <a:endParaRPr lang="en-US" sz="7200" dirty="0">
              <a:solidFill>
                <a:schemeClr val="tx1">
                  <a:lumMod val="65000"/>
                  <a:lumOff val="35000"/>
                </a:schemeClr>
              </a:solidFill>
              <a:latin typeface="HanWangWCL10" panose="02020600000000000000" pitchFamily="18" charset="-120"/>
              <a:ea typeface="HanWangWCL10" panose="02020600000000000000" pitchFamily="18" charset="-120"/>
            </a:endParaRPr>
          </a:p>
        </p:txBody>
      </p:sp>
      <p:sp>
        <p:nvSpPr>
          <p:cNvPr id="246" name="Freeform 245"/>
          <p:cNvSpPr>
            <a:spLocks noEditPoints="1"/>
          </p:cNvSpPr>
          <p:nvPr/>
        </p:nvSpPr>
        <p:spPr bwMode="auto">
          <a:xfrm rot="2700000">
            <a:off x="1369524" y="454312"/>
            <a:ext cx="155918" cy="287150"/>
          </a:xfrm>
          <a:custGeom>
            <a:avLst/>
            <a:gdLst>
              <a:gd name="T0" fmla="*/ 482 w 579"/>
              <a:gd name="T1" fmla="*/ 367 h 1073"/>
              <a:gd name="T2" fmla="*/ 482 w 579"/>
              <a:gd name="T3" fmla="*/ 148 h 1073"/>
              <a:gd name="T4" fmla="*/ 525 w 579"/>
              <a:gd name="T5" fmla="*/ 79 h 1073"/>
              <a:gd name="T6" fmla="*/ 447 w 579"/>
              <a:gd name="T7" fmla="*/ 0 h 1073"/>
              <a:gd name="T8" fmla="*/ 132 w 579"/>
              <a:gd name="T9" fmla="*/ 0 h 1073"/>
              <a:gd name="T10" fmla="*/ 54 w 579"/>
              <a:gd name="T11" fmla="*/ 79 h 1073"/>
              <a:gd name="T12" fmla="*/ 96 w 579"/>
              <a:gd name="T13" fmla="*/ 148 h 1073"/>
              <a:gd name="T14" fmla="*/ 96 w 579"/>
              <a:gd name="T15" fmla="*/ 367 h 1073"/>
              <a:gd name="T16" fmla="*/ 0 w 579"/>
              <a:gd name="T17" fmla="*/ 583 h 1073"/>
              <a:gd name="T18" fmla="*/ 0 w 579"/>
              <a:gd name="T19" fmla="*/ 612 h 1073"/>
              <a:gd name="T20" fmla="*/ 224 w 579"/>
              <a:gd name="T21" fmla="*/ 612 h 1073"/>
              <a:gd name="T22" fmla="*/ 224 w 579"/>
              <a:gd name="T23" fmla="*/ 923 h 1073"/>
              <a:gd name="T24" fmla="*/ 289 w 579"/>
              <a:gd name="T25" fmla="*/ 1073 h 1073"/>
              <a:gd name="T26" fmla="*/ 355 w 579"/>
              <a:gd name="T27" fmla="*/ 923 h 1073"/>
              <a:gd name="T28" fmla="*/ 355 w 579"/>
              <a:gd name="T29" fmla="*/ 612 h 1073"/>
              <a:gd name="T30" fmla="*/ 579 w 579"/>
              <a:gd name="T31" fmla="*/ 612 h 1073"/>
              <a:gd name="T32" fmla="*/ 579 w 579"/>
              <a:gd name="T33" fmla="*/ 583 h 1073"/>
              <a:gd name="T34" fmla="*/ 482 w 579"/>
              <a:gd name="T35" fmla="*/ 367 h 1073"/>
              <a:gd name="T36" fmla="*/ 132 w 579"/>
              <a:gd name="T37" fmla="*/ 58 h 1073"/>
              <a:gd name="T38" fmla="*/ 447 w 579"/>
              <a:gd name="T39" fmla="*/ 58 h 1073"/>
              <a:gd name="T40" fmla="*/ 467 w 579"/>
              <a:gd name="T41" fmla="*/ 79 h 1073"/>
              <a:gd name="T42" fmla="*/ 449 w 579"/>
              <a:gd name="T43" fmla="*/ 99 h 1073"/>
              <a:gd name="T44" fmla="*/ 436 w 579"/>
              <a:gd name="T45" fmla="*/ 101 h 1073"/>
              <a:gd name="T46" fmla="*/ 143 w 579"/>
              <a:gd name="T47" fmla="*/ 101 h 1073"/>
              <a:gd name="T48" fmla="*/ 129 w 579"/>
              <a:gd name="T49" fmla="*/ 99 h 1073"/>
              <a:gd name="T50" fmla="*/ 111 w 579"/>
              <a:gd name="T51" fmla="*/ 79 h 1073"/>
              <a:gd name="T52" fmla="*/ 132 w 579"/>
              <a:gd name="T53" fmla="*/ 58 h 1073"/>
              <a:gd name="T54" fmla="*/ 424 w 579"/>
              <a:gd name="T55" fmla="*/ 370 h 1073"/>
              <a:gd name="T56" fmla="*/ 154 w 579"/>
              <a:gd name="T57" fmla="*/ 370 h 1073"/>
              <a:gd name="T58" fmla="*/ 154 w 579"/>
              <a:gd name="T59" fmla="*/ 130 h 1073"/>
              <a:gd name="T60" fmla="*/ 424 w 579"/>
              <a:gd name="T61" fmla="*/ 130 h 1073"/>
              <a:gd name="T62" fmla="*/ 424 w 579"/>
              <a:gd name="T63" fmla="*/ 370 h 1073"/>
              <a:gd name="T64" fmla="*/ 297 w 579"/>
              <a:gd name="T65" fmla="*/ 911 h 1073"/>
              <a:gd name="T66" fmla="*/ 289 w 579"/>
              <a:gd name="T67" fmla="*/ 928 h 1073"/>
              <a:gd name="T68" fmla="*/ 282 w 579"/>
              <a:gd name="T69" fmla="*/ 911 h 1073"/>
              <a:gd name="T70" fmla="*/ 282 w 579"/>
              <a:gd name="T71" fmla="*/ 612 h 1073"/>
              <a:gd name="T72" fmla="*/ 297 w 579"/>
              <a:gd name="T73" fmla="*/ 612 h 1073"/>
              <a:gd name="T74" fmla="*/ 297 w 579"/>
              <a:gd name="T75" fmla="*/ 911 h 1073"/>
              <a:gd name="T76" fmla="*/ 355 w 579"/>
              <a:gd name="T77" fmla="*/ 554 h 1073"/>
              <a:gd name="T78" fmla="*/ 224 w 579"/>
              <a:gd name="T79" fmla="*/ 554 h 1073"/>
              <a:gd name="T80" fmla="*/ 59 w 579"/>
              <a:gd name="T81" fmla="*/ 554 h 1073"/>
              <a:gd name="T82" fmla="*/ 144 w 579"/>
              <a:gd name="T83" fmla="*/ 403 h 1073"/>
              <a:gd name="T84" fmla="*/ 149 w 579"/>
              <a:gd name="T85" fmla="*/ 399 h 1073"/>
              <a:gd name="T86" fmla="*/ 430 w 579"/>
              <a:gd name="T87" fmla="*/ 399 h 1073"/>
              <a:gd name="T88" fmla="*/ 435 w 579"/>
              <a:gd name="T89" fmla="*/ 403 h 1073"/>
              <a:gd name="T90" fmla="*/ 519 w 579"/>
              <a:gd name="T91" fmla="*/ 554 h 1073"/>
              <a:gd name="T92" fmla="*/ 355 w 579"/>
              <a:gd name="T93" fmla="*/ 554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79" h="1073">
                <a:moveTo>
                  <a:pt x="482" y="367"/>
                </a:moveTo>
                <a:cubicBezTo>
                  <a:pt x="482" y="148"/>
                  <a:pt x="482" y="148"/>
                  <a:pt x="482" y="148"/>
                </a:cubicBezTo>
                <a:cubicBezTo>
                  <a:pt x="508" y="135"/>
                  <a:pt x="525" y="109"/>
                  <a:pt x="525" y="79"/>
                </a:cubicBezTo>
                <a:cubicBezTo>
                  <a:pt x="525" y="35"/>
                  <a:pt x="490" y="0"/>
                  <a:pt x="447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89" y="0"/>
                  <a:pt x="54" y="35"/>
                  <a:pt x="54" y="79"/>
                </a:cubicBezTo>
                <a:cubicBezTo>
                  <a:pt x="54" y="109"/>
                  <a:pt x="71" y="135"/>
                  <a:pt x="96" y="148"/>
                </a:cubicBezTo>
                <a:cubicBezTo>
                  <a:pt x="96" y="367"/>
                  <a:pt x="96" y="367"/>
                  <a:pt x="96" y="367"/>
                </a:cubicBezTo>
                <a:cubicBezTo>
                  <a:pt x="35" y="422"/>
                  <a:pt x="0" y="500"/>
                  <a:pt x="0" y="583"/>
                </a:cubicBezTo>
                <a:cubicBezTo>
                  <a:pt x="0" y="612"/>
                  <a:pt x="0" y="612"/>
                  <a:pt x="0" y="612"/>
                </a:cubicBezTo>
                <a:cubicBezTo>
                  <a:pt x="224" y="612"/>
                  <a:pt x="224" y="612"/>
                  <a:pt x="224" y="612"/>
                </a:cubicBezTo>
                <a:cubicBezTo>
                  <a:pt x="224" y="923"/>
                  <a:pt x="224" y="923"/>
                  <a:pt x="224" y="923"/>
                </a:cubicBezTo>
                <a:cubicBezTo>
                  <a:pt x="289" y="1073"/>
                  <a:pt x="289" y="1073"/>
                  <a:pt x="289" y="1073"/>
                </a:cubicBezTo>
                <a:cubicBezTo>
                  <a:pt x="355" y="923"/>
                  <a:pt x="355" y="923"/>
                  <a:pt x="355" y="923"/>
                </a:cubicBezTo>
                <a:cubicBezTo>
                  <a:pt x="355" y="612"/>
                  <a:pt x="355" y="612"/>
                  <a:pt x="355" y="612"/>
                </a:cubicBezTo>
                <a:cubicBezTo>
                  <a:pt x="579" y="612"/>
                  <a:pt x="579" y="612"/>
                  <a:pt x="579" y="612"/>
                </a:cubicBezTo>
                <a:cubicBezTo>
                  <a:pt x="579" y="583"/>
                  <a:pt x="579" y="583"/>
                  <a:pt x="579" y="583"/>
                </a:cubicBezTo>
                <a:cubicBezTo>
                  <a:pt x="579" y="500"/>
                  <a:pt x="544" y="422"/>
                  <a:pt x="482" y="367"/>
                </a:cubicBezTo>
                <a:close/>
                <a:moveTo>
                  <a:pt x="132" y="58"/>
                </a:moveTo>
                <a:cubicBezTo>
                  <a:pt x="447" y="58"/>
                  <a:pt x="447" y="58"/>
                  <a:pt x="447" y="58"/>
                </a:cubicBezTo>
                <a:cubicBezTo>
                  <a:pt x="458" y="58"/>
                  <a:pt x="467" y="67"/>
                  <a:pt x="467" y="79"/>
                </a:cubicBezTo>
                <a:cubicBezTo>
                  <a:pt x="467" y="89"/>
                  <a:pt x="459" y="97"/>
                  <a:pt x="449" y="99"/>
                </a:cubicBezTo>
                <a:cubicBezTo>
                  <a:pt x="436" y="101"/>
                  <a:pt x="436" y="101"/>
                  <a:pt x="436" y="101"/>
                </a:cubicBezTo>
                <a:cubicBezTo>
                  <a:pt x="143" y="101"/>
                  <a:pt x="143" y="101"/>
                  <a:pt x="143" y="101"/>
                </a:cubicBezTo>
                <a:cubicBezTo>
                  <a:pt x="129" y="99"/>
                  <a:pt x="129" y="99"/>
                  <a:pt x="129" y="99"/>
                </a:cubicBezTo>
                <a:cubicBezTo>
                  <a:pt x="119" y="97"/>
                  <a:pt x="111" y="89"/>
                  <a:pt x="111" y="79"/>
                </a:cubicBezTo>
                <a:cubicBezTo>
                  <a:pt x="111" y="67"/>
                  <a:pt x="121" y="58"/>
                  <a:pt x="132" y="58"/>
                </a:cubicBezTo>
                <a:close/>
                <a:moveTo>
                  <a:pt x="424" y="370"/>
                </a:moveTo>
                <a:cubicBezTo>
                  <a:pt x="154" y="370"/>
                  <a:pt x="154" y="370"/>
                  <a:pt x="154" y="370"/>
                </a:cubicBezTo>
                <a:cubicBezTo>
                  <a:pt x="154" y="130"/>
                  <a:pt x="154" y="130"/>
                  <a:pt x="154" y="130"/>
                </a:cubicBezTo>
                <a:cubicBezTo>
                  <a:pt x="424" y="130"/>
                  <a:pt x="424" y="130"/>
                  <a:pt x="424" y="130"/>
                </a:cubicBezTo>
                <a:lnTo>
                  <a:pt x="424" y="370"/>
                </a:lnTo>
                <a:close/>
                <a:moveTo>
                  <a:pt x="297" y="911"/>
                </a:moveTo>
                <a:cubicBezTo>
                  <a:pt x="289" y="928"/>
                  <a:pt x="289" y="928"/>
                  <a:pt x="289" y="928"/>
                </a:cubicBezTo>
                <a:cubicBezTo>
                  <a:pt x="282" y="911"/>
                  <a:pt x="282" y="911"/>
                  <a:pt x="282" y="911"/>
                </a:cubicBezTo>
                <a:cubicBezTo>
                  <a:pt x="282" y="612"/>
                  <a:pt x="282" y="612"/>
                  <a:pt x="282" y="612"/>
                </a:cubicBezTo>
                <a:cubicBezTo>
                  <a:pt x="297" y="612"/>
                  <a:pt x="297" y="612"/>
                  <a:pt x="297" y="612"/>
                </a:cubicBezTo>
                <a:lnTo>
                  <a:pt x="297" y="911"/>
                </a:lnTo>
                <a:close/>
                <a:moveTo>
                  <a:pt x="355" y="554"/>
                </a:moveTo>
                <a:cubicBezTo>
                  <a:pt x="224" y="554"/>
                  <a:pt x="224" y="554"/>
                  <a:pt x="224" y="554"/>
                </a:cubicBezTo>
                <a:cubicBezTo>
                  <a:pt x="59" y="554"/>
                  <a:pt x="59" y="554"/>
                  <a:pt x="59" y="554"/>
                </a:cubicBezTo>
                <a:cubicBezTo>
                  <a:pt x="67" y="495"/>
                  <a:pt x="97" y="441"/>
                  <a:pt x="144" y="403"/>
                </a:cubicBezTo>
                <a:cubicBezTo>
                  <a:pt x="149" y="399"/>
                  <a:pt x="149" y="399"/>
                  <a:pt x="149" y="399"/>
                </a:cubicBezTo>
                <a:cubicBezTo>
                  <a:pt x="430" y="399"/>
                  <a:pt x="430" y="399"/>
                  <a:pt x="430" y="399"/>
                </a:cubicBezTo>
                <a:cubicBezTo>
                  <a:pt x="435" y="403"/>
                  <a:pt x="435" y="403"/>
                  <a:pt x="435" y="403"/>
                </a:cubicBezTo>
                <a:cubicBezTo>
                  <a:pt x="482" y="441"/>
                  <a:pt x="512" y="495"/>
                  <a:pt x="519" y="554"/>
                </a:cubicBezTo>
                <a:lnTo>
                  <a:pt x="355" y="554"/>
                </a:lnTo>
                <a:close/>
              </a:path>
            </a:pathLst>
          </a:custGeom>
          <a:solidFill>
            <a:srgbClr val="FBC9F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52" name="Group 251"/>
          <p:cNvGrpSpPr/>
          <p:nvPr/>
        </p:nvGrpSpPr>
        <p:grpSpPr>
          <a:xfrm>
            <a:off x="1360717" y="5376158"/>
            <a:ext cx="1213260" cy="253916"/>
            <a:chOff x="1475556" y="5376158"/>
            <a:chExt cx="1213260" cy="253916"/>
          </a:xfrm>
        </p:grpSpPr>
        <p:sp>
          <p:nvSpPr>
            <p:cNvPr id="253" name="TextBox 252"/>
            <p:cNvSpPr txBox="1"/>
            <p:nvPr/>
          </p:nvSpPr>
          <p:spPr>
            <a:xfrm>
              <a:off x="1475556" y="5376158"/>
              <a:ext cx="104708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+mj-lt"/>
                </a:rPr>
                <a:t>START HERE</a:t>
              </a:r>
            </a:p>
          </p:txBody>
        </p:sp>
        <p:sp>
          <p:nvSpPr>
            <p:cNvPr id="254" name="Half Frame 253"/>
            <p:cNvSpPr/>
            <p:nvPr/>
          </p:nvSpPr>
          <p:spPr>
            <a:xfrm rot="8100000">
              <a:off x="2551150" y="5436098"/>
              <a:ext cx="137666" cy="137666"/>
            </a:xfrm>
            <a:prstGeom prst="halfFrame">
              <a:avLst>
                <a:gd name="adj1" fmla="val 11987"/>
                <a:gd name="adj2" fmla="val 1092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991600" y="317274"/>
            <a:ext cx="2845164" cy="2239587"/>
            <a:chOff x="8991600" y="317274"/>
            <a:chExt cx="2845164" cy="2239587"/>
          </a:xfrm>
        </p:grpSpPr>
        <p:sp>
          <p:nvSpPr>
            <p:cNvPr id="233" name="Freeform 232"/>
            <p:cNvSpPr>
              <a:spLocks/>
            </p:cNvSpPr>
            <p:nvPr/>
          </p:nvSpPr>
          <p:spPr bwMode="auto">
            <a:xfrm>
              <a:off x="11616629" y="317274"/>
              <a:ext cx="57222" cy="60494"/>
            </a:xfrm>
            <a:custGeom>
              <a:avLst/>
              <a:gdLst>
                <a:gd name="connsiteX0" fmla="*/ 745067 w 1416050"/>
                <a:gd name="connsiteY0" fmla="*/ 0 h 1497012"/>
                <a:gd name="connsiteX1" fmla="*/ 819150 w 1416050"/>
                <a:gd name="connsiteY1" fmla="*/ 149701 h 1497012"/>
                <a:gd name="connsiteX2" fmla="*/ 819150 w 1416050"/>
                <a:gd name="connsiteY2" fmla="*/ 598487 h 1497012"/>
                <a:gd name="connsiteX3" fmla="*/ 929810 w 1416050"/>
                <a:gd name="connsiteY3" fmla="*/ 598487 h 1497012"/>
                <a:gd name="connsiteX4" fmla="*/ 1341521 w 1416050"/>
                <a:gd name="connsiteY4" fmla="*/ 598487 h 1497012"/>
                <a:gd name="connsiteX5" fmla="*/ 1416050 w 1416050"/>
                <a:gd name="connsiteY5" fmla="*/ 748771 h 1497012"/>
                <a:gd name="connsiteX6" fmla="*/ 1341521 w 1416050"/>
                <a:gd name="connsiteY6" fmla="*/ 823912 h 1497012"/>
                <a:gd name="connsiteX7" fmla="*/ 819150 w 1416050"/>
                <a:gd name="connsiteY7" fmla="*/ 823912 h 1497012"/>
                <a:gd name="connsiteX8" fmla="*/ 819150 w 1416050"/>
                <a:gd name="connsiteY8" fmla="*/ 1347311 h 1497012"/>
                <a:gd name="connsiteX9" fmla="*/ 745067 w 1416050"/>
                <a:gd name="connsiteY9" fmla="*/ 1497012 h 1497012"/>
                <a:gd name="connsiteX10" fmla="*/ 596900 w 1416050"/>
                <a:gd name="connsiteY10" fmla="*/ 1347311 h 1497012"/>
                <a:gd name="connsiteX11" fmla="*/ 596900 w 1416050"/>
                <a:gd name="connsiteY11" fmla="*/ 952006 h 1497012"/>
                <a:gd name="connsiteX12" fmla="*/ 596900 w 1416050"/>
                <a:gd name="connsiteY12" fmla="*/ 823912 h 1497012"/>
                <a:gd name="connsiteX13" fmla="*/ 74529 w 1416050"/>
                <a:gd name="connsiteY13" fmla="*/ 823912 h 1497012"/>
                <a:gd name="connsiteX14" fmla="*/ 0 w 1416050"/>
                <a:gd name="connsiteY14" fmla="*/ 748771 h 1497012"/>
                <a:gd name="connsiteX15" fmla="*/ 74529 w 1416050"/>
                <a:gd name="connsiteY15" fmla="*/ 598487 h 1497012"/>
                <a:gd name="connsiteX16" fmla="*/ 492735 w 1416050"/>
                <a:gd name="connsiteY16" fmla="*/ 598487 h 1497012"/>
                <a:gd name="connsiteX17" fmla="*/ 596900 w 1416050"/>
                <a:gd name="connsiteY17" fmla="*/ 598487 h 1497012"/>
                <a:gd name="connsiteX18" fmla="*/ 596900 w 1416050"/>
                <a:gd name="connsiteY18" fmla="*/ 538866 h 1497012"/>
                <a:gd name="connsiteX19" fmla="*/ 596900 w 1416050"/>
                <a:gd name="connsiteY19" fmla="*/ 149701 h 1497012"/>
                <a:gd name="connsiteX20" fmla="*/ 745067 w 1416050"/>
                <a:gd name="connsiteY20" fmla="*/ 0 h 149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16050" h="1497012">
                  <a:moveTo>
                    <a:pt x="745067" y="0"/>
                  </a:moveTo>
                  <a:cubicBezTo>
                    <a:pt x="745067" y="0"/>
                    <a:pt x="819150" y="74851"/>
                    <a:pt x="819150" y="149701"/>
                  </a:cubicBezTo>
                  <a:lnTo>
                    <a:pt x="819150" y="598487"/>
                  </a:lnTo>
                  <a:lnTo>
                    <a:pt x="929810" y="598487"/>
                  </a:lnTo>
                  <a:cubicBezTo>
                    <a:pt x="1341521" y="598487"/>
                    <a:pt x="1341521" y="598487"/>
                    <a:pt x="1341521" y="598487"/>
                  </a:cubicBezTo>
                  <a:cubicBezTo>
                    <a:pt x="1416050" y="598487"/>
                    <a:pt x="1416050" y="673629"/>
                    <a:pt x="1416050" y="748771"/>
                  </a:cubicBezTo>
                  <a:cubicBezTo>
                    <a:pt x="1416050" y="823912"/>
                    <a:pt x="1416050" y="823912"/>
                    <a:pt x="1341521" y="823912"/>
                  </a:cubicBezTo>
                  <a:lnTo>
                    <a:pt x="819150" y="823912"/>
                  </a:lnTo>
                  <a:lnTo>
                    <a:pt x="819150" y="1347311"/>
                  </a:lnTo>
                  <a:cubicBezTo>
                    <a:pt x="819150" y="1422162"/>
                    <a:pt x="745067" y="1497012"/>
                    <a:pt x="745067" y="1497012"/>
                  </a:cubicBezTo>
                  <a:cubicBezTo>
                    <a:pt x="670983" y="1497012"/>
                    <a:pt x="596900" y="1422162"/>
                    <a:pt x="596900" y="1347311"/>
                  </a:cubicBezTo>
                  <a:cubicBezTo>
                    <a:pt x="596900" y="1197610"/>
                    <a:pt x="596900" y="1066621"/>
                    <a:pt x="596900" y="952006"/>
                  </a:cubicBezTo>
                  <a:lnTo>
                    <a:pt x="596900" y="823912"/>
                  </a:lnTo>
                  <a:lnTo>
                    <a:pt x="74529" y="823912"/>
                  </a:lnTo>
                  <a:cubicBezTo>
                    <a:pt x="0" y="823912"/>
                    <a:pt x="0" y="823912"/>
                    <a:pt x="0" y="748771"/>
                  </a:cubicBezTo>
                  <a:cubicBezTo>
                    <a:pt x="0" y="673629"/>
                    <a:pt x="0" y="598487"/>
                    <a:pt x="74529" y="598487"/>
                  </a:cubicBezTo>
                  <a:cubicBezTo>
                    <a:pt x="232903" y="598487"/>
                    <a:pt x="371480" y="598487"/>
                    <a:pt x="492735" y="598487"/>
                  </a:cubicBezTo>
                  <a:lnTo>
                    <a:pt x="596900" y="598487"/>
                  </a:lnTo>
                  <a:lnTo>
                    <a:pt x="596900" y="538866"/>
                  </a:lnTo>
                  <a:cubicBezTo>
                    <a:pt x="596900" y="149701"/>
                    <a:pt x="596900" y="149701"/>
                    <a:pt x="596900" y="149701"/>
                  </a:cubicBezTo>
                  <a:cubicBezTo>
                    <a:pt x="596900" y="74851"/>
                    <a:pt x="670983" y="0"/>
                    <a:pt x="7450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0" name="Freeform 259"/>
            <p:cNvSpPr>
              <a:spLocks/>
            </p:cNvSpPr>
            <p:nvPr/>
          </p:nvSpPr>
          <p:spPr bwMode="auto">
            <a:xfrm>
              <a:off x="10446486" y="1154670"/>
              <a:ext cx="103749" cy="109681"/>
            </a:xfrm>
            <a:custGeom>
              <a:avLst/>
              <a:gdLst>
                <a:gd name="connsiteX0" fmla="*/ 745067 w 1416050"/>
                <a:gd name="connsiteY0" fmla="*/ 0 h 1497012"/>
                <a:gd name="connsiteX1" fmla="*/ 819150 w 1416050"/>
                <a:gd name="connsiteY1" fmla="*/ 149701 h 1497012"/>
                <a:gd name="connsiteX2" fmla="*/ 819150 w 1416050"/>
                <a:gd name="connsiteY2" fmla="*/ 598487 h 1497012"/>
                <a:gd name="connsiteX3" fmla="*/ 929810 w 1416050"/>
                <a:gd name="connsiteY3" fmla="*/ 598487 h 1497012"/>
                <a:gd name="connsiteX4" fmla="*/ 1341521 w 1416050"/>
                <a:gd name="connsiteY4" fmla="*/ 598487 h 1497012"/>
                <a:gd name="connsiteX5" fmla="*/ 1416050 w 1416050"/>
                <a:gd name="connsiteY5" fmla="*/ 748771 h 1497012"/>
                <a:gd name="connsiteX6" fmla="*/ 1341521 w 1416050"/>
                <a:gd name="connsiteY6" fmla="*/ 823912 h 1497012"/>
                <a:gd name="connsiteX7" fmla="*/ 819150 w 1416050"/>
                <a:gd name="connsiteY7" fmla="*/ 823912 h 1497012"/>
                <a:gd name="connsiteX8" fmla="*/ 819150 w 1416050"/>
                <a:gd name="connsiteY8" fmla="*/ 1347311 h 1497012"/>
                <a:gd name="connsiteX9" fmla="*/ 745067 w 1416050"/>
                <a:gd name="connsiteY9" fmla="*/ 1497012 h 1497012"/>
                <a:gd name="connsiteX10" fmla="*/ 596900 w 1416050"/>
                <a:gd name="connsiteY10" fmla="*/ 1347311 h 1497012"/>
                <a:gd name="connsiteX11" fmla="*/ 596900 w 1416050"/>
                <a:gd name="connsiteY11" fmla="*/ 952006 h 1497012"/>
                <a:gd name="connsiteX12" fmla="*/ 596900 w 1416050"/>
                <a:gd name="connsiteY12" fmla="*/ 823912 h 1497012"/>
                <a:gd name="connsiteX13" fmla="*/ 74529 w 1416050"/>
                <a:gd name="connsiteY13" fmla="*/ 823912 h 1497012"/>
                <a:gd name="connsiteX14" fmla="*/ 0 w 1416050"/>
                <a:gd name="connsiteY14" fmla="*/ 748771 h 1497012"/>
                <a:gd name="connsiteX15" fmla="*/ 74529 w 1416050"/>
                <a:gd name="connsiteY15" fmla="*/ 598487 h 1497012"/>
                <a:gd name="connsiteX16" fmla="*/ 492735 w 1416050"/>
                <a:gd name="connsiteY16" fmla="*/ 598487 h 1497012"/>
                <a:gd name="connsiteX17" fmla="*/ 596900 w 1416050"/>
                <a:gd name="connsiteY17" fmla="*/ 598487 h 1497012"/>
                <a:gd name="connsiteX18" fmla="*/ 596900 w 1416050"/>
                <a:gd name="connsiteY18" fmla="*/ 538866 h 1497012"/>
                <a:gd name="connsiteX19" fmla="*/ 596900 w 1416050"/>
                <a:gd name="connsiteY19" fmla="*/ 149701 h 1497012"/>
                <a:gd name="connsiteX20" fmla="*/ 745067 w 1416050"/>
                <a:gd name="connsiteY20" fmla="*/ 0 h 149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16050" h="1497012">
                  <a:moveTo>
                    <a:pt x="745067" y="0"/>
                  </a:moveTo>
                  <a:cubicBezTo>
                    <a:pt x="745067" y="0"/>
                    <a:pt x="819150" y="74851"/>
                    <a:pt x="819150" y="149701"/>
                  </a:cubicBezTo>
                  <a:lnTo>
                    <a:pt x="819150" y="598487"/>
                  </a:lnTo>
                  <a:lnTo>
                    <a:pt x="929810" y="598487"/>
                  </a:lnTo>
                  <a:cubicBezTo>
                    <a:pt x="1341521" y="598487"/>
                    <a:pt x="1341521" y="598487"/>
                    <a:pt x="1341521" y="598487"/>
                  </a:cubicBezTo>
                  <a:cubicBezTo>
                    <a:pt x="1416050" y="598487"/>
                    <a:pt x="1416050" y="673629"/>
                    <a:pt x="1416050" y="748771"/>
                  </a:cubicBezTo>
                  <a:cubicBezTo>
                    <a:pt x="1416050" y="823912"/>
                    <a:pt x="1416050" y="823912"/>
                    <a:pt x="1341521" y="823912"/>
                  </a:cubicBezTo>
                  <a:lnTo>
                    <a:pt x="819150" y="823912"/>
                  </a:lnTo>
                  <a:lnTo>
                    <a:pt x="819150" y="1347311"/>
                  </a:lnTo>
                  <a:cubicBezTo>
                    <a:pt x="819150" y="1422162"/>
                    <a:pt x="745067" y="1497012"/>
                    <a:pt x="745067" y="1497012"/>
                  </a:cubicBezTo>
                  <a:cubicBezTo>
                    <a:pt x="670983" y="1497012"/>
                    <a:pt x="596900" y="1422162"/>
                    <a:pt x="596900" y="1347311"/>
                  </a:cubicBezTo>
                  <a:cubicBezTo>
                    <a:pt x="596900" y="1197610"/>
                    <a:pt x="596900" y="1066621"/>
                    <a:pt x="596900" y="952006"/>
                  </a:cubicBezTo>
                  <a:lnTo>
                    <a:pt x="596900" y="823912"/>
                  </a:lnTo>
                  <a:lnTo>
                    <a:pt x="74529" y="823912"/>
                  </a:lnTo>
                  <a:cubicBezTo>
                    <a:pt x="0" y="823912"/>
                    <a:pt x="0" y="823912"/>
                    <a:pt x="0" y="748771"/>
                  </a:cubicBezTo>
                  <a:cubicBezTo>
                    <a:pt x="0" y="673629"/>
                    <a:pt x="0" y="598487"/>
                    <a:pt x="74529" y="598487"/>
                  </a:cubicBezTo>
                  <a:cubicBezTo>
                    <a:pt x="232903" y="598487"/>
                    <a:pt x="371480" y="598487"/>
                    <a:pt x="492735" y="598487"/>
                  </a:cubicBezTo>
                  <a:lnTo>
                    <a:pt x="596900" y="598487"/>
                  </a:lnTo>
                  <a:lnTo>
                    <a:pt x="596900" y="538866"/>
                  </a:lnTo>
                  <a:cubicBezTo>
                    <a:pt x="596900" y="149701"/>
                    <a:pt x="596900" y="149701"/>
                    <a:pt x="596900" y="149701"/>
                  </a:cubicBezTo>
                  <a:cubicBezTo>
                    <a:pt x="596900" y="74851"/>
                    <a:pt x="670983" y="0"/>
                    <a:pt x="7450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1" name="Freeform 260"/>
            <p:cNvSpPr>
              <a:spLocks/>
            </p:cNvSpPr>
            <p:nvPr/>
          </p:nvSpPr>
          <p:spPr bwMode="auto">
            <a:xfrm>
              <a:off x="11616629" y="317274"/>
              <a:ext cx="57222" cy="60494"/>
            </a:xfrm>
            <a:custGeom>
              <a:avLst/>
              <a:gdLst>
                <a:gd name="connsiteX0" fmla="*/ 745067 w 1416050"/>
                <a:gd name="connsiteY0" fmla="*/ 0 h 1497012"/>
                <a:gd name="connsiteX1" fmla="*/ 819150 w 1416050"/>
                <a:gd name="connsiteY1" fmla="*/ 149701 h 1497012"/>
                <a:gd name="connsiteX2" fmla="*/ 819150 w 1416050"/>
                <a:gd name="connsiteY2" fmla="*/ 598487 h 1497012"/>
                <a:gd name="connsiteX3" fmla="*/ 929810 w 1416050"/>
                <a:gd name="connsiteY3" fmla="*/ 598487 h 1497012"/>
                <a:gd name="connsiteX4" fmla="*/ 1341521 w 1416050"/>
                <a:gd name="connsiteY4" fmla="*/ 598487 h 1497012"/>
                <a:gd name="connsiteX5" fmla="*/ 1416050 w 1416050"/>
                <a:gd name="connsiteY5" fmla="*/ 748771 h 1497012"/>
                <a:gd name="connsiteX6" fmla="*/ 1341521 w 1416050"/>
                <a:gd name="connsiteY6" fmla="*/ 823912 h 1497012"/>
                <a:gd name="connsiteX7" fmla="*/ 819150 w 1416050"/>
                <a:gd name="connsiteY7" fmla="*/ 823912 h 1497012"/>
                <a:gd name="connsiteX8" fmla="*/ 819150 w 1416050"/>
                <a:gd name="connsiteY8" fmla="*/ 1347311 h 1497012"/>
                <a:gd name="connsiteX9" fmla="*/ 745067 w 1416050"/>
                <a:gd name="connsiteY9" fmla="*/ 1497012 h 1497012"/>
                <a:gd name="connsiteX10" fmla="*/ 596900 w 1416050"/>
                <a:gd name="connsiteY10" fmla="*/ 1347311 h 1497012"/>
                <a:gd name="connsiteX11" fmla="*/ 596900 w 1416050"/>
                <a:gd name="connsiteY11" fmla="*/ 952006 h 1497012"/>
                <a:gd name="connsiteX12" fmla="*/ 596900 w 1416050"/>
                <a:gd name="connsiteY12" fmla="*/ 823912 h 1497012"/>
                <a:gd name="connsiteX13" fmla="*/ 74529 w 1416050"/>
                <a:gd name="connsiteY13" fmla="*/ 823912 h 1497012"/>
                <a:gd name="connsiteX14" fmla="*/ 0 w 1416050"/>
                <a:gd name="connsiteY14" fmla="*/ 748771 h 1497012"/>
                <a:gd name="connsiteX15" fmla="*/ 74529 w 1416050"/>
                <a:gd name="connsiteY15" fmla="*/ 598487 h 1497012"/>
                <a:gd name="connsiteX16" fmla="*/ 492735 w 1416050"/>
                <a:gd name="connsiteY16" fmla="*/ 598487 h 1497012"/>
                <a:gd name="connsiteX17" fmla="*/ 596900 w 1416050"/>
                <a:gd name="connsiteY17" fmla="*/ 598487 h 1497012"/>
                <a:gd name="connsiteX18" fmla="*/ 596900 w 1416050"/>
                <a:gd name="connsiteY18" fmla="*/ 538866 h 1497012"/>
                <a:gd name="connsiteX19" fmla="*/ 596900 w 1416050"/>
                <a:gd name="connsiteY19" fmla="*/ 149701 h 1497012"/>
                <a:gd name="connsiteX20" fmla="*/ 745067 w 1416050"/>
                <a:gd name="connsiteY20" fmla="*/ 0 h 149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16050" h="1497012">
                  <a:moveTo>
                    <a:pt x="745067" y="0"/>
                  </a:moveTo>
                  <a:cubicBezTo>
                    <a:pt x="745067" y="0"/>
                    <a:pt x="819150" y="74851"/>
                    <a:pt x="819150" y="149701"/>
                  </a:cubicBezTo>
                  <a:lnTo>
                    <a:pt x="819150" y="598487"/>
                  </a:lnTo>
                  <a:lnTo>
                    <a:pt x="929810" y="598487"/>
                  </a:lnTo>
                  <a:cubicBezTo>
                    <a:pt x="1341521" y="598487"/>
                    <a:pt x="1341521" y="598487"/>
                    <a:pt x="1341521" y="598487"/>
                  </a:cubicBezTo>
                  <a:cubicBezTo>
                    <a:pt x="1416050" y="598487"/>
                    <a:pt x="1416050" y="673629"/>
                    <a:pt x="1416050" y="748771"/>
                  </a:cubicBezTo>
                  <a:cubicBezTo>
                    <a:pt x="1416050" y="823912"/>
                    <a:pt x="1416050" y="823912"/>
                    <a:pt x="1341521" y="823912"/>
                  </a:cubicBezTo>
                  <a:lnTo>
                    <a:pt x="819150" y="823912"/>
                  </a:lnTo>
                  <a:lnTo>
                    <a:pt x="819150" y="1347311"/>
                  </a:lnTo>
                  <a:cubicBezTo>
                    <a:pt x="819150" y="1422162"/>
                    <a:pt x="745067" y="1497012"/>
                    <a:pt x="745067" y="1497012"/>
                  </a:cubicBezTo>
                  <a:cubicBezTo>
                    <a:pt x="670983" y="1497012"/>
                    <a:pt x="596900" y="1422162"/>
                    <a:pt x="596900" y="1347311"/>
                  </a:cubicBezTo>
                  <a:cubicBezTo>
                    <a:pt x="596900" y="1197610"/>
                    <a:pt x="596900" y="1066621"/>
                    <a:pt x="596900" y="952006"/>
                  </a:cubicBezTo>
                  <a:lnTo>
                    <a:pt x="596900" y="823912"/>
                  </a:lnTo>
                  <a:lnTo>
                    <a:pt x="74529" y="823912"/>
                  </a:lnTo>
                  <a:cubicBezTo>
                    <a:pt x="0" y="823912"/>
                    <a:pt x="0" y="823912"/>
                    <a:pt x="0" y="748771"/>
                  </a:cubicBezTo>
                  <a:cubicBezTo>
                    <a:pt x="0" y="673629"/>
                    <a:pt x="0" y="598487"/>
                    <a:pt x="74529" y="598487"/>
                  </a:cubicBezTo>
                  <a:cubicBezTo>
                    <a:pt x="232903" y="598487"/>
                    <a:pt x="371480" y="598487"/>
                    <a:pt x="492735" y="598487"/>
                  </a:cubicBezTo>
                  <a:lnTo>
                    <a:pt x="596900" y="598487"/>
                  </a:lnTo>
                  <a:lnTo>
                    <a:pt x="596900" y="538866"/>
                  </a:lnTo>
                  <a:cubicBezTo>
                    <a:pt x="596900" y="149701"/>
                    <a:pt x="596900" y="149701"/>
                    <a:pt x="596900" y="149701"/>
                  </a:cubicBezTo>
                  <a:cubicBezTo>
                    <a:pt x="596900" y="74851"/>
                    <a:pt x="670983" y="0"/>
                    <a:pt x="7450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2" name="Freeform 261"/>
            <p:cNvSpPr>
              <a:spLocks/>
            </p:cNvSpPr>
            <p:nvPr/>
          </p:nvSpPr>
          <p:spPr bwMode="auto">
            <a:xfrm>
              <a:off x="11714018" y="1214127"/>
              <a:ext cx="122746" cy="129764"/>
            </a:xfrm>
            <a:custGeom>
              <a:avLst/>
              <a:gdLst>
                <a:gd name="connsiteX0" fmla="*/ 745067 w 1416050"/>
                <a:gd name="connsiteY0" fmla="*/ 0 h 1497012"/>
                <a:gd name="connsiteX1" fmla="*/ 819150 w 1416050"/>
                <a:gd name="connsiteY1" fmla="*/ 149701 h 1497012"/>
                <a:gd name="connsiteX2" fmla="*/ 819150 w 1416050"/>
                <a:gd name="connsiteY2" fmla="*/ 598487 h 1497012"/>
                <a:gd name="connsiteX3" fmla="*/ 929810 w 1416050"/>
                <a:gd name="connsiteY3" fmla="*/ 598487 h 1497012"/>
                <a:gd name="connsiteX4" fmla="*/ 1341521 w 1416050"/>
                <a:gd name="connsiteY4" fmla="*/ 598487 h 1497012"/>
                <a:gd name="connsiteX5" fmla="*/ 1416050 w 1416050"/>
                <a:gd name="connsiteY5" fmla="*/ 748771 h 1497012"/>
                <a:gd name="connsiteX6" fmla="*/ 1341521 w 1416050"/>
                <a:gd name="connsiteY6" fmla="*/ 823912 h 1497012"/>
                <a:gd name="connsiteX7" fmla="*/ 819150 w 1416050"/>
                <a:gd name="connsiteY7" fmla="*/ 823912 h 1497012"/>
                <a:gd name="connsiteX8" fmla="*/ 819150 w 1416050"/>
                <a:gd name="connsiteY8" fmla="*/ 1347311 h 1497012"/>
                <a:gd name="connsiteX9" fmla="*/ 745067 w 1416050"/>
                <a:gd name="connsiteY9" fmla="*/ 1497012 h 1497012"/>
                <a:gd name="connsiteX10" fmla="*/ 596900 w 1416050"/>
                <a:gd name="connsiteY10" fmla="*/ 1347311 h 1497012"/>
                <a:gd name="connsiteX11" fmla="*/ 596900 w 1416050"/>
                <a:gd name="connsiteY11" fmla="*/ 952006 h 1497012"/>
                <a:gd name="connsiteX12" fmla="*/ 596900 w 1416050"/>
                <a:gd name="connsiteY12" fmla="*/ 823912 h 1497012"/>
                <a:gd name="connsiteX13" fmla="*/ 74529 w 1416050"/>
                <a:gd name="connsiteY13" fmla="*/ 823912 h 1497012"/>
                <a:gd name="connsiteX14" fmla="*/ 0 w 1416050"/>
                <a:gd name="connsiteY14" fmla="*/ 748771 h 1497012"/>
                <a:gd name="connsiteX15" fmla="*/ 74529 w 1416050"/>
                <a:gd name="connsiteY15" fmla="*/ 598487 h 1497012"/>
                <a:gd name="connsiteX16" fmla="*/ 492735 w 1416050"/>
                <a:gd name="connsiteY16" fmla="*/ 598487 h 1497012"/>
                <a:gd name="connsiteX17" fmla="*/ 596900 w 1416050"/>
                <a:gd name="connsiteY17" fmla="*/ 598487 h 1497012"/>
                <a:gd name="connsiteX18" fmla="*/ 596900 w 1416050"/>
                <a:gd name="connsiteY18" fmla="*/ 538866 h 1497012"/>
                <a:gd name="connsiteX19" fmla="*/ 596900 w 1416050"/>
                <a:gd name="connsiteY19" fmla="*/ 149701 h 1497012"/>
                <a:gd name="connsiteX20" fmla="*/ 745067 w 1416050"/>
                <a:gd name="connsiteY20" fmla="*/ 0 h 149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16050" h="1497012">
                  <a:moveTo>
                    <a:pt x="745067" y="0"/>
                  </a:moveTo>
                  <a:cubicBezTo>
                    <a:pt x="745067" y="0"/>
                    <a:pt x="819150" y="74851"/>
                    <a:pt x="819150" y="149701"/>
                  </a:cubicBezTo>
                  <a:lnTo>
                    <a:pt x="819150" y="598487"/>
                  </a:lnTo>
                  <a:lnTo>
                    <a:pt x="929810" y="598487"/>
                  </a:lnTo>
                  <a:cubicBezTo>
                    <a:pt x="1341521" y="598487"/>
                    <a:pt x="1341521" y="598487"/>
                    <a:pt x="1341521" y="598487"/>
                  </a:cubicBezTo>
                  <a:cubicBezTo>
                    <a:pt x="1416050" y="598487"/>
                    <a:pt x="1416050" y="673629"/>
                    <a:pt x="1416050" y="748771"/>
                  </a:cubicBezTo>
                  <a:cubicBezTo>
                    <a:pt x="1416050" y="823912"/>
                    <a:pt x="1416050" y="823912"/>
                    <a:pt x="1341521" y="823912"/>
                  </a:cubicBezTo>
                  <a:lnTo>
                    <a:pt x="819150" y="823912"/>
                  </a:lnTo>
                  <a:lnTo>
                    <a:pt x="819150" y="1347311"/>
                  </a:lnTo>
                  <a:cubicBezTo>
                    <a:pt x="819150" y="1422162"/>
                    <a:pt x="745067" y="1497012"/>
                    <a:pt x="745067" y="1497012"/>
                  </a:cubicBezTo>
                  <a:cubicBezTo>
                    <a:pt x="670983" y="1497012"/>
                    <a:pt x="596900" y="1422162"/>
                    <a:pt x="596900" y="1347311"/>
                  </a:cubicBezTo>
                  <a:cubicBezTo>
                    <a:pt x="596900" y="1197610"/>
                    <a:pt x="596900" y="1066621"/>
                    <a:pt x="596900" y="952006"/>
                  </a:cubicBezTo>
                  <a:lnTo>
                    <a:pt x="596900" y="823912"/>
                  </a:lnTo>
                  <a:lnTo>
                    <a:pt x="74529" y="823912"/>
                  </a:lnTo>
                  <a:cubicBezTo>
                    <a:pt x="0" y="823912"/>
                    <a:pt x="0" y="823912"/>
                    <a:pt x="0" y="748771"/>
                  </a:cubicBezTo>
                  <a:cubicBezTo>
                    <a:pt x="0" y="673629"/>
                    <a:pt x="0" y="598487"/>
                    <a:pt x="74529" y="598487"/>
                  </a:cubicBezTo>
                  <a:cubicBezTo>
                    <a:pt x="232903" y="598487"/>
                    <a:pt x="371480" y="598487"/>
                    <a:pt x="492735" y="598487"/>
                  </a:cubicBezTo>
                  <a:lnTo>
                    <a:pt x="596900" y="598487"/>
                  </a:lnTo>
                  <a:lnTo>
                    <a:pt x="596900" y="538866"/>
                  </a:lnTo>
                  <a:cubicBezTo>
                    <a:pt x="596900" y="149701"/>
                    <a:pt x="596900" y="149701"/>
                    <a:pt x="596900" y="149701"/>
                  </a:cubicBezTo>
                  <a:cubicBezTo>
                    <a:pt x="596900" y="74851"/>
                    <a:pt x="670983" y="0"/>
                    <a:pt x="7450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9" name="Freeform 268"/>
            <p:cNvSpPr>
              <a:spLocks/>
            </p:cNvSpPr>
            <p:nvPr/>
          </p:nvSpPr>
          <p:spPr bwMode="auto">
            <a:xfrm>
              <a:off x="8991600" y="902399"/>
              <a:ext cx="122746" cy="129764"/>
            </a:xfrm>
            <a:custGeom>
              <a:avLst/>
              <a:gdLst>
                <a:gd name="connsiteX0" fmla="*/ 745067 w 1416050"/>
                <a:gd name="connsiteY0" fmla="*/ 0 h 1497012"/>
                <a:gd name="connsiteX1" fmla="*/ 819150 w 1416050"/>
                <a:gd name="connsiteY1" fmla="*/ 149701 h 1497012"/>
                <a:gd name="connsiteX2" fmla="*/ 819150 w 1416050"/>
                <a:gd name="connsiteY2" fmla="*/ 598487 h 1497012"/>
                <a:gd name="connsiteX3" fmla="*/ 929810 w 1416050"/>
                <a:gd name="connsiteY3" fmla="*/ 598487 h 1497012"/>
                <a:gd name="connsiteX4" fmla="*/ 1341521 w 1416050"/>
                <a:gd name="connsiteY4" fmla="*/ 598487 h 1497012"/>
                <a:gd name="connsiteX5" fmla="*/ 1416050 w 1416050"/>
                <a:gd name="connsiteY5" fmla="*/ 748771 h 1497012"/>
                <a:gd name="connsiteX6" fmla="*/ 1341521 w 1416050"/>
                <a:gd name="connsiteY6" fmla="*/ 823912 h 1497012"/>
                <a:gd name="connsiteX7" fmla="*/ 819150 w 1416050"/>
                <a:gd name="connsiteY7" fmla="*/ 823912 h 1497012"/>
                <a:gd name="connsiteX8" fmla="*/ 819150 w 1416050"/>
                <a:gd name="connsiteY8" fmla="*/ 1347311 h 1497012"/>
                <a:gd name="connsiteX9" fmla="*/ 745067 w 1416050"/>
                <a:gd name="connsiteY9" fmla="*/ 1497012 h 1497012"/>
                <a:gd name="connsiteX10" fmla="*/ 596900 w 1416050"/>
                <a:gd name="connsiteY10" fmla="*/ 1347311 h 1497012"/>
                <a:gd name="connsiteX11" fmla="*/ 596900 w 1416050"/>
                <a:gd name="connsiteY11" fmla="*/ 952006 h 1497012"/>
                <a:gd name="connsiteX12" fmla="*/ 596900 w 1416050"/>
                <a:gd name="connsiteY12" fmla="*/ 823912 h 1497012"/>
                <a:gd name="connsiteX13" fmla="*/ 74529 w 1416050"/>
                <a:gd name="connsiteY13" fmla="*/ 823912 h 1497012"/>
                <a:gd name="connsiteX14" fmla="*/ 0 w 1416050"/>
                <a:gd name="connsiteY14" fmla="*/ 748771 h 1497012"/>
                <a:gd name="connsiteX15" fmla="*/ 74529 w 1416050"/>
                <a:gd name="connsiteY15" fmla="*/ 598487 h 1497012"/>
                <a:gd name="connsiteX16" fmla="*/ 492735 w 1416050"/>
                <a:gd name="connsiteY16" fmla="*/ 598487 h 1497012"/>
                <a:gd name="connsiteX17" fmla="*/ 596900 w 1416050"/>
                <a:gd name="connsiteY17" fmla="*/ 598487 h 1497012"/>
                <a:gd name="connsiteX18" fmla="*/ 596900 w 1416050"/>
                <a:gd name="connsiteY18" fmla="*/ 538866 h 1497012"/>
                <a:gd name="connsiteX19" fmla="*/ 596900 w 1416050"/>
                <a:gd name="connsiteY19" fmla="*/ 149701 h 1497012"/>
                <a:gd name="connsiteX20" fmla="*/ 745067 w 1416050"/>
                <a:gd name="connsiteY20" fmla="*/ 0 h 149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16050" h="1497012">
                  <a:moveTo>
                    <a:pt x="745067" y="0"/>
                  </a:moveTo>
                  <a:cubicBezTo>
                    <a:pt x="745067" y="0"/>
                    <a:pt x="819150" y="74851"/>
                    <a:pt x="819150" y="149701"/>
                  </a:cubicBezTo>
                  <a:lnTo>
                    <a:pt x="819150" y="598487"/>
                  </a:lnTo>
                  <a:lnTo>
                    <a:pt x="929810" y="598487"/>
                  </a:lnTo>
                  <a:cubicBezTo>
                    <a:pt x="1341521" y="598487"/>
                    <a:pt x="1341521" y="598487"/>
                    <a:pt x="1341521" y="598487"/>
                  </a:cubicBezTo>
                  <a:cubicBezTo>
                    <a:pt x="1416050" y="598487"/>
                    <a:pt x="1416050" y="673629"/>
                    <a:pt x="1416050" y="748771"/>
                  </a:cubicBezTo>
                  <a:cubicBezTo>
                    <a:pt x="1416050" y="823912"/>
                    <a:pt x="1416050" y="823912"/>
                    <a:pt x="1341521" y="823912"/>
                  </a:cubicBezTo>
                  <a:lnTo>
                    <a:pt x="819150" y="823912"/>
                  </a:lnTo>
                  <a:lnTo>
                    <a:pt x="819150" y="1347311"/>
                  </a:lnTo>
                  <a:cubicBezTo>
                    <a:pt x="819150" y="1422162"/>
                    <a:pt x="745067" y="1497012"/>
                    <a:pt x="745067" y="1497012"/>
                  </a:cubicBezTo>
                  <a:cubicBezTo>
                    <a:pt x="670983" y="1497012"/>
                    <a:pt x="596900" y="1422162"/>
                    <a:pt x="596900" y="1347311"/>
                  </a:cubicBezTo>
                  <a:cubicBezTo>
                    <a:pt x="596900" y="1197610"/>
                    <a:pt x="596900" y="1066621"/>
                    <a:pt x="596900" y="952006"/>
                  </a:cubicBezTo>
                  <a:lnTo>
                    <a:pt x="596900" y="823912"/>
                  </a:lnTo>
                  <a:lnTo>
                    <a:pt x="74529" y="823912"/>
                  </a:lnTo>
                  <a:cubicBezTo>
                    <a:pt x="0" y="823912"/>
                    <a:pt x="0" y="823912"/>
                    <a:pt x="0" y="748771"/>
                  </a:cubicBezTo>
                  <a:cubicBezTo>
                    <a:pt x="0" y="673629"/>
                    <a:pt x="0" y="598487"/>
                    <a:pt x="74529" y="598487"/>
                  </a:cubicBezTo>
                  <a:cubicBezTo>
                    <a:pt x="232903" y="598487"/>
                    <a:pt x="371480" y="598487"/>
                    <a:pt x="492735" y="598487"/>
                  </a:cubicBezTo>
                  <a:lnTo>
                    <a:pt x="596900" y="598487"/>
                  </a:lnTo>
                  <a:lnTo>
                    <a:pt x="596900" y="538866"/>
                  </a:lnTo>
                  <a:cubicBezTo>
                    <a:pt x="596900" y="149701"/>
                    <a:pt x="596900" y="149701"/>
                    <a:pt x="596900" y="149701"/>
                  </a:cubicBezTo>
                  <a:cubicBezTo>
                    <a:pt x="596900" y="74851"/>
                    <a:pt x="670983" y="0"/>
                    <a:pt x="7450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0" name="Freeform 269"/>
            <p:cNvSpPr>
              <a:spLocks/>
            </p:cNvSpPr>
            <p:nvPr/>
          </p:nvSpPr>
          <p:spPr bwMode="auto">
            <a:xfrm>
              <a:off x="10972959" y="2447180"/>
              <a:ext cx="103749" cy="109681"/>
            </a:xfrm>
            <a:custGeom>
              <a:avLst/>
              <a:gdLst>
                <a:gd name="connsiteX0" fmla="*/ 745067 w 1416050"/>
                <a:gd name="connsiteY0" fmla="*/ 0 h 1497012"/>
                <a:gd name="connsiteX1" fmla="*/ 819150 w 1416050"/>
                <a:gd name="connsiteY1" fmla="*/ 149701 h 1497012"/>
                <a:gd name="connsiteX2" fmla="*/ 819150 w 1416050"/>
                <a:gd name="connsiteY2" fmla="*/ 598487 h 1497012"/>
                <a:gd name="connsiteX3" fmla="*/ 929810 w 1416050"/>
                <a:gd name="connsiteY3" fmla="*/ 598487 h 1497012"/>
                <a:gd name="connsiteX4" fmla="*/ 1341521 w 1416050"/>
                <a:gd name="connsiteY4" fmla="*/ 598487 h 1497012"/>
                <a:gd name="connsiteX5" fmla="*/ 1416050 w 1416050"/>
                <a:gd name="connsiteY5" fmla="*/ 748771 h 1497012"/>
                <a:gd name="connsiteX6" fmla="*/ 1341521 w 1416050"/>
                <a:gd name="connsiteY6" fmla="*/ 823912 h 1497012"/>
                <a:gd name="connsiteX7" fmla="*/ 819150 w 1416050"/>
                <a:gd name="connsiteY7" fmla="*/ 823912 h 1497012"/>
                <a:gd name="connsiteX8" fmla="*/ 819150 w 1416050"/>
                <a:gd name="connsiteY8" fmla="*/ 1347311 h 1497012"/>
                <a:gd name="connsiteX9" fmla="*/ 745067 w 1416050"/>
                <a:gd name="connsiteY9" fmla="*/ 1497012 h 1497012"/>
                <a:gd name="connsiteX10" fmla="*/ 596900 w 1416050"/>
                <a:gd name="connsiteY10" fmla="*/ 1347311 h 1497012"/>
                <a:gd name="connsiteX11" fmla="*/ 596900 w 1416050"/>
                <a:gd name="connsiteY11" fmla="*/ 952006 h 1497012"/>
                <a:gd name="connsiteX12" fmla="*/ 596900 w 1416050"/>
                <a:gd name="connsiteY12" fmla="*/ 823912 h 1497012"/>
                <a:gd name="connsiteX13" fmla="*/ 74529 w 1416050"/>
                <a:gd name="connsiteY13" fmla="*/ 823912 h 1497012"/>
                <a:gd name="connsiteX14" fmla="*/ 0 w 1416050"/>
                <a:gd name="connsiteY14" fmla="*/ 748771 h 1497012"/>
                <a:gd name="connsiteX15" fmla="*/ 74529 w 1416050"/>
                <a:gd name="connsiteY15" fmla="*/ 598487 h 1497012"/>
                <a:gd name="connsiteX16" fmla="*/ 492735 w 1416050"/>
                <a:gd name="connsiteY16" fmla="*/ 598487 h 1497012"/>
                <a:gd name="connsiteX17" fmla="*/ 596900 w 1416050"/>
                <a:gd name="connsiteY17" fmla="*/ 598487 h 1497012"/>
                <a:gd name="connsiteX18" fmla="*/ 596900 w 1416050"/>
                <a:gd name="connsiteY18" fmla="*/ 538866 h 1497012"/>
                <a:gd name="connsiteX19" fmla="*/ 596900 w 1416050"/>
                <a:gd name="connsiteY19" fmla="*/ 149701 h 1497012"/>
                <a:gd name="connsiteX20" fmla="*/ 745067 w 1416050"/>
                <a:gd name="connsiteY20" fmla="*/ 0 h 149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16050" h="1497012">
                  <a:moveTo>
                    <a:pt x="745067" y="0"/>
                  </a:moveTo>
                  <a:cubicBezTo>
                    <a:pt x="745067" y="0"/>
                    <a:pt x="819150" y="74851"/>
                    <a:pt x="819150" y="149701"/>
                  </a:cubicBezTo>
                  <a:lnTo>
                    <a:pt x="819150" y="598487"/>
                  </a:lnTo>
                  <a:lnTo>
                    <a:pt x="929810" y="598487"/>
                  </a:lnTo>
                  <a:cubicBezTo>
                    <a:pt x="1341521" y="598487"/>
                    <a:pt x="1341521" y="598487"/>
                    <a:pt x="1341521" y="598487"/>
                  </a:cubicBezTo>
                  <a:cubicBezTo>
                    <a:pt x="1416050" y="598487"/>
                    <a:pt x="1416050" y="673629"/>
                    <a:pt x="1416050" y="748771"/>
                  </a:cubicBezTo>
                  <a:cubicBezTo>
                    <a:pt x="1416050" y="823912"/>
                    <a:pt x="1416050" y="823912"/>
                    <a:pt x="1341521" y="823912"/>
                  </a:cubicBezTo>
                  <a:lnTo>
                    <a:pt x="819150" y="823912"/>
                  </a:lnTo>
                  <a:lnTo>
                    <a:pt x="819150" y="1347311"/>
                  </a:lnTo>
                  <a:cubicBezTo>
                    <a:pt x="819150" y="1422162"/>
                    <a:pt x="745067" y="1497012"/>
                    <a:pt x="745067" y="1497012"/>
                  </a:cubicBezTo>
                  <a:cubicBezTo>
                    <a:pt x="670983" y="1497012"/>
                    <a:pt x="596900" y="1422162"/>
                    <a:pt x="596900" y="1347311"/>
                  </a:cubicBezTo>
                  <a:cubicBezTo>
                    <a:pt x="596900" y="1197610"/>
                    <a:pt x="596900" y="1066621"/>
                    <a:pt x="596900" y="952006"/>
                  </a:cubicBezTo>
                  <a:lnTo>
                    <a:pt x="596900" y="823912"/>
                  </a:lnTo>
                  <a:lnTo>
                    <a:pt x="74529" y="823912"/>
                  </a:lnTo>
                  <a:cubicBezTo>
                    <a:pt x="0" y="823912"/>
                    <a:pt x="0" y="823912"/>
                    <a:pt x="0" y="748771"/>
                  </a:cubicBezTo>
                  <a:cubicBezTo>
                    <a:pt x="0" y="673629"/>
                    <a:pt x="0" y="598487"/>
                    <a:pt x="74529" y="598487"/>
                  </a:cubicBezTo>
                  <a:cubicBezTo>
                    <a:pt x="232903" y="598487"/>
                    <a:pt x="371480" y="598487"/>
                    <a:pt x="492735" y="598487"/>
                  </a:cubicBezTo>
                  <a:lnTo>
                    <a:pt x="596900" y="598487"/>
                  </a:lnTo>
                  <a:lnTo>
                    <a:pt x="596900" y="538866"/>
                  </a:lnTo>
                  <a:cubicBezTo>
                    <a:pt x="596900" y="149701"/>
                    <a:pt x="596900" y="149701"/>
                    <a:pt x="596900" y="149701"/>
                  </a:cubicBezTo>
                  <a:cubicBezTo>
                    <a:pt x="596900" y="74851"/>
                    <a:pt x="670983" y="0"/>
                    <a:pt x="7450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1" name="Freeform 270"/>
            <p:cNvSpPr>
              <a:spLocks/>
            </p:cNvSpPr>
            <p:nvPr/>
          </p:nvSpPr>
          <p:spPr bwMode="auto">
            <a:xfrm>
              <a:off x="11656796" y="2496367"/>
              <a:ext cx="57222" cy="60494"/>
            </a:xfrm>
            <a:custGeom>
              <a:avLst/>
              <a:gdLst>
                <a:gd name="connsiteX0" fmla="*/ 745067 w 1416050"/>
                <a:gd name="connsiteY0" fmla="*/ 0 h 1497012"/>
                <a:gd name="connsiteX1" fmla="*/ 819150 w 1416050"/>
                <a:gd name="connsiteY1" fmla="*/ 149701 h 1497012"/>
                <a:gd name="connsiteX2" fmla="*/ 819150 w 1416050"/>
                <a:gd name="connsiteY2" fmla="*/ 598487 h 1497012"/>
                <a:gd name="connsiteX3" fmla="*/ 929810 w 1416050"/>
                <a:gd name="connsiteY3" fmla="*/ 598487 h 1497012"/>
                <a:gd name="connsiteX4" fmla="*/ 1341521 w 1416050"/>
                <a:gd name="connsiteY4" fmla="*/ 598487 h 1497012"/>
                <a:gd name="connsiteX5" fmla="*/ 1416050 w 1416050"/>
                <a:gd name="connsiteY5" fmla="*/ 748771 h 1497012"/>
                <a:gd name="connsiteX6" fmla="*/ 1341521 w 1416050"/>
                <a:gd name="connsiteY6" fmla="*/ 823912 h 1497012"/>
                <a:gd name="connsiteX7" fmla="*/ 819150 w 1416050"/>
                <a:gd name="connsiteY7" fmla="*/ 823912 h 1497012"/>
                <a:gd name="connsiteX8" fmla="*/ 819150 w 1416050"/>
                <a:gd name="connsiteY8" fmla="*/ 1347311 h 1497012"/>
                <a:gd name="connsiteX9" fmla="*/ 745067 w 1416050"/>
                <a:gd name="connsiteY9" fmla="*/ 1497012 h 1497012"/>
                <a:gd name="connsiteX10" fmla="*/ 596900 w 1416050"/>
                <a:gd name="connsiteY10" fmla="*/ 1347311 h 1497012"/>
                <a:gd name="connsiteX11" fmla="*/ 596900 w 1416050"/>
                <a:gd name="connsiteY11" fmla="*/ 952006 h 1497012"/>
                <a:gd name="connsiteX12" fmla="*/ 596900 w 1416050"/>
                <a:gd name="connsiteY12" fmla="*/ 823912 h 1497012"/>
                <a:gd name="connsiteX13" fmla="*/ 74529 w 1416050"/>
                <a:gd name="connsiteY13" fmla="*/ 823912 h 1497012"/>
                <a:gd name="connsiteX14" fmla="*/ 0 w 1416050"/>
                <a:gd name="connsiteY14" fmla="*/ 748771 h 1497012"/>
                <a:gd name="connsiteX15" fmla="*/ 74529 w 1416050"/>
                <a:gd name="connsiteY15" fmla="*/ 598487 h 1497012"/>
                <a:gd name="connsiteX16" fmla="*/ 492735 w 1416050"/>
                <a:gd name="connsiteY16" fmla="*/ 598487 h 1497012"/>
                <a:gd name="connsiteX17" fmla="*/ 596900 w 1416050"/>
                <a:gd name="connsiteY17" fmla="*/ 598487 h 1497012"/>
                <a:gd name="connsiteX18" fmla="*/ 596900 w 1416050"/>
                <a:gd name="connsiteY18" fmla="*/ 538866 h 1497012"/>
                <a:gd name="connsiteX19" fmla="*/ 596900 w 1416050"/>
                <a:gd name="connsiteY19" fmla="*/ 149701 h 1497012"/>
                <a:gd name="connsiteX20" fmla="*/ 745067 w 1416050"/>
                <a:gd name="connsiteY20" fmla="*/ 0 h 149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16050" h="1497012">
                  <a:moveTo>
                    <a:pt x="745067" y="0"/>
                  </a:moveTo>
                  <a:cubicBezTo>
                    <a:pt x="745067" y="0"/>
                    <a:pt x="819150" y="74851"/>
                    <a:pt x="819150" y="149701"/>
                  </a:cubicBezTo>
                  <a:lnTo>
                    <a:pt x="819150" y="598487"/>
                  </a:lnTo>
                  <a:lnTo>
                    <a:pt x="929810" y="598487"/>
                  </a:lnTo>
                  <a:cubicBezTo>
                    <a:pt x="1341521" y="598487"/>
                    <a:pt x="1341521" y="598487"/>
                    <a:pt x="1341521" y="598487"/>
                  </a:cubicBezTo>
                  <a:cubicBezTo>
                    <a:pt x="1416050" y="598487"/>
                    <a:pt x="1416050" y="673629"/>
                    <a:pt x="1416050" y="748771"/>
                  </a:cubicBezTo>
                  <a:cubicBezTo>
                    <a:pt x="1416050" y="823912"/>
                    <a:pt x="1416050" y="823912"/>
                    <a:pt x="1341521" y="823912"/>
                  </a:cubicBezTo>
                  <a:lnTo>
                    <a:pt x="819150" y="823912"/>
                  </a:lnTo>
                  <a:lnTo>
                    <a:pt x="819150" y="1347311"/>
                  </a:lnTo>
                  <a:cubicBezTo>
                    <a:pt x="819150" y="1422162"/>
                    <a:pt x="745067" y="1497012"/>
                    <a:pt x="745067" y="1497012"/>
                  </a:cubicBezTo>
                  <a:cubicBezTo>
                    <a:pt x="670983" y="1497012"/>
                    <a:pt x="596900" y="1422162"/>
                    <a:pt x="596900" y="1347311"/>
                  </a:cubicBezTo>
                  <a:cubicBezTo>
                    <a:pt x="596900" y="1197610"/>
                    <a:pt x="596900" y="1066621"/>
                    <a:pt x="596900" y="952006"/>
                  </a:cubicBezTo>
                  <a:lnTo>
                    <a:pt x="596900" y="823912"/>
                  </a:lnTo>
                  <a:lnTo>
                    <a:pt x="74529" y="823912"/>
                  </a:lnTo>
                  <a:cubicBezTo>
                    <a:pt x="0" y="823912"/>
                    <a:pt x="0" y="823912"/>
                    <a:pt x="0" y="748771"/>
                  </a:cubicBezTo>
                  <a:cubicBezTo>
                    <a:pt x="0" y="673629"/>
                    <a:pt x="0" y="598487"/>
                    <a:pt x="74529" y="598487"/>
                  </a:cubicBezTo>
                  <a:cubicBezTo>
                    <a:pt x="232903" y="598487"/>
                    <a:pt x="371480" y="598487"/>
                    <a:pt x="492735" y="598487"/>
                  </a:cubicBezTo>
                  <a:lnTo>
                    <a:pt x="596900" y="598487"/>
                  </a:lnTo>
                  <a:lnTo>
                    <a:pt x="596900" y="538866"/>
                  </a:lnTo>
                  <a:cubicBezTo>
                    <a:pt x="596900" y="149701"/>
                    <a:pt x="596900" y="149701"/>
                    <a:pt x="596900" y="149701"/>
                  </a:cubicBezTo>
                  <a:cubicBezTo>
                    <a:pt x="596900" y="74851"/>
                    <a:pt x="670983" y="0"/>
                    <a:pt x="7450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273" name="išḷidê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09E987C-3A36-4D33-8B44-8EC2AF1A3CEB}"/>
              </a:ext>
            </a:extLst>
          </p:cNvPr>
          <p:cNvGrpSpPr>
            <a:grpSpLocks noChangeAspect="1"/>
          </p:cNvGrpSpPr>
          <p:nvPr/>
        </p:nvGrpSpPr>
        <p:grpSpPr>
          <a:xfrm>
            <a:off x="5302519" y="1221522"/>
            <a:ext cx="6231110" cy="5285726"/>
            <a:chOff x="3289300" y="1038225"/>
            <a:chExt cx="5629275" cy="4775201"/>
          </a:xfrm>
        </p:grpSpPr>
        <p:sp>
          <p:nvSpPr>
            <p:cNvPr id="300" name="í$lïḋè">
              <a:extLst>
                <a:ext uri="{FF2B5EF4-FFF2-40B4-BE49-F238E27FC236}">
                  <a16:creationId xmlns:a16="http://schemas.microsoft.com/office/drawing/2014/main" id="{0FBEA3B4-E11E-4C9F-B309-3D05DF49297A}"/>
                </a:ext>
              </a:extLst>
            </p:cNvPr>
            <p:cNvSpPr/>
            <p:nvPr/>
          </p:nvSpPr>
          <p:spPr bwMode="auto">
            <a:xfrm>
              <a:off x="3962400" y="2992438"/>
              <a:ext cx="4129088" cy="2441575"/>
            </a:xfrm>
            <a:custGeom>
              <a:avLst/>
              <a:gdLst>
                <a:gd name="T0" fmla="*/ 0 w 2601"/>
                <a:gd name="T1" fmla="*/ 837 h 1538"/>
                <a:gd name="T2" fmla="*/ 1148 w 2601"/>
                <a:gd name="T3" fmla="*/ 1499 h 1538"/>
                <a:gd name="T4" fmla="*/ 1349 w 2601"/>
                <a:gd name="T5" fmla="*/ 1383 h 1538"/>
                <a:gd name="T6" fmla="*/ 1619 w 2601"/>
                <a:gd name="T7" fmla="*/ 1538 h 1538"/>
                <a:gd name="T8" fmla="*/ 2565 w 2601"/>
                <a:gd name="T9" fmla="*/ 992 h 1538"/>
                <a:gd name="T10" fmla="*/ 2295 w 2601"/>
                <a:gd name="T11" fmla="*/ 837 h 1538"/>
                <a:gd name="T12" fmla="*/ 2601 w 2601"/>
                <a:gd name="T13" fmla="*/ 662 h 1538"/>
                <a:gd name="T14" fmla="*/ 1451 w 2601"/>
                <a:gd name="T15" fmla="*/ 0 h 1538"/>
                <a:gd name="T16" fmla="*/ 0 w 2601"/>
                <a:gd name="T17" fmla="*/ 837 h 1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1" h="1538">
                  <a:moveTo>
                    <a:pt x="0" y="837"/>
                  </a:moveTo>
                  <a:lnTo>
                    <a:pt x="1148" y="1499"/>
                  </a:lnTo>
                  <a:lnTo>
                    <a:pt x="1349" y="1383"/>
                  </a:lnTo>
                  <a:lnTo>
                    <a:pt x="1619" y="1538"/>
                  </a:lnTo>
                  <a:lnTo>
                    <a:pt x="2565" y="992"/>
                  </a:lnTo>
                  <a:lnTo>
                    <a:pt x="2295" y="837"/>
                  </a:lnTo>
                  <a:lnTo>
                    <a:pt x="2601" y="662"/>
                  </a:lnTo>
                  <a:lnTo>
                    <a:pt x="1451" y="0"/>
                  </a:lnTo>
                  <a:lnTo>
                    <a:pt x="0" y="837"/>
                  </a:lnTo>
                  <a:close/>
                </a:path>
              </a:pathLst>
            </a:custGeom>
            <a:solidFill>
              <a:srgbClr val="65C7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301" name="íS1îďè">
              <a:extLst>
                <a:ext uri="{FF2B5EF4-FFF2-40B4-BE49-F238E27FC236}">
                  <a16:creationId xmlns:a16="http://schemas.microsoft.com/office/drawing/2014/main" id="{8BA970F2-CD93-4500-9D13-5821B85E5D7D}"/>
                </a:ext>
              </a:extLst>
            </p:cNvPr>
            <p:cNvSpPr/>
            <p:nvPr/>
          </p:nvSpPr>
          <p:spPr bwMode="auto">
            <a:xfrm>
              <a:off x="4229100" y="3917950"/>
              <a:ext cx="3716338" cy="1319213"/>
            </a:xfrm>
            <a:custGeom>
              <a:avLst/>
              <a:gdLst>
                <a:gd name="T0" fmla="*/ 0 w 1126"/>
                <a:gd name="T1" fmla="*/ 104 h 400"/>
                <a:gd name="T2" fmla="*/ 0 w 1126"/>
                <a:gd name="T3" fmla="*/ 104 h 400"/>
                <a:gd name="T4" fmla="*/ 23 w 1126"/>
                <a:gd name="T5" fmla="*/ 144 h 400"/>
                <a:gd name="T6" fmla="*/ 453 w 1126"/>
                <a:gd name="T7" fmla="*/ 392 h 400"/>
                <a:gd name="T8" fmla="*/ 499 w 1126"/>
                <a:gd name="T9" fmla="*/ 392 h 400"/>
                <a:gd name="T10" fmla="*/ 1103 w 1126"/>
                <a:gd name="T11" fmla="*/ 44 h 400"/>
                <a:gd name="T12" fmla="*/ 1126 w 1126"/>
                <a:gd name="T13" fmla="*/ 4 h 400"/>
                <a:gd name="T14" fmla="*/ 1126 w 1126"/>
                <a:gd name="T15" fmla="*/ 0 h 400"/>
                <a:gd name="T16" fmla="*/ 0 w 1126"/>
                <a:gd name="T17" fmla="*/ 104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6" h="400">
                  <a:moveTo>
                    <a:pt x="0" y="104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0" y="120"/>
                    <a:pt x="9" y="135"/>
                    <a:pt x="23" y="144"/>
                  </a:cubicBezTo>
                  <a:cubicBezTo>
                    <a:pt x="453" y="392"/>
                    <a:pt x="453" y="392"/>
                    <a:pt x="453" y="392"/>
                  </a:cubicBezTo>
                  <a:cubicBezTo>
                    <a:pt x="468" y="400"/>
                    <a:pt x="485" y="400"/>
                    <a:pt x="499" y="392"/>
                  </a:cubicBezTo>
                  <a:cubicBezTo>
                    <a:pt x="1103" y="44"/>
                    <a:pt x="1103" y="44"/>
                    <a:pt x="1103" y="44"/>
                  </a:cubicBezTo>
                  <a:cubicBezTo>
                    <a:pt x="1117" y="36"/>
                    <a:pt x="1126" y="20"/>
                    <a:pt x="1126" y="4"/>
                  </a:cubicBezTo>
                  <a:cubicBezTo>
                    <a:pt x="1126" y="0"/>
                    <a:pt x="1126" y="0"/>
                    <a:pt x="1126" y="0"/>
                  </a:cubicBezTo>
                  <a:lnTo>
                    <a:pt x="0" y="104"/>
                  </a:lnTo>
                  <a:close/>
                </a:path>
              </a:pathLst>
            </a:custGeom>
            <a:solidFill>
              <a:srgbClr val="E6F0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302" name="iṣļîḓé">
              <a:extLst>
                <a:ext uri="{FF2B5EF4-FFF2-40B4-BE49-F238E27FC236}">
                  <a16:creationId xmlns:a16="http://schemas.microsoft.com/office/drawing/2014/main" id="{8AB385B2-CF3A-46CC-B741-7963E606662D}"/>
                </a:ext>
              </a:extLst>
            </p:cNvPr>
            <p:cNvSpPr/>
            <p:nvPr/>
          </p:nvSpPr>
          <p:spPr bwMode="auto">
            <a:xfrm>
              <a:off x="4229100" y="3008313"/>
              <a:ext cx="3722688" cy="2159000"/>
            </a:xfrm>
            <a:custGeom>
              <a:avLst/>
              <a:gdLst>
                <a:gd name="T0" fmla="*/ 476 w 1128"/>
                <a:gd name="T1" fmla="*/ 655 h 655"/>
                <a:gd name="T2" fmla="*/ 1120 w 1128"/>
                <a:gd name="T3" fmla="*/ 283 h 655"/>
                <a:gd name="T4" fmla="*/ 1120 w 1128"/>
                <a:gd name="T5" fmla="*/ 267 h 655"/>
                <a:gd name="T6" fmla="*/ 658 w 1128"/>
                <a:gd name="T7" fmla="*/ 0 h 655"/>
                <a:gd name="T8" fmla="*/ 0 w 1128"/>
                <a:gd name="T9" fmla="*/ 380 h 655"/>
                <a:gd name="T10" fmla="*/ 476 w 1128"/>
                <a:gd name="T11" fmla="*/ 655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8" h="655">
                  <a:moveTo>
                    <a:pt x="476" y="655"/>
                  </a:moveTo>
                  <a:cubicBezTo>
                    <a:pt x="1120" y="283"/>
                    <a:pt x="1120" y="283"/>
                    <a:pt x="1120" y="283"/>
                  </a:cubicBezTo>
                  <a:cubicBezTo>
                    <a:pt x="1128" y="279"/>
                    <a:pt x="1128" y="271"/>
                    <a:pt x="1120" y="267"/>
                  </a:cubicBezTo>
                  <a:cubicBezTo>
                    <a:pt x="658" y="0"/>
                    <a:pt x="658" y="0"/>
                    <a:pt x="658" y="0"/>
                  </a:cubicBezTo>
                  <a:cubicBezTo>
                    <a:pt x="0" y="380"/>
                    <a:pt x="0" y="380"/>
                    <a:pt x="0" y="380"/>
                  </a:cubicBezTo>
                  <a:lnTo>
                    <a:pt x="476" y="655"/>
                  </a:lnTo>
                  <a:close/>
                </a:path>
              </a:pathLst>
            </a:custGeom>
            <a:solidFill>
              <a:srgbClr val="F4F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303" name="ïṣľiḑé">
              <a:extLst>
                <a:ext uri="{FF2B5EF4-FFF2-40B4-BE49-F238E27FC236}">
                  <a16:creationId xmlns:a16="http://schemas.microsoft.com/office/drawing/2014/main" id="{54DA6523-3E4F-4305-8299-2C249B65ED12}"/>
                </a:ext>
              </a:extLst>
            </p:cNvPr>
            <p:cNvSpPr/>
            <p:nvPr/>
          </p:nvSpPr>
          <p:spPr bwMode="auto">
            <a:xfrm>
              <a:off x="4418013" y="3114675"/>
              <a:ext cx="2032000" cy="1173163"/>
            </a:xfrm>
            <a:custGeom>
              <a:avLst/>
              <a:gdLst>
                <a:gd name="T0" fmla="*/ 19 w 616"/>
                <a:gd name="T1" fmla="*/ 354 h 356"/>
                <a:gd name="T2" fmla="*/ 3 w 616"/>
                <a:gd name="T3" fmla="*/ 345 h 356"/>
                <a:gd name="T4" fmla="*/ 3 w 616"/>
                <a:gd name="T5" fmla="*/ 339 h 356"/>
                <a:gd name="T6" fmla="*/ 587 w 616"/>
                <a:gd name="T7" fmla="*/ 2 h 356"/>
                <a:gd name="T8" fmla="*/ 597 w 616"/>
                <a:gd name="T9" fmla="*/ 2 h 356"/>
                <a:gd name="T10" fmla="*/ 613 w 616"/>
                <a:gd name="T11" fmla="*/ 11 h 356"/>
                <a:gd name="T12" fmla="*/ 613 w 616"/>
                <a:gd name="T13" fmla="*/ 17 h 356"/>
                <a:gd name="T14" fmla="*/ 29 w 616"/>
                <a:gd name="T15" fmla="*/ 354 h 356"/>
                <a:gd name="T16" fmla="*/ 19 w 616"/>
                <a:gd name="T17" fmla="*/ 354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6" h="356">
                  <a:moveTo>
                    <a:pt x="19" y="354"/>
                  </a:moveTo>
                  <a:cubicBezTo>
                    <a:pt x="3" y="345"/>
                    <a:pt x="3" y="345"/>
                    <a:pt x="3" y="345"/>
                  </a:cubicBezTo>
                  <a:cubicBezTo>
                    <a:pt x="0" y="343"/>
                    <a:pt x="0" y="341"/>
                    <a:pt x="3" y="339"/>
                  </a:cubicBezTo>
                  <a:cubicBezTo>
                    <a:pt x="587" y="2"/>
                    <a:pt x="587" y="2"/>
                    <a:pt x="587" y="2"/>
                  </a:cubicBezTo>
                  <a:cubicBezTo>
                    <a:pt x="590" y="0"/>
                    <a:pt x="594" y="0"/>
                    <a:pt x="597" y="2"/>
                  </a:cubicBezTo>
                  <a:cubicBezTo>
                    <a:pt x="613" y="11"/>
                    <a:pt x="613" y="11"/>
                    <a:pt x="613" y="11"/>
                  </a:cubicBezTo>
                  <a:cubicBezTo>
                    <a:pt x="616" y="13"/>
                    <a:pt x="616" y="15"/>
                    <a:pt x="613" y="17"/>
                  </a:cubicBezTo>
                  <a:cubicBezTo>
                    <a:pt x="29" y="354"/>
                    <a:pt x="29" y="354"/>
                    <a:pt x="29" y="354"/>
                  </a:cubicBezTo>
                  <a:cubicBezTo>
                    <a:pt x="26" y="356"/>
                    <a:pt x="22" y="356"/>
                    <a:pt x="19" y="354"/>
                  </a:cubicBez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304" name="íṩľîďè">
              <a:extLst>
                <a:ext uri="{FF2B5EF4-FFF2-40B4-BE49-F238E27FC236}">
                  <a16:creationId xmlns:a16="http://schemas.microsoft.com/office/drawing/2014/main" id="{1BDD2307-2E52-4426-A03E-306860B9FA35}"/>
                </a:ext>
              </a:extLst>
            </p:cNvPr>
            <p:cNvSpPr/>
            <p:nvPr/>
          </p:nvSpPr>
          <p:spPr bwMode="auto">
            <a:xfrm>
              <a:off x="6024563" y="4043363"/>
              <a:ext cx="1049338" cy="606425"/>
            </a:xfrm>
            <a:custGeom>
              <a:avLst/>
              <a:gdLst>
                <a:gd name="T0" fmla="*/ 661 w 661"/>
                <a:gd name="T1" fmla="*/ 137 h 382"/>
                <a:gd name="T2" fmla="*/ 655 w 661"/>
                <a:gd name="T3" fmla="*/ 141 h 382"/>
                <a:gd name="T4" fmla="*/ 237 w 661"/>
                <a:gd name="T5" fmla="*/ 382 h 382"/>
                <a:gd name="T6" fmla="*/ 7 w 661"/>
                <a:gd name="T7" fmla="*/ 249 h 382"/>
                <a:gd name="T8" fmla="*/ 0 w 661"/>
                <a:gd name="T9" fmla="*/ 245 h 382"/>
                <a:gd name="T10" fmla="*/ 426 w 661"/>
                <a:gd name="T11" fmla="*/ 0 h 382"/>
                <a:gd name="T12" fmla="*/ 661 w 661"/>
                <a:gd name="T13" fmla="*/ 137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1" h="382">
                  <a:moveTo>
                    <a:pt x="661" y="137"/>
                  </a:moveTo>
                  <a:lnTo>
                    <a:pt x="655" y="141"/>
                  </a:lnTo>
                  <a:lnTo>
                    <a:pt x="237" y="382"/>
                  </a:lnTo>
                  <a:lnTo>
                    <a:pt x="7" y="249"/>
                  </a:lnTo>
                  <a:lnTo>
                    <a:pt x="0" y="245"/>
                  </a:lnTo>
                  <a:lnTo>
                    <a:pt x="426" y="0"/>
                  </a:lnTo>
                  <a:lnTo>
                    <a:pt x="661" y="137"/>
                  </a:lnTo>
                  <a:close/>
                </a:path>
              </a:pathLst>
            </a:custGeom>
            <a:solidFill>
              <a:srgbClr val="CEE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305" name="íśļiḓe">
              <a:extLst>
                <a:ext uri="{FF2B5EF4-FFF2-40B4-BE49-F238E27FC236}">
                  <a16:creationId xmlns:a16="http://schemas.microsoft.com/office/drawing/2014/main" id="{4D91CA78-0C11-484C-8CBC-EC98733E7BAB}"/>
                </a:ext>
              </a:extLst>
            </p:cNvPr>
            <p:cNvSpPr/>
            <p:nvPr/>
          </p:nvSpPr>
          <p:spPr bwMode="auto">
            <a:xfrm>
              <a:off x="6035675" y="4056063"/>
              <a:ext cx="1028700" cy="593725"/>
            </a:xfrm>
            <a:custGeom>
              <a:avLst/>
              <a:gdLst>
                <a:gd name="T0" fmla="*/ 648 w 648"/>
                <a:gd name="T1" fmla="*/ 133 h 374"/>
                <a:gd name="T2" fmla="*/ 230 w 648"/>
                <a:gd name="T3" fmla="*/ 374 h 374"/>
                <a:gd name="T4" fmla="*/ 0 w 648"/>
                <a:gd name="T5" fmla="*/ 241 h 374"/>
                <a:gd name="T6" fmla="*/ 419 w 648"/>
                <a:gd name="T7" fmla="*/ 0 h 374"/>
                <a:gd name="T8" fmla="*/ 648 w 648"/>
                <a:gd name="T9" fmla="*/ 133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8" h="374">
                  <a:moveTo>
                    <a:pt x="648" y="133"/>
                  </a:moveTo>
                  <a:lnTo>
                    <a:pt x="230" y="374"/>
                  </a:lnTo>
                  <a:lnTo>
                    <a:pt x="0" y="241"/>
                  </a:lnTo>
                  <a:lnTo>
                    <a:pt x="419" y="0"/>
                  </a:lnTo>
                  <a:lnTo>
                    <a:pt x="648" y="133"/>
                  </a:lnTo>
                  <a:close/>
                </a:path>
              </a:pathLst>
            </a:custGeom>
            <a:solidFill>
              <a:srgbClr val="E9F4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306" name="ïşḷîḍe">
              <a:extLst>
                <a:ext uri="{FF2B5EF4-FFF2-40B4-BE49-F238E27FC236}">
                  <a16:creationId xmlns:a16="http://schemas.microsoft.com/office/drawing/2014/main" id="{96746B6E-40F3-4B68-9CB6-900783E79397}"/>
                </a:ext>
              </a:extLst>
            </p:cNvPr>
            <p:cNvSpPr/>
            <p:nvPr/>
          </p:nvSpPr>
          <p:spPr bwMode="auto">
            <a:xfrm>
              <a:off x="4570413" y="3209925"/>
              <a:ext cx="2643188" cy="1522413"/>
            </a:xfrm>
            <a:custGeom>
              <a:avLst/>
              <a:gdLst>
                <a:gd name="T0" fmla="*/ 798 w 801"/>
                <a:gd name="T1" fmla="*/ 127 h 462"/>
                <a:gd name="T2" fmla="*/ 798 w 801"/>
                <a:gd name="T3" fmla="*/ 127 h 462"/>
                <a:gd name="T4" fmla="*/ 221 w 801"/>
                <a:gd name="T5" fmla="*/ 460 h 462"/>
                <a:gd name="T6" fmla="*/ 211 w 801"/>
                <a:gd name="T7" fmla="*/ 460 h 462"/>
                <a:gd name="T8" fmla="*/ 3 w 801"/>
                <a:gd name="T9" fmla="*/ 342 h 462"/>
                <a:gd name="T10" fmla="*/ 2 w 801"/>
                <a:gd name="T11" fmla="*/ 342 h 462"/>
                <a:gd name="T12" fmla="*/ 2 w 801"/>
                <a:gd name="T13" fmla="*/ 337 h 462"/>
                <a:gd name="T14" fmla="*/ 582 w 801"/>
                <a:gd name="T15" fmla="*/ 2 h 462"/>
                <a:gd name="T16" fmla="*/ 592 w 801"/>
                <a:gd name="T17" fmla="*/ 2 h 462"/>
                <a:gd name="T18" fmla="*/ 798 w 801"/>
                <a:gd name="T19" fmla="*/ 121 h 462"/>
                <a:gd name="T20" fmla="*/ 798 w 801"/>
                <a:gd name="T21" fmla="*/ 127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1" h="462">
                  <a:moveTo>
                    <a:pt x="798" y="127"/>
                  </a:moveTo>
                  <a:cubicBezTo>
                    <a:pt x="798" y="127"/>
                    <a:pt x="798" y="127"/>
                    <a:pt x="798" y="127"/>
                  </a:cubicBezTo>
                  <a:cubicBezTo>
                    <a:pt x="221" y="460"/>
                    <a:pt x="221" y="460"/>
                    <a:pt x="221" y="460"/>
                  </a:cubicBezTo>
                  <a:cubicBezTo>
                    <a:pt x="218" y="462"/>
                    <a:pt x="214" y="462"/>
                    <a:pt x="211" y="460"/>
                  </a:cubicBezTo>
                  <a:cubicBezTo>
                    <a:pt x="3" y="342"/>
                    <a:pt x="3" y="342"/>
                    <a:pt x="3" y="342"/>
                  </a:cubicBezTo>
                  <a:cubicBezTo>
                    <a:pt x="2" y="342"/>
                    <a:pt x="2" y="342"/>
                    <a:pt x="2" y="342"/>
                  </a:cubicBezTo>
                  <a:cubicBezTo>
                    <a:pt x="0" y="341"/>
                    <a:pt x="0" y="338"/>
                    <a:pt x="2" y="337"/>
                  </a:cubicBezTo>
                  <a:cubicBezTo>
                    <a:pt x="582" y="2"/>
                    <a:pt x="582" y="2"/>
                    <a:pt x="582" y="2"/>
                  </a:cubicBezTo>
                  <a:cubicBezTo>
                    <a:pt x="585" y="0"/>
                    <a:pt x="589" y="0"/>
                    <a:pt x="592" y="2"/>
                  </a:cubicBezTo>
                  <a:cubicBezTo>
                    <a:pt x="798" y="121"/>
                    <a:pt x="798" y="121"/>
                    <a:pt x="798" y="121"/>
                  </a:cubicBezTo>
                  <a:cubicBezTo>
                    <a:pt x="801" y="123"/>
                    <a:pt x="801" y="125"/>
                    <a:pt x="798" y="127"/>
                  </a:cubicBezTo>
                  <a:close/>
                </a:path>
              </a:pathLst>
            </a:custGeom>
            <a:solidFill>
              <a:srgbClr val="CEE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307" name="ïs1íďe">
              <a:extLst>
                <a:ext uri="{FF2B5EF4-FFF2-40B4-BE49-F238E27FC236}">
                  <a16:creationId xmlns:a16="http://schemas.microsoft.com/office/drawing/2014/main" id="{6410274D-6A54-4648-83F9-BABD3766FA57}"/>
                </a:ext>
              </a:extLst>
            </p:cNvPr>
            <p:cNvSpPr/>
            <p:nvPr/>
          </p:nvSpPr>
          <p:spPr bwMode="auto">
            <a:xfrm>
              <a:off x="4579938" y="3228975"/>
              <a:ext cx="2622550" cy="1503363"/>
            </a:xfrm>
            <a:custGeom>
              <a:avLst/>
              <a:gdLst>
                <a:gd name="T0" fmla="*/ 795 w 795"/>
                <a:gd name="T1" fmla="*/ 121 h 456"/>
                <a:gd name="T2" fmla="*/ 218 w 795"/>
                <a:gd name="T3" fmla="*/ 454 h 456"/>
                <a:gd name="T4" fmla="*/ 208 w 795"/>
                <a:gd name="T5" fmla="*/ 454 h 456"/>
                <a:gd name="T6" fmla="*/ 0 w 795"/>
                <a:gd name="T7" fmla="*/ 336 h 456"/>
                <a:gd name="T8" fmla="*/ 579 w 795"/>
                <a:gd name="T9" fmla="*/ 2 h 456"/>
                <a:gd name="T10" fmla="*/ 589 w 795"/>
                <a:gd name="T11" fmla="*/ 2 h 456"/>
                <a:gd name="T12" fmla="*/ 795 w 795"/>
                <a:gd name="T13" fmla="*/ 121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5" h="456">
                  <a:moveTo>
                    <a:pt x="795" y="121"/>
                  </a:moveTo>
                  <a:cubicBezTo>
                    <a:pt x="218" y="454"/>
                    <a:pt x="218" y="454"/>
                    <a:pt x="218" y="454"/>
                  </a:cubicBezTo>
                  <a:cubicBezTo>
                    <a:pt x="215" y="456"/>
                    <a:pt x="211" y="456"/>
                    <a:pt x="208" y="454"/>
                  </a:cubicBezTo>
                  <a:cubicBezTo>
                    <a:pt x="0" y="336"/>
                    <a:pt x="0" y="336"/>
                    <a:pt x="0" y="336"/>
                  </a:cubicBezTo>
                  <a:cubicBezTo>
                    <a:pt x="579" y="2"/>
                    <a:pt x="579" y="2"/>
                    <a:pt x="579" y="2"/>
                  </a:cubicBezTo>
                  <a:cubicBezTo>
                    <a:pt x="582" y="0"/>
                    <a:pt x="586" y="0"/>
                    <a:pt x="589" y="2"/>
                  </a:cubicBezTo>
                  <a:lnTo>
                    <a:pt x="795" y="121"/>
                  </a:lnTo>
                  <a:close/>
                </a:path>
              </a:pathLst>
            </a:custGeom>
            <a:solidFill>
              <a:srgbClr val="DF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308" name="ïślíḍe">
              <a:extLst>
                <a:ext uri="{FF2B5EF4-FFF2-40B4-BE49-F238E27FC236}">
                  <a16:creationId xmlns:a16="http://schemas.microsoft.com/office/drawing/2014/main" id="{CBB1F912-2D04-43D5-9F45-D428508F7A18}"/>
                </a:ext>
              </a:extLst>
            </p:cNvPr>
            <p:cNvSpPr/>
            <p:nvPr/>
          </p:nvSpPr>
          <p:spPr bwMode="auto">
            <a:xfrm>
              <a:off x="4870450" y="3740150"/>
              <a:ext cx="1408113" cy="833438"/>
            </a:xfrm>
            <a:custGeom>
              <a:avLst/>
              <a:gdLst>
                <a:gd name="T0" fmla="*/ 97 w 427"/>
                <a:gd name="T1" fmla="*/ 228 h 253"/>
                <a:gd name="T2" fmla="*/ 118 w 427"/>
                <a:gd name="T3" fmla="*/ 211 h 253"/>
                <a:gd name="T4" fmla="*/ 144 w 427"/>
                <a:gd name="T5" fmla="*/ 197 h 253"/>
                <a:gd name="T6" fmla="*/ 170 w 427"/>
                <a:gd name="T7" fmla="*/ 183 h 253"/>
                <a:gd name="T8" fmla="*/ 196 w 427"/>
                <a:gd name="T9" fmla="*/ 169 h 253"/>
                <a:gd name="T10" fmla="*/ 222 w 427"/>
                <a:gd name="T11" fmla="*/ 155 h 253"/>
                <a:gd name="T12" fmla="*/ 248 w 427"/>
                <a:gd name="T13" fmla="*/ 142 h 253"/>
                <a:gd name="T14" fmla="*/ 256 w 427"/>
                <a:gd name="T15" fmla="*/ 138 h 253"/>
                <a:gd name="T16" fmla="*/ 274 w 427"/>
                <a:gd name="T17" fmla="*/ 120 h 253"/>
                <a:gd name="T18" fmla="*/ 300 w 427"/>
                <a:gd name="T19" fmla="*/ 106 h 253"/>
                <a:gd name="T20" fmla="*/ 326 w 427"/>
                <a:gd name="T21" fmla="*/ 92 h 253"/>
                <a:gd name="T22" fmla="*/ 352 w 427"/>
                <a:gd name="T23" fmla="*/ 78 h 253"/>
                <a:gd name="T24" fmla="*/ 378 w 427"/>
                <a:gd name="T25" fmla="*/ 65 h 253"/>
                <a:gd name="T26" fmla="*/ 426 w 427"/>
                <a:gd name="T27" fmla="*/ 38 h 253"/>
                <a:gd name="T28" fmla="*/ 348 w 427"/>
                <a:gd name="T29" fmla="*/ 12 h 253"/>
                <a:gd name="T30" fmla="*/ 343 w 427"/>
                <a:gd name="T31" fmla="*/ 17 h 253"/>
                <a:gd name="T32" fmla="*/ 322 w 427"/>
                <a:gd name="T33" fmla="*/ 34 h 253"/>
                <a:gd name="T34" fmla="*/ 296 w 427"/>
                <a:gd name="T35" fmla="*/ 48 h 253"/>
                <a:gd name="T36" fmla="*/ 270 w 427"/>
                <a:gd name="T37" fmla="*/ 62 h 253"/>
                <a:gd name="T38" fmla="*/ 244 w 427"/>
                <a:gd name="T39" fmla="*/ 76 h 253"/>
                <a:gd name="T40" fmla="*/ 218 w 427"/>
                <a:gd name="T41" fmla="*/ 90 h 253"/>
                <a:gd name="T42" fmla="*/ 192 w 427"/>
                <a:gd name="T43" fmla="*/ 103 h 253"/>
                <a:gd name="T44" fmla="*/ 184 w 427"/>
                <a:gd name="T45" fmla="*/ 107 h 253"/>
                <a:gd name="T46" fmla="*/ 166 w 427"/>
                <a:gd name="T47" fmla="*/ 125 h 253"/>
                <a:gd name="T48" fmla="*/ 140 w 427"/>
                <a:gd name="T49" fmla="*/ 139 h 253"/>
                <a:gd name="T50" fmla="*/ 114 w 427"/>
                <a:gd name="T51" fmla="*/ 153 h 253"/>
                <a:gd name="T52" fmla="*/ 88 w 427"/>
                <a:gd name="T53" fmla="*/ 167 h 253"/>
                <a:gd name="T54" fmla="*/ 62 w 427"/>
                <a:gd name="T55" fmla="*/ 180 h 253"/>
                <a:gd name="T56" fmla="*/ 36 w 427"/>
                <a:gd name="T57" fmla="*/ 194 h 253"/>
                <a:gd name="T58" fmla="*/ 0 w 427"/>
                <a:gd name="T59" fmla="*/ 213 h 253"/>
                <a:gd name="T60" fmla="*/ 23 w 427"/>
                <a:gd name="T61" fmla="*/ 234 h 253"/>
                <a:gd name="T62" fmla="*/ 53 w 427"/>
                <a:gd name="T63" fmla="*/ 212 h 253"/>
                <a:gd name="T64" fmla="*/ 80 w 427"/>
                <a:gd name="T65" fmla="*/ 198 h 253"/>
                <a:gd name="T66" fmla="*/ 106 w 427"/>
                <a:gd name="T67" fmla="*/ 184 h 253"/>
                <a:gd name="T68" fmla="*/ 132 w 427"/>
                <a:gd name="T69" fmla="*/ 170 h 253"/>
                <a:gd name="T70" fmla="*/ 158 w 427"/>
                <a:gd name="T71" fmla="*/ 156 h 253"/>
                <a:gd name="T72" fmla="*/ 184 w 427"/>
                <a:gd name="T73" fmla="*/ 142 h 253"/>
                <a:gd name="T74" fmla="*/ 192 w 427"/>
                <a:gd name="T75" fmla="*/ 139 h 253"/>
                <a:gd name="T76" fmla="*/ 210 w 427"/>
                <a:gd name="T77" fmla="*/ 121 h 253"/>
                <a:gd name="T78" fmla="*/ 236 w 427"/>
                <a:gd name="T79" fmla="*/ 107 h 253"/>
                <a:gd name="T80" fmla="*/ 262 w 427"/>
                <a:gd name="T81" fmla="*/ 93 h 253"/>
                <a:gd name="T82" fmla="*/ 288 w 427"/>
                <a:gd name="T83" fmla="*/ 79 h 253"/>
                <a:gd name="T84" fmla="*/ 314 w 427"/>
                <a:gd name="T85" fmla="*/ 65 h 253"/>
                <a:gd name="T86" fmla="*/ 340 w 427"/>
                <a:gd name="T87" fmla="*/ 51 h 253"/>
                <a:gd name="T88" fmla="*/ 366 w 427"/>
                <a:gd name="T89" fmla="*/ 38 h 253"/>
                <a:gd name="T90" fmla="*/ 373 w 427"/>
                <a:gd name="T91" fmla="*/ 35 h 253"/>
                <a:gd name="T92" fmla="*/ 361 w 427"/>
                <a:gd name="T93" fmla="*/ 49 h 253"/>
                <a:gd name="T94" fmla="*/ 334 w 427"/>
                <a:gd name="T95" fmla="*/ 63 h 253"/>
                <a:gd name="T96" fmla="*/ 308 w 427"/>
                <a:gd name="T97" fmla="*/ 77 h 253"/>
                <a:gd name="T98" fmla="*/ 282 w 427"/>
                <a:gd name="T99" fmla="*/ 91 h 253"/>
                <a:gd name="T100" fmla="*/ 256 w 427"/>
                <a:gd name="T101" fmla="*/ 104 h 253"/>
                <a:gd name="T102" fmla="*/ 230 w 427"/>
                <a:gd name="T103" fmla="*/ 118 h 253"/>
                <a:gd name="T104" fmla="*/ 205 w 427"/>
                <a:gd name="T105" fmla="*/ 132 h 253"/>
                <a:gd name="T106" fmla="*/ 199 w 427"/>
                <a:gd name="T107" fmla="*/ 137 h 253"/>
                <a:gd name="T108" fmla="*/ 178 w 427"/>
                <a:gd name="T109" fmla="*/ 154 h 253"/>
                <a:gd name="T110" fmla="*/ 152 w 427"/>
                <a:gd name="T111" fmla="*/ 168 h 253"/>
                <a:gd name="T112" fmla="*/ 126 w 427"/>
                <a:gd name="T113" fmla="*/ 181 h 253"/>
                <a:gd name="T114" fmla="*/ 100 w 427"/>
                <a:gd name="T115" fmla="*/ 195 h 253"/>
                <a:gd name="T116" fmla="*/ 74 w 427"/>
                <a:gd name="T117" fmla="*/ 209 h 253"/>
                <a:gd name="T118" fmla="*/ 32 w 427"/>
                <a:gd name="T119" fmla="*/ 233 h 253"/>
                <a:gd name="T120" fmla="*/ 57 w 427"/>
                <a:gd name="T121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27" h="253">
                  <a:moveTo>
                    <a:pt x="92" y="232"/>
                  </a:moveTo>
                  <a:cubicBezTo>
                    <a:pt x="92" y="231"/>
                    <a:pt x="92" y="231"/>
                    <a:pt x="92" y="231"/>
                  </a:cubicBezTo>
                  <a:cubicBezTo>
                    <a:pt x="92" y="231"/>
                    <a:pt x="92" y="231"/>
                    <a:pt x="92" y="231"/>
                  </a:cubicBezTo>
                  <a:cubicBezTo>
                    <a:pt x="92" y="230"/>
                    <a:pt x="92" y="230"/>
                    <a:pt x="92" y="230"/>
                  </a:cubicBezTo>
                  <a:cubicBezTo>
                    <a:pt x="92" y="229"/>
                    <a:pt x="92" y="229"/>
                    <a:pt x="92" y="229"/>
                  </a:cubicBezTo>
                  <a:cubicBezTo>
                    <a:pt x="92" y="229"/>
                    <a:pt x="92" y="229"/>
                    <a:pt x="92" y="229"/>
                  </a:cubicBezTo>
                  <a:cubicBezTo>
                    <a:pt x="92" y="228"/>
                    <a:pt x="92" y="228"/>
                    <a:pt x="92" y="228"/>
                  </a:cubicBezTo>
                  <a:cubicBezTo>
                    <a:pt x="92" y="228"/>
                    <a:pt x="92" y="228"/>
                    <a:pt x="92" y="228"/>
                  </a:cubicBezTo>
                  <a:cubicBezTo>
                    <a:pt x="92" y="227"/>
                    <a:pt x="92" y="227"/>
                    <a:pt x="92" y="227"/>
                  </a:cubicBezTo>
                  <a:cubicBezTo>
                    <a:pt x="92" y="226"/>
                    <a:pt x="92" y="226"/>
                    <a:pt x="92" y="226"/>
                  </a:cubicBezTo>
                  <a:cubicBezTo>
                    <a:pt x="92" y="226"/>
                    <a:pt x="92" y="226"/>
                    <a:pt x="92" y="226"/>
                  </a:cubicBezTo>
                  <a:cubicBezTo>
                    <a:pt x="92" y="225"/>
                    <a:pt x="92" y="225"/>
                    <a:pt x="92" y="225"/>
                  </a:cubicBezTo>
                  <a:cubicBezTo>
                    <a:pt x="97" y="228"/>
                    <a:pt x="97" y="228"/>
                    <a:pt x="97" y="228"/>
                  </a:cubicBezTo>
                  <a:cubicBezTo>
                    <a:pt x="98" y="228"/>
                    <a:pt x="99" y="228"/>
                    <a:pt x="100" y="228"/>
                  </a:cubicBezTo>
                  <a:cubicBezTo>
                    <a:pt x="118" y="218"/>
                    <a:pt x="118" y="218"/>
                    <a:pt x="118" y="218"/>
                  </a:cubicBezTo>
                  <a:cubicBezTo>
                    <a:pt x="118" y="218"/>
                    <a:pt x="118" y="217"/>
                    <a:pt x="118" y="217"/>
                  </a:cubicBezTo>
                  <a:cubicBezTo>
                    <a:pt x="118" y="216"/>
                    <a:pt x="118" y="216"/>
                    <a:pt x="118" y="216"/>
                  </a:cubicBezTo>
                  <a:cubicBezTo>
                    <a:pt x="118" y="216"/>
                    <a:pt x="118" y="216"/>
                    <a:pt x="118" y="216"/>
                  </a:cubicBezTo>
                  <a:cubicBezTo>
                    <a:pt x="118" y="215"/>
                    <a:pt x="118" y="215"/>
                    <a:pt x="118" y="215"/>
                  </a:cubicBezTo>
                  <a:cubicBezTo>
                    <a:pt x="118" y="214"/>
                    <a:pt x="118" y="214"/>
                    <a:pt x="118" y="214"/>
                  </a:cubicBezTo>
                  <a:cubicBezTo>
                    <a:pt x="118" y="214"/>
                    <a:pt x="118" y="214"/>
                    <a:pt x="118" y="214"/>
                  </a:cubicBezTo>
                  <a:cubicBezTo>
                    <a:pt x="118" y="213"/>
                    <a:pt x="118" y="213"/>
                    <a:pt x="118" y="213"/>
                  </a:cubicBezTo>
                  <a:cubicBezTo>
                    <a:pt x="118" y="213"/>
                    <a:pt x="118" y="213"/>
                    <a:pt x="118" y="213"/>
                  </a:cubicBezTo>
                  <a:cubicBezTo>
                    <a:pt x="118" y="212"/>
                    <a:pt x="118" y="212"/>
                    <a:pt x="118" y="212"/>
                  </a:cubicBezTo>
                  <a:cubicBezTo>
                    <a:pt x="118" y="211"/>
                    <a:pt x="118" y="211"/>
                    <a:pt x="118" y="211"/>
                  </a:cubicBezTo>
                  <a:cubicBezTo>
                    <a:pt x="118" y="211"/>
                    <a:pt x="118" y="211"/>
                    <a:pt x="118" y="211"/>
                  </a:cubicBezTo>
                  <a:cubicBezTo>
                    <a:pt x="118" y="210"/>
                    <a:pt x="118" y="210"/>
                    <a:pt x="118" y="210"/>
                  </a:cubicBezTo>
                  <a:cubicBezTo>
                    <a:pt x="123" y="213"/>
                    <a:pt x="123" y="213"/>
                    <a:pt x="123" y="213"/>
                  </a:cubicBezTo>
                  <a:cubicBezTo>
                    <a:pt x="124" y="213"/>
                    <a:pt x="125" y="213"/>
                    <a:pt x="126" y="213"/>
                  </a:cubicBezTo>
                  <a:cubicBezTo>
                    <a:pt x="144" y="203"/>
                    <a:pt x="144" y="203"/>
                    <a:pt x="144" y="203"/>
                  </a:cubicBezTo>
                  <a:cubicBezTo>
                    <a:pt x="144" y="202"/>
                    <a:pt x="144" y="202"/>
                    <a:pt x="144" y="202"/>
                  </a:cubicBezTo>
                  <a:cubicBezTo>
                    <a:pt x="144" y="201"/>
                    <a:pt x="144" y="201"/>
                    <a:pt x="144" y="201"/>
                  </a:cubicBezTo>
                  <a:cubicBezTo>
                    <a:pt x="144" y="201"/>
                    <a:pt x="144" y="201"/>
                    <a:pt x="144" y="201"/>
                  </a:cubicBezTo>
                  <a:cubicBezTo>
                    <a:pt x="144" y="200"/>
                    <a:pt x="144" y="200"/>
                    <a:pt x="144" y="200"/>
                  </a:cubicBezTo>
                  <a:cubicBezTo>
                    <a:pt x="144" y="199"/>
                    <a:pt x="144" y="199"/>
                    <a:pt x="144" y="199"/>
                  </a:cubicBezTo>
                  <a:cubicBezTo>
                    <a:pt x="144" y="199"/>
                    <a:pt x="144" y="199"/>
                    <a:pt x="144" y="199"/>
                  </a:cubicBezTo>
                  <a:cubicBezTo>
                    <a:pt x="144" y="198"/>
                    <a:pt x="144" y="198"/>
                    <a:pt x="144" y="198"/>
                  </a:cubicBezTo>
                  <a:cubicBezTo>
                    <a:pt x="144" y="198"/>
                    <a:pt x="144" y="198"/>
                    <a:pt x="144" y="198"/>
                  </a:cubicBezTo>
                  <a:cubicBezTo>
                    <a:pt x="144" y="197"/>
                    <a:pt x="144" y="197"/>
                    <a:pt x="144" y="197"/>
                  </a:cubicBezTo>
                  <a:cubicBezTo>
                    <a:pt x="144" y="196"/>
                    <a:pt x="144" y="196"/>
                    <a:pt x="144" y="196"/>
                  </a:cubicBezTo>
                  <a:cubicBezTo>
                    <a:pt x="144" y="196"/>
                    <a:pt x="144" y="196"/>
                    <a:pt x="144" y="196"/>
                  </a:cubicBezTo>
                  <a:cubicBezTo>
                    <a:pt x="144" y="195"/>
                    <a:pt x="144" y="195"/>
                    <a:pt x="144" y="195"/>
                  </a:cubicBezTo>
                  <a:cubicBezTo>
                    <a:pt x="149" y="198"/>
                    <a:pt x="149" y="198"/>
                    <a:pt x="149" y="198"/>
                  </a:cubicBezTo>
                  <a:cubicBezTo>
                    <a:pt x="150" y="198"/>
                    <a:pt x="151" y="198"/>
                    <a:pt x="152" y="198"/>
                  </a:cubicBezTo>
                  <a:cubicBezTo>
                    <a:pt x="170" y="188"/>
                    <a:pt x="170" y="188"/>
                    <a:pt x="170" y="188"/>
                  </a:cubicBezTo>
                  <a:cubicBezTo>
                    <a:pt x="170" y="187"/>
                    <a:pt x="170" y="187"/>
                    <a:pt x="170" y="187"/>
                  </a:cubicBezTo>
                  <a:cubicBezTo>
                    <a:pt x="170" y="186"/>
                    <a:pt x="170" y="186"/>
                    <a:pt x="170" y="186"/>
                  </a:cubicBezTo>
                  <a:cubicBezTo>
                    <a:pt x="170" y="186"/>
                    <a:pt x="170" y="186"/>
                    <a:pt x="170" y="186"/>
                  </a:cubicBezTo>
                  <a:cubicBezTo>
                    <a:pt x="170" y="185"/>
                    <a:pt x="170" y="185"/>
                    <a:pt x="170" y="185"/>
                  </a:cubicBezTo>
                  <a:cubicBezTo>
                    <a:pt x="170" y="184"/>
                    <a:pt x="170" y="184"/>
                    <a:pt x="170" y="184"/>
                  </a:cubicBezTo>
                  <a:cubicBezTo>
                    <a:pt x="170" y="184"/>
                    <a:pt x="170" y="184"/>
                    <a:pt x="170" y="184"/>
                  </a:cubicBezTo>
                  <a:cubicBezTo>
                    <a:pt x="170" y="183"/>
                    <a:pt x="170" y="183"/>
                    <a:pt x="170" y="183"/>
                  </a:cubicBezTo>
                  <a:cubicBezTo>
                    <a:pt x="170" y="183"/>
                    <a:pt x="170" y="183"/>
                    <a:pt x="170" y="183"/>
                  </a:cubicBezTo>
                  <a:cubicBezTo>
                    <a:pt x="170" y="182"/>
                    <a:pt x="170" y="182"/>
                    <a:pt x="170" y="182"/>
                  </a:cubicBezTo>
                  <a:cubicBezTo>
                    <a:pt x="170" y="181"/>
                    <a:pt x="170" y="181"/>
                    <a:pt x="170" y="181"/>
                  </a:cubicBezTo>
                  <a:cubicBezTo>
                    <a:pt x="170" y="181"/>
                    <a:pt x="170" y="181"/>
                    <a:pt x="170" y="181"/>
                  </a:cubicBezTo>
                  <a:cubicBezTo>
                    <a:pt x="170" y="180"/>
                    <a:pt x="170" y="180"/>
                    <a:pt x="170" y="180"/>
                  </a:cubicBezTo>
                  <a:cubicBezTo>
                    <a:pt x="175" y="183"/>
                    <a:pt x="175" y="183"/>
                    <a:pt x="175" y="183"/>
                  </a:cubicBezTo>
                  <a:cubicBezTo>
                    <a:pt x="176" y="183"/>
                    <a:pt x="177" y="183"/>
                    <a:pt x="178" y="183"/>
                  </a:cubicBezTo>
                  <a:cubicBezTo>
                    <a:pt x="196" y="173"/>
                    <a:pt x="196" y="173"/>
                    <a:pt x="196" y="173"/>
                  </a:cubicBezTo>
                  <a:cubicBezTo>
                    <a:pt x="196" y="172"/>
                    <a:pt x="196" y="172"/>
                    <a:pt x="196" y="172"/>
                  </a:cubicBezTo>
                  <a:cubicBezTo>
                    <a:pt x="196" y="171"/>
                    <a:pt x="196" y="171"/>
                    <a:pt x="196" y="171"/>
                  </a:cubicBezTo>
                  <a:cubicBezTo>
                    <a:pt x="196" y="170"/>
                    <a:pt x="196" y="170"/>
                    <a:pt x="196" y="170"/>
                  </a:cubicBezTo>
                  <a:cubicBezTo>
                    <a:pt x="196" y="170"/>
                    <a:pt x="196" y="170"/>
                    <a:pt x="196" y="170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68"/>
                    <a:pt x="196" y="168"/>
                    <a:pt x="196" y="168"/>
                  </a:cubicBezTo>
                  <a:cubicBezTo>
                    <a:pt x="196" y="168"/>
                    <a:pt x="196" y="168"/>
                    <a:pt x="196" y="168"/>
                  </a:cubicBezTo>
                  <a:cubicBezTo>
                    <a:pt x="196" y="167"/>
                    <a:pt x="196" y="167"/>
                    <a:pt x="196" y="167"/>
                  </a:cubicBezTo>
                  <a:cubicBezTo>
                    <a:pt x="196" y="166"/>
                    <a:pt x="196" y="166"/>
                    <a:pt x="196" y="166"/>
                  </a:cubicBezTo>
                  <a:cubicBezTo>
                    <a:pt x="196" y="166"/>
                    <a:pt x="196" y="166"/>
                    <a:pt x="196" y="166"/>
                  </a:cubicBezTo>
                  <a:cubicBezTo>
                    <a:pt x="196" y="165"/>
                    <a:pt x="196" y="165"/>
                    <a:pt x="196" y="165"/>
                  </a:cubicBezTo>
                  <a:cubicBezTo>
                    <a:pt x="201" y="168"/>
                    <a:pt x="201" y="168"/>
                    <a:pt x="201" y="168"/>
                  </a:cubicBezTo>
                  <a:cubicBezTo>
                    <a:pt x="202" y="168"/>
                    <a:pt x="203" y="168"/>
                    <a:pt x="204" y="168"/>
                  </a:cubicBezTo>
                  <a:cubicBezTo>
                    <a:pt x="222" y="158"/>
                    <a:pt x="222" y="158"/>
                    <a:pt x="222" y="158"/>
                  </a:cubicBezTo>
                  <a:cubicBezTo>
                    <a:pt x="222" y="157"/>
                    <a:pt x="222" y="157"/>
                    <a:pt x="222" y="157"/>
                  </a:cubicBezTo>
                  <a:cubicBezTo>
                    <a:pt x="222" y="156"/>
                    <a:pt x="222" y="156"/>
                    <a:pt x="222" y="156"/>
                  </a:cubicBezTo>
                  <a:cubicBezTo>
                    <a:pt x="222" y="155"/>
                    <a:pt x="222" y="155"/>
                    <a:pt x="222" y="155"/>
                  </a:cubicBezTo>
                  <a:cubicBezTo>
                    <a:pt x="222" y="155"/>
                    <a:pt x="222" y="155"/>
                    <a:pt x="222" y="155"/>
                  </a:cubicBezTo>
                  <a:cubicBezTo>
                    <a:pt x="222" y="154"/>
                    <a:pt x="222" y="154"/>
                    <a:pt x="222" y="154"/>
                  </a:cubicBezTo>
                  <a:cubicBezTo>
                    <a:pt x="222" y="154"/>
                    <a:pt x="222" y="154"/>
                    <a:pt x="222" y="154"/>
                  </a:cubicBezTo>
                  <a:cubicBezTo>
                    <a:pt x="222" y="153"/>
                    <a:pt x="222" y="153"/>
                    <a:pt x="222" y="153"/>
                  </a:cubicBezTo>
                  <a:cubicBezTo>
                    <a:pt x="222" y="152"/>
                    <a:pt x="222" y="152"/>
                    <a:pt x="222" y="152"/>
                  </a:cubicBezTo>
                  <a:cubicBezTo>
                    <a:pt x="222" y="152"/>
                    <a:pt x="222" y="152"/>
                    <a:pt x="222" y="152"/>
                  </a:cubicBezTo>
                  <a:cubicBezTo>
                    <a:pt x="222" y="151"/>
                    <a:pt x="222" y="151"/>
                    <a:pt x="222" y="151"/>
                  </a:cubicBezTo>
                  <a:cubicBezTo>
                    <a:pt x="222" y="151"/>
                    <a:pt x="222" y="151"/>
                    <a:pt x="222" y="151"/>
                  </a:cubicBezTo>
                  <a:cubicBezTo>
                    <a:pt x="222" y="150"/>
                    <a:pt x="222" y="150"/>
                    <a:pt x="222" y="150"/>
                  </a:cubicBezTo>
                  <a:cubicBezTo>
                    <a:pt x="227" y="153"/>
                    <a:pt x="227" y="153"/>
                    <a:pt x="227" y="153"/>
                  </a:cubicBezTo>
                  <a:cubicBezTo>
                    <a:pt x="228" y="153"/>
                    <a:pt x="229" y="153"/>
                    <a:pt x="230" y="153"/>
                  </a:cubicBezTo>
                  <a:cubicBezTo>
                    <a:pt x="248" y="143"/>
                    <a:pt x="248" y="143"/>
                    <a:pt x="248" y="143"/>
                  </a:cubicBezTo>
                  <a:cubicBezTo>
                    <a:pt x="248" y="142"/>
                    <a:pt x="248" y="142"/>
                    <a:pt x="248" y="142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48" y="140"/>
                    <a:pt x="248" y="140"/>
                    <a:pt x="248" y="140"/>
                  </a:cubicBezTo>
                  <a:cubicBezTo>
                    <a:pt x="248" y="140"/>
                    <a:pt x="248" y="140"/>
                    <a:pt x="248" y="140"/>
                  </a:cubicBezTo>
                  <a:cubicBezTo>
                    <a:pt x="248" y="139"/>
                    <a:pt x="248" y="139"/>
                    <a:pt x="248" y="139"/>
                  </a:cubicBezTo>
                  <a:cubicBezTo>
                    <a:pt x="248" y="139"/>
                    <a:pt x="248" y="139"/>
                    <a:pt x="248" y="139"/>
                  </a:cubicBezTo>
                  <a:cubicBezTo>
                    <a:pt x="248" y="138"/>
                    <a:pt x="248" y="138"/>
                    <a:pt x="248" y="138"/>
                  </a:cubicBezTo>
                  <a:cubicBezTo>
                    <a:pt x="248" y="137"/>
                    <a:pt x="248" y="137"/>
                    <a:pt x="248" y="137"/>
                  </a:cubicBezTo>
                  <a:cubicBezTo>
                    <a:pt x="248" y="137"/>
                    <a:pt x="248" y="137"/>
                    <a:pt x="248" y="137"/>
                  </a:cubicBezTo>
                  <a:cubicBezTo>
                    <a:pt x="248" y="136"/>
                    <a:pt x="248" y="136"/>
                    <a:pt x="248" y="136"/>
                  </a:cubicBezTo>
                  <a:cubicBezTo>
                    <a:pt x="248" y="136"/>
                    <a:pt x="248" y="136"/>
                    <a:pt x="248" y="136"/>
                  </a:cubicBezTo>
                  <a:cubicBezTo>
                    <a:pt x="248" y="135"/>
                    <a:pt x="248" y="135"/>
                    <a:pt x="248" y="135"/>
                  </a:cubicBezTo>
                  <a:cubicBezTo>
                    <a:pt x="253" y="138"/>
                    <a:pt x="253" y="138"/>
                    <a:pt x="253" y="138"/>
                  </a:cubicBezTo>
                  <a:cubicBezTo>
                    <a:pt x="254" y="138"/>
                    <a:pt x="255" y="138"/>
                    <a:pt x="256" y="138"/>
                  </a:cubicBezTo>
                  <a:cubicBezTo>
                    <a:pt x="274" y="128"/>
                    <a:pt x="274" y="128"/>
                    <a:pt x="274" y="128"/>
                  </a:cubicBezTo>
                  <a:cubicBezTo>
                    <a:pt x="274" y="127"/>
                    <a:pt x="274" y="127"/>
                    <a:pt x="274" y="127"/>
                  </a:cubicBezTo>
                  <a:cubicBezTo>
                    <a:pt x="274" y="126"/>
                    <a:pt x="274" y="126"/>
                    <a:pt x="274" y="126"/>
                  </a:cubicBezTo>
                  <a:cubicBezTo>
                    <a:pt x="274" y="125"/>
                    <a:pt x="274" y="125"/>
                    <a:pt x="274" y="125"/>
                  </a:cubicBezTo>
                  <a:cubicBezTo>
                    <a:pt x="274" y="125"/>
                    <a:pt x="274" y="125"/>
                    <a:pt x="274" y="125"/>
                  </a:cubicBezTo>
                  <a:cubicBezTo>
                    <a:pt x="274" y="124"/>
                    <a:pt x="274" y="124"/>
                    <a:pt x="274" y="124"/>
                  </a:cubicBezTo>
                  <a:cubicBezTo>
                    <a:pt x="274" y="124"/>
                    <a:pt x="274" y="124"/>
                    <a:pt x="274" y="124"/>
                  </a:cubicBezTo>
                  <a:cubicBezTo>
                    <a:pt x="274" y="123"/>
                    <a:pt x="274" y="123"/>
                    <a:pt x="274" y="123"/>
                  </a:cubicBezTo>
                  <a:cubicBezTo>
                    <a:pt x="274" y="122"/>
                    <a:pt x="274" y="122"/>
                    <a:pt x="274" y="122"/>
                  </a:cubicBezTo>
                  <a:cubicBezTo>
                    <a:pt x="274" y="122"/>
                    <a:pt x="274" y="122"/>
                    <a:pt x="274" y="122"/>
                  </a:cubicBezTo>
                  <a:cubicBezTo>
                    <a:pt x="274" y="121"/>
                    <a:pt x="274" y="121"/>
                    <a:pt x="274" y="121"/>
                  </a:cubicBezTo>
                  <a:cubicBezTo>
                    <a:pt x="274" y="121"/>
                    <a:pt x="274" y="121"/>
                    <a:pt x="274" y="121"/>
                  </a:cubicBezTo>
                  <a:cubicBezTo>
                    <a:pt x="274" y="120"/>
                    <a:pt x="274" y="120"/>
                    <a:pt x="274" y="120"/>
                  </a:cubicBezTo>
                  <a:cubicBezTo>
                    <a:pt x="279" y="123"/>
                    <a:pt x="279" y="123"/>
                    <a:pt x="279" y="123"/>
                  </a:cubicBezTo>
                  <a:cubicBezTo>
                    <a:pt x="280" y="123"/>
                    <a:pt x="281" y="123"/>
                    <a:pt x="282" y="123"/>
                  </a:cubicBezTo>
                  <a:cubicBezTo>
                    <a:pt x="300" y="113"/>
                    <a:pt x="300" y="113"/>
                    <a:pt x="300" y="113"/>
                  </a:cubicBezTo>
                  <a:cubicBezTo>
                    <a:pt x="300" y="112"/>
                    <a:pt x="300" y="112"/>
                    <a:pt x="300" y="112"/>
                  </a:cubicBezTo>
                  <a:cubicBezTo>
                    <a:pt x="300" y="111"/>
                    <a:pt x="300" y="111"/>
                    <a:pt x="300" y="111"/>
                  </a:cubicBezTo>
                  <a:cubicBezTo>
                    <a:pt x="300" y="110"/>
                    <a:pt x="300" y="110"/>
                    <a:pt x="300" y="110"/>
                  </a:cubicBezTo>
                  <a:cubicBezTo>
                    <a:pt x="300" y="110"/>
                    <a:pt x="300" y="110"/>
                    <a:pt x="300" y="110"/>
                  </a:cubicBezTo>
                  <a:cubicBezTo>
                    <a:pt x="300" y="109"/>
                    <a:pt x="300" y="109"/>
                    <a:pt x="300" y="109"/>
                  </a:cubicBezTo>
                  <a:cubicBezTo>
                    <a:pt x="300" y="109"/>
                    <a:pt x="300" y="109"/>
                    <a:pt x="300" y="109"/>
                  </a:cubicBezTo>
                  <a:cubicBezTo>
                    <a:pt x="300" y="108"/>
                    <a:pt x="300" y="108"/>
                    <a:pt x="300" y="108"/>
                  </a:cubicBezTo>
                  <a:cubicBezTo>
                    <a:pt x="300" y="107"/>
                    <a:pt x="300" y="107"/>
                    <a:pt x="300" y="107"/>
                  </a:cubicBezTo>
                  <a:cubicBezTo>
                    <a:pt x="300" y="107"/>
                    <a:pt x="300" y="107"/>
                    <a:pt x="300" y="107"/>
                  </a:cubicBezTo>
                  <a:cubicBezTo>
                    <a:pt x="300" y="106"/>
                    <a:pt x="300" y="106"/>
                    <a:pt x="300" y="106"/>
                  </a:cubicBezTo>
                  <a:cubicBezTo>
                    <a:pt x="300" y="106"/>
                    <a:pt x="300" y="106"/>
                    <a:pt x="300" y="106"/>
                  </a:cubicBezTo>
                  <a:cubicBezTo>
                    <a:pt x="300" y="105"/>
                    <a:pt x="300" y="105"/>
                    <a:pt x="300" y="105"/>
                  </a:cubicBezTo>
                  <a:cubicBezTo>
                    <a:pt x="305" y="108"/>
                    <a:pt x="305" y="108"/>
                    <a:pt x="305" y="108"/>
                  </a:cubicBezTo>
                  <a:cubicBezTo>
                    <a:pt x="306" y="108"/>
                    <a:pt x="307" y="108"/>
                    <a:pt x="308" y="108"/>
                  </a:cubicBezTo>
                  <a:cubicBezTo>
                    <a:pt x="326" y="97"/>
                    <a:pt x="326" y="97"/>
                    <a:pt x="326" y="97"/>
                  </a:cubicBezTo>
                  <a:cubicBezTo>
                    <a:pt x="326" y="97"/>
                    <a:pt x="327" y="97"/>
                    <a:pt x="326" y="96"/>
                  </a:cubicBezTo>
                  <a:cubicBezTo>
                    <a:pt x="326" y="96"/>
                    <a:pt x="326" y="96"/>
                    <a:pt x="326" y="96"/>
                  </a:cubicBezTo>
                  <a:cubicBezTo>
                    <a:pt x="326" y="95"/>
                    <a:pt x="326" y="95"/>
                    <a:pt x="326" y="95"/>
                  </a:cubicBezTo>
                  <a:cubicBezTo>
                    <a:pt x="326" y="95"/>
                    <a:pt x="326" y="95"/>
                    <a:pt x="326" y="95"/>
                  </a:cubicBezTo>
                  <a:cubicBezTo>
                    <a:pt x="326" y="94"/>
                    <a:pt x="326" y="94"/>
                    <a:pt x="326" y="94"/>
                  </a:cubicBezTo>
                  <a:cubicBezTo>
                    <a:pt x="326" y="94"/>
                    <a:pt x="326" y="94"/>
                    <a:pt x="326" y="94"/>
                  </a:cubicBezTo>
                  <a:cubicBezTo>
                    <a:pt x="326" y="93"/>
                    <a:pt x="326" y="93"/>
                    <a:pt x="326" y="93"/>
                  </a:cubicBezTo>
                  <a:cubicBezTo>
                    <a:pt x="326" y="92"/>
                    <a:pt x="326" y="92"/>
                    <a:pt x="326" y="92"/>
                  </a:cubicBezTo>
                  <a:cubicBezTo>
                    <a:pt x="326" y="92"/>
                    <a:pt x="326" y="92"/>
                    <a:pt x="326" y="92"/>
                  </a:cubicBezTo>
                  <a:cubicBezTo>
                    <a:pt x="326" y="91"/>
                    <a:pt x="326" y="91"/>
                    <a:pt x="326" y="91"/>
                  </a:cubicBezTo>
                  <a:cubicBezTo>
                    <a:pt x="326" y="91"/>
                    <a:pt x="326" y="91"/>
                    <a:pt x="326" y="91"/>
                  </a:cubicBezTo>
                  <a:cubicBezTo>
                    <a:pt x="326" y="90"/>
                    <a:pt x="326" y="90"/>
                    <a:pt x="326" y="90"/>
                  </a:cubicBezTo>
                  <a:cubicBezTo>
                    <a:pt x="331" y="93"/>
                    <a:pt x="331" y="93"/>
                    <a:pt x="331" y="93"/>
                  </a:cubicBezTo>
                  <a:cubicBezTo>
                    <a:pt x="332" y="93"/>
                    <a:pt x="333" y="93"/>
                    <a:pt x="334" y="93"/>
                  </a:cubicBezTo>
                  <a:cubicBezTo>
                    <a:pt x="352" y="82"/>
                    <a:pt x="352" y="82"/>
                    <a:pt x="352" y="82"/>
                  </a:cubicBezTo>
                  <a:cubicBezTo>
                    <a:pt x="352" y="82"/>
                    <a:pt x="353" y="82"/>
                    <a:pt x="352" y="81"/>
                  </a:cubicBezTo>
                  <a:cubicBezTo>
                    <a:pt x="352" y="81"/>
                    <a:pt x="352" y="81"/>
                    <a:pt x="352" y="81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2" y="79"/>
                    <a:pt x="352" y="79"/>
                    <a:pt x="352" y="79"/>
                  </a:cubicBezTo>
                  <a:cubicBezTo>
                    <a:pt x="352" y="78"/>
                    <a:pt x="352" y="78"/>
                    <a:pt x="352" y="78"/>
                  </a:cubicBezTo>
                  <a:cubicBezTo>
                    <a:pt x="352" y="78"/>
                    <a:pt x="352" y="78"/>
                    <a:pt x="352" y="78"/>
                  </a:cubicBezTo>
                  <a:cubicBezTo>
                    <a:pt x="352" y="77"/>
                    <a:pt x="352" y="77"/>
                    <a:pt x="352" y="77"/>
                  </a:cubicBezTo>
                  <a:cubicBezTo>
                    <a:pt x="352" y="77"/>
                    <a:pt x="352" y="77"/>
                    <a:pt x="352" y="77"/>
                  </a:cubicBezTo>
                  <a:cubicBezTo>
                    <a:pt x="352" y="76"/>
                    <a:pt x="352" y="76"/>
                    <a:pt x="352" y="76"/>
                  </a:cubicBezTo>
                  <a:cubicBezTo>
                    <a:pt x="352" y="76"/>
                    <a:pt x="352" y="76"/>
                    <a:pt x="352" y="76"/>
                  </a:cubicBezTo>
                  <a:cubicBezTo>
                    <a:pt x="352" y="75"/>
                    <a:pt x="352" y="75"/>
                    <a:pt x="352" y="75"/>
                  </a:cubicBezTo>
                  <a:cubicBezTo>
                    <a:pt x="357" y="78"/>
                    <a:pt x="357" y="78"/>
                    <a:pt x="357" y="78"/>
                  </a:cubicBezTo>
                  <a:cubicBezTo>
                    <a:pt x="358" y="78"/>
                    <a:pt x="359" y="78"/>
                    <a:pt x="360" y="78"/>
                  </a:cubicBezTo>
                  <a:cubicBezTo>
                    <a:pt x="378" y="67"/>
                    <a:pt x="378" y="67"/>
                    <a:pt x="378" y="67"/>
                  </a:cubicBezTo>
                  <a:cubicBezTo>
                    <a:pt x="379" y="67"/>
                    <a:pt x="379" y="67"/>
                    <a:pt x="378" y="66"/>
                  </a:cubicBezTo>
                  <a:cubicBezTo>
                    <a:pt x="378" y="66"/>
                    <a:pt x="378" y="66"/>
                    <a:pt x="378" y="66"/>
                  </a:cubicBezTo>
                  <a:cubicBezTo>
                    <a:pt x="378" y="65"/>
                    <a:pt x="378" y="65"/>
                    <a:pt x="378" y="65"/>
                  </a:cubicBezTo>
                  <a:cubicBezTo>
                    <a:pt x="378" y="65"/>
                    <a:pt x="378" y="65"/>
                    <a:pt x="378" y="65"/>
                  </a:cubicBezTo>
                  <a:cubicBezTo>
                    <a:pt x="378" y="64"/>
                    <a:pt x="378" y="64"/>
                    <a:pt x="378" y="64"/>
                  </a:cubicBezTo>
                  <a:cubicBezTo>
                    <a:pt x="378" y="63"/>
                    <a:pt x="378" y="63"/>
                    <a:pt x="378" y="63"/>
                  </a:cubicBezTo>
                  <a:cubicBezTo>
                    <a:pt x="378" y="63"/>
                    <a:pt x="378" y="63"/>
                    <a:pt x="378" y="63"/>
                  </a:cubicBezTo>
                  <a:cubicBezTo>
                    <a:pt x="378" y="62"/>
                    <a:pt x="378" y="62"/>
                    <a:pt x="378" y="62"/>
                  </a:cubicBezTo>
                  <a:cubicBezTo>
                    <a:pt x="378" y="62"/>
                    <a:pt x="378" y="62"/>
                    <a:pt x="378" y="62"/>
                  </a:cubicBezTo>
                  <a:cubicBezTo>
                    <a:pt x="378" y="61"/>
                    <a:pt x="378" y="61"/>
                    <a:pt x="378" y="61"/>
                  </a:cubicBezTo>
                  <a:cubicBezTo>
                    <a:pt x="378" y="60"/>
                    <a:pt x="378" y="60"/>
                    <a:pt x="378" y="60"/>
                  </a:cubicBezTo>
                  <a:cubicBezTo>
                    <a:pt x="378" y="60"/>
                    <a:pt x="378" y="60"/>
                    <a:pt x="378" y="60"/>
                  </a:cubicBezTo>
                  <a:cubicBezTo>
                    <a:pt x="383" y="63"/>
                    <a:pt x="383" y="63"/>
                    <a:pt x="383" y="63"/>
                  </a:cubicBezTo>
                  <a:cubicBezTo>
                    <a:pt x="384" y="63"/>
                    <a:pt x="386" y="63"/>
                    <a:pt x="386" y="63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39"/>
                    <a:pt x="427" y="39"/>
                    <a:pt x="426" y="39"/>
                  </a:cubicBezTo>
                  <a:cubicBezTo>
                    <a:pt x="426" y="38"/>
                    <a:pt x="426" y="38"/>
                    <a:pt x="426" y="38"/>
                  </a:cubicBezTo>
                  <a:cubicBezTo>
                    <a:pt x="426" y="38"/>
                    <a:pt x="426" y="38"/>
                    <a:pt x="426" y="38"/>
                  </a:cubicBezTo>
                  <a:cubicBezTo>
                    <a:pt x="426" y="37"/>
                    <a:pt x="426" y="37"/>
                    <a:pt x="426" y="37"/>
                  </a:cubicBezTo>
                  <a:cubicBezTo>
                    <a:pt x="426" y="36"/>
                    <a:pt x="426" y="36"/>
                    <a:pt x="426" y="36"/>
                  </a:cubicBezTo>
                  <a:cubicBezTo>
                    <a:pt x="426" y="36"/>
                    <a:pt x="426" y="36"/>
                    <a:pt x="426" y="36"/>
                  </a:cubicBezTo>
                  <a:cubicBezTo>
                    <a:pt x="426" y="35"/>
                    <a:pt x="426" y="35"/>
                    <a:pt x="426" y="35"/>
                  </a:cubicBezTo>
                  <a:cubicBezTo>
                    <a:pt x="426" y="35"/>
                    <a:pt x="426" y="35"/>
                    <a:pt x="426" y="35"/>
                  </a:cubicBezTo>
                  <a:cubicBezTo>
                    <a:pt x="426" y="34"/>
                    <a:pt x="426" y="34"/>
                    <a:pt x="426" y="34"/>
                  </a:cubicBezTo>
                  <a:cubicBezTo>
                    <a:pt x="426" y="33"/>
                    <a:pt x="426" y="33"/>
                    <a:pt x="426" y="33"/>
                  </a:cubicBezTo>
                  <a:cubicBezTo>
                    <a:pt x="426" y="33"/>
                    <a:pt x="426" y="33"/>
                    <a:pt x="426" y="33"/>
                  </a:cubicBezTo>
                  <a:cubicBezTo>
                    <a:pt x="427" y="32"/>
                    <a:pt x="426" y="32"/>
                    <a:pt x="426" y="32"/>
                  </a:cubicBezTo>
                  <a:cubicBezTo>
                    <a:pt x="372" y="0"/>
                    <a:pt x="372" y="0"/>
                    <a:pt x="372" y="0"/>
                  </a:cubicBezTo>
                  <a:cubicBezTo>
                    <a:pt x="371" y="0"/>
                    <a:pt x="370" y="0"/>
                    <a:pt x="369" y="0"/>
                  </a:cubicBezTo>
                  <a:cubicBezTo>
                    <a:pt x="348" y="12"/>
                    <a:pt x="348" y="12"/>
                    <a:pt x="348" y="12"/>
                  </a:cubicBezTo>
                  <a:cubicBezTo>
                    <a:pt x="348" y="12"/>
                    <a:pt x="348" y="13"/>
                    <a:pt x="348" y="13"/>
                  </a:cubicBezTo>
                  <a:cubicBezTo>
                    <a:pt x="348" y="14"/>
                    <a:pt x="348" y="14"/>
                    <a:pt x="348" y="14"/>
                  </a:cubicBezTo>
                  <a:cubicBezTo>
                    <a:pt x="348" y="14"/>
                    <a:pt x="348" y="14"/>
                    <a:pt x="348" y="14"/>
                  </a:cubicBezTo>
                  <a:cubicBezTo>
                    <a:pt x="348" y="15"/>
                    <a:pt x="348" y="15"/>
                    <a:pt x="348" y="15"/>
                  </a:cubicBezTo>
                  <a:cubicBezTo>
                    <a:pt x="348" y="16"/>
                    <a:pt x="348" y="16"/>
                    <a:pt x="348" y="16"/>
                  </a:cubicBezTo>
                  <a:cubicBezTo>
                    <a:pt x="348" y="16"/>
                    <a:pt x="348" y="16"/>
                    <a:pt x="348" y="16"/>
                  </a:cubicBezTo>
                  <a:cubicBezTo>
                    <a:pt x="348" y="17"/>
                    <a:pt x="348" y="17"/>
                    <a:pt x="348" y="17"/>
                  </a:cubicBezTo>
                  <a:cubicBezTo>
                    <a:pt x="348" y="17"/>
                    <a:pt x="348" y="17"/>
                    <a:pt x="348" y="17"/>
                  </a:cubicBezTo>
                  <a:cubicBezTo>
                    <a:pt x="348" y="18"/>
                    <a:pt x="348" y="18"/>
                    <a:pt x="348" y="18"/>
                  </a:cubicBezTo>
                  <a:cubicBezTo>
                    <a:pt x="348" y="19"/>
                    <a:pt x="348" y="19"/>
                    <a:pt x="348" y="19"/>
                  </a:cubicBezTo>
                  <a:cubicBezTo>
                    <a:pt x="348" y="19"/>
                    <a:pt x="348" y="19"/>
                    <a:pt x="348" y="19"/>
                  </a:cubicBezTo>
                  <a:cubicBezTo>
                    <a:pt x="348" y="20"/>
                    <a:pt x="348" y="20"/>
                    <a:pt x="348" y="20"/>
                  </a:cubicBezTo>
                  <a:cubicBezTo>
                    <a:pt x="343" y="17"/>
                    <a:pt x="343" y="17"/>
                    <a:pt x="343" y="17"/>
                  </a:cubicBezTo>
                  <a:cubicBezTo>
                    <a:pt x="342" y="17"/>
                    <a:pt x="341" y="17"/>
                    <a:pt x="340" y="17"/>
                  </a:cubicBezTo>
                  <a:cubicBezTo>
                    <a:pt x="322" y="27"/>
                    <a:pt x="322" y="27"/>
                    <a:pt x="322" y="27"/>
                  </a:cubicBezTo>
                  <a:cubicBezTo>
                    <a:pt x="322" y="28"/>
                    <a:pt x="322" y="28"/>
                    <a:pt x="322" y="28"/>
                  </a:cubicBezTo>
                  <a:cubicBezTo>
                    <a:pt x="322" y="29"/>
                    <a:pt x="322" y="29"/>
                    <a:pt x="322" y="29"/>
                  </a:cubicBezTo>
                  <a:cubicBezTo>
                    <a:pt x="322" y="29"/>
                    <a:pt x="322" y="29"/>
                    <a:pt x="322" y="29"/>
                  </a:cubicBezTo>
                  <a:cubicBezTo>
                    <a:pt x="322" y="30"/>
                    <a:pt x="322" y="30"/>
                    <a:pt x="322" y="30"/>
                  </a:cubicBezTo>
                  <a:cubicBezTo>
                    <a:pt x="322" y="31"/>
                    <a:pt x="322" y="31"/>
                    <a:pt x="322" y="31"/>
                  </a:cubicBezTo>
                  <a:cubicBezTo>
                    <a:pt x="322" y="31"/>
                    <a:pt x="322" y="31"/>
                    <a:pt x="322" y="31"/>
                  </a:cubicBezTo>
                  <a:cubicBezTo>
                    <a:pt x="322" y="32"/>
                    <a:pt x="322" y="32"/>
                    <a:pt x="322" y="32"/>
                  </a:cubicBezTo>
                  <a:cubicBezTo>
                    <a:pt x="322" y="32"/>
                    <a:pt x="322" y="32"/>
                    <a:pt x="322" y="32"/>
                  </a:cubicBezTo>
                  <a:cubicBezTo>
                    <a:pt x="322" y="33"/>
                    <a:pt x="322" y="33"/>
                    <a:pt x="322" y="33"/>
                  </a:cubicBezTo>
                  <a:cubicBezTo>
                    <a:pt x="322" y="34"/>
                    <a:pt x="322" y="34"/>
                    <a:pt x="322" y="34"/>
                  </a:cubicBezTo>
                  <a:cubicBezTo>
                    <a:pt x="322" y="34"/>
                    <a:pt x="322" y="34"/>
                    <a:pt x="322" y="34"/>
                  </a:cubicBezTo>
                  <a:cubicBezTo>
                    <a:pt x="322" y="35"/>
                    <a:pt x="322" y="35"/>
                    <a:pt x="322" y="35"/>
                  </a:cubicBezTo>
                  <a:cubicBezTo>
                    <a:pt x="317" y="32"/>
                    <a:pt x="317" y="32"/>
                    <a:pt x="317" y="32"/>
                  </a:cubicBezTo>
                  <a:cubicBezTo>
                    <a:pt x="316" y="32"/>
                    <a:pt x="315" y="32"/>
                    <a:pt x="314" y="32"/>
                  </a:cubicBezTo>
                  <a:cubicBezTo>
                    <a:pt x="296" y="42"/>
                    <a:pt x="296" y="42"/>
                    <a:pt x="296" y="42"/>
                  </a:cubicBezTo>
                  <a:cubicBezTo>
                    <a:pt x="296" y="43"/>
                    <a:pt x="296" y="43"/>
                    <a:pt x="296" y="43"/>
                  </a:cubicBezTo>
                  <a:cubicBezTo>
                    <a:pt x="296" y="44"/>
                    <a:pt x="296" y="44"/>
                    <a:pt x="296" y="44"/>
                  </a:cubicBezTo>
                  <a:cubicBezTo>
                    <a:pt x="296" y="44"/>
                    <a:pt x="296" y="44"/>
                    <a:pt x="296" y="44"/>
                  </a:cubicBezTo>
                  <a:cubicBezTo>
                    <a:pt x="296" y="45"/>
                    <a:pt x="296" y="45"/>
                    <a:pt x="296" y="45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296" y="47"/>
                    <a:pt x="296" y="47"/>
                    <a:pt x="296" y="47"/>
                  </a:cubicBezTo>
                  <a:cubicBezTo>
                    <a:pt x="296" y="47"/>
                    <a:pt x="296" y="47"/>
                    <a:pt x="296" y="47"/>
                  </a:cubicBezTo>
                  <a:cubicBezTo>
                    <a:pt x="296" y="48"/>
                    <a:pt x="296" y="48"/>
                    <a:pt x="296" y="48"/>
                  </a:cubicBezTo>
                  <a:cubicBezTo>
                    <a:pt x="296" y="49"/>
                    <a:pt x="296" y="49"/>
                    <a:pt x="296" y="49"/>
                  </a:cubicBezTo>
                  <a:cubicBezTo>
                    <a:pt x="296" y="49"/>
                    <a:pt x="296" y="49"/>
                    <a:pt x="296" y="49"/>
                  </a:cubicBezTo>
                  <a:cubicBezTo>
                    <a:pt x="296" y="50"/>
                    <a:pt x="296" y="50"/>
                    <a:pt x="296" y="50"/>
                  </a:cubicBezTo>
                  <a:cubicBezTo>
                    <a:pt x="291" y="47"/>
                    <a:pt x="291" y="47"/>
                    <a:pt x="291" y="47"/>
                  </a:cubicBezTo>
                  <a:cubicBezTo>
                    <a:pt x="290" y="47"/>
                    <a:pt x="289" y="47"/>
                    <a:pt x="288" y="47"/>
                  </a:cubicBezTo>
                  <a:cubicBezTo>
                    <a:pt x="270" y="57"/>
                    <a:pt x="270" y="57"/>
                    <a:pt x="270" y="57"/>
                  </a:cubicBezTo>
                  <a:cubicBezTo>
                    <a:pt x="270" y="58"/>
                    <a:pt x="270" y="58"/>
                    <a:pt x="270" y="58"/>
                  </a:cubicBezTo>
                  <a:cubicBezTo>
                    <a:pt x="270" y="59"/>
                    <a:pt x="270" y="59"/>
                    <a:pt x="270" y="59"/>
                  </a:cubicBezTo>
                  <a:cubicBezTo>
                    <a:pt x="270" y="60"/>
                    <a:pt x="270" y="60"/>
                    <a:pt x="270" y="60"/>
                  </a:cubicBezTo>
                  <a:cubicBezTo>
                    <a:pt x="270" y="60"/>
                    <a:pt x="270" y="60"/>
                    <a:pt x="270" y="60"/>
                  </a:cubicBezTo>
                  <a:cubicBezTo>
                    <a:pt x="270" y="61"/>
                    <a:pt x="270" y="61"/>
                    <a:pt x="270" y="61"/>
                  </a:cubicBezTo>
                  <a:cubicBezTo>
                    <a:pt x="270" y="61"/>
                    <a:pt x="270" y="61"/>
                    <a:pt x="270" y="61"/>
                  </a:cubicBezTo>
                  <a:cubicBezTo>
                    <a:pt x="270" y="62"/>
                    <a:pt x="270" y="62"/>
                    <a:pt x="270" y="62"/>
                  </a:cubicBezTo>
                  <a:cubicBezTo>
                    <a:pt x="270" y="62"/>
                    <a:pt x="270" y="62"/>
                    <a:pt x="270" y="62"/>
                  </a:cubicBezTo>
                  <a:cubicBezTo>
                    <a:pt x="270" y="63"/>
                    <a:pt x="270" y="63"/>
                    <a:pt x="270" y="63"/>
                  </a:cubicBezTo>
                  <a:cubicBezTo>
                    <a:pt x="270" y="64"/>
                    <a:pt x="270" y="64"/>
                    <a:pt x="270" y="64"/>
                  </a:cubicBezTo>
                  <a:cubicBezTo>
                    <a:pt x="270" y="64"/>
                    <a:pt x="270" y="64"/>
                    <a:pt x="270" y="64"/>
                  </a:cubicBezTo>
                  <a:cubicBezTo>
                    <a:pt x="270" y="65"/>
                    <a:pt x="270" y="65"/>
                    <a:pt x="270" y="65"/>
                  </a:cubicBezTo>
                  <a:cubicBezTo>
                    <a:pt x="265" y="62"/>
                    <a:pt x="265" y="62"/>
                    <a:pt x="265" y="62"/>
                  </a:cubicBezTo>
                  <a:cubicBezTo>
                    <a:pt x="264" y="62"/>
                    <a:pt x="263" y="62"/>
                    <a:pt x="262" y="62"/>
                  </a:cubicBezTo>
                  <a:cubicBezTo>
                    <a:pt x="244" y="72"/>
                    <a:pt x="244" y="72"/>
                    <a:pt x="244" y="72"/>
                  </a:cubicBezTo>
                  <a:cubicBezTo>
                    <a:pt x="244" y="73"/>
                    <a:pt x="244" y="73"/>
                    <a:pt x="244" y="73"/>
                  </a:cubicBezTo>
                  <a:cubicBezTo>
                    <a:pt x="244" y="74"/>
                    <a:pt x="244" y="74"/>
                    <a:pt x="244" y="74"/>
                  </a:cubicBezTo>
                  <a:cubicBezTo>
                    <a:pt x="244" y="75"/>
                    <a:pt x="244" y="75"/>
                    <a:pt x="244" y="75"/>
                  </a:cubicBezTo>
                  <a:cubicBezTo>
                    <a:pt x="244" y="75"/>
                    <a:pt x="244" y="75"/>
                    <a:pt x="244" y="75"/>
                  </a:cubicBezTo>
                  <a:cubicBezTo>
                    <a:pt x="244" y="76"/>
                    <a:pt x="244" y="76"/>
                    <a:pt x="244" y="76"/>
                  </a:cubicBezTo>
                  <a:cubicBezTo>
                    <a:pt x="244" y="76"/>
                    <a:pt x="244" y="76"/>
                    <a:pt x="244" y="76"/>
                  </a:cubicBezTo>
                  <a:cubicBezTo>
                    <a:pt x="244" y="77"/>
                    <a:pt x="244" y="77"/>
                    <a:pt x="244" y="77"/>
                  </a:cubicBezTo>
                  <a:cubicBezTo>
                    <a:pt x="244" y="77"/>
                    <a:pt x="244" y="77"/>
                    <a:pt x="244" y="77"/>
                  </a:cubicBezTo>
                  <a:cubicBezTo>
                    <a:pt x="244" y="78"/>
                    <a:pt x="244" y="78"/>
                    <a:pt x="244" y="78"/>
                  </a:cubicBezTo>
                  <a:cubicBezTo>
                    <a:pt x="244" y="79"/>
                    <a:pt x="244" y="79"/>
                    <a:pt x="244" y="79"/>
                  </a:cubicBezTo>
                  <a:cubicBezTo>
                    <a:pt x="244" y="79"/>
                    <a:pt x="244" y="79"/>
                    <a:pt x="244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39" y="77"/>
                    <a:pt x="239" y="77"/>
                    <a:pt x="239" y="77"/>
                  </a:cubicBezTo>
                  <a:cubicBezTo>
                    <a:pt x="238" y="77"/>
                    <a:pt x="237" y="77"/>
                    <a:pt x="236" y="77"/>
                  </a:cubicBezTo>
                  <a:cubicBezTo>
                    <a:pt x="218" y="87"/>
                    <a:pt x="218" y="87"/>
                    <a:pt x="218" y="87"/>
                  </a:cubicBezTo>
                  <a:cubicBezTo>
                    <a:pt x="218" y="88"/>
                    <a:pt x="218" y="88"/>
                    <a:pt x="218" y="88"/>
                  </a:cubicBezTo>
                  <a:cubicBezTo>
                    <a:pt x="218" y="89"/>
                    <a:pt x="218" y="89"/>
                    <a:pt x="218" y="89"/>
                  </a:cubicBezTo>
                  <a:cubicBezTo>
                    <a:pt x="218" y="90"/>
                    <a:pt x="218" y="90"/>
                    <a:pt x="218" y="90"/>
                  </a:cubicBezTo>
                  <a:cubicBezTo>
                    <a:pt x="218" y="90"/>
                    <a:pt x="218" y="90"/>
                    <a:pt x="218" y="90"/>
                  </a:cubicBezTo>
                  <a:cubicBezTo>
                    <a:pt x="218" y="91"/>
                    <a:pt x="218" y="91"/>
                    <a:pt x="218" y="91"/>
                  </a:cubicBezTo>
                  <a:cubicBezTo>
                    <a:pt x="218" y="91"/>
                    <a:pt x="218" y="91"/>
                    <a:pt x="218" y="91"/>
                  </a:cubicBezTo>
                  <a:cubicBezTo>
                    <a:pt x="218" y="92"/>
                    <a:pt x="218" y="92"/>
                    <a:pt x="218" y="92"/>
                  </a:cubicBezTo>
                  <a:cubicBezTo>
                    <a:pt x="218" y="93"/>
                    <a:pt x="218" y="93"/>
                    <a:pt x="218" y="93"/>
                  </a:cubicBezTo>
                  <a:cubicBezTo>
                    <a:pt x="218" y="93"/>
                    <a:pt x="218" y="93"/>
                    <a:pt x="218" y="93"/>
                  </a:cubicBezTo>
                  <a:cubicBezTo>
                    <a:pt x="218" y="94"/>
                    <a:pt x="218" y="94"/>
                    <a:pt x="218" y="94"/>
                  </a:cubicBezTo>
                  <a:cubicBezTo>
                    <a:pt x="218" y="94"/>
                    <a:pt x="218" y="94"/>
                    <a:pt x="218" y="94"/>
                  </a:cubicBezTo>
                  <a:cubicBezTo>
                    <a:pt x="218" y="95"/>
                    <a:pt x="218" y="95"/>
                    <a:pt x="218" y="95"/>
                  </a:cubicBezTo>
                  <a:cubicBezTo>
                    <a:pt x="213" y="92"/>
                    <a:pt x="213" y="92"/>
                    <a:pt x="213" y="92"/>
                  </a:cubicBezTo>
                  <a:cubicBezTo>
                    <a:pt x="212" y="92"/>
                    <a:pt x="211" y="92"/>
                    <a:pt x="210" y="92"/>
                  </a:cubicBezTo>
                  <a:cubicBezTo>
                    <a:pt x="192" y="102"/>
                    <a:pt x="192" y="102"/>
                    <a:pt x="192" y="102"/>
                  </a:cubicBezTo>
                  <a:cubicBezTo>
                    <a:pt x="192" y="103"/>
                    <a:pt x="192" y="103"/>
                    <a:pt x="192" y="103"/>
                  </a:cubicBezTo>
                  <a:cubicBezTo>
                    <a:pt x="192" y="104"/>
                    <a:pt x="192" y="104"/>
                    <a:pt x="192" y="104"/>
                  </a:cubicBezTo>
                  <a:cubicBezTo>
                    <a:pt x="192" y="105"/>
                    <a:pt x="192" y="105"/>
                    <a:pt x="192" y="105"/>
                  </a:cubicBezTo>
                  <a:cubicBezTo>
                    <a:pt x="192" y="105"/>
                    <a:pt x="192" y="105"/>
                    <a:pt x="192" y="105"/>
                  </a:cubicBezTo>
                  <a:cubicBezTo>
                    <a:pt x="192" y="106"/>
                    <a:pt x="192" y="106"/>
                    <a:pt x="192" y="106"/>
                  </a:cubicBezTo>
                  <a:cubicBezTo>
                    <a:pt x="192" y="106"/>
                    <a:pt x="192" y="106"/>
                    <a:pt x="192" y="106"/>
                  </a:cubicBezTo>
                  <a:cubicBezTo>
                    <a:pt x="192" y="107"/>
                    <a:pt x="192" y="107"/>
                    <a:pt x="192" y="107"/>
                  </a:cubicBezTo>
                  <a:cubicBezTo>
                    <a:pt x="192" y="108"/>
                    <a:pt x="192" y="108"/>
                    <a:pt x="192" y="108"/>
                  </a:cubicBezTo>
                  <a:cubicBezTo>
                    <a:pt x="192" y="108"/>
                    <a:pt x="192" y="108"/>
                    <a:pt x="192" y="108"/>
                  </a:cubicBezTo>
                  <a:cubicBezTo>
                    <a:pt x="192" y="109"/>
                    <a:pt x="192" y="109"/>
                    <a:pt x="192" y="109"/>
                  </a:cubicBezTo>
                  <a:cubicBezTo>
                    <a:pt x="192" y="109"/>
                    <a:pt x="192" y="109"/>
                    <a:pt x="192" y="109"/>
                  </a:cubicBezTo>
                  <a:cubicBezTo>
                    <a:pt x="192" y="110"/>
                    <a:pt x="192" y="110"/>
                    <a:pt x="192" y="110"/>
                  </a:cubicBezTo>
                  <a:cubicBezTo>
                    <a:pt x="187" y="107"/>
                    <a:pt x="187" y="107"/>
                    <a:pt x="187" y="107"/>
                  </a:cubicBezTo>
                  <a:cubicBezTo>
                    <a:pt x="186" y="107"/>
                    <a:pt x="185" y="107"/>
                    <a:pt x="184" y="107"/>
                  </a:cubicBezTo>
                  <a:cubicBezTo>
                    <a:pt x="166" y="117"/>
                    <a:pt x="166" y="117"/>
                    <a:pt x="166" y="117"/>
                  </a:cubicBezTo>
                  <a:cubicBezTo>
                    <a:pt x="166" y="118"/>
                    <a:pt x="166" y="118"/>
                    <a:pt x="166" y="118"/>
                  </a:cubicBezTo>
                  <a:cubicBezTo>
                    <a:pt x="166" y="119"/>
                    <a:pt x="166" y="119"/>
                    <a:pt x="166" y="119"/>
                  </a:cubicBezTo>
                  <a:cubicBezTo>
                    <a:pt x="166" y="120"/>
                    <a:pt x="166" y="120"/>
                    <a:pt x="166" y="120"/>
                  </a:cubicBezTo>
                  <a:cubicBezTo>
                    <a:pt x="166" y="120"/>
                    <a:pt x="166" y="120"/>
                    <a:pt x="166" y="120"/>
                  </a:cubicBezTo>
                  <a:cubicBezTo>
                    <a:pt x="166" y="121"/>
                    <a:pt x="166" y="121"/>
                    <a:pt x="166" y="121"/>
                  </a:cubicBezTo>
                  <a:cubicBezTo>
                    <a:pt x="166" y="121"/>
                    <a:pt x="166" y="121"/>
                    <a:pt x="166" y="121"/>
                  </a:cubicBezTo>
                  <a:cubicBezTo>
                    <a:pt x="166" y="122"/>
                    <a:pt x="166" y="122"/>
                    <a:pt x="166" y="122"/>
                  </a:cubicBezTo>
                  <a:cubicBezTo>
                    <a:pt x="166" y="123"/>
                    <a:pt x="166" y="123"/>
                    <a:pt x="166" y="123"/>
                  </a:cubicBezTo>
                  <a:cubicBezTo>
                    <a:pt x="166" y="123"/>
                    <a:pt x="166" y="123"/>
                    <a:pt x="166" y="123"/>
                  </a:cubicBezTo>
                  <a:cubicBezTo>
                    <a:pt x="166" y="124"/>
                    <a:pt x="166" y="124"/>
                    <a:pt x="166" y="124"/>
                  </a:cubicBezTo>
                  <a:cubicBezTo>
                    <a:pt x="166" y="124"/>
                    <a:pt x="166" y="124"/>
                    <a:pt x="166" y="124"/>
                  </a:cubicBezTo>
                  <a:cubicBezTo>
                    <a:pt x="166" y="125"/>
                    <a:pt x="166" y="125"/>
                    <a:pt x="166" y="125"/>
                  </a:cubicBezTo>
                  <a:cubicBezTo>
                    <a:pt x="161" y="122"/>
                    <a:pt x="161" y="122"/>
                    <a:pt x="161" y="122"/>
                  </a:cubicBezTo>
                  <a:cubicBezTo>
                    <a:pt x="160" y="122"/>
                    <a:pt x="159" y="122"/>
                    <a:pt x="158" y="122"/>
                  </a:cubicBezTo>
                  <a:cubicBezTo>
                    <a:pt x="140" y="132"/>
                    <a:pt x="140" y="132"/>
                    <a:pt x="140" y="132"/>
                  </a:cubicBezTo>
                  <a:cubicBezTo>
                    <a:pt x="140" y="133"/>
                    <a:pt x="140" y="133"/>
                    <a:pt x="140" y="134"/>
                  </a:cubicBezTo>
                  <a:cubicBezTo>
                    <a:pt x="140" y="134"/>
                    <a:pt x="140" y="134"/>
                    <a:pt x="140" y="134"/>
                  </a:cubicBezTo>
                  <a:cubicBezTo>
                    <a:pt x="140" y="135"/>
                    <a:pt x="140" y="135"/>
                    <a:pt x="140" y="135"/>
                  </a:cubicBezTo>
                  <a:cubicBezTo>
                    <a:pt x="140" y="135"/>
                    <a:pt x="140" y="135"/>
                    <a:pt x="140" y="135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7"/>
                    <a:pt x="140" y="137"/>
                    <a:pt x="140" y="137"/>
                  </a:cubicBezTo>
                  <a:cubicBezTo>
                    <a:pt x="140" y="138"/>
                    <a:pt x="140" y="138"/>
                    <a:pt x="140" y="138"/>
                  </a:cubicBezTo>
                  <a:cubicBezTo>
                    <a:pt x="140" y="138"/>
                    <a:pt x="140" y="138"/>
                    <a:pt x="140" y="138"/>
                  </a:cubicBezTo>
                  <a:cubicBezTo>
                    <a:pt x="140" y="139"/>
                    <a:pt x="140" y="139"/>
                    <a:pt x="140" y="139"/>
                  </a:cubicBezTo>
                  <a:cubicBezTo>
                    <a:pt x="140" y="139"/>
                    <a:pt x="140" y="139"/>
                    <a:pt x="140" y="139"/>
                  </a:cubicBezTo>
                  <a:cubicBezTo>
                    <a:pt x="140" y="140"/>
                    <a:pt x="140" y="140"/>
                    <a:pt x="140" y="140"/>
                  </a:cubicBezTo>
                  <a:cubicBezTo>
                    <a:pt x="135" y="137"/>
                    <a:pt x="135" y="137"/>
                    <a:pt x="135" y="137"/>
                  </a:cubicBezTo>
                  <a:cubicBezTo>
                    <a:pt x="134" y="137"/>
                    <a:pt x="133" y="137"/>
                    <a:pt x="132" y="137"/>
                  </a:cubicBezTo>
                  <a:cubicBezTo>
                    <a:pt x="114" y="148"/>
                    <a:pt x="114" y="148"/>
                    <a:pt x="114" y="148"/>
                  </a:cubicBezTo>
                  <a:cubicBezTo>
                    <a:pt x="114" y="148"/>
                    <a:pt x="114" y="148"/>
                    <a:pt x="114" y="149"/>
                  </a:cubicBezTo>
                  <a:cubicBezTo>
                    <a:pt x="114" y="149"/>
                    <a:pt x="114" y="149"/>
                    <a:pt x="114" y="149"/>
                  </a:cubicBezTo>
                  <a:cubicBezTo>
                    <a:pt x="114" y="150"/>
                    <a:pt x="114" y="150"/>
                    <a:pt x="114" y="150"/>
                  </a:cubicBezTo>
                  <a:cubicBezTo>
                    <a:pt x="114" y="150"/>
                    <a:pt x="114" y="150"/>
                    <a:pt x="114" y="150"/>
                  </a:cubicBezTo>
                  <a:cubicBezTo>
                    <a:pt x="114" y="151"/>
                    <a:pt x="114" y="151"/>
                    <a:pt x="114" y="151"/>
                  </a:cubicBezTo>
                  <a:cubicBezTo>
                    <a:pt x="114" y="151"/>
                    <a:pt x="114" y="151"/>
                    <a:pt x="114" y="151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114" y="153"/>
                    <a:pt x="114" y="153"/>
                    <a:pt x="114" y="153"/>
                  </a:cubicBezTo>
                  <a:cubicBezTo>
                    <a:pt x="114" y="153"/>
                    <a:pt x="114" y="153"/>
                    <a:pt x="114" y="153"/>
                  </a:cubicBezTo>
                  <a:cubicBezTo>
                    <a:pt x="114" y="154"/>
                    <a:pt x="114" y="154"/>
                    <a:pt x="114" y="154"/>
                  </a:cubicBezTo>
                  <a:cubicBezTo>
                    <a:pt x="114" y="154"/>
                    <a:pt x="114" y="154"/>
                    <a:pt x="114" y="154"/>
                  </a:cubicBezTo>
                  <a:cubicBezTo>
                    <a:pt x="114" y="155"/>
                    <a:pt x="114" y="155"/>
                    <a:pt x="114" y="155"/>
                  </a:cubicBezTo>
                  <a:cubicBezTo>
                    <a:pt x="109" y="152"/>
                    <a:pt x="109" y="152"/>
                    <a:pt x="109" y="152"/>
                  </a:cubicBezTo>
                  <a:cubicBezTo>
                    <a:pt x="108" y="152"/>
                    <a:pt x="107" y="152"/>
                    <a:pt x="106" y="152"/>
                  </a:cubicBezTo>
                  <a:cubicBezTo>
                    <a:pt x="88" y="163"/>
                    <a:pt x="88" y="163"/>
                    <a:pt x="88" y="163"/>
                  </a:cubicBezTo>
                  <a:cubicBezTo>
                    <a:pt x="88" y="163"/>
                    <a:pt x="87" y="163"/>
                    <a:pt x="88" y="164"/>
                  </a:cubicBezTo>
                  <a:cubicBezTo>
                    <a:pt x="88" y="164"/>
                    <a:pt x="88" y="164"/>
                    <a:pt x="88" y="164"/>
                  </a:cubicBezTo>
                  <a:cubicBezTo>
                    <a:pt x="88" y="165"/>
                    <a:pt x="88" y="165"/>
                    <a:pt x="88" y="165"/>
                  </a:cubicBezTo>
                  <a:cubicBezTo>
                    <a:pt x="88" y="165"/>
                    <a:pt x="88" y="165"/>
                    <a:pt x="88" y="165"/>
                  </a:cubicBezTo>
                  <a:cubicBezTo>
                    <a:pt x="88" y="166"/>
                    <a:pt x="88" y="166"/>
                    <a:pt x="88" y="166"/>
                  </a:cubicBezTo>
                  <a:cubicBezTo>
                    <a:pt x="88" y="167"/>
                    <a:pt x="88" y="167"/>
                    <a:pt x="88" y="167"/>
                  </a:cubicBezTo>
                  <a:cubicBezTo>
                    <a:pt x="88" y="167"/>
                    <a:pt x="88" y="167"/>
                    <a:pt x="88" y="167"/>
                  </a:cubicBezTo>
                  <a:cubicBezTo>
                    <a:pt x="88" y="168"/>
                    <a:pt x="88" y="168"/>
                    <a:pt x="88" y="168"/>
                  </a:cubicBezTo>
                  <a:cubicBezTo>
                    <a:pt x="88" y="168"/>
                    <a:pt x="88" y="168"/>
                    <a:pt x="88" y="168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88" y="170"/>
                    <a:pt x="88" y="170"/>
                    <a:pt x="88" y="170"/>
                  </a:cubicBezTo>
                  <a:cubicBezTo>
                    <a:pt x="83" y="167"/>
                    <a:pt x="83" y="167"/>
                    <a:pt x="83" y="167"/>
                  </a:cubicBezTo>
                  <a:cubicBezTo>
                    <a:pt x="82" y="167"/>
                    <a:pt x="81" y="167"/>
                    <a:pt x="80" y="167"/>
                  </a:cubicBezTo>
                  <a:cubicBezTo>
                    <a:pt x="62" y="178"/>
                    <a:pt x="62" y="178"/>
                    <a:pt x="62" y="178"/>
                  </a:cubicBezTo>
                  <a:cubicBezTo>
                    <a:pt x="62" y="178"/>
                    <a:pt x="61" y="178"/>
                    <a:pt x="62" y="179"/>
                  </a:cubicBezTo>
                  <a:cubicBezTo>
                    <a:pt x="62" y="179"/>
                    <a:pt x="62" y="179"/>
                    <a:pt x="62" y="179"/>
                  </a:cubicBezTo>
                  <a:cubicBezTo>
                    <a:pt x="62" y="180"/>
                    <a:pt x="62" y="180"/>
                    <a:pt x="62" y="180"/>
                  </a:cubicBezTo>
                  <a:cubicBezTo>
                    <a:pt x="62" y="180"/>
                    <a:pt x="62" y="180"/>
                    <a:pt x="62" y="180"/>
                  </a:cubicBezTo>
                  <a:cubicBezTo>
                    <a:pt x="62" y="181"/>
                    <a:pt x="62" y="181"/>
                    <a:pt x="62" y="181"/>
                  </a:cubicBezTo>
                  <a:cubicBezTo>
                    <a:pt x="62" y="182"/>
                    <a:pt x="62" y="182"/>
                    <a:pt x="62" y="182"/>
                  </a:cubicBezTo>
                  <a:cubicBezTo>
                    <a:pt x="62" y="182"/>
                    <a:pt x="62" y="182"/>
                    <a:pt x="62" y="182"/>
                  </a:cubicBezTo>
                  <a:cubicBezTo>
                    <a:pt x="62" y="183"/>
                    <a:pt x="62" y="183"/>
                    <a:pt x="62" y="183"/>
                  </a:cubicBezTo>
                  <a:cubicBezTo>
                    <a:pt x="62" y="183"/>
                    <a:pt x="62" y="183"/>
                    <a:pt x="62" y="183"/>
                  </a:cubicBezTo>
                  <a:cubicBezTo>
                    <a:pt x="62" y="184"/>
                    <a:pt x="62" y="184"/>
                    <a:pt x="62" y="184"/>
                  </a:cubicBezTo>
                  <a:cubicBezTo>
                    <a:pt x="62" y="185"/>
                    <a:pt x="62" y="185"/>
                    <a:pt x="62" y="185"/>
                  </a:cubicBezTo>
                  <a:cubicBezTo>
                    <a:pt x="62" y="185"/>
                    <a:pt x="62" y="185"/>
                    <a:pt x="62" y="185"/>
                  </a:cubicBezTo>
                  <a:cubicBezTo>
                    <a:pt x="57" y="182"/>
                    <a:pt x="57" y="182"/>
                    <a:pt x="57" y="182"/>
                  </a:cubicBezTo>
                  <a:cubicBezTo>
                    <a:pt x="56" y="182"/>
                    <a:pt x="55" y="182"/>
                    <a:pt x="54" y="182"/>
                  </a:cubicBezTo>
                  <a:cubicBezTo>
                    <a:pt x="36" y="193"/>
                    <a:pt x="36" y="193"/>
                    <a:pt x="36" y="193"/>
                  </a:cubicBezTo>
                  <a:cubicBezTo>
                    <a:pt x="36" y="193"/>
                    <a:pt x="35" y="193"/>
                    <a:pt x="36" y="194"/>
                  </a:cubicBezTo>
                  <a:cubicBezTo>
                    <a:pt x="36" y="194"/>
                    <a:pt x="36" y="194"/>
                    <a:pt x="36" y="194"/>
                  </a:cubicBezTo>
                  <a:cubicBezTo>
                    <a:pt x="36" y="195"/>
                    <a:pt x="36" y="195"/>
                    <a:pt x="36" y="195"/>
                  </a:cubicBezTo>
                  <a:cubicBezTo>
                    <a:pt x="36" y="195"/>
                    <a:pt x="36" y="195"/>
                    <a:pt x="36" y="195"/>
                  </a:cubicBezTo>
                  <a:cubicBezTo>
                    <a:pt x="36" y="196"/>
                    <a:pt x="36" y="196"/>
                    <a:pt x="36" y="196"/>
                  </a:cubicBezTo>
                  <a:cubicBezTo>
                    <a:pt x="36" y="197"/>
                    <a:pt x="36" y="197"/>
                    <a:pt x="36" y="197"/>
                  </a:cubicBezTo>
                  <a:cubicBezTo>
                    <a:pt x="36" y="197"/>
                    <a:pt x="36" y="197"/>
                    <a:pt x="36" y="197"/>
                  </a:cubicBezTo>
                  <a:cubicBezTo>
                    <a:pt x="36" y="198"/>
                    <a:pt x="36" y="198"/>
                    <a:pt x="36" y="198"/>
                  </a:cubicBezTo>
                  <a:cubicBezTo>
                    <a:pt x="36" y="198"/>
                    <a:pt x="36" y="198"/>
                    <a:pt x="36" y="198"/>
                  </a:cubicBezTo>
                  <a:cubicBezTo>
                    <a:pt x="36" y="199"/>
                    <a:pt x="36" y="199"/>
                    <a:pt x="36" y="199"/>
                  </a:cubicBezTo>
                  <a:cubicBezTo>
                    <a:pt x="36" y="200"/>
                    <a:pt x="36" y="200"/>
                    <a:pt x="36" y="200"/>
                  </a:cubicBezTo>
                  <a:cubicBezTo>
                    <a:pt x="36" y="200"/>
                    <a:pt x="36" y="200"/>
                    <a:pt x="36" y="200"/>
                  </a:cubicBezTo>
                  <a:cubicBezTo>
                    <a:pt x="31" y="198"/>
                    <a:pt x="31" y="198"/>
                    <a:pt x="31" y="198"/>
                  </a:cubicBezTo>
                  <a:cubicBezTo>
                    <a:pt x="30" y="197"/>
                    <a:pt x="28" y="197"/>
                    <a:pt x="28" y="197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0" y="213"/>
                    <a:pt x="0" y="214"/>
                    <a:pt x="0" y="214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221"/>
                    <a:pt x="0" y="221"/>
                    <a:pt x="1" y="221"/>
                  </a:cubicBezTo>
                  <a:cubicBezTo>
                    <a:pt x="23" y="234"/>
                    <a:pt x="23" y="234"/>
                    <a:pt x="23" y="234"/>
                  </a:cubicBezTo>
                  <a:cubicBezTo>
                    <a:pt x="24" y="235"/>
                    <a:pt x="25" y="235"/>
                    <a:pt x="26" y="234"/>
                  </a:cubicBezTo>
                  <a:cubicBezTo>
                    <a:pt x="53" y="218"/>
                    <a:pt x="53" y="218"/>
                    <a:pt x="53" y="218"/>
                  </a:cubicBezTo>
                  <a:cubicBezTo>
                    <a:pt x="54" y="218"/>
                    <a:pt x="54" y="218"/>
                    <a:pt x="53" y="217"/>
                  </a:cubicBezTo>
                  <a:cubicBezTo>
                    <a:pt x="53" y="217"/>
                    <a:pt x="53" y="217"/>
                    <a:pt x="53" y="217"/>
                  </a:cubicBezTo>
                  <a:cubicBezTo>
                    <a:pt x="53" y="216"/>
                    <a:pt x="53" y="216"/>
                    <a:pt x="53" y="216"/>
                  </a:cubicBezTo>
                  <a:cubicBezTo>
                    <a:pt x="53" y="216"/>
                    <a:pt x="53" y="216"/>
                    <a:pt x="53" y="216"/>
                  </a:cubicBezTo>
                  <a:cubicBezTo>
                    <a:pt x="53" y="215"/>
                    <a:pt x="53" y="215"/>
                    <a:pt x="53" y="215"/>
                  </a:cubicBezTo>
                  <a:cubicBezTo>
                    <a:pt x="53" y="215"/>
                    <a:pt x="53" y="215"/>
                    <a:pt x="53" y="215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3"/>
                    <a:pt x="53" y="213"/>
                    <a:pt x="53" y="213"/>
                  </a:cubicBezTo>
                  <a:cubicBezTo>
                    <a:pt x="53" y="213"/>
                    <a:pt x="53" y="213"/>
                    <a:pt x="53" y="213"/>
                  </a:cubicBezTo>
                  <a:cubicBezTo>
                    <a:pt x="53" y="212"/>
                    <a:pt x="53" y="212"/>
                    <a:pt x="53" y="212"/>
                  </a:cubicBezTo>
                  <a:cubicBezTo>
                    <a:pt x="53" y="212"/>
                    <a:pt x="53" y="212"/>
                    <a:pt x="53" y="212"/>
                  </a:cubicBezTo>
                  <a:cubicBezTo>
                    <a:pt x="53" y="211"/>
                    <a:pt x="53" y="211"/>
                    <a:pt x="53" y="211"/>
                  </a:cubicBezTo>
                  <a:cubicBezTo>
                    <a:pt x="58" y="214"/>
                    <a:pt x="58" y="214"/>
                    <a:pt x="58" y="214"/>
                  </a:cubicBezTo>
                  <a:cubicBezTo>
                    <a:pt x="59" y="214"/>
                    <a:pt x="61" y="214"/>
                    <a:pt x="61" y="214"/>
                  </a:cubicBezTo>
                  <a:cubicBezTo>
                    <a:pt x="79" y="203"/>
                    <a:pt x="79" y="203"/>
                    <a:pt x="79" y="203"/>
                  </a:cubicBezTo>
                  <a:cubicBezTo>
                    <a:pt x="80" y="203"/>
                    <a:pt x="80" y="203"/>
                    <a:pt x="80" y="202"/>
                  </a:cubicBezTo>
                  <a:cubicBezTo>
                    <a:pt x="80" y="202"/>
                    <a:pt x="80" y="202"/>
                    <a:pt x="80" y="202"/>
                  </a:cubicBezTo>
                  <a:cubicBezTo>
                    <a:pt x="80" y="201"/>
                    <a:pt x="80" y="201"/>
                    <a:pt x="80" y="201"/>
                  </a:cubicBezTo>
                  <a:cubicBezTo>
                    <a:pt x="80" y="201"/>
                    <a:pt x="80" y="201"/>
                    <a:pt x="80" y="201"/>
                  </a:cubicBezTo>
                  <a:cubicBezTo>
                    <a:pt x="80" y="200"/>
                    <a:pt x="80" y="200"/>
                    <a:pt x="80" y="200"/>
                  </a:cubicBezTo>
                  <a:cubicBezTo>
                    <a:pt x="80" y="199"/>
                    <a:pt x="80" y="199"/>
                    <a:pt x="80" y="199"/>
                  </a:cubicBezTo>
                  <a:cubicBezTo>
                    <a:pt x="80" y="199"/>
                    <a:pt x="80" y="199"/>
                    <a:pt x="80" y="199"/>
                  </a:cubicBezTo>
                  <a:cubicBezTo>
                    <a:pt x="80" y="198"/>
                    <a:pt x="80" y="198"/>
                    <a:pt x="80" y="198"/>
                  </a:cubicBezTo>
                  <a:cubicBezTo>
                    <a:pt x="80" y="198"/>
                    <a:pt x="80" y="198"/>
                    <a:pt x="80" y="198"/>
                  </a:cubicBezTo>
                  <a:cubicBezTo>
                    <a:pt x="80" y="197"/>
                    <a:pt x="80" y="197"/>
                    <a:pt x="80" y="197"/>
                  </a:cubicBezTo>
                  <a:cubicBezTo>
                    <a:pt x="80" y="197"/>
                    <a:pt x="80" y="197"/>
                    <a:pt x="80" y="197"/>
                  </a:cubicBezTo>
                  <a:cubicBezTo>
                    <a:pt x="79" y="196"/>
                    <a:pt x="79" y="196"/>
                    <a:pt x="79" y="196"/>
                  </a:cubicBezTo>
                  <a:cubicBezTo>
                    <a:pt x="84" y="199"/>
                    <a:pt x="84" y="199"/>
                    <a:pt x="84" y="199"/>
                  </a:cubicBezTo>
                  <a:cubicBezTo>
                    <a:pt x="85" y="199"/>
                    <a:pt x="87" y="199"/>
                    <a:pt x="87" y="199"/>
                  </a:cubicBezTo>
                  <a:cubicBezTo>
                    <a:pt x="105" y="188"/>
                    <a:pt x="105" y="188"/>
                    <a:pt x="105" y="188"/>
                  </a:cubicBezTo>
                  <a:cubicBezTo>
                    <a:pt x="106" y="188"/>
                    <a:pt x="106" y="188"/>
                    <a:pt x="106" y="187"/>
                  </a:cubicBezTo>
                  <a:cubicBezTo>
                    <a:pt x="106" y="187"/>
                    <a:pt x="106" y="187"/>
                    <a:pt x="106" y="187"/>
                  </a:cubicBezTo>
                  <a:cubicBezTo>
                    <a:pt x="106" y="186"/>
                    <a:pt x="106" y="186"/>
                    <a:pt x="106" y="186"/>
                  </a:cubicBezTo>
                  <a:cubicBezTo>
                    <a:pt x="106" y="186"/>
                    <a:pt x="106" y="186"/>
                    <a:pt x="106" y="186"/>
                  </a:cubicBezTo>
                  <a:cubicBezTo>
                    <a:pt x="106" y="185"/>
                    <a:pt x="106" y="185"/>
                    <a:pt x="106" y="185"/>
                  </a:cubicBezTo>
                  <a:cubicBezTo>
                    <a:pt x="106" y="184"/>
                    <a:pt x="106" y="184"/>
                    <a:pt x="106" y="184"/>
                  </a:cubicBezTo>
                  <a:cubicBezTo>
                    <a:pt x="106" y="184"/>
                    <a:pt x="106" y="184"/>
                    <a:pt x="106" y="184"/>
                  </a:cubicBezTo>
                  <a:cubicBezTo>
                    <a:pt x="106" y="183"/>
                    <a:pt x="106" y="183"/>
                    <a:pt x="106" y="183"/>
                  </a:cubicBezTo>
                  <a:cubicBezTo>
                    <a:pt x="106" y="183"/>
                    <a:pt x="106" y="183"/>
                    <a:pt x="106" y="183"/>
                  </a:cubicBezTo>
                  <a:cubicBezTo>
                    <a:pt x="106" y="182"/>
                    <a:pt x="106" y="182"/>
                    <a:pt x="106" y="182"/>
                  </a:cubicBezTo>
                  <a:cubicBezTo>
                    <a:pt x="106" y="182"/>
                    <a:pt x="106" y="182"/>
                    <a:pt x="106" y="182"/>
                  </a:cubicBezTo>
                  <a:cubicBezTo>
                    <a:pt x="105" y="181"/>
                    <a:pt x="105" y="181"/>
                    <a:pt x="105" y="181"/>
                  </a:cubicBezTo>
                  <a:cubicBezTo>
                    <a:pt x="110" y="184"/>
                    <a:pt x="110" y="184"/>
                    <a:pt x="110" y="184"/>
                  </a:cubicBezTo>
                  <a:cubicBezTo>
                    <a:pt x="111" y="184"/>
                    <a:pt x="113" y="184"/>
                    <a:pt x="113" y="184"/>
                  </a:cubicBezTo>
                  <a:cubicBezTo>
                    <a:pt x="131" y="173"/>
                    <a:pt x="131" y="173"/>
                    <a:pt x="131" y="173"/>
                  </a:cubicBezTo>
                  <a:cubicBezTo>
                    <a:pt x="132" y="173"/>
                    <a:pt x="132" y="173"/>
                    <a:pt x="132" y="172"/>
                  </a:cubicBezTo>
                  <a:cubicBezTo>
                    <a:pt x="132" y="172"/>
                    <a:pt x="132" y="172"/>
                    <a:pt x="132" y="172"/>
                  </a:cubicBezTo>
                  <a:cubicBezTo>
                    <a:pt x="132" y="171"/>
                    <a:pt x="132" y="171"/>
                    <a:pt x="132" y="171"/>
                  </a:cubicBezTo>
                  <a:cubicBezTo>
                    <a:pt x="132" y="171"/>
                    <a:pt x="132" y="171"/>
                    <a:pt x="132" y="171"/>
                  </a:cubicBezTo>
                  <a:cubicBezTo>
                    <a:pt x="132" y="170"/>
                    <a:pt x="132" y="170"/>
                    <a:pt x="132" y="170"/>
                  </a:cubicBezTo>
                  <a:cubicBezTo>
                    <a:pt x="132" y="169"/>
                    <a:pt x="132" y="169"/>
                    <a:pt x="132" y="169"/>
                  </a:cubicBezTo>
                  <a:cubicBezTo>
                    <a:pt x="132" y="169"/>
                    <a:pt x="132" y="169"/>
                    <a:pt x="132" y="169"/>
                  </a:cubicBezTo>
                  <a:cubicBezTo>
                    <a:pt x="132" y="168"/>
                    <a:pt x="132" y="168"/>
                    <a:pt x="132" y="168"/>
                  </a:cubicBezTo>
                  <a:cubicBezTo>
                    <a:pt x="132" y="168"/>
                    <a:pt x="132" y="168"/>
                    <a:pt x="132" y="168"/>
                  </a:cubicBezTo>
                  <a:cubicBezTo>
                    <a:pt x="132" y="167"/>
                    <a:pt x="132" y="167"/>
                    <a:pt x="132" y="167"/>
                  </a:cubicBezTo>
                  <a:cubicBezTo>
                    <a:pt x="132" y="166"/>
                    <a:pt x="132" y="166"/>
                    <a:pt x="132" y="166"/>
                  </a:cubicBezTo>
                  <a:cubicBezTo>
                    <a:pt x="132" y="166"/>
                    <a:pt x="132" y="166"/>
                    <a:pt x="132" y="166"/>
                  </a:cubicBezTo>
                  <a:cubicBezTo>
                    <a:pt x="136" y="169"/>
                    <a:pt x="136" y="169"/>
                    <a:pt x="136" y="169"/>
                  </a:cubicBezTo>
                  <a:cubicBezTo>
                    <a:pt x="137" y="169"/>
                    <a:pt x="139" y="169"/>
                    <a:pt x="139" y="169"/>
                  </a:cubicBezTo>
                  <a:cubicBezTo>
                    <a:pt x="157" y="158"/>
                    <a:pt x="157" y="158"/>
                    <a:pt x="157" y="158"/>
                  </a:cubicBezTo>
                  <a:cubicBezTo>
                    <a:pt x="158" y="158"/>
                    <a:pt x="158" y="158"/>
                    <a:pt x="158" y="157"/>
                  </a:cubicBezTo>
                  <a:cubicBezTo>
                    <a:pt x="158" y="157"/>
                    <a:pt x="158" y="157"/>
                    <a:pt x="158" y="157"/>
                  </a:cubicBezTo>
                  <a:cubicBezTo>
                    <a:pt x="158" y="156"/>
                    <a:pt x="158" y="156"/>
                    <a:pt x="158" y="156"/>
                  </a:cubicBezTo>
                  <a:cubicBezTo>
                    <a:pt x="158" y="156"/>
                    <a:pt x="158" y="156"/>
                    <a:pt x="158" y="156"/>
                  </a:cubicBezTo>
                  <a:cubicBezTo>
                    <a:pt x="158" y="155"/>
                    <a:pt x="158" y="155"/>
                    <a:pt x="158" y="155"/>
                  </a:cubicBezTo>
                  <a:cubicBezTo>
                    <a:pt x="158" y="154"/>
                    <a:pt x="158" y="154"/>
                    <a:pt x="158" y="154"/>
                  </a:cubicBezTo>
                  <a:cubicBezTo>
                    <a:pt x="158" y="154"/>
                    <a:pt x="158" y="154"/>
                    <a:pt x="158" y="154"/>
                  </a:cubicBezTo>
                  <a:cubicBezTo>
                    <a:pt x="158" y="153"/>
                    <a:pt x="158" y="153"/>
                    <a:pt x="158" y="153"/>
                  </a:cubicBezTo>
                  <a:cubicBezTo>
                    <a:pt x="158" y="153"/>
                    <a:pt x="158" y="153"/>
                    <a:pt x="158" y="153"/>
                  </a:cubicBezTo>
                  <a:cubicBezTo>
                    <a:pt x="158" y="152"/>
                    <a:pt x="158" y="152"/>
                    <a:pt x="158" y="152"/>
                  </a:cubicBezTo>
                  <a:cubicBezTo>
                    <a:pt x="158" y="151"/>
                    <a:pt x="158" y="151"/>
                    <a:pt x="158" y="151"/>
                  </a:cubicBezTo>
                  <a:cubicBezTo>
                    <a:pt x="158" y="151"/>
                    <a:pt x="158" y="151"/>
                    <a:pt x="158" y="151"/>
                  </a:cubicBezTo>
                  <a:cubicBezTo>
                    <a:pt x="163" y="153"/>
                    <a:pt x="163" y="153"/>
                    <a:pt x="163" y="153"/>
                  </a:cubicBezTo>
                  <a:cubicBezTo>
                    <a:pt x="163" y="154"/>
                    <a:pt x="165" y="154"/>
                    <a:pt x="165" y="154"/>
                  </a:cubicBezTo>
                  <a:cubicBezTo>
                    <a:pt x="183" y="143"/>
                    <a:pt x="183" y="143"/>
                    <a:pt x="183" y="143"/>
                  </a:cubicBezTo>
                  <a:cubicBezTo>
                    <a:pt x="184" y="143"/>
                    <a:pt x="184" y="143"/>
                    <a:pt x="184" y="142"/>
                  </a:cubicBezTo>
                  <a:cubicBezTo>
                    <a:pt x="184" y="142"/>
                    <a:pt x="184" y="142"/>
                    <a:pt x="184" y="142"/>
                  </a:cubicBezTo>
                  <a:cubicBezTo>
                    <a:pt x="184" y="141"/>
                    <a:pt x="184" y="141"/>
                    <a:pt x="184" y="141"/>
                  </a:cubicBezTo>
                  <a:cubicBezTo>
                    <a:pt x="184" y="141"/>
                    <a:pt x="184" y="141"/>
                    <a:pt x="184" y="141"/>
                  </a:cubicBezTo>
                  <a:cubicBezTo>
                    <a:pt x="184" y="140"/>
                    <a:pt x="184" y="140"/>
                    <a:pt x="184" y="140"/>
                  </a:cubicBezTo>
                  <a:cubicBezTo>
                    <a:pt x="184" y="139"/>
                    <a:pt x="184" y="139"/>
                    <a:pt x="184" y="139"/>
                  </a:cubicBezTo>
                  <a:cubicBezTo>
                    <a:pt x="184" y="139"/>
                    <a:pt x="184" y="139"/>
                    <a:pt x="184" y="139"/>
                  </a:cubicBezTo>
                  <a:cubicBezTo>
                    <a:pt x="184" y="138"/>
                    <a:pt x="184" y="138"/>
                    <a:pt x="184" y="138"/>
                  </a:cubicBezTo>
                  <a:cubicBezTo>
                    <a:pt x="184" y="138"/>
                    <a:pt x="184" y="138"/>
                    <a:pt x="184" y="138"/>
                  </a:cubicBezTo>
                  <a:cubicBezTo>
                    <a:pt x="184" y="137"/>
                    <a:pt x="184" y="137"/>
                    <a:pt x="184" y="137"/>
                  </a:cubicBezTo>
                  <a:cubicBezTo>
                    <a:pt x="184" y="136"/>
                    <a:pt x="184" y="136"/>
                    <a:pt x="184" y="136"/>
                  </a:cubicBezTo>
                  <a:cubicBezTo>
                    <a:pt x="184" y="136"/>
                    <a:pt x="184" y="136"/>
                    <a:pt x="184" y="136"/>
                  </a:cubicBezTo>
                  <a:cubicBezTo>
                    <a:pt x="189" y="138"/>
                    <a:pt x="189" y="138"/>
                    <a:pt x="189" y="138"/>
                  </a:cubicBezTo>
                  <a:cubicBezTo>
                    <a:pt x="189" y="139"/>
                    <a:pt x="191" y="139"/>
                    <a:pt x="192" y="139"/>
                  </a:cubicBezTo>
                  <a:cubicBezTo>
                    <a:pt x="209" y="128"/>
                    <a:pt x="209" y="128"/>
                    <a:pt x="209" y="128"/>
                  </a:cubicBezTo>
                  <a:cubicBezTo>
                    <a:pt x="210" y="128"/>
                    <a:pt x="210" y="128"/>
                    <a:pt x="210" y="127"/>
                  </a:cubicBezTo>
                  <a:cubicBezTo>
                    <a:pt x="210" y="127"/>
                    <a:pt x="210" y="127"/>
                    <a:pt x="210" y="127"/>
                  </a:cubicBezTo>
                  <a:cubicBezTo>
                    <a:pt x="210" y="126"/>
                    <a:pt x="210" y="126"/>
                    <a:pt x="210" y="126"/>
                  </a:cubicBezTo>
                  <a:cubicBezTo>
                    <a:pt x="210" y="125"/>
                    <a:pt x="210" y="125"/>
                    <a:pt x="210" y="125"/>
                  </a:cubicBezTo>
                  <a:cubicBezTo>
                    <a:pt x="210" y="125"/>
                    <a:pt x="210" y="125"/>
                    <a:pt x="210" y="125"/>
                  </a:cubicBezTo>
                  <a:cubicBezTo>
                    <a:pt x="210" y="124"/>
                    <a:pt x="210" y="124"/>
                    <a:pt x="210" y="124"/>
                  </a:cubicBezTo>
                  <a:cubicBezTo>
                    <a:pt x="210" y="124"/>
                    <a:pt x="210" y="124"/>
                    <a:pt x="210" y="124"/>
                  </a:cubicBezTo>
                  <a:cubicBezTo>
                    <a:pt x="210" y="123"/>
                    <a:pt x="210" y="123"/>
                    <a:pt x="210" y="123"/>
                  </a:cubicBezTo>
                  <a:cubicBezTo>
                    <a:pt x="210" y="123"/>
                    <a:pt x="210" y="123"/>
                    <a:pt x="210" y="123"/>
                  </a:cubicBezTo>
                  <a:cubicBezTo>
                    <a:pt x="210" y="122"/>
                    <a:pt x="210" y="122"/>
                    <a:pt x="210" y="122"/>
                  </a:cubicBezTo>
                  <a:cubicBezTo>
                    <a:pt x="210" y="121"/>
                    <a:pt x="210" y="121"/>
                    <a:pt x="210" y="121"/>
                  </a:cubicBezTo>
                  <a:cubicBezTo>
                    <a:pt x="210" y="121"/>
                    <a:pt x="210" y="121"/>
                    <a:pt x="210" y="121"/>
                  </a:cubicBezTo>
                  <a:cubicBezTo>
                    <a:pt x="215" y="123"/>
                    <a:pt x="215" y="123"/>
                    <a:pt x="215" y="123"/>
                  </a:cubicBezTo>
                  <a:cubicBezTo>
                    <a:pt x="215" y="124"/>
                    <a:pt x="217" y="124"/>
                    <a:pt x="218" y="124"/>
                  </a:cubicBezTo>
                  <a:cubicBezTo>
                    <a:pt x="235" y="113"/>
                    <a:pt x="235" y="113"/>
                    <a:pt x="235" y="113"/>
                  </a:cubicBezTo>
                  <a:cubicBezTo>
                    <a:pt x="236" y="113"/>
                    <a:pt x="236" y="113"/>
                    <a:pt x="236" y="112"/>
                  </a:cubicBezTo>
                  <a:cubicBezTo>
                    <a:pt x="236" y="112"/>
                    <a:pt x="236" y="112"/>
                    <a:pt x="236" y="112"/>
                  </a:cubicBezTo>
                  <a:cubicBezTo>
                    <a:pt x="236" y="111"/>
                    <a:pt x="236" y="111"/>
                    <a:pt x="236" y="111"/>
                  </a:cubicBezTo>
                  <a:cubicBezTo>
                    <a:pt x="236" y="110"/>
                    <a:pt x="236" y="110"/>
                    <a:pt x="236" y="110"/>
                  </a:cubicBezTo>
                  <a:cubicBezTo>
                    <a:pt x="236" y="110"/>
                    <a:pt x="236" y="110"/>
                    <a:pt x="236" y="110"/>
                  </a:cubicBezTo>
                  <a:cubicBezTo>
                    <a:pt x="236" y="109"/>
                    <a:pt x="236" y="109"/>
                    <a:pt x="236" y="109"/>
                  </a:cubicBezTo>
                  <a:cubicBezTo>
                    <a:pt x="236" y="109"/>
                    <a:pt x="236" y="109"/>
                    <a:pt x="236" y="109"/>
                  </a:cubicBezTo>
                  <a:cubicBezTo>
                    <a:pt x="236" y="108"/>
                    <a:pt x="236" y="108"/>
                    <a:pt x="236" y="108"/>
                  </a:cubicBezTo>
                  <a:cubicBezTo>
                    <a:pt x="236" y="108"/>
                    <a:pt x="236" y="108"/>
                    <a:pt x="236" y="108"/>
                  </a:cubicBezTo>
                  <a:cubicBezTo>
                    <a:pt x="236" y="107"/>
                    <a:pt x="236" y="107"/>
                    <a:pt x="236" y="107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41" y="108"/>
                    <a:pt x="241" y="108"/>
                    <a:pt x="241" y="108"/>
                  </a:cubicBezTo>
                  <a:cubicBezTo>
                    <a:pt x="242" y="109"/>
                    <a:pt x="243" y="109"/>
                    <a:pt x="244" y="108"/>
                  </a:cubicBezTo>
                  <a:cubicBezTo>
                    <a:pt x="261" y="98"/>
                    <a:pt x="261" y="98"/>
                    <a:pt x="261" y="98"/>
                  </a:cubicBezTo>
                  <a:cubicBezTo>
                    <a:pt x="262" y="98"/>
                    <a:pt x="262" y="98"/>
                    <a:pt x="262" y="97"/>
                  </a:cubicBezTo>
                  <a:cubicBezTo>
                    <a:pt x="262" y="97"/>
                    <a:pt x="262" y="97"/>
                    <a:pt x="262" y="97"/>
                  </a:cubicBezTo>
                  <a:cubicBezTo>
                    <a:pt x="262" y="96"/>
                    <a:pt x="262" y="96"/>
                    <a:pt x="262" y="96"/>
                  </a:cubicBezTo>
                  <a:cubicBezTo>
                    <a:pt x="262" y="95"/>
                    <a:pt x="262" y="95"/>
                    <a:pt x="262" y="95"/>
                  </a:cubicBezTo>
                  <a:cubicBezTo>
                    <a:pt x="262" y="95"/>
                    <a:pt x="262" y="95"/>
                    <a:pt x="262" y="95"/>
                  </a:cubicBezTo>
                  <a:cubicBezTo>
                    <a:pt x="262" y="94"/>
                    <a:pt x="262" y="94"/>
                    <a:pt x="262" y="94"/>
                  </a:cubicBezTo>
                  <a:cubicBezTo>
                    <a:pt x="262" y="94"/>
                    <a:pt x="262" y="94"/>
                    <a:pt x="262" y="94"/>
                  </a:cubicBezTo>
                  <a:cubicBezTo>
                    <a:pt x="262" y="93"/>
                    <a:pt x="262" y="93"/>
                    <a:pt x="262" y="93"/>
                  </a:cubicBezTo>
                  <a:cubicBezTo>
                    <a:pt x="262" y="92"/>
                    <a:pt x="262" y="92"/>
                    <a:pt x="262" y="92"/>
                  </a:cubicBezTo>
                  <a:cubicBezTo>
                    <a:pt x="262" y="92"/>
                    <a:pt x="262" y="92"/>
                    <a:pt x="262" y="92"/>
                  </a:cubicBezTo>
                  <a:cubicBezTo>
                    <a:pt x="262" y="91"/>
                    <a:pt x="262" y="91"/>
                    <a:pt x="262" y="91"/>
                  </a:cubicBezTo>
                  <a:cubicBezTo>
                    <a:pt x="262" y="90"/>
                    <a:pt x="262" y="90"/>
                    <a:pt x="262" y="90"/>
                  </a:cubicBezTo>
                  <a:cubicBezTo>
                    <a:pt x="267" y="93"/>
                    <a:pt x="267" y="93"/>
                    <a:pt x="267" y="93"/>
                  </a:cubicBezTo>
                  <a:cubicBezTo>
                    <a:pt x="268" y="94"/>
                    <a:pt x="269" y="94"/>
                    <a:pt x="270" y="93"/>
                  </a:cubicBezTo>
                  <a:cubicBezTo>
                    <a:pt x="287" y="83"/>
                    <a:pt x="287" y="83"/>
                    <a:pt x="287" y="83"/>
                  </a:cubicBezTo>
                  <a:cubicBezTo>
                    <a:pt x="288" y="83"/>
                    <a:pt x="288" y="83"/>
                    <a:pt x="288" y="82"/>
                  </a:cubicBezTo>
                  <a:cubicBezTo>
                    <a:pt x="288" y="82"/>
                    <a:pt x="288" y="82"/>
                    <a:pt x="288" y="82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0"/>
                    <a:pt x="288" y="80"/>
                    <a:pt x="288" y="80"/>
                  </a:cubicBezTo>
                  <a:cubicBezTo>
                    <a:pt x="288" y="80"/>
                    <a:pt x="288" y="80"/>
                    <a:pt x="288" y="80"/>
                  </a:cubicBezTo>
                  <a:cubicBezTo>
                    <a:pt x="288" y="79"/>
                    <a:pt x="288" y="79"/>
                    <a:pt x="288" y="79"/>
                  </a:cubicBezTo>
                  <a:cubicBezTo>
                    <a:pt x="288" y="79"/>
                    <a:pt x="288" y="79"/>
                    <a:pt x="288" y="79"/>
                  </a:cubicBezTo>
                  <a:cubicBezTo>
                    <a:pt x="288" y="78"/>
                    <a:pt x="288" y="78"/>
                    <a:pt x="288" y="78"/>
                  </a:cubicBezTo>
                  <a:cubicBezTo>
                    <a:pt x="288" y="77"/>
                    <a:pt x="288" y="77"/>
                    <a:pt x="288" y="77"/>
                  </a:cubicBezTo>
                  <a:cubicBezTo>
                    <a:pt x="288" y="77"/>
                    <a:pt x="288" y="77"/>
                    <a:pt x="288" y="77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8" y="75"/>
                    <a:pt x="288" y="75"/>
                    <a:pt x="288" y="75"/>
                  </a:cubicBezTo>
                  <a:cubicBezTo>
                    <a:pt x="293" y="78"/>
                    <a:pt x="293" y="78"/>
                    <a:pt x="293" y="78"/>
                  </a:cubicBezTo>
                  <a:cubicBezTo>
                    <a:pt x="294" y="79"/>
                    <a:pt x="295" y="79"/>
                    <a:pt x="296" y="78"/>
                  </a:cubicBezTo>
                  <a:cubicBezTo>
                    <a:pt x="313" y="68"/>
                    <a:pt x="313" y="68"/>
                    <a:pt x="313" y="68"/>
                  </a:cubicBezTo>
                  <a:cubicBezTo>
                    <a:pt x="314" y="68"/>
                    <a:pt x="314" y="67"/>
                    <a:pt x="314" y="67"/>
                  </a:cubicBezTo>
                  <a:cubicBezTo>
                    <a:pt x="314" y="67"/>
                    <a:pt x="314" y="67"/>
                    <a:pt x="314" y="67"/>
                  </a:cubicBezTo>
                  <a:cubicBezTo>
                    <a:pt x="314" y="66"/>
                    <a:pt x="314" y="66"/>
                    <a:pt x="314" y="66"/>
                  </a:cubicBezTo>
                  <a:cubicBezTo>
                    <a:pt x="314" y="65"/>
                    <a:pt x="314" y="65"/>
                    <a:pt x="314" y="65"/>
                  </a:cubicBezTo>
                  <a:cubicBezTo>
                    <a:pt x="314" y="65"/>
                    <a:pt x="314" y="65"/>
                    <a:pt x="314" y="65"/>
                  </a:cubicBezTo>
                  <a:cubicBezTo>
                    <a:pt x="314" y="64"/>
                    <a:pt x="314" y="64"/>
                    <a:pt x="314" y="64"/>
                  </a:cubicBezTo>
                  <a:cubicBezTo>
                    <a:pt x="314" y="64"/>
                    <a:pt x="314" y="64"/>
                    <a:pt x="314" y="64"/>
                  </a:cubicBezTo>
                  <a:cubicBezTo>
                    <a:pt x="314" y="63"/>
                    <a:pt x="314" y="63"/>
                    <a:pt x="314" y="63"/>
                  </a:cubicBezTo>
                  <a:cubicBezTo>
                    <a:pt x="314" y="62"/>
                    <a:pt x="314" y="62"/>
                    <a:pt x="314" y="62"/>
                  </a:cubicBezTo>
                  <a:cubicBezTo>
                    <a:pt x="314" y="62"/>
                    <a:pt x="314" y="62"/>
                    <a:pt x="314" y="62"/>
                  </a:cubicBezTo>
                  <a:cubicBezTo>
                    <a:pt x="314" y="61"/>
                    <a:pt x="314" y="61"/>
                    <a:pt x="314" y="61"/>
                  </a:cubicBezTo>
                  <a:cubicBezTo>
                    <a:pt x="314" y="60"/>
                    <a:pt x="314" y="60"/>
                    <a:pt x="314" y="60"/>
                  </a:cubicBezTo>
                  <a:cubicBezTo>
                    <a:pt x="319" y="63"/>
                    <a:pt x="319" y="63"/>
                    <a:pt x="319" y="63"/>
                  </a:cubicBezTo>
                  <a:cubicBezTo>
                    <a:pt x="320" y="64"/>
                    <a:pt x="321" y="64"/>
                    <a:pt x="322" y="63"/>
                  </a:cubicBezTo>
                  <a:cubicBezTo>
                    <a:pt x="340" y="53"/>
                    <a:pt x="340" y="53"/>
                    <a:pt x="340" y="53"/>
                  </a:cubicBezTo>
                  <a:cubicBezTo>
                    <a:pt x="340" y="53"/>
                    <a:pt x="340" y="52"/>
                    <a:pt x="340" y="52"/>
                  </a:cubicBezTo>
                  <a:cubicBezTo>
                    <a:pt x="340" y="51"/>
                    <a:pt x="340" y="51"/>
                    <a:pt x="340" y="51"/>
                  </a:cubicBezTo>
                  <a:cubicBezTo>
                    <a:pt x="340" y="51"/>
                    <a:pt x="340" y="51"/>
                    <a:pt x="340" y="51"/>
                  </a:cubicBezTo>
                  <a:cubicBezTo>
                    <a:pt x="340" y="50"/>
                    <a:pt x="340" y="50"/>
                    <a:pt x="340" y="50"/>
                  </a:cubicBezTo>
                  <a:cubicBezTo>
                    <a:pt x="340" y="50"/>
                    <a:pt x="340" y="50"/>
                    <a:pt x="340" y="50"/>
                  </a:cubicBezTo>
                  <a:cubicBezTo>
                    <a:pt x="340" y="49"/>
                    <a:pt x="340" y="49"/>
                    <a:pt x="340" y="49"/>
                  </a:cubicBezTo>
                  <a:cubicBezTo>
                    <a:pt x="340" y="49"/>
                    <a:pt x="340" y="49"/>
                    <a:pt x="340" y="49"/>
                  </a:cubicBezTo>
                  <a:cubicBezTo>
                    <a:pt x="340" y="48"/>
                    <a:pt x="340" y="48"/>
                    <a:pt x="340" y="48"/>
                  </a:cubicBezTo>
                  <a:cubicBezTo>
                    <a:pt x="340" y="47"/>
                    <a:pt x="340" y="47"/>
                    <a:pt x="340" y="47"/>
                  </a:cubicBezTo>
                  <a:cubicBezTo>
                    <a:pt x="340" y="47"/>
                    <a:pt x="340" y="47"/>
                    <a:pt x="340" y="47"/>
                  </a:cubicBezTo>
                  <a:cubicBezTo>
                    <a:pt x="340" y="46"/>
                    <a:pt x="340" y="46"/>
                    <a:pt x="340" y="46"/>
                  </a:cubicBezTo>
                  <a:cubicBezTo>
                    <a:pt x="340" y="45"/>
                    <a:pt x="340" y="45"/>
                    <a:pt x="340" y="45"/>
                  </a:cubicBezTo>
                  <a:cubicBezTo>
                    <a:pt x="345" y="48"/>
                    <a:pt x="345" y="48"/>
                    <a:pt x="345" y="48"/>
                  </a:cubicBezTo>
                  <a:cubicBezTo>
                    <a:pt x="346" y="49"/>
                    <a:pt x="347" y="49"/>
                    <a:pt x="348" y="48"/>
                  </a:cubicBezTo>
                  <a:cubicBezTo>
                    <a:pt x="366" y="38"/>
                    <a:pt x="366" y="38"/>
                    <a:pt x="366" y="38"/>
                  </a:cubicBezTo>
                  <a:cubicBezTo>
                    <a:pt x="366" y="38"/>
                    <a:pt x="366" y="37"/>
                    <a:pt x="366" y="37"/>
                  </a:cubicBezTo>
                  <a:cubicBezTo>
                    <a:pt x="366" y="36"/>
                    <a:pt x="366" y="36"/>
                    <a:pt x="366" y="36"/>
                  </a:cubicBezTo>
                  <a:cubicBezTo>
                    <a:pt x="366" y="36"/>
                    <a:pt x="366" y="36"/>
                    <a:pt x="366" y="36"/>
                  </a:cubicBezTo>
                  <a:cubicBezTo>
                    <a:pt x="366" y="35"/>
                    <a:pt x="366" y="35"/>
                    <a:pt x="366" y="35"/>
                  </a:cubicBezTo>
                  <a:cubicBezTo>
                    <a:pt x="366" y="35"/>
                    <a:pt x="366" y="35"/>
                    <a:pt x="366" y="35"/>
                  </a:cubicBezTo>
                  <a:cubicBezTo>
                    <a:pt x="366" y="34"/>
                    <a:pt x="366" y="34"/>
                    <a:pt x="366" y="34"/>
                  </a:cubicBezTo>
                  <a:cubicBezTo>
                    <a:pt x="366" y="34"/>
                    <a:pt x="366" y="34"/>
                    <a:pt x="366" y="34"/>
                  </a:cubicBezTo>
                  <a:cubicBezTo>
                    <a:pt x="366" y="33"/>
                    <a:pt x="366" y="33"/>
                    <a:pt x="366" y="33"/>
                  </a:cubicBezTo>
                  <a:cubicBezTo>
                    <a:pt x="366" y="32"/>
                    <a:pt x="366" y="32"/>
                    <a:pt x="366" y="32"/>
                  </a:cubicBezTo>
                  <a:cubicBezTo>
                    <a:pt x="366" y="32"/>
                    <a:pt x="366" y="32"/>
                    <a:pt x="366" y="32"/>
                  </a:cubicBezTo>
                  <a:cubicBezTo>
                    <a:pt x="366" y="31"/>
                    <a:pt x="366" y="31"/>
                    <a:pt x="366" y="31"/>
                  </a:cubicBezTo>
                  <a:cubicBezTo>
                    <a:pt x="366" y="30"/>
                    <a:pt x="366" y="30"/>
                    <a:pt x="366" y="30"/>
                  </a:cubicBezTo>
                  <a:cubicBezTo>
                    <a:pt x="373" y="35"/>
                    <a:pt x="373" y="35"/>
                    <a:pt x="373" y="35"/>
                  </a:cubicBezTo>
                  <a:cubicBezTo>
                    <a:pt x="361" y="42"/>
                    <a:pt x="361" y="42"/>
                    <a:pt x="361" y="42"/>
                  </a:cubicBezTo>
                  <a:cubicBezTo>
                    <a:pt x="360" y="42"/>
                    <a:pt x="360" y="42"/>
                    <a:pt x="361" y="43"/>
                  </a:cubicBezTo>
                  <a:cubicBezTo>
                    <a:pt x="361" y="43"/>
                    <a:pt x="361" y="43"/>
                    <a:pt x="361" y="43"/>
                  </a:cubicBezTo>
                  <a:cubicBezTo>
                    <a:pt x="361" y="44"/>
                    <a:pt x="361" y="44"/>
                    <a:pt x="361" y="44"/>
                  </a:cubicBezTo>
                  <a:cubicBezTo>
                    <a:pt x="361" y="44"/>
                    <a:pt x="361" y="44"/>
                    <a:pt x="361" y="44"/>
                  </a:cubicBezTo>
                  <a:cubicBezTo>
                    <a:pt x="361" y="45"/>
                    <a:pt x="361" y="45"/>
                    <a:pt x="361" y="45"/>
                  </a:cubicBezTo>
                  <a:cubicBezTo>
                    <a:pt x="361" y="46"/>
                    <a:pt x="361" y="46"/>
                    <a:pt x="361" y="46"/>
                  </a:cubicBezTo>
                  <a:cubicBezTo>
                    <a:pt x="361" y="46"/>
                    <a:pt x="361" y="46"/>
                    <a:pt x="361" y="46"/>
                  </a:cubicBezTo>
                  <a:cubicBezTo>
                    <a:pt x="361" y="47"/>
                    <a:pt x="361" y="47"/>
                    <a:pt x="361" y="47"/>
                  </a:cubicBezTo>
                  <a:cubicBezTo>
                    <a:pt x="361" y="47"/>
                    <a:pt x="361" y="47"/>
                    <a:pt x="361" y="47"/>
                  </a:cubicBezTo>
                  <a:cubicBezTo>
                    <a:pt x="361" y="48"/>
                    <a:pt x="361" y="48"/>
                    <a:pt x="361" y="48"/>
                  </a:cubicBezTo>
                  <a:cubicBezTo>
                    <a:pt x="361" y="48"/>
                    <a:pt x="361" y="48"/>
                    <a:pt x="361" y="48"/>
                  </a:cubicBezTo>
                  <a:cubicBezTo>
                    <a:pt x="361" y="49"/>
                    <a:pt x="361" y="49"/>
                    <a:pt x="361" y="49"/>
                  </a:cubicBezTo>
                  <a:cubicBezTo>
                    <a:pt x="356" y="46"/>
                    <a:pt x="356" y="46"/>
                    <a:pt x="356" y="46"/>
                  </a:cubicBezTo>
                  <a:cubicBezTo>
                    <a:pt x="355" y="46"/>
                    <a:pt x="353" y="46"/>
                    <a:pt x="353" y="46"/>
                  </a:cubicBezTo>
                  <a:cubicBezTo>
                    <a:pt x="335" y="57"/>
                    <a:pt x="335" y="57"/>
                    <a:pt x="335" y="57"/>
                  </a:cubicBezTo>
                  <a:cubicBezTo>
                    <a:pt x="334" y="57"/>
                    <a:pt x="334" y="57"/>
                    <a:pt x="334" y="58"/>
                  </a:cubicBezTo>
                  <a:cubicBezTo>
                    <a:pt x="334" y="58"/>
                    <a:pt x="334" y="58"/>
                    <a:pt x="334" y="58"/>
                  </a:cubicBezTo>
                  <a:cubicBezTo>
                    <a:pt x="334" y="59"/>
                    <a:pt x="334" y="59"/>
                    <a:pt x="334" y="59"/>
                  </a:cubicBezTo>
                  <a:cubicBezTo>
                    <a:pt x="334" y="59"/>
                    <a:pt x="334" y="59"/>
                    <a:pt x="334" y="59"/>
                  </a:cubicBezTo>
                  <a:cubicBezTo>
                    <a:pt x="334" y="60"/>
                    <a:pt x="334" y="60"/>
                    <a:pt x="334" y="60"/>
                  </a:cubicBezTo>
                  <a:cubicBezTo>
                    <a:pt x="334" y="61"/>
                    <a:pt x="334" y="61"/>
                    <a:pt x="334" y="61"/>
                  </a:cubicBezTo>
                  <a:cubicBezTo>
                    <a:pt x="334" y="61"/>
                    <a:pt x="334" y="61"/>
                    <a:pt x="334" y="61"/>
                  </a:cubicBezTo>
                  <a:cubicBezTo>
                    <a:pt x="334" y="62"/>
                    <a:pt x="334" y="62"/>
                    <a:pt x="334" y="62"/>
                  </a:cubicBezTo>
                  <a:cubicBezTo>
                    <a:pt x="334" y="62"/>
                    <a:pt x="334" y="62"/>
                    <a:pt x="334" y="62"/>
                  </a:cubicBezTo>
                  <a:cubicBezTo>
                    <a:pt x="334" y="63"/>
                    <a:pt x="334" y="63"/>
                    <a:pt x="334" y="63"/>
                  </a:cubicBezTo>
                  <a:cubicBezTo>
                    <a:pt x="334" y="64"/>
                    <a:pt x="334" y="64"/>
                    <a:pt x="334" y="64"/>
                  </a:cubicBezTo>
                  <a:cubicBezTo>
                    <a:pt x="335" y="64"/>
                    <a:pt x="335" y="64"/>
                    <a:pt x="335" y="64"/>
                  </a:cubicBezTo>
                  <a:cubicBezTo>
                    <a:pt x="330" y="61"/>
                    <a:pt x="330" y="61"/>
                    <a:pt x="330" y="61"/>
                  </a:cubicBezTo>
                  <a:cubicBezTo>
                    <a:pt x="329" y="61"/>
                    <a:pt x="327" y="61"/>
                    <a:pt x="327" y="61"/>
                  </a:cubicBezTo>
                  <a:cubicBezTo>
                    <a:pt x="309" y="72"/>
                    <a:pt x="309" y="72"/>
                    <a:pt x="309" y="72"/>
                  </a:cubicBezTo>
                  <a:cubicBezTo>
                    <a:pt x="308" y="72"/>
                    <a:pt x="308" y="72"/>
                    <a:pt x="308" y="73"/>
                  </a:cubicBezTo>
                  <a:cubicBezTo>
                    <a:pt x="308" y="73"/>
                    <a:pt x="308" y="73"/>
                    <a:pt x="308" y="73"/>
                  </a:cubicBezTo>
                  <a:cubicBezTo>
                    <a:pt x="308" y="74"/>
                    <a:pt x="308" y="74"/>
                    <a:pt x="308" y="74"/>
                  </a:cubicBezTo>
                  <a:cubicBezTo>
                    <a:pt x="308" y="74"/>
                    <a:pt x="308" y="74"/>
                    <a:pt x="308" y="74"/>
                  </a:cubicBezTo>
                  <a:cubicBezTo>
                    <a:pt x="308" y="75"/>
                    <a:pt x="308" y="75"/>
                    <a:pt x="308" y="75"/>
                  </a:cubicBezTo>
                  <a:cubicBezTo>
                    <a:pt x="308" y="76"/>
                    <a:pt x="308" y="76"/>
                    <a:pt x="308" y="76"/>
                  </a:cubicBezTo>
                  <a:cubicBezTo>
                    <a:pt x="308" y="76"/>
                    <a:pt x="308" y="76"/>
                    <a:pt x="308" y="76"/>
                  </a:cubicBezTo>
                  <a:cubicBezTo>
                    <a:pt x="308" y="77"/>
                    <a:pt x="308" y="77"/>
                    <a:pt x="308" y="77"/>
                  </a:cubicBezTo>
                  <a:cubicBezTo>
                    <a:pt x="308" y="77"/>
                    <a:pt x="308" y="77"/>
                    <a:pt x="308" y="77"/>
                  </a:cubicBezTo>
                  <a:cubicBezTo>
                    <a:pt x="308" y="78"/>
                    <a:pt x="308" y="78"/>
                    <a:pt x="308" y="78"/>
                  </a:cubicBezTo>
                  <a:cubicBezTo>
                    <a:pt x="308" y="79"/>
                    <a:pt x="308" y="79"/>
                    <a:pt x="308" y="79"/>
                  </a:cubicBezTo>
                  <a:cubicBezTo>
                    <a:pt x="309" y="79"/>
                    <a:pt x="309" y="79"/>
                    <a:pt x="309" y="79"/>
                  </a:cubicBezTo>
                  <a:cubicBezTo>
                    <a:pt x="304" y="76"/>
                    <a:pt x="304" y="76"/>
                    <a:pt x="304" y="76"/>
                  </a:cubicBezTo>
                  <a:cubicBezTo>
                    <a:pt x="303" y="76"/>
                    <a:pt x="301" y="76"/>
                    <a:pt x="301" y="76"/>
                  </a:cubicBezTo>
                  <a:cubicBezTo>
                    <a:pt x="283" y="87"/>
                    <a:pt x="283" y="87"/>
                    <a:pt x="283" y="87"/>
                  </a:cubicBezTo>
                  <a:cubicBezTo>
                    <a:pt x="282" y="87"/>
                    <a:pt x="282" y="87"/>
                    <a:pt x="282" y="88"/>
                  </a:cubicBezTo>
                  <a:cubicBezTo>
                    <a:pt x="282" y="88"/>
                    <a:pt x="282" y="88"/>
                    <a:pt x="282" y="88"/>
                  </a:cubicBezTo>
                  <a:cubicBezTo>
                    <a:pt x="282" y="89"/>
                    <a:pt x="282" y="89"/>
                    <a:pt x="282" y="89"/>
                  </a:cubicBezTo>
                  <a:cubicBezTo>
                    <a:pt x="282" y="89"/>
                    <a:pt x="282" y="89"/>
                    <a:pt x="282" y="89"/>
                  </a:cubicBezTo>
                  <a:cubicBezTo>
                    <a:pt x="282" y="90"/>
                    <a:pt x="282" y="90"/>
                    <a:pt x="282" y="90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2"/>
                    <a:pt x="282" y="92"/>
                    <a:pt x="282" y="92"/>
                  </a:cubicBezTo>
                  <a:cubicBezTo>
                    <a:pt x="282" y="92"/>
                    <a:pt x="282" y="92"/>
                    <a:pt x="282" y="92"/>
                  </a:cubicBezTo>
                  <a:cubicBezTo>
                    <a:pt x="282" y="93"/>
                    <a:pt x="282" y="93"/>
                    <a:pt x="282" y="93"/>
                  </a:cubicBezTo>
                  <a:cubicBezTo>
                    <a:pt x="282" y="94"/>
                    <a:pt x="282" y="94"/>
                    <a:pt x="282" y="94"/>
                  </a:cubicBezTo>
                  <a:cubicBezTo>
                    <a:pt x="282" y="94"/>
                    <a:pt x="282" y="94"/>
                    <a:pt x="282" y="94"/>
                  </a:cubicBezTo>
                  <a:cubicBezTo>
                    <a:pt x="278" y="92"/>
                    <a:pt x="278" y="92"/>
                    <a:pt x="278" y="92"/>
                  </a:cubicBezTo>
                  <a:cubicBezTo>
                    <a:pt x="277" y="91"/>
                    <a:pt x="275" y="91"/>
                    <a:pt x="275" y="91"/>
                  </a:cubicBezTo>
                  <a:cubicBezTo>
                    <a:pt x="257" y="102"/>
                    <a:pt x="257" y="102"/>
                    <a:pt x="257" y="102"/>
                  </a:cubicBezTo>
                  <a:cubicBezTo>
                    <a:pt x="256" y="102"/>
                    <a:pt x="256" y="102"/>
                    <a:pt x="256" y="103"/>
                  </a:cubicBezTo>
                  <a:cubicBezTo>
                    <a:pt x="256" y="103"/>
                    <a:pt x="256" y="103"/>
                    <a:pt x="256" y="103"/>
                  </a:cubicBezTo>
                  <a:cubicBezTo>
                    <a:pt x="256" y="104"/>
                    <a:pt x="256" y="104"/>
                    <a:pt x="256" y="104"/>
                  </a:cubicBezTo>
                  <a:cubicBezTo>
                    <a:pt x="256" y="104"/>
                    <a:pt x="256" y="104"/>
                    <a:pt x="256" y="104"/>
                  </a:cubicBezTo>
                  <a:cubicBezTo>
                    <a:pt x="256" y="105"/>
                    <a:pt x="256" y="105"/>
                    <a:pt x="256" y="105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56" y="107"/>
                    <a:pt x="256" y="107"/>
                    <a:pt x="256" y="107"/>
                  </a:cubicBezTo>
                  <a:cubicBezTo>
                    <a:pt x="256" y="107"/>
                    <a:pt x="256" y="107"/>
                    <a:pt x="256" y="107"/>
                  </a:cubicBezTo>
                  <a:cubicBezTo>
                    <a:pt x="256" y="108"/>
                    <a:pt x="256" y="108"/>
                    <a:pt x="256" y="108"/>
                  </a:cubicBezTo>
                  <a:cubicBezTo>
                    <a:pt x="256" y="109"/>
                    <a:pt x="256" y="109"/>
                    <a:pt x="256" y="109"/>
                  </a:cubicBezTo>
                  <a:cubicBezTo>
                    <a:pt x="256" y="109"/>
                    <a:pt x="256" y="109"/>
                    <a:pt x="256" y="109"/>
                  </a:cubicBezTo>
                  <a:cubicBezTo>
                    <a:pt x="252" y="107"/>
                    <a:pt x="252" y="107"/>
                    <a:pt x="252" y="107"/>
                  </a:cubicBezTo>
                  <a:cubicBezTo>
                    <a:pt x="251" y="106"/>
                    <a:pt x="249" y="106"/>
                    <a:pt x="249" y="106"/>
                  </a:cubicBezTo>
                  <a:cubicBezTo>
                    <a:pt x="231" y="117"/>
                    <a:pt x="231" y="117"/>
                    <a:pt x="231" y="117"/>
                  </a:cubicBezTo>
                  <a:cubicBezTo>
                    <a:pt x="230" y="117"/>
                    <a:pt x="230" y="117"/>
                    <a:pt x="230" y="118"/>
                  </a:cubicBezTo>
                  <a:cubicBezTo>
                    <a:pt x="230" y="118"/>
                    <a:pt x="230" y="118"/>
                    <a:pt x="230" y="118"/>
                  </a:cubicBezTo>
                  <a:cubicBezTo>
                    <a:pt x="230" y="119"/>
                    <a:pt x="230" y="119"/>
                    <a:pt x="230" y="119"/>
                  </a:cubicBezTo>
                  <a:cubicBezTo>
                    <a:pt x="230" y="120"/>
                    <a:pt x="230" y="120"/>
                    <a:pt x="230" y="120"/>
                  </a:cubicBezTo>
                  <a:cubicBezTo>
                    <a:pt x="230" y="120"/>
                    <a:pt x="230" y="120"/>
                    <a:pt x="230" y="120"/>
                  </a:cubicBezTo>
                  <a:cubicBezTo>
                    <a:pt x="230" y="121"/>
                    <a:pt x="230" y="121"/>
                    <a:pt x="230" y="121"/>
                  </a:cubicBezTo>
                  <a:cubicBezTo>
                    <a:pt x="230" y="121"/>
                    <a:pt x="230" y="121"/>
                    <a:pt x="230" y="121"/>
                  </a:cubicBezTo>
                  <a:cubicBezTo>
                    <a:pt x="230" y="122"/>
                    <a:pt x="230" y="122"/>
                    <a:pt x="230" y="122"/>
                  </a:cubicBezTo>
                  <a:cubicBezTo>
                    <a:pt x="230" y="122"/>
                    <a:pt x="230" y="122"/>
                    <a:pt x="230" y="122"/>
                  </a:cubicBezTo>
                  <a:cubicBezTo>
                    <a:pt x="230" y="123"/>
                    <a:pt x="230" y="123"/>
                    <a:pt x="230" y="123"/>
                  </a:cubicBezTo>
                  <a:cubicBezTo>
                    <a:pt x="230" y="124"/>
                    <a:pt x="230" y="124"/>
                    <a:pt x="230" y="124"/>
                  </a:cubicBezTo>
                  <a:cubicBezTo>
                    <a:pt x="230" y="124"/>
                    <a:pt x="230" y="124"/>
                    <a:pt x="230" y="124"/>
                  </a:cubicBezTo>
                  <a:cubicBezTo>
                    <a:pt x="225" y="122"/>
                    <a:pt x="225" y="122"/>
                    <a:pt x="225" y="122"/>
                  </a:cubicBezTo>
                  <a:cubicBezTo>
                    <a:pt x="225" y="121"/>
                    <a:pt x="223" y="121"/>
                    <a:pt x="223" y="121"/>
                  </a:cubicBezTo>
                  <a:cubicBezTo>
                    <a:pt x="205" y="132"/>
                    <a:pt x="205" y="132"/>
                    <a:pt x="205" y="132"/>
                  </a:cubicBezTo>
                  <a:cubicBezTo>
                    <a:pt x="204" y="132"/>
                    <a:pt x="204" y="132"/>
                    <a:pt x="204" y="133"/>
                  </a:cubicBezTo>
                  <a:cubicBezTo>
                    <a:pt x="204" y="133"/>
                    <a:pt x="204" y="133"/>
                    <a:pt x="204" y="133"/>
                  </a:cubicBezTo>
                  <a:cubicBezTo>
                    <a:pt x="204" y="134"/>
                    <a:pt x="204" y="134"/>
                    <a:pt x="204" y="134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4" y="137"/>
                    <a:pt x="204" y="137"/>
                    <a:pt x="204" y="137"/>
                  </a:cubicBezTo>
                  <a:cubicBezTo>
                    <a:pt x="204" y="138"/>
                    <a:pt x="204" y="138"/>
                    <a:pt x="204" y="138"/>
                  </a:cubicBezTo>
                  <a:cubicBezTo>
                    <a:pt x="204" y="138"/>
                    <a:pt x="204" y="138"/>
                    <a:pt x="204" y="138"/>
                  </a:cubicBezTo>
                  <a:cubicBezTo>
                    <a:pt x="204" y="139"/>
                    <a:pt x="204" y="139"/>
                    <a:pt x="204" y="139"/>
                  </a:cubicBezTo>
                  <a:cubicBezTo>
                    <a:pt x="204" y="140"/>
                    <a:pt x="204" y="140"/>
                    <a:pt x="204" y="140"/>
                  </a:cubicBezTo>
                  <a:cubicBezTo>
                    <a:pt x="199" y="137"/>
                    <a:pt x="199" y="137"/>
                    <a:pt x="199" y="137"/>
                  </a:cubicBezTo>
                  <a:cubicBezTo>
                    <a:pt x="199" y="136"/>
                    <a:pt x="197" y="136"/>
                    <a:pt x="196" y="137"/>
                  </a:cubicBezTo>
                  <a:cubicBezTo>
                    <a:pt x="179" y="147"/>
                    <a:pt x="179" y="147"/>
                    <a:pt x="179" y="147"/>
                  </a:cubicBezTo>
                  <a:cubicBezTo>
                    <a:pt x="178" y="147"/>
                    <a:pt x="178" y="147"/>
                    <a:pt x="178" y="148"/>
                  </a:cubicBezTo>
                  <a:cubicBezTo>
                    <a:pt x="178" y="148"/>
                    <a:pt x="178" y="148"/>
                    <a:pt x="178" y="148"/>
                  </a:cubicBezTo>
                  <a:cubicBezTo>
                    <a:pt x="178" y="149"/>
                    <a:pt x="178" y="149"/>
                    <a:pt x="178" y="149"/>
                  </a:cubicBezTo>
                  <a:cubicBezTo>
                    <a:pt x="178" y="150"/>
                    <a:pt x="178" y="150"/>
                    <a:pt x="178" y="150"/>
                  </a:cubicBezTo>
                  <a:cubicBezTo>
                    <a:pt x="178" y="150"/>
                    <a:pt x="178" y="150"/>
                    <a:pt x="178" y="150"/>
                  </a:cubicBezTo>
                  <a:cubicBezTo>
                    <a:pt x="178" y="151"/>
                    <a:pt x="178" y="151"/>
                    <a:pt x="178" y="151"/>
                  </a:cubicBezTo>
                  <a:cubicBezTo>
                    <a:pt x="178" y="151"/>
                    <a:pt x="178" y="151"/>
                    <a:pt x="178" y="151"/>
                  </a:cubicBezTo>
                  <a:cubicBezTo>
                    <a:pt x="178" y="152"/>
                    <a:pt x="178" y="152"/>
                    <a:pt x="178" y="152"/>
                  </a:cubicBezTo>
                  <a:cubicBezTo>
                    <a:pt x="178" y="153"/>
                    <a:pt x="178" y="153"/>
                    <a:pt x="178" y="153"/>
                  </a:cubicBezTo>
                  <a:cubicBezTo>
                    <a:pt x="178" y="153"/>
                    <a:pt x="178" y="153"/>
                    <a:pt x="178" y="153"/>
                  </a:cubicBezTo>
                  <a:cubicBezTo>
                    <a:pt x="178" y="154"/>
                    <a:pt x="178" y="154"/>
                    <a:pt x="178" y="154"/>
                  </a:cubicBezTo>
                  <a:cubicBezTo>
                    <a:pt x="178" y="155"/>
                    <a:pt x="178" y="155"/>
                    <a:pt x="178" y="155"/>
                  </a:cubicBezTo>
                  <a:cubicBezTo>
                    <a:pt x="173" y="152"/>
                    <a:pt x="173" y="152"/>
                    <a:pt x="173" y="152"/>
                  </a:cubicBezTo>
                  <a:cubicBezTo>
                    <a:pt x="172" y="151"/>
                    <a:pt x="171" y="151"/>
                    <a:pt x="170" y="152"/>
                  </a:cubicBezTo>
                  <a:cubicBezTo>
                    <a:pt x="153" y="162"/>
                    <a:pt x="153" y="162"/>
                    <a:pt x="153" y="162"/>
                  </a:cubicBezTo>
                  <a:cubicBezTo>
                    <a:pt x="152" y="162"/>
                    <a:pt x="152" y="162"/>
                    <a:pt x="152" y="163"/>
                  </a:cubicBezTo>
                  <a:cubicBezTo>
                    <a:pt x="152" y="163"/>
                    <a:pt x="152" y="163"/>
                    <a:pt x="152" y="163"/>
                  </a:cubicBezTo>
                  <a:cubicBezTo>
                    <a:pt x="152" y="164"/>
                    <a:pt x="152" y="164"/>
                    <a:pt x="152" y="164"/>
                  </a:cubicBezTo>
                  <a:cubicBezTo>
                    <a:pt x="152" y="165"/>
                    <a:pt x="152" y="165"/>
                    <a:pt x="152" y="165"/>
                  </a:cubicBezTo>
                  <a:cubicBezTo>
                    <a:pt x="152" y="165"/>
                    <a:pt x="152" y="165"/>
                    <a:pt x="152" y="165"/>
                  </a:cubicBezTo>
                  <a:cubicBezTo>
                    <a:pt x="152" y="166"/>
                    <a:pt x="152" y="166"/>
                    <a:pt x="152" y="166"/>
                  </a:cubicBezTo>
                  <a:cubicBezTo>
                    <a:pt x="152" y="166"/>
                    <a:pt x="152" y="166"/>
                    <a:pt x="152" y="166"/>
                  </a:cubicBezTo>
                  <a:cubicBezTo>
                    <a:pt x="152" y="167"/>
                    <a:pt x="152" y="167"/>
                    <a:pt x="152" y="167"/>
                  </a:cubicBezTo>
                  <a:cubicBezTo>
                    <a:pt x="152" y="168"/>
                    <a:pt x="152" y="168"/>
                    <a:pt x="152" y="168"/>
                  </a:cubicBezTo>
                  <a:cubicBezTo>
                    <a:pt x="152" y="168"/>
                    <a:pt x="152" y="168"/>
                    <a:pt x="152" y="168"/>
                  </a:cubicBezTo>
                  <a:cubicBezTo>
                    <a:pt x="152" y="169"/>
                    <a:pt x="152" y="169"/>
                    <a:pt x="152" y="169"/>
                  </a:cubicBezTo>
                  <a:cubicBezTo>
                    <a:pt x="152" y="170"/>
                    <a:pt x="152" y="170"/>
                    <a:pt x="152" y="170"/>
                  </a:cubicBezTo>
                  <a:cubicBezTo>
                    <a:pt x="147" y="167"/>
                    <a:pt x="147" y="167"/>
                    <a:pt x="147" y="167"/>
                  </a:cubicBezTo>
                  <a:cubicBezTo>
                    <a:pt x="146" y="166"/>
                    <a:pt x="145" y="166"/>
                    <a:pt x="144" y="167"/>
                  </a:cubicBezTo>
                  <a:cubicBezTo>
                    <a:pt x="127" y="177"/>
                    <a:pt x="127" y="177"/>
                    <a:pt x="127" y="177"/>
                  </a:cubicBezTo>
                  <a:cubicBezTo>
                    <a:pt x="126" y="177"/>
                    <a:pt x="126" y="178"/>
                    <a:pt x="126" y="178"/>
                  </a:cubicBezTo>
                  <a:cubicBezTo>
                    <a:pt x="126" y="178"/>
                    <a:pt x="126" y="178"/>
                    <a:pt x="126" y="178"/>
                  </a:cubicBezTo>
                  <a:cubicBezTo>
                    <a:pt x="126" y="179"/>
                    <a:pt x="126" y="179"/>
                    <a:pt x="126" y="179"/>
                  </a:cubicBezTo>
                  <a:cubicBezTo>
                    <a:pt x="126" y="180"/>
                    <a:pt x="126" y="180"/>
                    <a:pt x="126" y="180"/>
                  </a:cubicBezTo>
                  <a:cubicBezTo>
                    <a:pt x="126" y="180"/>
                    <a:pt x="126" y="180"/>
                    <a:pt x="126" y="180"/>
                  </a:cubicBezTo>
                  <a:cubicBezTo>
                    <a:pt x="126" y="181"/>
                    <a:pt x="126" y="181"/>
                    <a:pt x="126" y="181"/>
                  </a:cubicBezTo>
                  <a:cubicBezTo>
                    <a:pt x="126" y="181"/>
                    <a:pt x="126" y="181"/>
                    <a:pt x="126" y="181"/>
                  </a:cubicBezTo>
                  <a:cubicBezTo>
                    <a:pt x="126" y="182"/>
                    <a:pt x="126" y="182"/>
                    <a:pt x="126" y="182"/>
                  </a:cubicBezTo>
                  <a:cubicBezTo>
                    <a:pt x="126" y="183"/>
                    <a:pt x="126" y="183"/>
                    <a:pt x="126" y="183"/>
                  </a:cubicBezTo>
                  <a:cubicBezTo>
                    <a:pt x="126" y="183"/>
                    <a:pt x="126" y="183"/>
                    <a:pt x="126" y="183"/>
                  </a:cubicBezTo>
                  <a:cubicBezTo>
                    <a:pt x="126" y="184"/>
                    <a:pt x="126" y="184"/>
                    <a:pt x="126" y="184"/>
                  </a:cubicBezTo>
                  <a:cubicBezTo>
                    <a:pt x="126" y="185"/>
                    <a:pt x="126" y="185"/>
                    <a:pt x="126" y="185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0" y="181"/>
                    <a:pt x="119" y="181"/>
                    <a:pt x="118" y="182"/>
                  </a:cubicBezTo>
                  <a:cubicBezTo>
                    <a:pt x="101" y="192"/>
                    <a:pt x="101" y="192"/>
                    <a:pt x="101" y="192"/>
                  </a:cubicBezTo>
                  <a:cubicBezTo>
                    <a:pt x="100" y="192"/>
                    <a:pt x="100" y="193"/>
                    <a:pt x="100" y="193"/>
                  </a:cubicBezTo>
                  <a:cubicBezTo>
                    <a:pt x="100" y="194"/>
                    <a:pt x="100" y="194"/>
                    <a:pt x="100" y="194"/>
                  </a:cubicBezTo>
                  <a:cubicBezTo>
                    <a:pt x="100" y="194"/>
                    <a:pt x="100" y="194"/>
                    <a:pt x="100" y="194"/>
                  </a:cubicBezTo>
                  <a:cubicBezTo>
                    <a:pt x="100" y="195"/>
                    <a:pt x="100" y="195"/>
                    <a:pt x="100" y="195"/>
                  </a:cubicBezTo>
                  <a:cubicBezTo>
                    <a:pt x="100" y="195"/>
                    <a:pt x="100" y="195"/>
                    <a:pt x="100" y="195"/>
                  </a:cubicBezTo>
                  <a:cubicBezTo>
                    <a:pt x="100" y="196"/>
                    <a:pt x="100" y="196"/>
                    <a:pt x="100" y="196"/>
                  </a:cubicBezTo>
                  <a:cubicBezTo>
                    <a:pt x="100" y="196"/>
                    <a:pt x="100" y="196"/>
                    <a:pt x="100" y="196"/>
                  </a:cubicBezTo>
                  <a:cubicBezTo>
                    <a:pt x="100" y="197"/>
                    <a:pt x="100" y="197"/>
                    <a:pt x="100" y="197"/>
                  </a:cubicBezTo>
                  <a:cubicBezTo>
                    <a:pt x="100" y="198"/>
                    <a:pt x="100" y="198"/>
                    <a:pt x="100" y="198"/>
                  </a:cubicBezTo>
                  <a:cubicBezTo>
                    <a:pt x="100" y="198"/>
                    <a:pt x="100" y="198"/>
                    <a:pt x="100" y="198"/>
                  </a:cubicBezTo>
                  <a:cubicBezTo>
                    <a:pt x="100" y="199"/>
                    <a:pt x="100" y="199"/>
                    <a:pt x="100" y="199"/>
                  </a:cubicBezTo>
                  <a:cubicBezTo>
                    <a:pt x="100" y="200"/>
                    <a:pt x="100" y="200"/>
                    <a:pt x="100" y="200"/>
                  </a:cubicBezTo>
                  <a:cubicBezTo>
                    <a:pt x="95" y="197"/>
                    <a:pt x="95" y="197"/>
                    <a:pt x="95" y="197"/>
                  </a:cubicBezTo>
                  <a:cubicBezTo>
                    <a:pt x="94" y="196"/>
                    <a:pt x="93" y="196"/>
                    <a:pt x="92" y="197"/>
                  </a:cubicBezTo>
                  <a:cubicBezTo>
                    <a:pt x="74" y="207"/>
                    <a:pt x="74" y="207"/>
                    <a:pt x="74" y="207"/>
                  </a:cubicBezTo>
                  <a:cubicBezTo>
                    <a:pt x="74" y="207"/>
                    <a:pt x="74" y="208"/>
                    <a:pt x="74" y="208"/>
                  </a:cubicBezTo>
                  <a:cubicBezTo>
                    <a:pt x="74" y="209"/>
                    <a:pt x="74" y="209"/>
                    <a:pt x="74" y="209"/>
                  </a:cubicBezTo>
                  <a:cubicBezTo>
                    <a:pt x="74" y="209"/>
                    <a:pt x="74" y="209"/>
                    <a:pt x="74" y="209"/>
                  </a:cubicBezTo>
                  <a:cubicBezTo>
                    <a:pt x="74" y="210"/>
                    <a:pt x="74" y="210"/>
                    <a:pt x="74" y="210"/>
                  </a:cubicBezTo>
                  <a:cubicBezTo>
                    <a:pt x="74" y="210"/>
                    <a:pt x="74" y="210"/>
                    <a:pt x="74" y="210"/>
                  </a:cubicBezTo>
                  <a:cubicBezTo>
                    <a:pt x="74" y="211"/>
                    <a:pt x="74" y="211"/>
                    <a:pt x="74" y="211"/>
                  </a:cubicBezTo>
                  <a:cubicBezTo>
                    <a:pt x="74" y="212"/>
                    <a:pt x="74" y="212"/>
                    <a:pt x="74" y="212"/>
                  </a:cubicBezTo>
                  <a:cubicBezTo>
                    <a:pt x="74" y="212"/>
                    <a:pt x="74" y="212"/>
                    <a:pt x="74" y="212"/>
                  </a:cubicBezTo>
                  <a:cubicBezTo>
                    <a:pt x="74" y="213"/>
                    <a:pt x="74" y="213"/>
                    <a:pt x="74" y="213"/>
                  </a:cubicBezTo>
                  <a:cubicBezTo>
                    <a:pt x="74" y="213"/>
                    <a:pt x="74" y="213"/>
                    <a:pt x="74" y="213"/>
                  </a:cubicBezTo>
                  <a:cubicBezTo>
                    <a:pt x="74" y="214"/>
                    <a:pt x="74" y="214"/>
                    <a:pt x="74" y="214"/>
                  </a:cubicBezTo>
                  <a:cubicBezTo>
                    <a:pt x="74" y="215"/>
                    <a:pt x="74" y="215"/>
                    <a:pt x="74" y="215"/>
                  </a:cubicBezTo>
                  <a:cubicBezTo>
                    <a:pt x="69" y="212"/>
                    <a:pt x="69" y="212"/>
                    <a:pt x="69" y="212"/>
                  </a:cubicBezTo>
                  <a:cubicBezTo>
                    <a:pt x="68" y="211"/>
                    <a:pt x="67" y="211"/>
                    <a:pt x="66" y="212"/>
                  </a:cubicBezTo>
                  <a:cubicBezTo>
                    <a:pt x="32" y="231"/>
                    <a:pt x="32" y="231"/>
                    <a:pt x="32" y="231"/>
                  </a:cubicBezTo>
                  <a:cubicBezTo>
                    <a:pt x="32" y="232"/>
                    <a:pt x="31" y="232"/>
                    <a:pt x="32" y="233"/>
                  </a:cubicBezTo>
                  <a:cubicBezTo>
                    <a:pt x="32" y="233"/>
                    <a:pt x="32" y="233"/>
                    <a:pt x="32" y="233"/>
                  </a:cubicBezTo>
                  <a:cubicBezTo>
                    <a:pt x="32" y="234"/>
                    <a:pt x="32" y="234"/>
                    <a:pt x="32" y="234"/>
                  </a:cubicBezTo>
                  <a:cubicBezTo>
                    <a:pt x="32" y="234"/>
                    <a:pt x="32" y="234"/>
                    <a:pt x="32" y="234"/>
                  </a:cubicBezTo>
                  <a:cubicBezTo>
                    <a:pt x="32" y="235"/>
                    <a:pt x="32" y="235"/>
                    <a:pt x="32" y="235"/>
                  </a:cubicBezTo>
                  <a:cubicBezTo>
                    <a:pt x="32" y="235"/>
                    <a:pt x="32" y="235"/>
                    <a:pt x="32" y="235"/>
                  </a:cubicBezTo>
                  <a:cubicBezTo>
                    <a:pt x="32" y="236"/>
                    <a:pt x="32" y="236"/>
                    <a:pt x="32" y="236"/>
                  </a:cubicBezTo>
                  <a:cubicBezTo>
                    <a:pt x="32" y="237"/>
                    <a:pt x="32" y="237"/>
                    <a:pt x="32" y="237"/>
                  </a:cubicBezTo>
                  <a:cubicBezTo>
                    <a:pt x="32" y="237"/>
                    <a:pt x="32" y="237"/>
                    <a:pt x="32" y="237"/>
                  </a:cubicBezTo>
                  <a:cubicBezTo>
                    <a:pt x="32" y="238"/>
                    <a:pt x="32" y="238"/>
                    <a:pt x="32" y="238"/>
                  </a:cubicBezTo>
                  <a:cubicBezTo>
                    <a:pt x="32" y="238"/>
                    <a:pt x="32" y="238"/>
                    <a:pt x="32" y="238"/>
                  </a:cubicBezTo>
                  <a:cubicBezTo>
                    <a:pt x="31" y="239"/>
                    <a:pt x="32" y="239"/>
                    <a:pt x="32" y="240"/>
                  </a:cubicBezTo>
                  <a:cubicBezTo>
                    <a:pt x="54" y="252"/>
                    <a:pt x="54" y="252"/>
                    <a:pt x="54" y="252"/>
                  </a:cubicBezTo>
                  <a:cubicBezTo>
                    <a:pt x="55" y="253"/>
                    <a:pt x="57" y="253"/>
                    <a:pt x="57" y="253"/>
                  </a:cubicBezTo>
                  <a:cubicBezTo>
                    <a:pt x="92" y="233"/>
                    <a:pt x="92" y="233"/>
                    <a:pt x="92" y="233"/>
                  </a:cubicBezTo>
                  <a:cubicBezTo>
                    <a:pt x="92" y="233"/>
                    <a:pt x="92" y="232"/>
                    <a:pt x="92" y="232"/>
                  </a:cubicBezTo>
                  <a:close/>
                </a:path>
              </a:pathLst>
            </a:custGeom>
            <a:solidFill>
              <a:srgbClr val="253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309" name="î$ļîḑé">
              <a:extLst>
                <a:ext uri="{FF2B5EF4-FFF2-40B4-BE49-F238E27FC236}">
                  <a16:creationId xmlns:a16="http://schemas.microsoft.com/office/drawing/2014/main" id="{80DBC0E4-1A94-4CB3-B256-8D673FA52391}"/>
                </a:ext>
              </a:extLst>
            </p:cNvPr>
            <p:cNvSpPr/>
            <p:nvPr/>
          </p:nvSpPr>
          <p:spPr bwMode="auto">
            <a:xfrm>
              <a:off x="4773613" y="4046538"/>
              <a:ext cx="406400" cy="254000"/>
            </a:xfrm>
            <a:custGeom>
              <a:avLst/>
              <a:gdLst>
                <a:gd name="T0" fmla="*/ 23 w 123"/>
                <a:gd name="T1" fmla="*/ 77 h 77"/>
                <a:gd name="T2" fmla="*/ 44 w 123"/>
                <a:gd name="T3" fmla="*/ 67 h 77"/>
                <a:gd name="T4" fmla="*/ 44 w 123"/>
                <a:gd name="T5" fmla="*/ 65 h 77"/>
                <a:gd name="T6" fmla="*/ 44 w 123"/>
                <a:gd name="T7" fmla="*/ 64 h 77"/>
                <a:gd name="T8" fmla="*/ 44 w 123"/>
                <a:gd name="T9" fmla="*/ 63 h 77"/>
                <a:gd name="T10" fmla="*/ 44 w 123"/>
                <a:gd name="T11" fmla="*/ 61 h 77"/>
                <a:gd name="T12" fmla="*/ 44 w 123"/>
                <a:gd name="T13" fmla="*/ 60 h 77"/>
                <a:gd name="T14" fmla="*/ 44 w 123"/>
                <a:gd name="T15" fmla="*/ 59 h 77"/>
                <a:gd name="T16" fmla="*/ 52 w 123"/>
                <a:gd name="T17" fmla="*/ 62 h 77"/>
                <a:gd name="T18" fmla="*/ 70 w 123"/>
                <a:gd name="T19" fmla="*/ 51 h 77"/>
                <a:gd name="T20" fmla="*/ 70 w 123"/>
                <a:gd name="T21" fmla="*/ 49 h 77"/>
                <a:gd name="T22" fmla="*/ 70 w 123"/>
                <a:gd name="T23" fmla="*/ 48 h 77"/>
                <a:gd name="T24" fmla="*/ 70 w 123"/>
                <a:gd name="T25" fmla="*/ 47 h 77"/>
                <a:gd name="T26" fmla="*/ 70 w 123"/>
                <a:gd name="T27" fmla="*/ 46 h 77"/>
                <a:gd name="T28" fmla="*/ 70 w 123"/>
                <a:gd name="T29" fmla="*/ 45 h 77"/>
                <a:gd name="T30" fmla="*/ 75 w 123"/>
                <a:gd name="T31" fmla="*/ 47 h 77"/>
                <a:gd name="T32" fmla="*/ 96 w 123"/>
                <a:gd name="T33" fmla="*/ 37 h 77"/>
                <a:gd name="T34" fmla="*/ 96 w 123"/>
                <a:gd name="T35" fmla="*/ 35 h 77"/>
                <a:gd name="T36" fmla="*/ 96 w 123"/>
                <a:gd name="T37" fmla="*/ 34 h 77"/>
                <a:gd name="T38" fmla="*/ 96 w 123"/>
                <a:gd name="T39" fmla="*/ 33 h 77"/>
                <a:gd name="T40" fmla="*/ 96 w 123"/>
                <a:gd name="T41" fmla="*/ 31 h 77"/>
                <a:gd name="T42" fmla="*/ 96 w 123"/>
                <a:gd name="T43" fmla="*/ 30 h 77"/>
                <a:gd name="T44" fmla="*/ 96 w 123"/>
                <a:gd name="T45" fmla="*/ 29 h 77"/>
                <a:gd name="T46" fmla="*/ 104 w 123"/>
                <a:gd name="T47" fmla="*/ 32 h 77"/>
                <a:gd name="T48" fmla="*/ 122 w 123"/>
                <a:gd name="T49" fmla="*/ 20 h 77"/>
                <a:gd name="T50" fmla="*/ 122 w 123"/>
                <a:gd name="T51" fmla="*/ 19 h 77"/>
                <a:gd name="T52" fmla="*/ 122 w 123"/>
                <a:gd name="T53" fmla="*/ 18 h 77"/>
                <a:gd name="T54" fmla="*/ 122 w 123"/>
                <a:gd name="T55" fmla="*/ 17 h 77"/>
                <a:gd name="T56" fmla="*/ 122 w 123"/>
                <a:gd name="T57" fmla="*/ 16 h 77"/>
                <a:gd name="T58" fmla="*/ 122 w 123"/>
                <a:gd name="T59" fmla="*/ 15 h 77"/>
                <a:gd name="T60" fmla="*/ 100 w 123"/>
                <a:gd name="T61" fmla="*/ 1 h 77"/>
                <a:gd name="T62" fmla="*/ 79 w 123"/>
                <a:gd name="T63" fmla="*/ 11 h 77"/>
                <a:gd name="T64" fmla="*/ 78 w 123"/>
                <a:gd name="T65" fmla="*/ 12 h 77"/>
                <a:gd name="T66" fmla="*/ 78 w 123"/>
                <a:gd name="T67" fmla="*/ 13 h 77"/>
                <a:gd name="T68" fmla="*/ 78 w 123"/>
                <a:gd name="T69" fmla="*/ 15 h 77"/>
                <a:gd name="T70" fmla="*/ 78 w 123"/>
                <a:gd name="T71" fmla="*/ 16 h 77"/>
                <a:gd name="T72" fmla="*/ 78 w 123"/>
                <a:gd name="T73" fmla="*/ 17 h 77"/>
                <a:gd name="T74" fmla="*/ 79 w 123"/>
                <a:gd name="T75" fmla="*/ 18 h 77"/>
                <a:gd name="T76" fmla="*/ 71 w 123"/>
                <a:gd name="T77" fmla="*/ 15 h 77"/>
                <a:gd name="T78" fmla="*/ 52 w 123"/>
                <a:gd name="T79" fmla="*/ 27 h 77"/>
                <a:gd name="T80" fmla="*/ 52 w 123"/>
                <a:gd name="T81" fmla="*/ 28 h 77"/>
                <a:gd name="T82" fmla="*/ 52 w 123"/>
                <a:gd name="T83" fmla="*/ 29 h 77"/>
                <a:gd name="T84" fmla="*/ 52 w 123"/>
                <a:gd name="T85" fmla="*/ 30 h 77"/>
                <a:gd name="T86" fmla="*/ 52 w 123"/>
                <a:gd name="T87" fmla="*/ 31 h 77"/>
                <a:gd name="T88" fmla="*/ 52 w 123"/>
                <a:gd name="T89" fmla="*/ 33 h 77"/>
                <a:gd name="T90" fmla="*/ 48 w 123"/>
                <a:gd name="T91" fmla="*/ 31 h 77"/>
                <a:gd name="T92" fmla="*/ 27 w 123"/>
                <a:gd name="T93" fmla="*/ 41 h 77"/>
                <a:gd name="T94" fmla="*/ 26 w 123"/>
                <a:gd name="T95" fmla="*/ 42 h 77"/>
                <a:gd name="T96" fmla="*/ 26 w 123"/>
                <a:gd name="T97" fmla="*/ 44 h 77"/>
                <a:gd name="T98" fmla="*/ 26 w 123"/>
                <a:gd name="T99" fmla="*/ 45 h 77"/>
                <a:gd name="T100" fmla="*/ 26 w 123"/>
                <a:gd name="T101" fmla="*/ 46 h 77"/>
                <a:gd name="T102" fmla="*/ 26 w 123"/>
                <a:gd name="T103" fmla="*/ 47 h 77"/>
                <a:gd name="T104" fmla="*/ 26 w 123"/>
                <a:gd name="T105" fmla="*/ 48 h 77"/>
                <a:gd name="T106" fmla="*/ 19 w 123"/>
                <a:gd name="T107" fmla="*/ 46 h 77"/>
                <a:gd name="T108" fmla="*/ 0 w 123"/>
                <a:gd name="T109" fmla="*/ 57 h 77"/>
                <a:gd name="T110" fmla="*/ 0 w 123"/>
                <a:gd name="T111" fmla="*/ 58 h 77"/>
                <a:gd name="T112" fmla="*/ 0 w 123"/>
                <a:gd name="T113" fmla="*/ 59 h 77"/>
                <a:gd name="T114" fmla="*/ 0 w 123"/>
                <a:gd name="T115" fmla="*/ 60 h 77"/>
                <a:gd name="T116" fmla="*/ 0 w 123"/>
                <a:gd name="T117" fmla="*/ 62 h 77"/>
                <a:gd name="T118" fmla="*/ 0 w 123"/>
                <a:gd name="T119" fmla="*/ 63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3" h="77">
                  <a:moveTo>
                    <a:pt x="1" y="64"/>
                  </a:moveTo>
                  <a:cubicBezTo>
                    <a:pt x="23" y="77"/>
                    <a:pt x="23" y="77"/>
                    <a:pt x="23" y="77"/>
                  </a:cubicBezTo>
                  <a:cubicBezTo>
                    <a:pt x="24" y="77"/>
                    <a:pt x="25" y="77"/>
                    <a:pt x="26" y="77"/>
                  </a:cubicBezTo>
                  <a:cubicBezTo>
                    <a:pt x="44" y="67"/>
                    <a:pt x="44" y="67"/>
                    <a:pt x="44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9" y="62"/>
                    <a:pt x="49" y="62"/>
                    <a:pt x="49" y="62"/>
                  </a:cubicBezTo>
                  <a:cubicBezTo>
                    <a:pt x="50" y="62"/>
                    <a:pt x="51" y="62"/>
                    <a:pt x="52" y="62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0" y="50"/>
                    <a:pt x="70" y="50"/>
                    <a:pt x="70" y="50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6" y="47"/>
                    <a:pt x="77" y="47"/>
                    <a:pt x="78" y="47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6"/>
                    <a:pt x="97" y="36"/>
                    <a:pt x="96" y="36"/>
                  </a:cubicBezTo>
                  <a:cubicBezTo>
                    <a:pt x="96" y="35"/>
                    <a:pt x="96" y="35"/>
                    <a:pt x="96" y="35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96" y="32"/>
                    <a:pt x="96" y="32"/>
                    <a:pt x="96" y="32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6" y="30"/>
                    <a:pt x="96" y="30"/>
                    <a:pt x="96" y="30"/>
                  </a:cubicBezTo>
                  <a:cubicBezTo>
                    <a:pt x="96" y="30"/>
                    <a:pt x="96" y="30"/>
                    <a:pt x="96" y="30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2" y="32"/>
                    <a:pt x="103" y="32"/>
                    <a:pt x="104" y="32"/>
                  </a:cubicBezTo>
                  <a:cubicBezTo>
                    <a:pt x="122" y="22"/>
                    <a:pt x="122" y="22"/>
                    <a:pt x="122" y="22"/>
                  </a:cubicBezTo>
                  <a:cubicBezTo>
                    <a:pt x="122" y="21"/>
                    <a:pt x="123" y="21"/>
                    <a:pt x="122" y="20"/>
                  </a:cubicBezTo>
                  <a:cubicBezTo>
                    <a:pt x="122" y="20"/>
                    <a:pt x="122" y="20"/>
                    <a:pt x="122" y="20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18"/>
                    <a:pt x="122" y="18"/>
                    <a:pt x="122" y="18"/>
                  </a:cubicBezTo>
                  <a:cubicBezTo>
                    <a:pt x="122" y="18"/>
                    <a:pt x="122" y="18"/>
                    <a:pt x="122" y="18"/>
                  </a:cubicBezTo>
                  <a:cubicBezTo>
                    <a:pt x="122" y="17"/>
                    <a:pt x="122" y="17"/>
                    <a:pt x="122" y="17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22" y="15"/>
                    <a:pt x="122" y="15"/>
                    <a:pt x="122" y="15"/>
                  </a:cubicBezTo>
                  <a:cubicBezTo>
                    <a:pt x="122" y="15"/>
                    <a:pt x="122" y="15"/>
                    <a:pt x="122" y="15"/>
                  </a:cubicBezTo>
                  <a:cubicBezTo>
                    <a:pt x="123" y="14"/>
                    <a:pt x="122" y="14"/>
                    <a:pt x="122" y="13"/>
                  </a:cubicBezTo>
                  <a:cubicBezTo>
                    <a:pt x="100" y="1"/>
                    <a:pt x="100" y="1"/>
                    <a:pt x="100" y="1"/>
                  </a:cubicBezTo>
                  <a:cubicBezTo>
                    <a:pt x="99" y="0"/>
                    <a:pt x="97" y="0"/>
                    <a:pt x="97" y="0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1"/>
                    <a:pt x="78" y="11"/>
                    <a:pt x="78" y="12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4" y="16"/>
                    <a:pt x="74" y="16"/>
                    <a:pt x="74" y="16"/>
                  </a:cubicBezTo>
                  <a:cubicBezTo>
                    <a:pt x="73" y="15"/>
                    <a:pt x="71" y="15"/>
                    <a:pt x="71" y="15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2" y="26"/>
                    <a:pt x="52" y="26"/>
                    <a:pt x="52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7" y="30"/>
                    <a:pt x="45" y="30"/>
                    <a:pt x="45" y="3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6" y="41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45"/>
                    <a:pt x="19" y="45"/>
                    <a:pt x="19" y="46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6"/>
                    <a:pt x="0" y="56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0" y="64"/>
                    <a:pt x="1" y="64"/>
                  </a:cubicBezTo>
                  <a:close/>
                </a:path>
              </a:pathLst>
            </a:custGeom>
            <a:solidFill>
              <a:srgbClr val="253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10" name="iṧ1îḋé">
              <a:extLst>
                <a:ext uri="{FF2B5EF4-FFF2-40B4-BE49-F238E27FC236}">
                  <a16:creationId xmlns:a16="http://schemas.microsoft.com/office/drawing/2014/main" id="{9DBA9F25-2E95-47F8-AF18-3BBA7DDDB1CC}"/>
                </a:ext>
              </a:extLst>
            </p:cNvPr>
            <p:cNvSpPr/>
            <p:nvPr/>
          </p:nvSpPr>
          <p:spPr bwMode="auto">
            <a:xfrm>
              <a:off x="5078413" y="3859213"/>
              <a:ext cx="1303338" cy="774700"/>
            </a:xfrm>
            <a:custGeom>
              <a:avLst/>
              <a:gdLst>
                <a:gd name="T0" fmla="*/ 48 w 395"/>
                <a:gd name="T1" fmla="*/ 218 h 235"/>
                <a:gd name="T2" fmla="*/ 56 w 395"/>
                <a:gd name="T3" fmla="*/ 217 h 235"/>
                <a:gd name="T4" fmla="*/ 74 w 395"/>
                <a:gd name="T5" fmla="*/ 203 h 235"/>
                <a:gd name="T6" fmla="*/ 79 w 395"/>
                <a:gd name="T7" fmla="*/ 202 h 235"/>
                <a:gd name="T8" fmla="*/ 100 w 395"/>
                <a:gd name="T9" fmla="*/ 189 h 235"/>
                <a:gd name="T10" fmla="*/ 100 w 395"/>
                <a:gd name="T11" fmla="*/ 184 h 235"/>
                <a:gd name="T12" fmla="*/ 126 w 395"/>
                <a:gd name="T13" fmla="*/ 174 h 235"/>
                <a:gd name="T14" fmla="*/ 126 w 395"/>
                <a:gd name="T15" fmla="*/ 170 h 235"/>
                <a:gd name="T16" fmla="*/ 152 w 395"/>
                <a:gd name="T17" fmla="*/ 160 h 235"/>
                <a:gd name="T18" fmla="*/ 152 w 395"/>
                <a:gd name="T19" fmla="*/ 156 h 235"/>
                <a:gd name="T20" fmla="*/ 179 w 395"/>
                <a:gd name="T21" fmla="*/ 145 h 235"/>
                <a:gd name="T22" fmla="*/ 179 w 395"/>
                <a:gd name="T23" fmla="*/ 141 h 235"/>
                <a:gd name="T24" fmla="*/ 205 w 395"/>
                <a:gd name="T25" fmla="*/ 131 h 235"/>
                <a:gd name="T26" fmla="*/ 205 w 395"/>
                <a:gd name="T27" fmla="*/ 127 h 235"/>
                <a:gd name="T28" fmla="*/ 230 w 395"/>
                <a:gd name="T29" fmla="*/ 117 h 235"/>
                <a:gd name="T30" fmla="*/ 231 w 395"/>
                <a:gd name="T31" fmla="*/ 112 h 235"/>
                <a:gd name="T32" fmla="*/ 238 w 395"/>
                <a:gd name="T33" fmla="*/ 112 h 235"/>
                <a:gd name="T34" fmla="*/ 257 w 395"/>
                <a:gd name="T35" fmla="*/ 98 h 235"/>
                <a:gd name="T36" fmla="*/ 262 w 395"/>
                <a:gd name="T37" fmla="*/ 97 h 235"/>
                <a:gd name="T38" fmla="*/ 283 w 395"/>
                <a:gd name="T39" fmla="*/ 84 h 235"/>
                <a:gd name="T40" fmla="*/ 283 w 395"/>
                <a:gd name="T41" fmla="*/ 79 h 235"/>
                <a:gd name="T42" fmla="*/ 309 w 395"/>
                <a:gd name="T43" fmla="*/ 69 h 235"/>
                <a:gd name="T44" fmla="*/ 309 w 395"/>
                <a:gd name="T45" fmla="*/ 65 h 235"/>
                <a:gd name="T46" fmla="*/ 335 w 395"/>
                <a:gd name="T47" fmla="*/ 55 h 235"/>
                <a:gd name="T48" fmla="*/ 335 w 395"/>
                <a:gd name="T49" fmla="*/ 50 h 235"/>
                <a:gd name="T50" fmla="*/ 395 w 395"/>
                <a:gd name="T51" fmla="*/ 20 h 235"/>
                <a:gd name="T52" fmla="*/ 395 w 395"/>
                <a:gd name="T53" fmla="*/ 16 h 235"/>
                <a:gd name="T54" fmla="*/ 317 w 395"/>
                <a:gd name="T55" fmla="*/ 32 h 235"/>
                <a:gd name="T56" fmla="*/ 317 w 395"/>
                <a:gd name="T57" fmla="*/ 36 h 235"/>
                <a:gd name="T58" fmla="*/ 291 w 395"/>
                <a:gd name="T59" fmla="*/ 46 h 235"/>
                <a:gd name="T60" fmla="*/ 291 w 395"/>
                <a:gd name="T61" fmla="*/ 51 h 235"/>
                <a:gd name="T62" fmla="*/ 283 w 395"/>
                <a:gd name="T63" fmla="*/ 51 h 235"/>
                <a:gd name="T64" fmla="*/ 265 w 395"/>
                <a:gd name="T65" fmla="*/ 65 h 235"/>
                <a:gd name="T66" fmla="*/ 260 w 395"/>
                <a:gd name="T67" fmla="*/ 66 h 235"/>
                <a:gd name="T68" fmla="*/ 239 w 395"/>
                <a:gd name="T69" fmla="*/ 79 h 235"/>
                <a:gd name="T70" fmla="*/ 239 w 395"/>
                <a:gd name="T71" fmla="*/ 84 h 235"/>
                <a:gd name="T72" fmla="*/ 213 w 395"/>
                <a:gd name="T73" fmla="*/ 94 h 235"/>
                <a:gd name="T74" fmla="*/ 213 w 395"/>
                <a:gd name="T75" fmla="*/ 98 h 235"/>
                <a:gd name="T76" fmla="*/ 187 w 395"/>
                <a:gd name="T77" fmla="*/ 108 h 235"/>
                <a:gd name="T78" fmla="*/ 187 w 395"/>
                <a:gd name="T79" fmla="*/ 112 h 235"/>
                <a:gd name="T80" fmla="*/ 161 w 395"/>
                <a:gd name="T81" fmla="*/ 123 h 235"/>
                <a:gd name="T82" fmla="*/ 161 w 395"/>
                <a:gd name="T83" fmla="*/ 127 h 235"/>
                <a:gd name="T84" fmla="*/ 135 w 395"/>
                <a:gd name="T85" fmla="*/ 137 h 235"/>
                <a:gd name="T86" fmla="*/ 135 w 395"/>
                <a:gd name="T87" fmla="*/ 141 h 235"/>
                <a:gd name="T88" fmla="*/ 109 w 395"/>
                <a:gd name="T89" fmla="*/ 151 h 235"/>
                <a:gd name="T90" fmla="*/ 109 w 395"/>
                <a:gd name="T91" fmla="*/ 156 h 235"/>
                <a:gd name="T92" fmla="*/ 101 w 395"/>
                <a:gd name="T93" fmla="*/ 156 h 235"/>
                <a:gd name="T94" fmla="*/ 82 w 395"/>
                <a:gd name="T95" fmla="*/ 170 h 235"/>
                <a:gd name="T96" fmla="*/ 78 w 395"/>
                <a:gd name="T97" fmla="*/ 171 h 235"/>
                <a:gd name="T98" fmla="*/ 56 w 395"/>
                <a:gd name="T99" fmla="*/ 185 h 235"/>
                <a:gd name="T100" fmla="*/ 57 w 395"/>
                <a:gd name="T101" fmla="*/ 189 h 235"/>
                <a:gd name="T102" fmla="*/ 30 w 395"/>
                <a:gd name="T103" fmla="*/ 199 h 235"/>
                <a:gd name="T104" fmla="*/ 30 w 395"/>
                <a:gd name="T105" fmla="*/ 203 h 235"/>
                <a:gd name="T106" fmla="*/ 0 w 395"/>
                <a:gd name="T107" fmla="*/ 216 h 235"/>
                <a:gd name="T108" fmla="*/ 0 w 395"/>
                <a:gd name="T109" fmla="*/ 22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95" h="235">
                  <a:moveTo>
                    <a:pt x="48" y="221"/>
                  </a:moveTo>
                  <a:cubicBezTo>
                    <a:pt x="48" y="221"/>
                    <a:pt x="48" y="221"/>
                    <a:pt x="48" y="221"/>
                  </a:cubicBezTo>
                  <a:cubicBezTo>
                    <a:pt x="48" y="220"/>
                    <a:pt x="48" y="220"/>
                    <a:pt x="48" y="220"/>
                  </a:cubicBezTo>
                  <a:cubicBezTo>
                    <a:pt x="48" y="219"/>
                    <a:pt x="48" y="219"/>
                    <a:pt x="48" y="219"/>
                  </a:cubicBezTo>
                  <a:cubicBezTo>
                    <a:pt x="48" y="219"/>
                    <a:pt x="48" y="219"/>
                    <a:pt x="48" y="219"/>
                  </a:cubicBezTo>
                  <a:cubicBezTo>
                    <a:pt x="48" y="218"/>
                    <a:pt x="48" y="218"/>
                    <a:pt x="48" y="218"/>
                  </a:cubicBezTo>
                  <a:cubicBezTo>
                    <a:pt x="48" y="218"/>
                    <a:pt x="48" y="218"/>
                    <a:pt x="48" y="218"/>
                  </a:cubicBezTo>
                  <a:cubicBezTo>
                    <a:pt x="48" y="217"/>
                    <a:pt x="48" y="217"/>
                    <a:pt x="48" y="217"/>
                  </a:cubicBezTo>
                  <a:cubicBezTo>
                    <a:pt x="48" y="216"/>
                    <a:pt x="48" y="216"/>
                    <a:pt x="48" y="216"/>
                  </a:cubicBezTo>
                  <a:cubicBezTo>
                    <a:pt x="48" y="216"/>
                    <a:pt x="48" y="216"/>
                    <a:pt x="48" y="216"/>
                  </a:cubicBezTo>
                  <a:cubicBezTo>
                    <a:pt x="48" y="215"/>
                    <a:pt x="48" y="215"/>
                    <a:pt x="48" y="215"/>
                  </a:cubicBezTo>
                  <a:cubicBezTo>
                    <a:pt x="48" y="214"/>
                    <a:pt x="48" y="214"/>
                    <a:pt x="48" y="214"/>
                  </a:cubicBezTo>
                  <a:cubicBezTo>
                    <a:pt x="53" y="217"/>
                    <a:pt x="53" y="217"/>
                    <a:pt x="53" y="217"/>
                  </a:cubicBezTo>
                  <a:cubicBezTo>
                    <a:pt x="54" y="218"/>
                    <a:pt x="55" y="218"/>
                    <a:pt x="56" y="217"/>
                  </a:cubicBezTo>
                  <a:cubicBezTo>
                    <a:pt x="74" y="207"/>
                    <a:pt x="74" y="207"/>
                    <a:pt x="74" y="207"/>
                  </a:cubicBezTo>
                  <a:cubicBezTo>
                    <a:pt x="74" y="207"/>
                    <a:pt x="74" y="207"/>
                    <a:pt x="74" y="206"/>
                  </a:cubicBezTo>
                  <a:cubicBezTo>
                    <a:pt x="74" y="206"/>
                    <a:pt x="74" y="206"/>
                    <a:pt x="74" y="206"/>
                  </a:cubicBezTo>
                  <a:cubicBezTo>
                    <a:pt x="74" y="205"/>
                    <a:pt x="74" y="205"/>
                    <a:pt x="74" y="205"/>
                  </a:cubicBezTo>
                  <a:cubicBezTo>
                    <a:pt x="74" y="204"/>
                    <a:pt x="74" y="204"/>
                    <a:pt x="74" y="204"/>
                  </a:cubicBezTo>
                  <a:cubicBezTo>
                    <a:pt x="74" y="204"/>
                    <a:pt x="74" y="204"/>
                    <a:pt x="74" y="204"/>
                  </a:cubicBezTo>
                  <a:cubicBezTo>
                    <a:pt x="74" y="203"/>
                    <a:pt x="74" y="203"/>
                    <a:pt x="74" y="203"/>
                  </a:cubicBezTo>
                  <a:cubicBezTo>
                    <a:pt x="74" y="203"/>
                    <a:pt x="74" y="203"/>
                    <a:pt x="74" y="203"/>
                  </a:cubicBezTo>
                  <a:cubicBezTo>
                    <a:pt x="74" y="202"/>
                    <a:pt x="74" y="202"/>
                    <a:pt x="74" y="202"/>
                  </a:cubicBezTo>
                  <a:cubicBezTo>
                    <a:pt x="74" y="201"/>
                    <a:pt x="74" y="201"/>
                    <a:pt x="74" y="201"/>
                  </a:cubicBezTo>
                  <a:cubicBezTo>
                    <a:pt x="74" y="201"/>
                    <a:pt x="74" y="201"/>
                    <a:pt x="74" y="201"/>
                  </a:cubicBezTo>
                  <a:cubicBezTo>
                    <a:pt x="74" y="200"/>
                    <a:pt x="74" y="200"/>
                    <a:pt x="74" y="200"/>
                  </a:cubicBezTo>
                  <a:cubicBezTo>
                    <a:pt x="74" y="199"/>
                    <a:pt x="74" y="199"/>
                    <a:pt x="74" y="199"/>
                  </a:cubicBezTo>
                  <a:cubicBezTo>
                    <a:pt x="79" y="202"/>
                    <a:pt x="79" y="202"/>
                    <a:pt x="79" y="202"/>
                  </a:cubicBezTo>
                  <a:cubicBezTo>
                    <a:pt x="80" y="203"/>
                    <a:pt x="81" y="203"/>
                    <a:pt x="82" y="202"/>
                  </a:cubicBezTo>
                  <a:cubicBezTo>
                    <a:pt x="100" y="192"/>
                    <a:pt x="100" y="192"/>
                    <a:pt x="100" y="192"/>
                  </a:cubicBezTo>
                  <a:cubicBezTo>
                    <a:pt x="100" y="192"/>
                    <a:pt x="101" y="191"/>
                    <a:pt x="100" y="191"/>
                  </a:cubicBezTo>
                  <a:cubicBezTo>
                    <a:pt x="100" y="191"/>
                    <a:pt x="100" y="191"/>
                    <a:pt x="100" y="191"/>
                  </a:cubicBezTo>
                  <a:cubicBezTo>
                    <a:pt x="100" y="190"/>
                    <a:pt x="100" y="190"/>
                    <a:pt x="100" y="190"/>
                  </a:cubicBezTo>
                  <a:cubicBezTo>
                    <a:pt x="100" y="189"/>
                    <a:pt x="100" y="189"/>
                    <a:pt x="100" y="189"/>
                  </a:cubicBezTo>
                  <a:cubicBezTo>
                    <a:pt x="100" y="189"/>
                    <a:pt x="100" y="189"/>
                    <a:pt x="100" y="189"/>
                  </a:cubicBezTo>
                  <a:cubicBezTo>
                    <a:pt x="100" y="188"/>
                    <a:pt x="100" y="188"/>
                    <a:pt x="100" y="188"/>
                  </a:cubicBezTo>
                  <a:cubicBezTo>
                    <a:pt x="100" y="188"/>
                    <a:pt x="100" y="188"/>
                    <a:pt x="100" y="188"/>
                  </a:cubicBezTo>
                  <a:cubicBezTo>
                    <a:pt x="100" y="187"/>
                    <a:pt x="100" y="187"/>
                    <a:pt x="100" y="187"/>
                  </a:cubicBezTo>
                  <a:cubicBezTo>
                    <a:pt x="100" y="186"/>
                    <a:pt x="100" y="186"/>
                    <a:pt x="100" y="186"/>
                  </a:cubicBezTo>
                  <a:cubicBezTo>
                    <a:pt x="100" y="186"/>
                    <a:pt x="100" y="186"/>
                    <a:pt x="100" y="186"/>
                  </a:cubicBezTo>
                  <a:cubicBezTo>
                    <a:pt x="100" y="185"/>
                    <a:pt x="100" y="185"/>
                    <a:pt x="100" y="185"/>
                  </a:cubicBezTo>
                  <a:cubicBezTo>
                    <a:pt x="100" y="184"/>
                    <a:pt x="100" y="184"/>
                    <a:pt x="100" y="184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106" y="188"/>
                    <a:pt x="107" y="188"/>
                    <a:pt x="108" y="187"/>
                  </a:cubicBezTo>
                  <a:cubicBezTo>
                    <a:pt x="126" y="177"/>
                    <a:pt x="126" y="177"/>
                    <a:pt x="126" y="177"/>
                  </a:cubicBezTo>
                  <a:cubicBezTo>
                    <a:pt x="126" y="177"/>
                    <a:pt x="127" y="176"/>
                    <a:pt x="126" y="176"/>
                  </a:cubicBezTo>
                  <a:cubicBezTo>
                    <a:pt x="126" y="175"/>
                    <a:pt x="126" y="175"/>
                    <a:pt x="126" y="175"/>
                  </a:cubicBezTo>
                  <a:cubicBezTo>
                    <a:pt x="126" y="175"/>
                    <a:pt x="126" y="175"/>
                    <a:pt x="126" y="175"/>
                  </a:cubicBezTo>
                  <a:cubicBezTo>
                    <a:pt x="126" y="174"/>
                    <a:pt x="126" y="174"/>
                    <a:pt x="126" y="174"/>
                  </a:cubicBezTo>
                  <a:cubicBezTo>
                    <a:pt x="126" y="174"/>
                    <a:pt x="126" y="174"/>
                    <a:pt x="126" y="174"/>
                  </a:cubicBezTo>
                  <a:cubicBezTo>
                    <a:pt x="126" y="173"/>
                    <a:pt x="126" y="173"/>
                    <a:pt x="126" y="173"/>
                  </a:cubicBezTo>
                  <a:cubicBezTo>
                    <a:pt x="126" y="173"/>
                    <a:pt x="126" y="173"/>
                    <a:pt x="126" y="173"/>
                  </a:cubicBezTo>
                  <a:cubicBezTo>
                    <a:pt x="126" y="172"/>
                    <a:pt x="126" y="172"/>
                    <a:pt x="126" y="172"/>
                  </a:cubicBezTo>
                  <a:cubicBezTo>
                    <a:pt x="126" y="171"/>
                    <a:pt x="126" y="171"/>
                    <a:pt x="126" y="171"/>
                  </a:cubicBezTo>
                  <a:cubicBezTo>
                    <a:pt x="126" y="171"/>
                    <a:pt x="126" y="171"/>
                    <a:pt x="126" y="171"/>
                  </a:cubicBezTo>
                  <a:cubicBezTo>
                    <a:pt x="126" y="170"/>
                    <a:pt x="126" y="170"/>
                    <a:pt x="126" y="170"/>
                  </a:cubicBezTo>
                  <a:cubicBezTo>
                    <a:pt x="126" y="169"/>
                    <a:pt x="126" y="169"/>
                    <a:pt x="126" y="169"/>
                  </a:cubicBezTo>
                  <a:cubicBezTo>
                    <a:pt x="131" y="172"/>
                    <a:pt x="131" y="172"/>
                    <a:pt x="131" y="172"/>
                  </a:cubicBezTo>
                  <a:cubicBezTo>
                    <a:pt x="132" y="173"/>
                    <a:pt x="133" y="173"/>
                    <a:pt x="134" y="17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3" y="162"/>
                    <a:pt x="153" y="161"/>
                    <a:pt x="152" y="161"/>
                  </a:cubicBezTo>
                  <a:cubicBezTo>
                    <a:pt x="152" y="160"/>
                    <a:pt x="152" y="160"/>
                    <a:pt x="152" y="160"/>
                  </a:cubicBezTo>
                  <a:cubicBezTo>
                    <a:pt x="152" y="160"/>
                    <a:pt x="152" y="160"/>
                    <a:pt x="152" y="160"/>
                  </a:cubicBezTo>
                  <a:cubicBezTo>
                    <a:pt x="152" y="159"/>
                    <a:pt x="152" y="159"/>
                    <a:pt x="152" y="159"/>
                  </a:cubicBezTo>
                  <a:cubicBezTo>
                    <a:pt x="152" y="159"/>
                    <a:pt x="152" y="159"/>
                    <a:pt x="152" y="159"/>
                  </a:cubicBezTo>
                  <a:cubicBezTo>
                    <a:pt x="152" y="158"/>
                    <a:pt x="152" y="158"/>
                    <a:pt x="152" y="158"/>
                  </a:cubicBezTo>
                  <a:cubicBezTo>
                    <a:pt x="152" y="158"/>
                    <a:pt x="152" y="158"/>
                    <a:pt x="152" y="158"/>
                  </a:cubicBezTo>
                  <a:cubicBezTo>
                    <a:pt x="152" y="157"/>
                    <a:pt x="152" y="157"/>
                    <a:pt x="152" y="157"/>
                  </a:cubicBezTo>
                  <a:cubicBezTo>
                    <a:pt x="152" y="156"/>
                    <a:pt x="152" y="156"/>
                    <a:pt x="152" y="156"/>
                  </a:cubicBezTo>
                  <a:cubicBezTo>
                    <a:pt x="152" y="156"/>
                    <a:pt x="152" y="156"/>
                    <a:pt x="152" y="156"/>
                  </a:cubicBezTo>
                  <a:cubicBezTo>
                    <a:pt x="152" y="155"/>
                    <a:pt x="152" y="155"/>
                    <a:pt x="152" y="155"/>
                  </a:cubicBezTo>
                  <a:cubicBezTo>
                    <a:pt x="152" y="154"/>
                    <a:pt x="152" y="154"/>
                    <a:pt x="152" y="154"/>
                  </a:cubicBezTo>
                  <a:cubicBezTo>
                    <a:pt x="157" y="157"/>
                    <a:pt x="157" y="157"/>
                    <a:pt x="157" y="157"/>
                  </a:cubicBezTo>
                  <a:cubicBezTo>
                    <a:pt x="158" y="158"/>
                    <a:pt x="160" y="158"/>
                    <a:pt x="160" y="157"/>
                  </a:cubicBezTo>
                  <a:cubicBezTo>
                    <a:pt x="178" y="147"/>
                    <a:pt x="178" y="147"/>
                    <a:pt x="178" y="147"/>
                  </a:cubicBezTo>
                  <a:cubicBezTo>
                    <a:pt x="179" y="147"/>
                    <a:pt x="179" y="146"/>
                    <a:pt x="179" y="146"/>
                  </a:cubicBezTo>
                  <a:cubicBezTo>
                    <a:pt x="179" y="145"/>
                    <a:pt x="179" y="145"/>
                    <a:pt x="179" y="145"/>
                  </a:cubicBezTo>
                  <a:cubicBezTo>
                    <a:pt x="179" y="145"/>
                    <a:pt x="179" y="145"/>
                    <a:pt x="179" y="145"/>
                  </a:cubicBezTo>
                  <a:cubicBezTo>
                    <a:pt x="179" y="144"/>
                    <a:pt x="179" y="144"/>
                    <a:pt x="179" y="144"/>
                  </a:cubicBezTo>
                  <a:cubicBezTo>
                    <a:pt x="179" y="144"/>
                    <a:pt x="179" y="144"/>
                    <a:pt x="179" y="144"/>
                  </a:cubicBezTo>
                  <a:cubicBezTo>
                    <a:pt x="179" y="143"/>
                    <a:pt x="179" y="143"/>
                    <a:pt x="179" y="143"/>
                  </a:cubicBezTo>
                  <a:cubicBezTo>
                    <a:pt x="179" y="142"/>
                    <a:pt x="179" y="142"/>
                    <a:pt x="179" y="142"/>
                  </a:cubicBezTo>
                  <a:cubicBezTo>
                    <a:pt x="179" y="142"/>
                    <a:pt x="179" y="142"/>
                    <a:pt x="179" y="142"/>
                  </a:cubicBezTo>
                  <a:cubicBezTo>
                    <a:pt x="179" y="141"/>
                    <a:pt x="179" y="141"/>
                    <a:pt x="179" y="141"/>
                  </a:cubicBezTo>
                  <a:cubicBezTo>
                    <a:pt x="179" y="141"/>
                    <a:pt x="179" y="141"/>
                    <a:pt x="179" y="141"/>
                  </a:cubicBezTo>
                  <a:cubicBezTo>
                    <a:pt x="179" y="140"/>
                    <a:pt x="179" y="140"/>
                    <a:pt x="179" y="140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3" y="142"/>
                    <a:pt x="183" y="142"/>
                    <a:pt x="183" y="142"/>
                  </a:cubicBezTo>
                  <a:cubicBezTo>
                    <a:pt x="184" y="143"/>
                    <a:pt x="186" y="143"/>
                    <a:pt x="186" y="142"/>
                  </a:cubicBezTo>
                  <a:cubicBezTo>
                    <a:pt x="204" y="132"/>
                    <a:pt x="204" y="132"/>
                    <a:pt x="204" y="132"/>
                  </a:cubicBezTo>
                  <a:cubicBezTo>
                    <a:pt x="205" y="132"/>
                    <a:pt x="205" y="131"/>
                    <a:pt x="205" y="131"/>
                  </a:cubicBezTo>
                  <a:cubicBezTo>
                    <a:pt x="205" y="130"/>
                    <a:pt x="205" y="130"/>
                    <a:pt x="205" y="130"/>
                  </a:cubicBezTo>
                  <a:cubicBezTo>
                    <a:pt x="205" y="130"/>
                    <a:pt x="205" y="130"/>
                    <a:pt x="205" y="130"/>
                  </a:cubicBezTo>
                  <a:cubicBezTo>
                    <a:pt x="205" y="129"/>
                    <a:pt x="205" y="129"/>
                    <a:pt x="205" y="129"/>
                  </a:cubicBezTo>
                  <a:cubicBezTo>
                    <a:pt x="205" y="129"/>
                    <a:pt x="205" y="129"/>
                    <a:pt x="205" y="129"/>
                  </a:cubicBezTo>
                  <a:cubicBezTo>
                    <a:pt x="205" y="128"/>
                    <a:pt x="205" y="128"/>
                    <a:pt x="205" y="128"/>
                  </a:cubicBezTo>
                  <a:cubicBezTo>
                    <a:pt x="205" y="127"/>
                    <a:pt x="205" y="127"/>
                    <a:pt x="205" y="127"/>
                  </a:cubicBezTo>
                  <a:cubicBezTo>
                    <a:pt x="205" y="127"/>
                    <a:pt x="205" y="127"/>
                    <a:pt x="205" y="127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205" y="125"/>
                    <a:pt x="205" y="125"/>
                    <a:pt x="205" y="125"/>
                  </a:cubicBezTo>
                  <a:cubicBezTo>
                    <a:pt x="204" y="124"/>
                    <a:pt x="204" y="124"/>
                    <a:pt x="204" y="124"/>
                  </a:cubicBezTo>
                  <a:cubicBezTo>
                    <a:pt x="209" y="127"/>
                    <a:pt x="209" y="127"/>
                    <a:pt x="209" y="127"/>
                  </a:cubicBezTo>
                  <a:cubicBezTo>
                    <a:pt x="210" y="128"/>
                    <a:pt x="212" y="128"/>
                    <a:pt x="212" y="127"/>
                  </a:cubicBezTo>
                  <a:cubicBezTo>
                    <a:pt x="230" y="117"/>
                    <a:pt x="230" y="117"/>
                    <a:pt x="230" y="117"/>
                  </a:cubicBezTo>
                  <a:cubicBezTo>
                    <a:pt x="231" y="117"/>
                    <a:pt x="231" y="116"/>
                    <a:pt x="231" y="116"/>
                  </a:cubicBezTo>
                  <a:cubicBezTo>
                    <a:pt x="231" y="115"/>
                    <a:pt x="231" y="115"/>
                    <a:pt x="231" y="115"/>
                  </a:cubicBezTo>
                  <a:cubicBezTo>
                    <a:pt x="231" y="115"/>
                    <a:pt x="231" y="115"/>
                    <a:pt x="231" y="115"/>
                  </a:cubicBezTo>
                  <a:cubicBezTo>
                    <a:pt x="231" y="114"/>
                    <a:pt x="231" y="114"/>
                    <a:pt x="231" y="114"/>
                  </a:cubicBezTo>
                  <a:cubicBezTo>
                    <a:pt x="231" y="114"/>
                    <a:pt x="231" y="114"/>
                    <a:pt x="231" y="114"/>
                  </a:cubicBezTo>
                  <a:cubicBezTo>
                    <a:pt x="231" y="113"/>
                    <a:pt x="231" y="113"/>
                    <a:pt x="231" y="113"/>
                  </a:cubicBezTo>
                  <a:cubicBezTo>
                    <a:pt x="231" y="112"/>
                    <a:pt x="231" y="112"/>
                    <a:pt x="231" y="112"/>
                  </a:cubicBezTo>
                  <a:cubicBezTo>
                    <a:pt x="231" y="112"/>
                    <a:pt x="231" y="112"/>
                    <a:pt x="231" y="112"/>
                  </a:cubicBezTo>
                  <a:cubicBezTo>
                    <a:pt x="231" y="111"/>
                    <a:pt x="231" y="111"/>
                    <a:pt x="231" y="111"/>
                  </a:cubicBezTo>
                  <a:cubicBezTo>
                    <a:pt x="231" y="111"/>
                    <a:pt x="231" y="111"/>
                    <a:pt x="231" y="111"/>
                  </a:cubicBezTo>
                  <a:cubicBezTo>
                    <a:pt x="231" y="110"/>
                    <a:pt x="231" y="110"/>
                    <a:pt x="231" y="110"/>
                  </a:cubicBezTo>
                  <a:cubicBezTo>
                    <a:pt x="231" y="109"/>
                    <a:pt x="231" y="109"/>
                    <a:pt x="231" y="109"/>
                  </a:cubicBezTo>
                  <a:cubicBezTo>
                    <a:pt x="235" y="112"/>
                    <a:pt x="235" y="112"/>
                    <a:pt x="235" y="112"/>
                  </a:cubicBezTo>
                  <a:cubicBezTo>
                    <a:pt x="236" y="113"/>
                    <a:pt x="238" y="113"/>
                    <a:pt x="238" y="112"/>
                  </a:cubicBezTo>
                  <a:cubicBezTo>
                    <a:pt x="256" y="102"/>
                    <a:pt x="256" y="102"/>
                    <a:pt x="256" y="102"/>
                  </a:cubicBezTo>
                  <a:cubicBezTo>
                    <a:pt x="257" y="102"/>
                    <a:pt x="257" y="101"/>
                    <a:pt x="257" y="101"/>
                  </a:cubicBezTo>
                  <a:cubicBezTo>
                    <a:pt x="257" y="100"/>
                    <a:pt x="257" y="100"/>
                    <a:pt x="257" y="100"/>
                  </a:cubicBezTo>
                  <a:cubicBezTo>
                    <a:pt x="257" y="100"/>
                    <a:pt x="257" y="100"/>
                    <a:pt x="257" y="100"/>
                  </a:cubicBezTo>
                  <a:cubicBezTo>
                    <a:pt x="257" y="99"/>
                    <a:pt x="257" y="99"/>
                    <a:pt x="257" y="99"/>
                  </a:cubicBezTo>
                  <a:cubicBezTo>
                    <a:pt x="257" y="99"/>
                    <a:pt x="257" y="99"/>
                    <a:pt x="257" y="99"/>
                  </a:cubicBezTo>
                  <a:cubicBezTo>
                    <a:pt x="257" y="98"/>
                    <a:pt x="257" y="98"/>
                    <a:pt x="257" y="98"/>
                  </a:cubicBezTo>
                  <a:cubicBezTo>
                    <a:pt x="257" y="97"/>
                    <a:pt x="257" y="97"/>
                    <a:pt x="257" y="97"/>
                  </a:cubicBezTo>
                  <a:cubicBezTo>
                    <a:pt x="257" y="97"/>
                    <a:pt x="257" y="97"/>
                    <a:pt x="257" y="97"/>
                  </a:cubicBezTo>
                  <a:cubicBezTo>
                    <a:pt x="257" y="96"/>
                    <a:pt x="257" y="96"/>
                    <a:pt x="257" y="96"/>
                  </a:cubicBezTo>
                  <a:cubicBezTo>
                    <a:pt x="257" y="96"/>
                    <a:pt x="257" y="96"/>
                    <a:pt x="257" y="96"/>
                  </a:cubicBezTo>
                  <a:cubicBezTo>
                    <a:pt x="257" y="95"/>
                    <a:pt x="257" y="95"/>
                    <a:pt x="257" y="95"/>
                  </a:cubicBezTo>
                  <a:cubicBezTo>
                    <a:pt x="257" y="94"/>
                    <a:pt x="257" y="94"/>
                    <a:pt x="257" y="94"/>
                  </a:cubicBezTo>
                  <a:cubicBezTo>
                    <a:pt x="262" y="97"/>
                    <a:pt x="262" y="97"/>
                    <a:pt x="262" y="97"/>
                  </a:cubicBezTo>
                  <a:cubicBezTo>
                    <a:pt x="262" y="98"/>
                    <a:pt x="264" y="98"/>
                    <a:pt x="264" y="97"/>
                  </a:cubicBezTo>
                  <a:cubicBezTo>
                    <a:pt x="282" y="87"/>
                    <a:pt x="282" y="87"/>
                    <a:pt x="282" y="87"/>
                  </a:cubicBezTo>
                  <a:cubicBezTo>
                    <a:pt x="283" y="87"/>
                    <a:pt x="283" y="86"/>
                    <a:pt x="283" y="86"/>
                  </a:cubicBezTo>
                  <a:cubicBezTo>
                    <a:pt x="283" y="85"/>
                    <a:pt x="283" y="85"/>
                    <a:pt x="283" y="85"/>
                  </a:cubicBezTo>
                  <a:cubicBezTo>
                    <a:pt x="283" y="85"/>
                    <a:pt x="283" y="85"/>
                    <a:pt x="283" y="85"/>
                  </a:cubicBezTo>
                  <a:cubicBezTo>
                    <a:pt x="283" y="84"/>
                    <a:pt x="283" y="84"/>
                    <a:pt x="283" y="84"/>
                  </a:cubicBezTo>
                  <a:cubicBezTo>
                    <a:pt x="283" y="84"/>
                    <a:pt x="283" y="84"/>
                    <a:pt x="283" y="84"/>
                  </a:cubicBezTo>
                  <a:cubicBezTo>
                    <a:pt x="283" y="83"/>
                    <a:pt x="283" y="83"/>
                    <a:pt x="283" y="83"/>
                  </a:cubicBezTo>
                  <a:cubicBezTo>
                    <a:pt x="283" y="82"/>
                    <a:pt x="283" y="82"/>
                    <a:pt x="283" y="82"/>
                  </a:cubicBezTo>
                  <a:cubicBezTo>
                    <a:pt x="283" y="82"/>
                    <a:pt x="283" y="82"/>
                    <a:pt x="283" y="82"/>
                  </a:cubicBezTo>
                  <a:cubicBezTo>
                    <a:pt x="283" y="81"/>
                    <a:pt x="283" y="81"/>
                    <a:pt x="283" y="81"/>
                  </a:cubicBezTo>
                  <a:cubicBezTo>
                    <a:pt x="283" y="81"/>
                    <a:pt x="283" y="81"/>
                    <a:pt x="283" y="81"/>
                  </a:cubicBezTo>
                  <a:cubicBezTo>
                    <a:pt x="283" y="80"/>
                    <a:pt x="283" y="80"/>
                    <a:pt x="283" y="80"/>
                  </a:cubicBezTo>
                  <a:cubicBezTo>
                    <a:pt x="283" y="79"/>
                    <a:pt x="283" y="79"/>
                    <a:pt x="283" y="79"/>
                  </a:cubicBezTo>
                  <a:cubicBezTo>
                    <a:pt x="288" y="82"/>
                    <a:pt x="288" y="82"/>
                    <a:pt x="288" y="82"/>
                  </a:cubicBezTo>
                  <a:cubicBezTo>
                    <a:pt x="288" y="83"/>
                    <a:pt x="290" y="83"/>
                    <a:pt x="291" y="82"/>
                  </a:cubicBezTo>
                  <a:cubicBezTo>
                    <a:pt x="308" y="72"/>
                    <a:pt x="308" y="72"/>
                    <a:pt x="308" y="72"/>
                  </a:cubicBezTo>
                  <a:cubicBezTo>
                    <a:pt x="309" y="72"/>
                    <a:pt x="309" y="71"/>
                    <a:pt x="309" y="71"/>
                  </a:cubicBezTo>
                  <a:cubicBezTo>
                    <a:pt x="309" y="70"/>
                    <a:pt x="309" y="70"/>
                    <a:pt x="309" y="70"/>
                  </a:cubicBezTo>
                  <a:cubicBezTo>
                    <a:pt x="309" y="70"/>
                    <a:pt x="309" y="70"/>
                    <a:pt x="309" y="70"/>
                  </a:cubicBezTo>
                  <a:cubicBezTo>
                    <a:pt x="309" y="69"/>
                    <a:pt x="309" y="69"/>
                    <a:pt x="309" y="69"/>
                  </a:cubicBezTo>
                  <a:cubicBezTo>
                    <a:pt x="309" y="68"/>
                    <a:pt x="309" y="68"/>
                    <a:pt x="309" y="68"/>
                  </a:cubicBezTo>
                  <a:cubicBezTo>
                    <a:pt x="309" y="68"/>
                    <a:pt x="309" y="68"/>
                    <a:pt x="309" y="68"/>
                  </a:cubicBezTo>
                  <a:cubicBezTo>
                    <a:pt x="309" y="67"/>
                    <a:pt x="309" y="67"/>
                    <a:pt x="309" y="67"/>
                  </a:cubicBezTo>
                  <a:cubicBezTo>
                    <a:pt x="309" y="67"/>
                    <a:pt x="309" y="67"/>
                    <a:pt x="309" y="67"/>
                  </a:cubicBezTo>
                  <a:cubicBezTo>
                    <a:pt x="309" y="66"/>
                    <a:pt x="309" y="66"/>
                    <a:pt x="309" y="66"/>
                  </a:cubicBezTo>
                  <a:cubicBezTo>
                    <a:pt x="309" y="66"/>
                    <a:pt x="309" y="66"/>
                    <a:pt x="309" y="66"/>
                  </a:cubicBezTo>
                  <a:cubicBezTo>
                    <a:pt x="309" y="65"/>
                    <a:pt x="309" y="65"/>
                    <a:pt x="309" y="65"/>
                  </a:cubicBezTo>
                  <a:cubicBezTo>
                    <a:pt x="309" y="64"/>
                    <a:pt x="309" y="64"/>
                    <a:pt x="309" y="64"/>
                  </a:cubicBezTo>
                  <a:cubicBezTo>
                    <a:pt x="314" y="67"/>
                    <a:pt x="314" y="67"/>
                    <a:pt x="314" y="67"/>
                  </a:cubicBezTo>
                  <a:cubicBezTo>
                    <a:pt x="314" y="67"/>
                    <a:pt x="316" y="68"/>
                    <a:pt x="317" y="67"/>
                  </a:cubicBezTo>
                  <a:cubicBezTo>
                    <a:pt x="334" y="57"/>
                    <a:pt x="334" y="57"/>
                    <a:pt x="334" y="57"/>
                  </a:cubicBezTo>
                  <a:cubicBezTo>
                    <a:pt x="335" y="57"/>
                    <a:pt x="335" y="56"/>
                    <a:pt x="335" y="56"/>
                  </a:cubicBezTo>
                  <a:cubicBezTo>
                    <a:pt x="335" y="55"/>
                    <a:pt x="335" y="55"/>
                    <a:pt x="335" y="55"/>
                  </a:cubicBezTo>
                  <a:cubicBezTo>
                    <a:pt x="335" y="55"/>
                    <a:pt x="335" y="55"/>
                    <a:pt x="335" y="55"/>
                  </a:cubicBezTo>
                  <a:cubicBezTo>
                    <a:pt x="335" y="54"/>
                    <a:pt x="335" y="54"/>
                    <a:pt x="335" y="54"/>
                  </a:cubicBezTo>
                  <a:cubicBezTo>
                    <a:pt x="335" y="53"/>
                    <a:pt x="335" y="53"/>
                    <a:pt x="335" y="53"/>
                  </a:cubicBezTo>
                  <a:cubicBezTo>
                    <a:pt x="335" y="53"/>
                    <a:pt x="335" y="53"/>
                    <a:pt x="335" y="53"/>
                  </a:cubicBezTo>
                  <a:cubicBezTo>
                    <a:pt x="335" y="52"/>
                    <a:pt x="335" y="52"/>
                    <a:pt x="335" y="52"/>
                  </a:cubicBezTo>
                  <a:cubicBezTo>
                    <a:pt x="335" y="52"/>
                    <a:pt x="335" y="52"/>
                    <a:pt x="335" y="52"/>
                  </a:cubicBezTo>
                  <a:cubicBezTo>
                    <a:pt x="335" y="51"/>
                    <a:pt x="335" y="51"/>
                    <a:pt x="335" y="51"/>
                  </a:cubicBezTo>
                  <a:cubicBezTo>
                    <a:pt x="335" y="50"/>
                    <a:pt x="335" y="50"/>
                    <a:pt x="335" y="50"/>
                  </a:cubicBezTo>
                  <a:cubicBezTo>
                    <a:pt x="335" y="50"/>
                    <a:pt x="335" y="50"/>
                    <a:pt x="335" y="50"/>
                  </a:cubicBezTo>
                  <a:cubicBezTo>
                    <a:pt x="335" y="49"/>
                    <a:pt x="335" y="49"/>
                    <a:pt x="335" y="49"/>
                  </a:cubicBezTo>
                  <a:cubicBezTo>
                    <a:pt x="340" y="52"/>
                    <a:pt x="340" y="52"/>
                    <a:pt x="340" y="52"/>
                  </a:cubicBezTo>
                  <a:cubicBezTo>
                    <a:pt x="341" y="52"/>
                    <a:pt x="342" y="53"/>
                    <a:pt x="343" y="52"/>
                  </a:cubicBezTo>
                  <a:cubicBezTo>
                    <a:pt x="395" y="22"/>
                    <a:pt x="395" y="22"/>
                    <a:pt x="395" y="22"/>
                  </a:cubicBezTo>
                  <a:cubicBezTo>
                    <a:pt x="395" y="22"/>
                    <a:pt x="395" y="21"/>
                    <a:pt x="395" y="21"/>
                  </a:cubicBezTo>
                  <a:cubicBezTo>
                    <a:pt x="395" y="20"/>
                    <a:pt x="395" y="20"/>
                    <a:pt x="395" y="20"/>
                  </a:cubicBezTo>
                  <a:cubicBezTo>
                    <a:pt x="395" y="20"/>
                    <a:pt x="395" y="20"/>
                    <a:pt x="395" y="20"/>
                  </a:cubicBezTo>
                  <a:cubicBezTo>
                    <a:pt x="395" y="19"/>
                    <a:pt x="395" y="19"/>
                    <a:pt x="395" y="19"/>
                  </a:cubicBezTo>
                  <a:cubicBezTo>
                    <a:pt x="395" y="19"/>
                    <a:pt x="395" y="19"/>
                    <a:pt x="395" y="19"/>
                  </a:cubicBezTo>
                  <a:cubicBezTo>
                    <a:pt x="395" y="18"/>
                    <a:pt x="395" y="18"/>
                    <a:pt x="395" y="18"/>
                  </a:cubicBezTo>
                  <a:cubicBezTo>
                    <a:pt x="395" y="17"/>
                    <a:pt x="395" y="17"/>
                    <a:pt x="395" y="17"/>
                  </a:cubicBezTo>
                  <a:cubicBezTo>
                    <a:pt x="395" y="17"/>
                    <a:pt x="395" y="17"/>
                    <a:pt x="395" y="17"/>
                  </a:cubicBezTo>
                  <a:cubicBezTo>
                    <a:pt x="395" y="16"/>
                    <a:pt x="395" y="16"/>
                    <a:pt x="395" y="16"/>
                  </a:cubicBezTo>
                  <a:cubicBezTo>
                    <a:pt x="395" y="16"/>
                    <a:pt x="395" y="16"/>
                    <a:pt x="395" y="16"/>
                  </a:cubicBezTo>
                  <a:cubicBezTo>
                    <a:pt x="395" y="15"/>
                    <a:pt x="395" y="15"/>
                    <a:pt x="395" y="15"/>
                  </a:cubicBezTo>
                  <a:cubicBezTo>
                    <a:pt x="395" y="15"/>
                    <a:pt x="395" y="14"/>
                    <a:pt x="394" y="14"/>
                  </a:cubicBezTo>
                  <a:cubicBezTo>
                    <a:pt x="372" y="1"/>
                    <a:pt x="372" y="1"/>
                    <a:pt x="372" y="1"/>
                  </a:cubicBezTo>
                  <a:cubicBezTo>
                    <a:pt x="371" y="1"/>
                    <a:pt x="370" y="0"/>
                    <a:pt x="369" y="1"/>
                  </a:cubicBezTo>
                  <a:cubicBezTo>
                    <a:pt x="317" y="31"/>
                    <a:pt x="317" y="31"/>
                    <a:pt x="317" y="31"/>
                  </a:cubicBezTo>
                  <a:cubicBezTo>
                    <a:pt x="317" y="31"/>
                    <a:pt x="317" y="32"/>
                    <a:pt x="317" y="32"/>
                  </a:cubicBezTo>
                  <a:cubicBezTo>
                    <a:pt x="317" y="33"/>
                    <a:pt x="317" y="33"/>
                    <a:pt x="317" y="33"/>
                  </a:cubicBezTo>
                  <a:cubicBezTo>
                    <a:pt x="317" y="33"/>
                    <a:pt x="317" y="33"/>
                    <a:pt x="317" y="33"/>
                  </a:cubicBezTo>
                  <a:cubicBezTo>
                    <a:pt x="317" y="34"/>
                    <a:pt x="317" y="34"/>
                    <a:pt x="317" y="34"/>
                  </a:cubicBezTo>
                  <a:cubicBezTo>
                    <a:pt x="317" y="34"/>
                    <a:pt x="317" y="34"/>
                    <a:pt x="317" y="34"/>
                  </a:cubicBezTo>
                  <a:cubicBezTo>
                    <a:pt x="317" y="35"/>
                    <a:pt x="317" y="35"/>
                    <a:pt x="317" y="35"/>
                  </a:cubicBezTo>
                  <a:cubicBezTo>
                    <a:pt x="317" y="36"/>
                    <a:pt x="317" y="36"/>
                    <a:pt x="317" y="36"/>
                  </a:cubicBezTo>
                  <a:cubicBezTo>
                    <a:pt x="317" y="36"/>
                    <a:pt x="317" y="36"/>
                    <a:pt x="317" y="36"/>
                  </a:cubicBezTo>
                  <a:cubicBezTo>
                    <a:pt x="317" y="37"/>
                    <a:pt x="317" y="37"/>
                    <a:pt x="317" y="37"/>
                  </a:cubicBezTo>
                  <a:cubicBezTo>
                    <a:pt x="317" y="37"/>
                    <a:pt x="317" y="37"/>
                    <a:pt x="317" y="37"/>
                  </a:cubicBezTo>
                  <a:cubicBezTo>
                    <a:pt x="317" y="38"/>
                    <a:pt x="317" y="38"/>
                    <a:pt x="317" y="38"/>
                  </a:cubicBezTo>
                  <a:cubicBezTo>
                    <a:pt x="317" y="39"/>
                    <a:pt x="317" y="39"/>
                    <a:pt x="317" y="39"/>
                  </a:cubicBezTo>
                  <a:cubicBezTo>
                    <a:pt x="312" y="36"/>
                    <a:pt x="312" y="36"/>
                    <a:pt x="312" y="36"/>
                  </a:cubicBezTo>
                  <a:cubicBezTo>
                    <a:pt x="311" y="35"/>
                    <a:pt x="310" y="35"/>
                    <a:pt x="309" y="36"/>
                  </a:cubicBezTo>
                  <a:cubicBezTo>
                    <a:pt x="291" y="46"/>
                    <a:pt x="291" y="46"/>
                    <a:pt x="291" y="46"/>
                  </a:cubicBezTo>
                  <a:cubicBezTo>
                    <a:pt x="291" y="46"/>
                    <a:pt x="291" y="47"/>
                    <a:pt x="291" y="47"/>
                  </a:cubicBezTo>
                  <a:cubicBezTo>
                    <a:pt x="291" y="48"/>
                    <a:pt x="291" y="48"/>
                    <a:pt x="291" y="48"/>
                  </a:cubicBezTo>
                  <a:cubicBezTo>
                    <a:pt x="291" y="48"/>
                    <a:pt x="291" y="48"/>
                    <a:pt x="291" y="48"/>
                  </a:cubicBezTo>
                  <a:cubicBezTo>
                    <a:pt x="291" y="49"/>
                    <a:pt x="291" y="49"/>
                    <a:pt x="291" y="49"/>
                  </a:cubicBezTo>
                  <a:cubicBezTo>
                    <a:pt x="291" y="49"/>
                    <a:pt x="291" y="49"/>
                    <a:pt x="291" y="49"/>
                  </a:cubicBezTo>
                  <a:cubicBezTo>
                    <a:pt x="291" y="50"/>
                    <a:pt x="291" y="50"/>
                    <a:pt x="291" y="50"/>
                  </a:cubicBezTo>
                  <a:cubicBezTo>
                    <a:pt x="291" y="51"/>
                    <a:pt x="291" y="51"/>
                    <a:pt x="291" y="51"/>
                  </a:cubicBezTo>
                  <a:cubicBezTo>
                    <a:pt x="291" y="51"/>
                    <a:pt x="291" y="51"/>
                    <a:pt x="291" y="51"/>
                  </a:cubicBezTo>
                  <a:cubicBezTo>
                    <a:pt x="291" y="52"/>
                    <a:pt x="291" y="52"/>
                    <a:pt x="291" y="52"/>
                  </a:cubicBezTo>
                  <a:cubicBezTo>
                    <a:pt x="291" y="52"/>
                    <a:pt x="291" y="52"/>
                    <a:pt x="291" y="52"/>
                  </a:cubicBezTo>
                  <a:cubicBezTo>
                    <a:pt x="291" y="53"/>
                    <a:pt x="291" y="53"/>
                    <a:pt x="291" y="53"/>
                  </a:cubicBezTo>
                  <a:cubicBezTo>
                    <a:pt x="291" y="54"/>
                    <a:pt x="291" y="54"/>
                    <a:pt x="291" y="54"/>
                  </a:cubicBezTo>
                  <a:cubicBezTo>
                    <a:pt x="286" y="51"/>
                    <a:pt x="286" y="51"/>
                    <a:pt x="286" y="51"/>
                  </a:cubicBezTo>
                  <a:cubicBezTo>
                    <a:pt x="285" y="50"/>
                    <a:pt x="284" y="50"/>
                    <a:pt x="283" y="51"/>
                  </a:cubicBezTo>
                  <a:cubicBezTo>
                    <a:pt x="265" y="61"/>
                    <a:pt x="265" y="61"/>
                    <a:pt x="265" y="61"/>
                  </a:cubicBezTo>
                  <a:cubicBezTo>
                    <a:pt x="265" y="61"/>
                    <a:pt x="265" y="62"/>
                    <a:pt x="265" y="62"/>
                  </a:cubicBezTo>
                  <a:cubicBezTo>
                    <a:pt x="265" y="63"/>
                    <a:pt x="265" y="63"/>
                    <a:pt x="265" y="63"/>
                  </a:cubicBezTo>
                  <a:cubicBezTo>
                    <a:pt x="265" y="63"/>
                    <a:pt x="265" y="63"/>
                    <a:pt x="265" y="63"/>
                  </a:cubicBezTo>
                  <a:cubicBezTo>
                    <a:pt x="265" y="64"/>
                    <a:pt x="265" y="64"/>
                    <a:pt x="265" y="64"/>
                  </a:cubicBezTo>
                  <a:cubicBezTo>
                    <a:pt x="265" y="64"/>
                    <a:pt x="265" y="64"/>
                    <a:pt x="265" y="64"/>
                  </a:cubicBezTo>
                  <a:cubicBezTo>
                    <a:pt x="265" y="65"/>
                    <a:pt x="265" y="65"/>
                    <a:pt x="265" y="65"/>
                  </a:cubicBezTo>
                  <a:cubicBezTo>
                    <a:pt x="265" y="66"/>
                    <a:pt x="265" y="66"/>
                    <a:pt x="265" y="66"/>
                  </a:cubicBezTo>
                  <a:cubicBezTo>
                    <a:pt x="265" y="66"/>
                    <a:pt x="265" y="66"/>
                    <a:pt x="265" y="66"/>
                  </a:cubicBezTo>
                  <a:cubicBezTo>
                    <a:pt x="265" y="67"/>
                    <a:pt x="265" y="67"/>
                    <a:pt x="265" y="67"/>
                  </a:cubicBezTo>
                  <a:cubicBezTo>
                    <a:pt x="265" y="67"/>
                    <a:pt x="265" y="67"/>
                    <a:pt x="265" y="67"/>
                  </a:cubicBezTo>
                  <a:cubicBezTo>
                    <a:pt x="265" y="68"/>
                    <a:pt x="265" y="68"/>
                    <a:pt x="265" y="68"/>
                  </a:cubicBezTo>
                  <a:cubicBezTo>
                    <a:pt x="265" y="69"/>
                    <a:pt x="265" y="69"/>
                    <a:pt x="265" y="69"/>
                  </a:cubicBezTo>
                  <a:cubicBezTo>
                    <a:pt x="260" y="66"/>
                    <a:pt x="260" y="66"/>
                    <a:pt x="260" y="66"/>
                  </a:cubicBezTo>
                  <a:cubicBezTo>
                    <a:pt x="259" y="65"/>
                    <a:pt x="258" y="65"/>
                    <a:pt x="257" y="66"/>
                  </a:cubicBezTo>
                  <a:cubicBezTo>
                    <a:pt x="239" y="76"/>
                    <a:pt x="239" y="76"/>
                    <a:pt x="239" y="76"/>
                  </a:cubicBezTo>
                  <a:cubicBezTo>
                    <a:pt x="239" y="76"/>
                    <a:pt x="239" y="77"/>
                    <a:pt x="239" y="77"/>
                  </a:cubicBezTo>
                  <a:cubicBezTo>
                    <a:pt x="239" y="78"/>
                    <a:pt x="239" y="78"/>
                    <a:pt x="239" y="78"/>
                  </a:cubicBezTo>
                  <a:cubicBezTo>
                    <a:pt x="239" y="78"/>
                    <a:pt x="239" y="78"/>
                    <a:pt x="239" y="78"/>
                  </a:cubicBezTo>
                  <a:cubicBezTo>
                    <a:pt x="239" y="79"/>
                    <a:pt x="239" y="79"/>
                    <a:pt x="239" y="79"/>
                  </a:cubicBezTo>
                  <a:cubicBezTo>
                    <a:pt x="239" y="79"/>
                    <a:pt x="239" y="79"/>
                    <a:pt x="239" y="79"/>
                  </a:cubicBezTo>
                  <a:cubicBezTo>
                    <a:pt x="239" y="80"/>
                    <a:pt x="239" y="80"/>
                    <a:pt x="239" y="80"/>
                  </a:cubicBezTo>
                  <a:cubicBezTo>
                    <a:pt x="239" y="81"/>
                    <a:pt x="239" y="81"/>
                    <a:pt x="239" y="81"/>
                  </a:cubicBezTo>
                  <a:cubicBezTo>
                    <a:pt x="239" y="81"/>
                    <a:pt x="239" y="81"/>
                    <a:pt x="239" y="81"/>
                  </a:cubicBezTo>
                  <a:cubicBezTo>
                    <a:pt x="239" y="82"/>
                    <a:pt x="239" y="82"/>
                    <a:pt x="239" y="82"/>
                  </a:cubicBezTo>
                  <a:cubicBezTo>
                    <a:pt x="239" y="82"/>
                    <a:pt x="239" y="82"/>
                    <a:pt x="239" y="82"/>
                  </a:cubicBezTo>
                  <a:cubicBezTo>
                    <a:pt x="239" y="83"/>
                    <a:pt x="239" y="83"/>
                    <a:pt x="239" y="83"/>
                  </a:cubicBezTo>
                  <a:cubicBezTo>
                    <a:pt x="239" y="84"/>
                    <a:pt x="239" y="84"/>
                    <a:pt x="239" y="84"/>
                  </a:cubicBezTo>
                  <a:cubicBezTo>
                    <a:pt x="234" y="81"/>
                    <a:pt x="234" y="81"/>
                    <a:pt x="234" y="81"/>
                  </a:cubicBezTo>
                  <a:cubicBezTo>
                    <a:pt x="233" y="80"/>
                    <a:pt x="232" y="80"/>
                    <a:pt x="231" y="81"/>
                  </a:cubicBezTo>
                  <a:cubicBezTo>
                    <a:pt x="213" y="91"/>
                    <a:pt x="213" y="91"/>
                    <a:pt x="213" y="91"/>
                  </a:cubicBezTo>
                  <a:cubicBezTo>
                    <a:pt x="213" y="91"/>
                    <a:pt x="213" y="92"/>
                    <a:pt x="213" y="92"/>
                  </a:cubicBezTo>
                  <a:cubicBezTo>
                    <a:pt x="213" y="93"/>
                    <a:pt x="213" y="93"/>
                    <a:pt x="213" y="93"/>
                  </a:cubicBezTo>
                  <a:cubicBezTo>
                    <a:pt x="213" y="93"/>
                    <a:pt x="213" y="93"/>
                    <a:pt x="213" y="93"/>
                  </a:cubicBezTo>
                  <a:cubicBezTo>
                    <a:pt x="213" y="94"/>
                    <a:pt x="213" y="94"/>
                    <a:pt x="213" y="94"/>
                  </a:cubicBezTo>
                  <a:cubicBezTo>
                    <a:pt x="213" y="94"/>
                    <a:pt x="213" y="94"/>
                    <a:pt x="213" y="94"/>
                  </a:cubicBezTo>
                  <a:cubicBezTo>
                    <a:pt x="213" y="95"/>
                    <a:pt x="213" y="95"/>
                    <a:pt x="213" y="95"/>
                  </a:cubicBezTo>
                  <a:cubicBezTo>
                    <a:pt x="213" y="96"/>
                    <a:pt x="213" y="96"/>
                    <a:pt x="213" y="96"/>
                  </a:cubicBezTo>
                  <a:cubicBezTo>
                    <a:pt x="213" y="96"/>
                    <a:pt x="213" y="96"/>
                    <a:pt x="213" y="96"/>
                  </a:cubicBezTo>
                  <a:cubicBezTo>
                    <a:pt x="213" y="97"/>
                    <a:pt x="213" y="97"/>
                    <a:pt x="213" y="97"/>
                  </a:cubicBezTo>
                  <a:cubicBezTo>
                    <a:pt x="213" y="97"/>
                    <a:pt x="213" y="97"/>
                    <a:pt x="213" y="97"/>
                  </a:cubicBezTo>
                  <a:cubicBezTo>
                    <a:pt x="213" y="98"/>
                    <a:pt x="213" y="98"/>
                    <a:pt x="213" y="98"/>
                  </a:cubicBezTo>
                  <a:cubicBezTo>
                    <a:pt x="213" y="99"/>
                    <a:pt x="213" y="99"/>
                    <a:pt x="213" y="99"/>
                  </a:cubicBezTo>
                  <a:cubicBezTo>
                    <a:pt x="208" y="96"/>
                    <a:pt x="208" y="96"/>
                    <a:pt x="208" y="96"/>
                  </a:cubicBezTo>
                  <a:cubicBezTo>
                    <a:pt x="207" y="95"/>
                    <a:pt x="206" y="95"/>
                    <a:pt x="205" y="96"/>
                  </a:cubicBezTo>
                  <a:cubicBezTo>
                    <a:pt x="187" y="106"/>
                    <a:pt x="187" y="106"/>
                    <a:pt x="187" y="106"/>
                  </a:cubicBezTo>
                  <a:cubicBezTo>
                    <a:pt x="187" y="106"/>
                    <a:pt x="186" y="107"/>
                    <a:pt x="187" y="107"/>
                  </a:cubicBezTo>
                  <a:cubicBezTo>
                    <a:pt x="187" y="108"/>
                    <a:pt x="187" y="108"/>
                    <a:pt x="187" y="108"/>
                  </a:cubicBezTo>
                  <a:cubicBezTo>
                    <a:pt x="187" y="108"/>
                    <a:pt x="187" y="108"/>
                    <a:pt x="187" y="108"/>
                  </a:cubicBezTo>
                  <a:cubicBezTo>
                    <a:pt x="187" y="109"/>
                    <a:pt x="187" y="109"/>
                    <a:pt x="187" y="109"/>
                  </a:cubicBezTo>
                  <a:cubicBezTo>
                    <a:pt x="187" y="110"/>
                    <a:pt x="187" y="110"/>
                    <a:pt x="187" y="110"/>
                  </a:cubicBezTo>
                  <a:cubicBezTo>
                    <a:pt x="187" y="110"/>
                    <a:pt x="187" y="110"/>
                    <a:pt x="187" y="110"/>
                  </a:cubicBezTo>
                  <a:cubicBezTo>
                    <a:pt x="187" y="111"/>
                    <a:pt x="187" y="111"/>
                    <a:pt x="187" y="111"/>
                  </a:cubicBezTo>
                  <a:cubicBezTo>
                    <a:pt x="187" y="111"/>
                    <a:pt x="187" y="111"/>
                    <a:pt x="187" y="111"/>
                  </a:cubicBezTo>
                  <a:cubicBezTo>
                    <a:pt x="187" y="112"/>
                    <a:pt x="187" y="112"/>
                    <a:pt x="187" y="112"/>
                  </a:cubicBezTo>
                  <a:cubicBezTo>
                    <a:pt x="187" y="112"/>
                    <a:pt x="187" y="112"/>
                    <a:pt x="187" y="112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4"/>
                    <a:pt x="187" y="114"/>
                    <a:pt x="187" y="114"/>
                  </a:cubicBezTo>
                  <a:cubicBezTo>
                    <a:pt x="182" y="111"/>
                    <a:pt x="182" y="111"/>
                    <a:pt x="182" y="111"/>
                  </a:cubicBezTo>
                  <a:cubicBezTo>
                    <a:pt x="181" y="111"/>
                    <a:pt x="180" y="110"/>
                    <a:pt x="179" y="11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1" y="121"/>
                    <a:pt x="160" y="122"/>
                    <a:pt x="161" y="122"/>
                  </a:cubicBezTo>
                  <a:cubicBezTo>
                    <a:pt x="161" y="123"/>
                    <a:pt x="161" y="123"/>
                    <a:pt x="161" y="123"/>
                  </a:cubicBezTo>
                  <a:cubicBezTo>
                    <a:pt x="161" y="123"/>
                    <a:pt x="161" y="123"/>
                    <a:pt x="161" y="123"/>
                  </a:cubicBezTo>
                  <a:cubicBezTo>
                    <a:pt x="161" y="124"/>
                    <a:pt x="161" y="124"/>
                    <a:pt x="161" y="124"/>
                  </a:cubicBezTo>
                  <a:cubicBezTo>
                    <a:pt x="161" y="125"/>
                    <a:pt x="161" y="125"/>
                    <a:pt x="161" y="125"/>
                  </a:cubicBezTo>
                  <a:cubicBezTo>
                    <a:pt x="161" y="125"/>
                    <a:pt x="161" y="125"/>
                    <a:pt x="161" y="125"/>
                  </a:cubicBezTo>
                  <a:cubicBezTo>
                    <a:pt x="161" y="126"/>
                    <a:pt x="161" y="126"/>
                    <a:pt x="161" y="126"/>
                  </a:cubicBezTo>
                  <a:cubicBezTo>
                    <a:pt x="161" y="126"/>
                    <a:pt x="161" y="126"/>
                    <a:pt x="161" y="126"/>
                  </a:cubicBezTo>
                  <a:cubicBezTo>
                    <a:pt x="161" y="127"/>
                    <a:pt x="161" y="127"/>
                    <a:pt x="161" y="127"/>
                  </a:cubicBezTo>
                  <a:cubicBezTo>
                    <a:pt x="161" y="127"/>
                    <a:pt x="161" y="127"/>
                    <a:pt x="161" y="127"/>
                  </a:cubicBezTo>
                  <a:cubicBezTo>
                    <a:pt x="161" y="128"/>
                    <a:pt x="161" y="128"/>
                    <a:pt x="161" y="128"/>
                  </a:cubicBezTo>
                  <a:cubicBezTo>
                    <a:pt x="161" y="129"/>
                    <a:pt x="161" y="129"/>
                    <a:pt x="161" y="129"/>
                  </a:cubicBezTo>
                  <a:cubicBezTo>
                    <a:pt x="156" y="126"/>
                    <a:pt x="156" y="126"/>
                    <a:pt x="156" y="126"/>
                  </a:cubicBezTo>
                  <a:cubicBezTo>
                    <a:pt x="155" y="126"/>
                    <a:pt x="154" y="125"/>
                    <a:pt x="153" y="126"/>
                  </a:cubicBezTo>
                  <a:cubicBezTo>
                    <a:pt x="135" y="136"/>
                    <a:pt x="135" y="136"/>
                    <a:pt x="135" y="136"/>
                  </a:cubicBezTo>
                  <a:cubicBezTo>
                    <a:pt x="135" y="136"/>
                    <a:pt x="134" y="137"/>
                    <a:pt x="135" y="137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35" y="139"/>
                    <a:pt x="135" y="139"/>
                    <a:pt x="135" y="139"/>
                  </a:cubicBezTo>
                  <a:cubicBezTo>
                    <a:pt x="135" y="140"/>
                    <a:pt x="135" y="140"/>
                    <a:pt x="135" y="140"/>
                  </a:cubicBezTo>
                  <a:cubicBezTo>
                    <a:pt x="135" y="140"/>
                    <a:pt x="135" y="140"/>
                    <a:pt x="135" y="140"/>
                  </a:cubicBezTo>
                  <a:cubicBezTo>
                    <a:pt x="135" y="141"/>
                    <a:pt x="135" y="141"/>
                    <a:pt x="135" y="141"/>
                  </a:cubicBezTo>
                  <a:cubicBezTo>
                    <a:pt x="135" y="141"/>
                    <a:pt x="135" y="141"/>
                    <a:pt x="135" y="141"/>
                  </a:cubicBezTo>
                  <a:cubicBezTo>
                    <a:pt x="135" y="142"/>
                    <a:pt x="135" y="142"/>
                    <a:pt x="135" y="142"/>
                  </a:cubicBezTo>
                  <a:cubicBezTo>
                    <a:pt x="135" y="143"/>
                    <a:pt x="135" y="143"/>
                    <a:pt x="135" y="143"/>
                  </a:cubicBezTo>
                  <a:cubicBezTo>
                    <a:pt x="135" y="143"/>
                    <a:pt x="135" y="143"/>
                    <a:pt x="135" y="143"/>
                  </a:cubicBezTo>
                  <a:cubicBezTo>
                    <a:pt x="135" y="144"/>
                    <a:pt x="135" y="144"/>
                    <a:pt x="135" y="144"/>
                  </a:cubicBezTo>
                  <a:cubicBezTo>
                    <a:pt x="130" y="141"/>
                    <a:pt x="130" y="141"/>
                    <a:pt x="130" y="141"/>
                  </a:cubicBezTo>
                  <a:cubicBezTo>
                    <a:pt x="129" y="141"/>
                    <a:pt x="127" y="141"/>
                    <a:pt x="127" y="141"/>
                  </a:cubicBezTo>
                  <a:cubicBezTo>
                    <a:pt x="109" y="151"/>
                    <a:pt x="109" y="151"/>
                    <a:pt x="109" y="151"/>
                  </a:cubicBezTo>
                  <a:cubicBezTo>
                    <a:pt x="108" y="152"/>
                    <a:pt x="108" y="152"/>
                    <a:pt x="109" y="152"/>
                  </a:cubicBezTo>
                  <a:cubicBezTo>
                    <a:pt x="109" y="153"/>
                    <a:pt x="109" y="153"/>
                    <a:pt x="109" y="153"/>
                  </a:cubicBezTo>
                  <a:cubicBezTo>
                    <a:pt x="109" y="153"/>
                    <a:pt x="109" y="153"/>
                    <a:pt x="109" y="153"/>
                  </a:cubicBezTo>
                  <a:cubicBezTo>
                    <a:pt x="109" y="154"/>
                    <a:pt x="109" y="154"/>
                    <a:pt x="109" y="154"/>
                  </a:cubicBezTo>
                  <a:cubicBezTo>
                    <a:pt x="109" y="155"/>
                    <a:pt x="109" y="155"/>
                    <a:pt x="109" y="155"/>
                  </a:cubicBezTo>
                  <a:cubicBezTo>
                    <a:pt x="109" y="155"/>
                    <a:pt x="109" y="155"/>
                    <a:pt x="109" y="155"/>
                  </a:cubicBezTo>
                  <a:cubicBezTo>
                    <a:pt x="109" y="156"/>
                    <a:pt x="109" y="156"/>
                    <a:pt x="109" y="156"/>
                  </a:cubicBezTo>
                  <a:cubicBezTo>
                    <a:pt x="109" y="156"/>
                    <a:pt x="109" y="156"/>
                    <a:pt x="109" y="156"/>
                  </a:cubicBezTo>
                  <a:cubicBezTo>
                    <a:pt x="109" y="157"/>
                    <a:pt x="109" y="157"/>
                    <a:pt x="109" y="157"/>
                  </a:cubicBezTo>
                  <a:cubicBezTo>
                    <a:pt x="109" y="158"/>
                    <a:pt x="109" y="158"/>
                    <a:pt x="109" y="158"/>
                  </a:cubicBezTo>
                  <a:cubicBezTo>
                    <a:pt x="109" y="158"/>
                    <a:pt x="109" y="158"/>
                    <a:pt x="109" y="158"/>
                  </a:cubicBezTo>
                  <a:cubicBezTo>
                    <a:pt x="109" y="159"/>
                    <a:pt x="109" y="159"/>
                    <a:pt x="109" y="159"/>
                  </a:cubicBezTo>
                  <a:cubicBezTo>
                    <a:pt x="104" y="156"/>
                    <a:pt x="104" y="156"/>
                    <a:pt x="104" y="156"/>
                  </a:cubicBezTo>
                  <a:cubicBezTo>
                    <a:pt x="103" y="156"/>
                    <a:pt x="101" y="156"/>
                    <a:pt x="101" y="156"/>
                  </a:cubicBezTo>
                  <a:cubicBezTo>
                    <a:pt x="83" y="166"/>
                    <a:pt x="83" y="166"/>
                    <a:pt x="83" y="166"/>
                  </a:cubicBezTo>
                  <a:cubicBezTo>
                    <a:pt x="82" y="167"/>
                    <a:pt x="82" y="167"/>
                    <a:pt x="82" y="167"/>
                  </a:cubicBezTo>
                  <a:cubicBezTo>
                    <a:pt x="82" y="168"/>
                    <a:pt x="82" y="168"/>
                    <a:pt x="82" y="168"/>
                  </a:cubicBezTo>
                  <a:cubicBezTo>
                    <a:pt x="82" y="168"/>
                    <a:pt x="82" y="168"/>
                    <a:pt x="82" y="168"/>
                  </a:cubicBezTo>
                  <a:cubicBezTo>
                    <a:pt x="82" y="169"/>
                    <a:pt x="82" y="169"/>
                    <a:pt x="82" y="169"/>
                  </a:cubicBezTo>
                  <a:cubicBezTo>
                    <a:pt x="82" y="170"/>
                    <a:pt x="82" y="170"/>
                    <a:pt x="82" y="170"/>
                  </a:cubicBezTo>
                  <a:cubicBezTo>
                    <a:pt x="82" y="170"/>
                    <a:pt x="82" y="170"/>
                    <a:pt x="82" y="170"/>
                  </a:cubicBezTo>
                  <a:cubicBezTo>
                    <a:pt x="82" y="171"/>
                    <a:pt x="82" y="171"/>
                    <a:pt x="82" y="171"/>
                  </a:cubicBezTo>
                  <a:cubicBezTo>
                    <a:pt x="82" y="171"/>
                    <a:pt x="82" y="171"/>
                    <a:pt x="82" y="171"/>
                  </a:cubicBezTo>
                  <a:cubicBezTo>
                    <a:pt x="82" y="172"/>
                    <a:pt x="82" y="172"/>
                    <a:pt x="82" y="172"/>
                  </a:cubicBezTo>
                  <a:cubicBezTo>
                    <a:pt x="82" y="173"/>
                    <a:pt x="82" y="173"/>
                    <a:pt x="82" y="173"/>
                  </a:cubicBezTo>
                  <a:cubicBezTo>
                    <a:pt x="82" y="173"/>
                    <a:pt x="82" y="173"/>
                    <a:pt x="82" y="173"/>
                  </a:cubicBezTo>
                  <a:cubicBezTo>
                    <a:pt x="83" y="174"/>
                    <a:pt x="83" y="174"/>
                    <a:pt x="83" y="174"/>
                  </a:cubicBezTo>
                  <a:cubicBezTo>
                    <a:pt x="78" y="171"/>
                    <a:pt x="78" y="171"/>
                    <a:pt x="78" y="171"/>
                  </a:cubicBezTo>
                  <a:cubicBezTo>
                    <a:pt x="77" y="171"/>
                    <a:pt x="75" y="171"/>
                    <a:pt x="75" y="171"/>
                  </a:cubicBezTo>
                  <a:cubicBezTo>
                    <a:pt x="57" y="181"/>
                    <a:pt x="57" y="181"/>
                    <a:pt x="57" y="181"/>
                  </a:cubicBezTo>
                  <a:cubicBezTo>
                    <a:pt x="56" y="182"/>
                    <a:pt x="56" y="182"/>
                    <a:pt x="56" y="182"/>
                  </a:cubicBezTo>
                  <a:cubicBezTo>
                    <a:pt x="56" y="183"/>
                    <a:pt x="56" y="183"/>
                    <a:pt x="56" y="183"/>
                  </a:cubicBezTo>
                  <a:cubicBezTo>
                    <a:pt x="56" y="184"/>
                    <a:pt x="56" y="184"/>
                    <a:pt x="56" y="184"/>
                  </a:cubicBezTo>
                  <a:cubicBezTo>
                    <a:pt x="56" y="184"/>
                    <a:pt x="56" y="184"/>
                    <a:pt x="56" y="184"/>
                  </a:cubicBezTo>
                  <a:cubicBezTo>
                    <a:pt x="56" y="185"/>
                    <a:pt x="56" y="185"/>
                    <a:pt x="56" y="185"/>
                  </a:cubicBezTo>
                  <a:cubicBezTo>
                    <a:pt x="56" y="185"/>
                    <a:pt x="56" y="185"/>
                    <a:pt x="56" y="185"/>
                  </a:cubicBezTo>
                  <a:cubicBezTo>
                    <a:pt x="56" y="186"/>
                    <a:pt x="56" y="186"/>
                    <a:pt x="56" y="186"/>
                  </a:cubicBezTo>
                  <a:cubicBezTo>
                    <a:pt x="56" y="186"/>
                    <a:pt x="56" y="186"/>
                    <a:pt x="56" y="186"/>
                  </a:cubicBezTo>
                  <a:cubicBezTo>
                    <a:pt x="56" y="187"/>
                    <a:pt x="56" y="187"/>
                    <a:pt x="56" y="187"/>
                  </a:cubicBezTo>
                  <a:cubicBezTo>
                    <a:pt x="56" y="188"/>
                    <a:pt x="56" y="188"/>
                    <a:pt x="56" y="188"/>
                  </a:cubicBezTo>
                  <a:cubicBezTo>
                    <a:pt x="56" y="188"/>
                    <a:pt x="56" y="188"/>
                    <a:pt x="56" y="188"/>
                  </a:cubicBezTo>
                  <a:cubicBezTo>
                    <a:pt x="57" y="189"/>
                    <a:pt x="57" y="189"/>
                    <a:pt x="57" y="189"/>
                  </a:cubicBezTo>
                  <a:cubicBezTo>
                    <a:pt x="52" y="186"/>
                    <a:pt x="52" y="186"/>
                    <a:pt x="52" y="186"/>
                  </a:cubicBezTo>
                  <a:cubicBezTo>
                    <a:pt x="51" y="186"/>
                    <a:pt x="49" y="186"/>
                    <a:pt x="49" y="186"/>
                  </a:cubicBezTo>
                  <a:cubicBezTo>
                    <a:pt x="31" y="196"/>
                    <a:pt x="31" y="196"/>
                    <a:pt x="31" y="196"/>
                  </a:cubicBezTo>
                  <a:cubicBezTo>
                    <a:pt x="30" y="197"/>
                    <a:pt x="30" y="197"/>
                    <a:pt x="30" y="197"/>
                  </a:cubicBezTo>
                  <a:cubicBezTo>
                    <a:pt x="30" y="198"/>
                    <a:pt x="30" y="198"/>
                    <a:pt x="30" y="198"/>
                  </a:cubicBezTo>
                  <a:cubicBezTo>
                    <a:pt x="30" y="199"/>
                    <a:pt x="30" y="199"/>
                    <a:pt x="30" y="199"/>
                  </a:cubicBezTo>
                  <a:cubicBezTo>
                    <a:pt x="30" y="199"/>
                    <a:pt x="30" y="199"/>
                    <a:pt x="30" y="199"/>
                  </a:cubicBezTo>
                  <a:cubicBezTo>
                    <a:pt x="30" y="200"/>
                    <a:pt x="30" y="200"/>
                    <a:pt x="30" y="200"/>
                  </a:cubicBezTo>
                  <a:cubicBezTo>
                    <a:pt x="30" y="200"/>
                    <a:pt x="30" y="200"/>
                    <a:pt x="30" y="200"/>
                  </a:cubicBezTo>
                  <a:cubicBezTo>
                    <a:pt x="30" y="201"/>
                    <a:pt x="30" y="201"/>
                    <a:pt x="30" y="201"/>
                  </a:cubicBezTo>
                  <a:cubicBezTo>
                    <a:pt x="30" y="201"/>
                    <a:pt x="30" y="201"/>
                    <a:pt x="30" y="201"/>
                  </a:cubicBezTo>
                  <a:cubicBezTo>
                    <a:pt x="30" y="202"/>
                    <a:pt x="30" y="202"/>
                    <a:pt x="30" y="202"/>
                  </a:cubicBezTo>
                  <a:cubicBezTo>
                    <a:pt x="30" y="203"/>
                    <a:pt x="30" y="203"/>
                    <a:pt x="30" y="203"/>
                  </a:cubicBezTo>
                  <a:cubicBezTo>
                    <a:pt x="30" y="203"/>
                    <a:pt x="30" y="203"/>
                    <a:pt x="30" y="203"/>
                  </a:cubicBezTo>
                  <a:cubicBezTo>
                    <a:pt x="30" y="204"/>
                    <a:pt x="30" y="204"/>
                    <a:pt x="30" y="204"/>
                  </a:cubicBezTo>
                  <a:cubicBezTo>
                    <a:pt x="26" y="201"/>
                    <a:pt x="26" y="201"/>
                    <a:pt x="26" y="201"/>
                  </a:cubicBezTo>
                  <a:cubicBezTo>
                    <a:pt x="25" y="201"/>
                    <a:pt x="23" y="201"/>
                    <a:pt x="23" y="201"/>
                  </a:cubicBezTo>
                  <a:cubicBezTo>
                    <a:pt x="1" y="214"/>
                    <a:pt x="1" y="214"/>
                    <a:pt x="1" y="214"/>
                  </a:cubicBezTo>
                  <a:cubicBezTo>
                    <a:pt x="0" y="214"/>
                    <a:pt x="0" y="214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1"/>
                    <a:pt x="0" y="222"/>
                    <a:pt x="1" y="222"/>
                  </a:cubicBezTo>
                  <a:cubicBezTo>
                    <a:pt x="23" y="235"/>
                    <a:pt x="23" y="235"/>
                    <a:pt x="23" y="235"/>
                  </a:cubicBezTo>
                  <a:cubicBezTo>
                    <a:pt x="24" y="235"/>
                    <a:pt x="25" y="235"/>
                    <a:pt x="26" y="235"/>
                  </a:cubicBezTo>
                  <a:cubicBezTo>
                    <a:pt x="48" y="222"/>
                    <a:pt x="48" y="222"/>
                    <a:pt x="48" y="222"/>
                  </a:cubicBezTo>
                  <a:cubicBezTo>
                    <a:pt x="48" y="222"/>
                    <a:pt x="48" y="222"/>
                    <a:pt x="48" y="221"/>
                  </a:cubicBezTo>
                  <a:close/>
                </a:path>
              </a:pathLst>
            </a:custGeom>
            <a:solidFill>
              <a:srgbClr val="253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311" name="ïşḻíḓé">
              <a:extLst>
                <a:ext uri="{FF2B5EF4-FFF2-40B4-BE49-F238E27FC236}">
                  <a16:creationId xmlns:a16="http://schemas.microsoft.com/office/drawing/2014/main" id="{C0EBBB39-385A-4EC0-B413-3FEC2B91A9C6}"/>
                </a:ext>
              </a:extLst>
            </p:cNvPr>
            <p:cNvSpPr/>
            <p:nvPr/>
          </p:nvSpPr>
          <p:spPr bwMode="auto">
            <a:xfrm>
              <a:off x="4638675" y="4267200"/>
              <a:ext cx="158750" cy="112713"/>
            </a:xfrm>
            <a:custGeom>
              <a:avLst/>
              <a:gdLst>
                <a:gd name="T0" fmla="*/ 48 w 48"/>
                <a:gd name="T1" fmla="*/ 20 h 34"/>
                <a:gd name="T2" fmla="*/ 48 w 48"/>
                <a:gd name="T3" fmla="*/ 20 h 34"/>
                <a:gd name="T4" fmla="*/ 48 w 48"/>
                <a:gd name="T5" fmla="*/ 19 h 34"/>
                <a:gd name="T6" fmla="*/ 48 w 48"/>
                <a:gd name="T7" fmla="*/ 18 h 34"/>
                <a:gd name="T8" fmla="*/ 48 w 48"/>
                <a:gd name="T9" fmla="*/ 18 h 34"/>
                <a:gd name="T10" fmla="*/ 48 w 48"/>
                <a:gd name="T11" fmla="*/ 17 h 34"/>
                <a:gd name="T12" fmla="*/ 48 w 48"/>
                <a:gd name="T13" fmla="*/ 17 h 34"/>
                <a:gd name="T14" fmla="*/ 48 w 48"/>
                <a:gd name="T15" fmla="*/ 16 h 34"/>
                <a:gd name="T16" fmla="*/ 48 w 48"/>
                <a:gd name="T17" fmla="*/ 15 h 34"/>
                <a:gd name="T18" fmla="*/ 48 w 48"/>
                <a:gd name="T19" fmla="*/ 15 h 34"/>
                <a:gd name="T20" fmla="*/ 48 w 48"/>
                <a:gd name="T21" fmla="*/ 14 h 34"/>
                <a:gd name="T22" fmla="*/ 47 w 48"/>
                <a:gd name="T23" fmla="*/ 13 h 34"/>
                <a:gd name="T24" fmla="*/ 25 w 48"/>
                <a:gd name="T25" fmla="*/ 0 h 34"/>
                <a:gd name="T26" fmla="*/ 22 w 48"/>
                <a:gd name="T27" fmla="*/ 0 h 34"/>
                <a:gd name="T28" fmla="*/ 0 w 48"/>
                <a:gd name="T29" fmla="*/ 13 h 34"/>
                <a:gd name="T30" fmla="*/ 0 w 48"/>
                <a:gd name="T31" fmla="*/ 14 h 34"/>
                <a:gd name="T32" fmla="*/ 0 w 48"/>
                <a:gd name="T33" fmla="*/ 14 h 34"/>
                <a:gd name="T34" fmla="*/ 0 w 48"/>
                <a:gd name="T35" fmla="*/ 15 h 34"/>
                <a:gd name="T36" fmla="*/ 0 w 48"/>
                <a:gd name="T37" fmla="*/ 16 h 34"/>
                <a:gd name="T38" fmla="*/ 0 w 48"/>
                <a:gd name="T39" fmla="*/ 16 h 34"/>
                <a:gd name="T40" fmla="*/ 0 w 48"/>
                <a:gd name="T41" fmla="*/ 17 h 34"/>
                <a:gd name="T42" fmla="*/ 0 w 48"/>
                <a:gd name="T43" fmla="*/ 17 h 34"/>
                <a:gd name="T44" fmla="*/ 0 w 48"/>
                <a:gd name="T45" fmla="*/ 18 h 34"/>
                <a:gd name="T46" fmla="*/ 0 w 48"/>
                <a:gd name="T47" fmla="*/ 18 h 34"/>
                <a:gd name="T48" fmla="*/ 0 w 48"/>
                <a:gd name="T49" fmla="*/ 19 h 34"/>
                <a:gd name="T50" fmla="*/ 0 w 48"/>
                <a:gd name="T51" fmla="*/ 20 h 34"/>
                <a:gd name="T52" fmla="*/ 0 w 48"/>
                <a:gd name="T53" fmla="*/ 21 h 34"/>
                <a:gd name="T54" fmla="*/ 23 w 48"/>
                <a:gd name="T55" fmla="*/ 34 h 34"/>
                <a:gd name="T56" fmla="*/ 26 w 48"/>
                <a:gd name="T57" fmla="*/ 34 h 34"/>
                <a:gd name="T58" fmla="*/ 48 w 48"/>
                <a:gd name="T59" fmla="*/ 21 h 34"/>
                <a:gd name="T60" fmla="*/ 48 w 48"/>
                <a:gd name="T61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8" h="34">
                  <a:moveTo>
                    <a:pt x="48" y="20"/>
                  </a:moveTo>
                  <a:cubicBezTo>
                    <a:pt x="48" y="20"/>
                    <a:pt x="48" y="20"/>
                    <a:pt x="48" y="20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4"/>
                    <a:pt x="48" y="13"/>
                    <a:pt x="47" y="13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4" y="0"/>
                    <a:pt x="23" y="0"/>
                    <a:pt x="22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1"/>
                    <a:pt x="0" y="21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5" y="34"/>
                    <a:pt x="26" y="34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8" y="21"/>
                    <a:pt x="48" y="21"/>
                    <a:pt x="48" y="20"/>
                  </a:cubicBezTo>
                  <a:close/>
                </a:path>
              </a:pathLst>
            </a:custGeom>
            <a:solidFill>
              <a:srgbClr val="253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12" name="ï$1íḍé">
              <a:extLst>
                <a:ext uri="{FF2B5EF4-FFF2-40B4-BE49-F238E27FC236}">
                  <a16:creationId xmlns:a16="http://schemas.microsoft.com/office/drawing/2014/main" id="{B3EDC809-8C39-4EE3-B600-781E0C0D038A}"/>
                </a:ext>
              </a:extLst>
            </p:cNvPr>
            <p:cNvSpPr/>
            <p:nvPr/>
          </p:nvSpPr>
          <p:spPr bwMode="auto">
            <a:xfrm>
              <a:off x="4764088" y="3681413"/>
              <a:ext cx="1303338" cy="771525"/>
            </a:xfrm>
            <a:custGeom>
              <a:avLst/>
              <a:gdLst>
                <a:gd name="T0" fmla="*/ 44 w 395"/>
                <a:gd name="T1" fmla="*/ 219 h 234"/>
                <a:gd name="T2" fmla="*/ 52 w 395"/>
                <a:gd name="T3" fmla="*/ 219 h 234"/>
                <a:gd name="T4" fmla="*/ 70 w 395"/>
                <a:gd name="T5" fmla="*/ 205 h 234"/>
                <a:gd name="T6" fmla="*/ 75 w 395"/>
                <a:gd name="T7" fmla="*/ 204 h 234"/>
                <a:gd name="T8" fmla="*/ 96 w 395"/>
                <a:gd name="T9" fmla="*/ 190 h 234"/>
                <a:gd name="T10" fmla="*/ 96 w 395"/>
                <a:gd name="T11" fmla="*/ 186 h 234"/>
                <a:gd name="T12" fmla="*/ 122 w 395"/>
                <a:gd name="T13" fmla="*/ 176 h 234"/>
                <a:gd name="T14" fmla="*/ 122 w 395"/>
                <a:gd name="T15" fmla="*/ 172 h 234"/>
                <a:gd name="T16" fmla="*/ 148 w 395"/>
                <a:gd name="T17" fmla="*/ 161 h 234"/>
                <a:gd name="T18" fmla="*/ 148 w 395"/>
                <a:gd name="T19" fmla="*/ 157 h 234"/>
                <a:gd name="T20" fmla="*/ 174 w 395"/>
                <a:gd name="T21" fmla="*/ 147 h 234"/>
                <a:gd name="T22" fmla="*/ 174 w 395"/>
                <a:gd name="T23" fmla="*/ 143 h 234"/>
                <a:gd name="T24" fmla="*/ 200 w 395"/>
                <a:gd name="T25" fmla="*/ 133 h 234"/>
                <a:gd name="T26" fmla="*/ 200 w 395"/>
                <a:gd name="T27" fmla="*/ 128 h 234"/>
                <a:gd name="T28" fmla="*/ 226 w 395"/>
                <a:gd name="T29" fmla="*/ 119 h 234"/>
                <a:gd name="T30" fmla="*/ 227 w 395"/>
                <a:gd name="T31" fmla="*/ 114 h 234"/>
                <a:gd name="T32" fmla="*/ 234 w 395"/>
                <a:gd name="T33" fmla="*/ 114 h 234"/>
                <a:gd name="T34" fmla="*/ 253 w 395"/>
                <a:gd name="T35" fmla="*/ 100 h 234"/>
                <a:gd name="T36" fmla="*/ 257 w 395"/>
                <a:gd name="T37" fmla="*/ 99 h 234"/>
                <a:gd name="T38" fmla="*/ 279 w 395"/>
                <a:gd name="T39" fmla="*/ 85 h 234"/>
                <a:gd name="T40" fmla="*/ 279 w 395"/>
                <a:gd name="T41" fmla="*/ 81 h 234"/>
                <a:gd name="T42" fmla="*/ 305 w 395"/>
                <a:gd name="T43" fmla="*/ 71 h 234"/>
                <a:gd name="T44" fmla="*/ 305 w 395"/>
                <a:gd name="T45" fmla="*/ 66 h 234"/>
                <a:gd name="T46" fmla="*/ 331 w 395"/>
                <a:gd name="T47" fmla="*/ 56 h 234"/>
                <a:gd name="T48" fmla="*/ 331 w 395"/>
                <a:gd name="T49" fmla="*/ 52 h 234"/>
                <a:gd name="T50" fmla="*/ 357 w 395"/>
                <a:gd name="T51" fmla="*/ 42 h 234"/>
                <a:gd name="T52" fmla="*/ 357 w 395"/>
                <a:gd name="T53" fmla="*/ 38 h 234"/>
                <a:gd name="T54" fmla="*/ 395 w 395"/>
                <a:gd name="T55" fmla="*/ 20 h 234"/>
                <a:gd name="T56" fmla="*/ 395 w 395"/>
                <a:gd name="T57" fmla="*/ 16 h 234"/>
                <a:gd name="T58" fmla="*/ 339 w 395"/>
                <a:gd name="T59" fmla="*/ 17 h 234"/>
                <a:gd name="T60" fmla="*/ 339 w 395"/>
                <a:gd name="T61" fmla="*/ 22 h 234"/>
                <a:gd name="T62" fmla="*/ 331 w 395"/>
                <a:gd name="T63" fmla="*/ 22 h 234"/>
                <a:gd name="T64" fmla="*/ 313 w 395"/>
                <a:gd name="T65" fmla="*/ 36 h 234"/>
                <a:gd name="T66" fmla="*/ 308 w 395"/>
                <a:gd name="T67" fmla="*/ 37 h 234"/>
                <a:gd name="T68" fmla="*/ 287 w 395"/>
                <a:gd name="T69" fmla="*/ 51 h 234"/>
                <a:gd name="T70" fmla="*/ 287 w 395"/>
                <a:gd name="T71" fmla="*/ 55 h 234"/>
                <a:gd name="T72" fmla="*/ 261 w 395"/>
                <a:gd name="T73" fmla="*/ 65 h 234"/>
                <a:gd name="T74" fmla="*/ 261 w 395"/>
                <a:gd name="T75" fmla="*/ 69 h 234"/>
                <a:gd name="T76" fmla="*/ 235 w 395"/>
                <a:gd name="T77" fmla="*/ 80 h 234"/>
                <a:gd name="T78" fmla="*/ 235 w 395"/>
                <a:gd name="T79" fmla="*/ 84 h 234"/>
                <a:gd name="T80" fmla="*/ 209 w 395"/>
                <a:gd name="T81" fmla="*/ 94 h 234"/>
                <a:gd name="T82" fmla="*/ 209 w 395"/>
                <a:gd name="T83" fmla="*/ 98 h 234"/>
                <a:gd name="T84" fmla="*/ 183 w 395"/>
                <a:gd name="T85" fmla="*/ 109 h 234"/>
                <a:gd name="T86" fmla="*/ 183 w 395"/>
                <a:gd name="T87" fmla="*/ 113 h 234"/>
                <a:gd name="T88" fmla="*/ 157 w 395"/>
                <a:gd name="T89" fmla="*/ 123 h 234"/>
                <a:gd name="T90" fmla="*/ 157 w 395"/>
                <a:gd name="T91" fmla="*/ 127 h 234"/>
                <a:gd name="T92" fmla="*/ 149 w 395"/>
                <a:gd name="T93" fmla="*/ 127 h 234"/>
                <a:gd name="T94" fmla="*/ 130 w 395"/>
                <a:gd name="T95" fmla="*/ 142 h 234"/>
                <a:gd name="T96" fmla="*/ 126 w 395"/>
                <a:gd name="T97" fmla="*/ 143 h 234"/>
                <a:gd name="T98" fmla="*/ 104 w 395"/>
                <a:gd name="T99" fmla="*/ 156 h 234"/>
                <a:gd name="T100" fmla="*/ 105 w 395"/>
                <a:gd name="T101" fmla="*/ 161 h 234"/>
                <a:gd name="T102" fmla="*/ 78 w 395"/>
                <a:gd name="T103" fmla="*/ 171 h 234"/>
                <a:gd name="T104" fmla="*/ 78 w 395"/>
                <a:gd name="T105" fmla="*/ 175 h 234"/>
                <a:gd name="T106" fmla="*/ 52 w 395"/>
                <a:gd name="T107" fmla="*/ 185 h 234"/>
                <a:gd name="T108" fmla="*/ 52 w 395"/>
                <a:gd name="T109" fmla="*/ 189 h 234"/>
                <a:gd name="T110" fmla="*/ 26 w 395"/>
                <a:gd name="T111" fmla="*/ 200 h 234"/>
                <a:gd name="T112" fmla="*/ 26 w 395"/>
                <a:gd name="T113" fmla="*/ 204 h 234"/>
                <a:gd name="T114" fmla="*/ 0 w 395"/>
                <a:gd name="T115" fmla="*/ 214 h 234"/>
                <a:gd name="T116" fmla="*/ 0 w 395"/>
                <a:gd name="T117" fmla="*/ 218 h 234"/>
                <a:gd name="T118" fmla="*/ 44 w 395"/>
                <a:gd name="T119" fmla="*/ 22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95" h="234">
                  <a:moveTo>
                    <a:pt x="44" y="223"/>
                  </a:moveTo>
                  <a:cubicBezTo>
                    <a:pt x="44" y="222"/>
                    <a:pt x="44" y="222"/>
                    <a:pt x="44" y="222"/>
                  </a:cubicBezTo>
                  <a:cubicBezTo>
                    <a:pt x="44" y="222"/>
                    <a:pt x="44" y="222"/>
                    <a:pt x="44" y="222"/>
                  </a:cubicBezTo>
                  <a:cubicBezTo>
                    <a:pt x="44" y="221"/>
                    <a:pt x="44" y="221"/>
                    <a:pt x="44" y="221"/>
                  </a:cubicBezTo>
                  <a:cubicBezTo>
                    <a:pt x="44" y="220"/>
                    <a:pt x="44" y="220"/>
                    <a:pt x="44" y="220"/>
                  </a:cubicBezTo>
                  <a:cubicBezTo>
                    <a:pt x="44" y="220"/>
                    <a:pt x="44" y="220"/>
                    <a:pt x="44" y="220"/>
                  </a:cubicBezTo>
                  <a:cubicBezTo>
                    <a:pt x="44" y="219"/>
                    <a:pt x="44" y="219"/>
                    <a:pt x="44" y="219"/>
                  </a:cubicBezTo>
                  <a:cubicBezTo>
                    <a:pt x="44" y="219"/>
                    <a:pt x="44" y="219"/>
                    <a:pt x="44" y="219"/>
                  </a:cubicBezTo>
                  <a:cubicBezTo>
                    <a:pt x="44" y="218"/>
                    <a:pt x="44" y="218"/>
                    <a:pt x="44" y="218"/>
                  </a:cubicBezTo>
                  <a:cubicBezTo>
                    <a:pt x="44" y="217"/>
                    <a:pt x="44" y="217"/>
                    <a:pt x="44" y="217"/>
                  </a:cubicBezTo>
                  <a:cubicBezTo>
                    <a:pt x="44" y="217"/>
                    <a:pt x="44" y="217"/>
                    <a:pt x="44" y="217"/>
                  </a:cubicBezTo>
                  <a:cubicBezTo>
                    <a:pt x="44" y="216"/>
                    <a:pt x="44" y="216"/>
                    <a:pt x="44" y="216"/>
                  </a:cubicBezTo>
                  <a:cubicBezTo>
                    <a:pt x="49" y="219"/>
                    <a:pt x="49" y="219"/>
                    <a:pt x="49" y="219"/>
                  </a:cubicBezTo>
                  <a:cubicBezTo>
                    <a:pt x="50" y="219"/>
                    <a:pt x="51" y="219"/>
                    <a:pt x="52" y="219"/>
                  </a:cubicBezTo>
                  <a:cubicBezTo>
                    <a:pt x="70" y="209"/>
                    <a:pt x="70" y="209"/>
                    <a:pt x="70" y="209"/>
                  </a:cubicBezTo>
                  <a:cubicBezTo>
                    <a:pt x="70" y="208"/>
                    <a:pt x="70" y="208"/>
                    <a:pt x="70" y="208"/>
                  </a:cubicBezTo>
                  <a:cubicBezTo>
                    <a:pt x="70" y="207"/>
                    <a:pt x="70" y="207"/>
                    <a:pt x="70" y="207"/>
                  </a:cubicBezTo>
                  <a:cubicBezTo>
                    <a:pt x="70" y="207"/>
                    <a:pt x="70" y="207"/>
                    <a:pt x="70" y="207"/>
                  </a:cubicBezTo>
                  <a:cubicBezTo>
                    <a:pt x="70" y="206"/>
                    <a:pt x="70" y="206"/>
                    <a:pt x="70" y="206"/>
                  </a:cubicBezTo>
                  <a:cubicBezTo>
                    <a:pt x="70" y="205"/>
                    <a:pt x="70" y="205"/>
                    <a:pt x="70" y="205"/>
                  </a:cubicBezTo>
                  <a:cubicBezTo>
                    <a:pt x="70" y="205"/>
                    <a:pt x="70" y="205"/>
                    <a:pt x="70" y="205"/>
                  </a:cubicBezTo>
                  <a:cubicBezTo>
                    <a:pt x="70" y="204"/>
                    <a:pt x="70" y="204"/>
                    <a:pt x="70" y="204"/>
                  </a:cubicBezTo>
                  <a:cubicBezTo>
                    <a:pt x="70" y="204"/>
                    <a:pt x="70" y="204"/>
                    <a:pt x="70" y="204"/>
                  </a:cubicBezTo>
                  <a:cubicBezTo>
                    <a:pt x="70" y="203"/>
                    <a:pt x="70" y="203"/>
                    <a:pt x="70" y="203"/>
                  </a:cubicBezTo>
                  <a:cubicBezTo>
                    <a:pt x="70" y="202"/>
                    <a:pt x="70" y="202"/>
                    <a:pt x="70" y="202"/>
                  </a:cubicBezTo>
                  <a:cubicBezTo>
                    <a:pt x="70" y="202"/>
                    <a:pt x="70" y="202"/>
                    <a:pt x="70" y="202"/>
                  </a:cubicBezTo>
                  <a:cubicBezTo>
                    <a:pt x="70" y="201"/>
                    <a:pt x="70" y="201"/>
                    <a:pt x="70" y="201"/>
                  </a:cubicBezTo>
                  <a:cubicBezTo>
                    <a:pt x="75" y="204"/>
                    <a:pt x="75" y="204"/>
                    <a:pt x="75" y="204"/>
                  </a:cubicBezTo>
                  <a:cubicBezTo>
                    <a:pt x="76" y="204"/>
                    <a:pt x="77" y="204"/>
                    <a:pt x="78" y="204"/>
                  </a:cubicBezTo>
                  <a:cubicBezTo>
                    <a:pt x="96" y="194"/>
                    <a:pt x="96" y="194"/>
                    <a:pt x="96" y="194"/>
                  </a:cubicBezTo>
                  <a:cubicBezTo>
                    <a:pt x="96" y="193"/>
                    <a:pt x="96" y="193"/>
                    <a:pt x="96" y="193"/>
                  </a:cubicBezTo>
                  <a:cubicBezTo>
                    <a:pt x="96" y="192"/>
                    <a:pt x="96" y="192"/>
                    <a:pt x="96" y="192"/>
                  </a:cubicBezTo>
                  <a:cubicBezTo>
                    <a:pt x="96" y="191"/>
                    <a:pt x="96" y="191"/>
                    <a:pt x="96" y="191"/>
                  </a:cubicBezTo>
                  <a:cubicBezTo>
                    <a:pt x="96" y="191"/>
                    <a:pt x="96" y="191"/>
                    <a:pt x="96" y="191"/>
                  </a:cubicBezTo>
                  <a:cubicBezTo>
                    <a:pt x="96" y="190"/>
                    <a:pt x="96" y="190"/>
                    <a:pt x="96" y="190"/>
                  </a:cubicBezTo>
                  <a:cubicBezTo>
                    <a:pt x="96" y="190"/>
                    <a:pt x="96" y="190"/>
                    <a:pt x="96" y="190"/>
                  </a:cubicBezTo>
                  <a:cubicBezTo>
                    <a:pt x="96" y="189"/>
                    <a:pt x="96" y="189"/>
                    <a:pt x="96" y="189"/>
                  </a:cubicBezTo>
                  <a:cubicBezTo>
                    <a:pt x="96" y="189"/>
                    <a:pt x="96" y="189"/>
                    <a:pt x="96" y="189"/>
                  </a:cubicBezTo>
                  <a:cubicBezTo>
                    <a:pt x="96" y="188"/>
                    <a:pt x="96" y="188"/>
                    <a:pt x="96" y="188"/>
                  </a:cubicBezTo>
                  <a:cubicBezTo>
                    <a:pt x="96" y="187"/>
                    <a:pt x="96" y="187"/>
                    <a:pt x="96" y="187"/>
                  </a:cubicBezTo>
                  <a:cubicBezTo>
                    <a:pt x="96" y="187"/>
                    <a:pt x="96" y="187"/>
                    <a:pt x="96" y="187"/>
                  </a:cubicBezTo>
                  <a:cubicBezTo>
                    <a:pt x="96" y="186"/>
                    <a:pt x="96" y="186"/>
                    <a:pt x="96" y="186"/>
                  </a:cubicBezTo>
                  <a:cubicBezTo>
                    <a:pt x="101" y="189"/>
                    <a:pt x="101" y="189"/>
                    <a:pt x="101" y="189"/>
                  </a:cubicBezTo>
                  <a:cubicBezTo>
                    <a:pt x="102" y="189"/>
                    <a:pt x="103" y="189"/>
                    <a:pt x="104" y="189"/>
                  </a:cubicBezTo>
                  <a:cubicBezTo>
                    <a:pt x="122" y="179"/>
                    <a:pt x="122" y="179"/>
                    <a:pt x="122" y="179"/>
                  </a:cubicBezTo>
                  <a:cubicBezTo>
                    <a:pt x="122" y="178"/>
                    <a:pt x="123" y="178"/>
                    <a:pt x="122" y="178"/>
                  </a:cubicBezTo>
                  <a:cubicBezTo>
                    <a:pt x="122" y="177"/>
                    <a:pt x="122" y="177"/>
                    <a:pt x="122" y="177"/>
                  </a:cubicBezTo>
                  <a:cubicBezTo>
                    <a:pt x="122" y="176"/>
                    <a:pt x="122" y="176"/>
                    <a:pt x="122" y="176"/>
                  </a:cubicBezTo>
                  <a:cubicBezTo>
                    <a:pt x="122" y="176"/>
                    <a:pt x="122" y="176"/>
                    <a:pt x="122" y="176"/>
                  </a:cubicBezTo>
                  <a:cubicBezTo>
                    <a:pt x="122" y="175"/>
                    <a:pt x="122" y="175"/>
                    <a:pt x="122" y="175"/>
                  </a:cubicBezTo>
                  <a:cubicBezTo>
                    <a:pt x="122" y="175"/>
                    <a:pt x="122" y="175"/>
                    <a:pt x="122" y="175"/>
                  </a:cubicBezTo>
                  <a:cubicBezTo>
                    <a:pt x="122" y="174"/>
                    <a:pt x="122" y="174"/>
                    <a:pt x="122" y="174"/>
                  </a:cubicBezTo>
                  <a:cubicBezTo>
                    <a:pt x="122" y="174"/>
                    <a:pt x="122" y="174"/>
                    <a:pt x="122" y="174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22" y="171"/>
                    <a:pt x="122" y="171"/>
                    <a:pt x="122" y="171"/>
                  </a:cubicBezTo>
                  <a:cubicBezTo>
                    <a:pt x="127" y="174"/>
                    <a:pt x="127" y="174"/>
                    <a:pt x="127" y="174"/>
                  </a:cubicBezTo>
                  <a:cubicBezTo>
                    <a:pt x="128" y="174"/>
                    <a:pt x="129" y="174"/>
                    <a:pt x="130" y="174"/>
                  </a:cubicBezTo>
                  <a:cubicBezTo>
                    <a:pt x="148" y="164"/>
                    <a:pt x="148" y="164"/>
                    <a:pt x="148" y="164"/>
                  </a:cubicBezTo>
                  <a:cubicBezTo>
                    <a:pt x="148" y="163"/>
                    <a:pt x="149" y="163"/>
                    <a:pt x="148" y="163"/>
                  </a:cubicBezTo>
                  <a:cubicBezTo>
                    <a:pt x="148" y="162"/>
                    <a:pt x="148" y="162"/>
                    <a:pt x="148" y="162"/>
                  </a:cubicBezTo>
                  <a:cubicBezTo>
                    <a:pt x="148" y="161"/>
                    <a:pt x="148" y="161"/>
                    <a:pt x="148" y="161"/>
                  </a:cubicBezTo>
                  <a:cubicBezTo>
                    <a:pt x="148" y="161"/>
                    <a:pt x="148" y="161"/>
                    <a:pt x="148" y="161"/>
                  </a:cubicBezTo>
                  <a:cubicBezTo>
                    <a:pt x="148" y="160"/>
                    <a:pt x="148" y="160"/>
                    <a:pt x="148" y="160"/>
                  </a:cubicBezTo>
                  <a:cubicBezTo>
                    <a:pt x="148" y="160"/>
                    <a:pt x="148" y="160"/>
                    <a:pt x="148" y="160"/>
                  </a:cubicBezTo>
                  <a:cubicBezTo>
                    <a:pt x="148" y="159"/>
                    <a:pt x="148" y="159"/>
                    <a:pt x="148" y="159"/>
                  </a:cubicBezTo>
                  <a:cubicBezTo>
                    <a:pt x="148" y="158"/>
                    <a:pt x="148" y="158"/>
                    <a:pt x="148" y="158"/>
                  </a:cubicBezTo>
                  <a:cubicBezTo>
                    <a:pt x="148" y="158"/>
                    <a:pt x="148" y="158"/>
                    <a:pt x="148" y="158"/>
                  </a:cubicBezTo>
                  <a:cubicBezTo>
                    <a:pt x="148" y="157"/>
                    <a:pt x="148" y="157"/>
                    <a:pt x="148" y="157"/>
                  </a:cubicBezTo>
                  <a:cubicBezTo>
                    <a:pt x="148" y="157"/>
                    <a:pt x="148" y="157"/>
                    <a:pt x="148" y="157"/>
                  </a:cubicBezTo>
                  <a:cubicBezTo>
                    <a:pt x="148" y="156"/>
                    <a:pt x="148" y="156"/>
                    <a:pt x="148" y="156"/>
                  </a:cubicBezTo>
                  <a:cubicBezTo>
                    <a:pt x="153" y="159"/>
                    <a:pt x="153" y="159"/>
                    <a:pt x="153" y="159"/>
                  </a:cubicBezTo>
                  <a:cubicBezTo>
                    <a:pt x="154" y="159"/>
                    <a:pt x="155" y="159"/>
                    <a:pt x="156" y="159"/>
                  </a:cubicBezTo>
                  <a:cubicBezTo>
                    <a:pt x="174" y="149"/>
                    <a:pt x="174" y="149"/>
                    <a:pt x="174" y="149"/>
                  </a:cubicBezTo>
                  <a:cubicBezTo>
                    <a:pt x="174" y="148"/>
                    <a:pt x="175" y="148"/>
                    <a:pt x="174" y="148"/>
                  </a:cubicBezTo>
                  <a:cubicBezTo>
                    <a:pt x="174" y="147"/>
                    <a:pt x="174" y="147"/>
                    <a:pt x="174" y="147"/>
                  </a:cubicBezTo>
                  <a:cubicBezTo>
                    <a:pt x="174" y="146"/>
                    <a:pt x="174" y="146"/>
                    <a:pt x="174" y="146"/>
                  </a:cubicBezTo>
                  <a:cubicBezTo>
                    <a:pt x="174" y="146"/>
                    <a:pt x="174" y="146"/>
                    <a:pt x="174" y="146"/>
                  </a:cubicBezTo>
                  <a:cubicBezTo>
                    <a:pt x="174" y="145"/>
                    <a:pt x="174" y="145"/>
                    <a:pt x="174" y="145"/>
                  </a:cubicBezTo>
                  <a:cubicBezTo>
                    <a:pt x="174" y="145"/>
                    <a:pt x="174" y="145"/>
                    <a:pt x="174" y="145"/>
                  </a:cubicBezTo>
                  <a:cubicBezTo>
                    <a:pt x="174" y="144"/>
                    <a:pt x="174" y="144"/>
                    <a:pt x="174" y="144"/>
                  </a:cubicBezTo>
                  <a:cubicBezTo>
                    <a:pt x="174" y="143"/>
                    <a:pt x="174" y="143"/>
                    <a:pt x="174" y="143"/>
                  </a:cubicBezTo>
                  <a:cubicBezTo>
                    <a:pt x="174" y="143"/>
                    <a:pt x="174" y="143"/>
                    <a:pt x="174" y="143"/>
                  </a:cubicBezTo>
                  <a:cubicBezTo>
                    <a:pt x="174" y="142"/>
                    <a:pt x="174" y="142"/>
                    <a:pt x="174" y="142"/>
                  </a:cubicBezTo>
                  <a:cubicBezTo>
                    <a:pt x="174" y="142"/>
                    <a:pt x="174" y="142"/>
                    <a:pt x="174" y="142"/>
                  </a:cubicBezTo>
                  <a:cubicBezTo>
                    <a:pt x="174" y="141"/>
                    <a:pt x="174" y="141"/>
                    <a:pt x="174" y="141"/>
                  </a:cubicBezTo>
                  <a:cubicBezTo>
                    <a:pt x="179" y="144"/>
                    <a:pt x="179" y="144"/>
                    <a:pt x="179" y="144"/>
                  </a:cubicBezTo>
                  <a:cubicBezTo>
                    <a:pt x="180" y="144"/>
                    <a:pt x="181" y="144"/>
                    <a:pt x="182" y="144"/>
                  </a:cubicBezTo>
                  <a:cubicBezTo>
                    <a:pt x="200" y="134"/>
                    <a:pt x="200" y="134"/>
                    <a:pt x="200" y="134"/>
                  </a:cubicBezTo>
                  <a:cubicBezTo>
                    <a:pt x="201" y="133"/>
                    <a:pt x="201" y="133"/>
                    <a:pt x="200" y="133"/>
                  </a:cubicBezTo>
                  <a:cubicBezTo>
                    <a:pt x="200" y="132"/>
                    <a:pt x="200" y="132"/>
                    <a:pt x="200" y="132"/>
                  </a:cubicBezTo>
                  <a:cubicBezTo>
                    <a:pt x="200" y="131"/>
                    <a:pt x="200" y="131"/>
                    <a:pt x="200" y="131"/>
                  </a:cubicBezTo>
                  <a:cubicBezTo>
                    <a:pt x="200" y="131"/>
                    <a:pt x="200" y="131"/>
                    <a:pt x="200" y="131"/>
                  </a:cubicBezTo>
                  <a:cubicBezTo>
                    <a:pt x="200" y="130"/>
                    <a:pt x="200" y="130"/>
                    <a:pt x="200" y="130"/>
                  </a:cubicBezTo>
                  <a:cubicBezTo>
                    <a:pt x="200" y="130"/>
                    <a:pt x="200" y="130"/>
                    <a:pt x="200" y="130"/>
                  </a:cubicBezTo>
                  <a:cubicBezTo>
                    <a:pt x="200" y="129"/>
                    <a:pt x="200" y="129"/>
                    <a:pt x="200" y="129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00" y="127"/>
                    <a:pt x="200" y="127"/>
                    <a:pt x="200" y="127"/>
                  </a:cubicBezTo>
                  <a:cubicBezTo>
                    <a:pt x="200" y="127"/>
                    <a:pt x="200" y="127"/>
                    <a:pt x="200" y="127"/>
                  </a:cubicBezTo>
                  <a:cubicBezTo>
                    <a:pt x="200" y="126"/>
                    <a:pt x="200" y="126"/>
                    <a:pt x="200" y="126"/>
                  </a:cubicBezTo>
                  <a:cubicBezTo>
                    <a:pt x="205" y="129"/>
                    <a:pt x="205" y="129"/>
                    <a:pt x="205" y="129"/>
                  </a:cubicBezTo>
                  <a:cubicBezTo>
                    <a:pt x="206" y="129"/>
                    <a:pt x="208" y="129"/>
                    <a:pt x="208" y="129"/>
                  </a:cubicBezTo>
                  <a:cubicBezTo>
                    <a:pt x="226" y="119"/>
                    <a:pt x="226" y="119"/>
                    <a:pt x="226" y="119"/>
                  </a:cubicBezTo>
                  <a:cubicBezTo>
                    <a:pt x="227" y="118"/>
                    <a:pt x="227" y="118"/>
                    <a:pt x="227" y="117"/>
                  </a:cubicBezTo>
                  <a:cubicBezTo>
                    <a:pt x="227" y="117"/>
                    <a:pt x="227" y="117"/>
                    <a:pt x="227" y="117"/>
                  </a:cubicBezTo>
                  <a:cubicBezTo>
                    <a:pt x="227" y="116"/>
                    <a:pt x="227" y="116"/>
                    <a:pt x="227" y="116"/>
                  </a:cubicBezTo>
                  <a:cubicBezTo>
                    <a:pt x="227" y="116"/>
                    <a:pt x="227" y="116"/>
                    <a:pt x="227" y="116"/>
                  </a:cubicBezTo>
                  <a:cubicBezTo>
                    <a:pt x="227" y="115"/>
                    <a:pt x="227" y="115"/>
                    <a:pt x="227" y="115"/>
                  </a:cubicBezTo>
                  <a:cubicBezTo>
                    <a:pt x="227" y="115"/>
                    <a:pt x="227" y="115"/>
                    <a:pt x="227" y="115"/>
                  </a:cubicBezTo>
                  <a:cubicBezTo>
                    <a:pt x="227" y="114"/>
                    <a:pt x="227" y="114"/>
                    <a:pt x="227" y="114"/>
                  </a:cubicBezTo>
                  <a:cubicBezTo>
                    <a:pt x="227" y="113"/>
                    <a:pt x="227" y="113"/>
                    <a:pt x="227" y="113"/>
                  </a:cubicBezTo>
                  <a:cubicBezTo>
                    <a:pt x="227" y="113"/>
                    <a:pt x="227" y="113"/>
                    <a:pt x="227" y="113"/>
                  </a:cubicBezTo>
                  <a:cubicBezTo>
                    <a:pt x="227" y="112"/>
                    <a:pt x="227" y="112"/>
                    <a:pt x="227" y="112"/>
                  </a:cubicBezTo>
                  <a:cubicBezTo>
                    <a:pt x="227" y="112"/>
                    <a:pt x="227" y="112"/>
                    <a:pt x="227" y="112"/>
                  </a:cubicBezTo>
                  <a:cubicBezTo>
                    <a:pt x="226" y="111"/>
                    <a:pt x="226" y="111"/>
                    <a:pt x="226" y="111"/>
                  </a:cubicBezTo>
                  <a:cubicBezTo>
                    <a:pt x="231" y="114"/>
                    <a:pt x="231" y="114"/>
                    <a:pt x="231" y="114"/>
                  </a:cubicBezTo>
                  <a:cubicBezTo>
                    <a:pt x="232" y="114"/>
                    <a:pt x="234" y="114"/>
                    <a:pt x="234" y="114"/>
                  </a:cubicBezTo>
                  <a:cubicBezTo>
                    <a:pt x="252" y="103"/>
                    <a:pt x="252" y="103"/>
                    <a:pt x="252" y="103"/>
                  </a:cubicBezTo>
                  <a:cubicBezTo>
                    <a:pt x="253" y="103"/>
                    <a:pt x="253" y="103"/>
                    <a:pt x="253" y="102"/>
                  </a:cubicBezTo>
                  <a:cubicBezTo>
                    <a:pt x="253" y="102"/>
                    <a:pt x="253" y="102"/>
                    <a:pt x="253" y="102"/>
                  </a:cubicBezTo>
                  <a:cubicBezTo>
                    <a:pt x="253" y="101"/>
                    <a:pt x="253" y="101"/>
                    <a:pt x="253" y="101"/>
                  </a:cubicBezTo>
                  <a:cubicBezTo>
                    <a:pt x="253" y="101"/>
                    <a:pt x="253" y="101"/>
                    <a:pt x="253" y="101"/>
                  </a:cubicBezTo>
                  <a:cubicBezTo>
                    <a:pt x="253" y="100"/>
                    <a:pt x="253" y="100"/>
                    <a:pt x="253" y="100"/>
                  </a:cubicBezTo>
                  <a:cubicBezTo>
                    <a:pt x="253" y="100"/>
                    <a:pt x="253" y="100"/>
                    <a:pt x="253" y="100"/>
                  </a:cubicBezTo>
                  <a:cubicBezTo>
                    <a:pt x="253" y="99"/>
                    <a:pt x="253" y="99"/>
                    <a:pt x="253" y="99"/>
                  </a:cubicBezTo>
                  <a:cubicBezTo>
                    <a:pt x="253" y="98"/>
                    <a:pt x="253" y="98"/>
                    <a:pt x="253" y="98"/>
                  </a:cubicBezTo>
                  <a:cubicBezTo>
                    <a:pt x="253" y="98"/>
                    <a:pt x="253" y="98"/>
                    <a:pt x="253" y="98"/>
                  </a:cubicBezTo>
                  <a:cubicBezTo>
                    <a:pt x="253" y="97"/>
                    <a:pt x="253" y="97"/>
                    <a:pt x="253" y="97"/>
                  </a:cubicBezTo>
                  <a:cubicBezTo>
                    <a:pt x="253" y="97"/>
                    <a:pt x="253" y="97"/>
                    <a:pt x="253" y="97"/>
                  </a:cubicBezTo>
                  <a:cubicBezTo>
                    <a:pt x="252" y="96"/>
                    <a:pt x="252" y="96"/>
                    <a:pt x="252" y="96"/>
                  </a:cubicBezTo>
                  <a:cubicBezTo>
                    <a:pt x="257" y="99"/>
                    <a:pt x="257" y="99"/>
                    <a:pt x="257" y="99"/>
                  </a:cubicBezTo>
                  <a:cubicBezTo>
                    <a:pt x="258" y="99"/>
                    <a:pt x="260" y="99"/>
                    <a:pt x="260" y="99"/>
                  </a:cubicBezTo>
                  <a:cubicBezTo>
                    <a:pt x="278" y="88"/>
                    <a:pt x="278" y="88"/>
                    <a:pt x="278" y="88"/>
                  </a:cubicBezTo>
                  <a:cubicBezTo>
                    <a:pt x="279" y="88"/>
                    <a:pt x="279" y="88"/>
                    <a:pt x="279" y="87"/>
                  </a:cubicBezTo>
                  <a:cubicBezTo>
                    <a:pt x="279" y="87"/>
                    <a:pt x="279" y="87"/>
                    <a:pt x="279" y="87"/>
                  </a:cubicBezTo>
                  <a:cubicBezTo>
                    <a:pt x="279" y="86"/>
                    <a:pt x="279" y="86"/>
                    <a:pt x="279" y="86"/>
                  </a:cubicBezTo>
                  <a:cubicBezTo>
                    <a:pt x="279" y="86"/>
                    <a:pt x="279" y="86"/>
                    <a:pt x="279" y="86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279" y="84"/>
                    <a:pt x="279" y="84"/>
                    <a:pt x="279" y="84"/>
                  </a:cubicBezTo>
                  <a:cubicBezTo>
                    <a:pt x="279" y="84"/>
                    <a:pt x="279" y="84"/>
                    <a:pt x="279" y="84"/>
                  </a:cubicBezTo>
                  <a:cubicBezTo>
                    <a:pt x="279" y="83"/>
                    <a:pt x="279" y="83"/>
                    <a:pt x="279" y="83"/>
                  </a:cubicBezTo>
                  <a:cubicBezTo>
                    <a:pt x="279" y="83"/>
                    <a:pt x="279" y="83"/>
                    <a:pt x="279" y="83"/>
                  </a:cubicBezTo>
                  <a:cubicBezTo>
                    <a:pt x="279" y="82"/>
                    <a:pt x="279" y="82"/>
                    <a:pt x="279" y="82"/>
                  </a:cubicBezTo>
                  <a:cubicBezTo>
                    <a:pt x="279" y="82"/>
                    <a:pt x="279" y="82"/>
                    <a:pt x="279" y="82"/>
                  </a:cubicBezTo>
                  <a:cubicBezTo>
                    <a:pt x="279" y="81"/>
                    <a:pt x="279" y="81"/>
                    <a:pt x="279" y="81"/>
                  </a:cubicBezTo>
                  <a:cubicBezTo>
                    <a:pt x="283" y="84"/>
                    <a:pt x="283" y="84"/>
                    <a:pt x="283" y="84"/>
                  </a:cubicBezTo>
                  <a:cubicBezTo>
                    <a:pt x="284" y="84"/>
                    <a:pt x="286" y="84"/>
                    <a:pt x="286" y="84"/>
                  </a:cubicBezTo>
                  <a:cubicBezTo>
                    <a:pt x="304" y="73"/>
                    <a:pt x="304" y="73"/>
                    <a:pt x="304" y="73"/>
                  </a:cubicBezTo>
                  <a:cubicBezTo>
                    <a:pt x="305" y="73"/>
                    <a:pt x="305" y="73"/>
                    <a:pt x="305" y="72"/>
                  </a:cubicBezTo>
                  <a:cubicBezTo>
                    <a:pt x="305" y="72"/>
                    <a:pt x="305" y="72"/>
                    <a:pt x="305" y="72"/>
                  </a:cubicBezTo>
                  <a:cubicBezTo>
                    <a:pt x="305" y="71"/>
                    <a:pt x="305" y="71"/>
                    <a:pt x="305" y="71"/>
                  </a:cubicBezTo>
                  <a:cubicBezTo>
                    <a:pt x="305" y="71"/>
                    <a:pt x="305" y="71"/>
                    <a:pt x="305" y="71"/>
                  </a:cubicBezTo>
                  <a:cubicBezTo>
                    <a:pt x="305" y="70"/>
                    <a:pt x="305" y="70"/>
                    <a:pt x="305" y="70"/>
                  </a:cubicBezTo>
                  <a:cubicBezTo>
                    <a:pt x="305" y="69"/>
                    <a:pt x="305" y="69"/>
                    <a:pt x="305" y="69"/>
                  </a:cubicBezTo>
                  <a:cubicBezTo>
                    <a:pt x="305" y="69"/>
                    <a:pt x="305" y="69"/>
                    <a:pt x="305" y="69"/>
                  </a:cubicBezTo>
                  <a:cubicBezTo>
                    <a:pt x="305" y="68"/>
                    <a:pt x="305" y="68"/>
                    <a:pt x="305" y="68"/>
                  </a:cubicBezTo>
                  <a:cubicBezTo>
                    <a:pt x="305" y="68"/>
                    <a:pt x="305" y="68"/>
                    <a:pt x="305" y="68"/>
                  </a:cubicBezTo>
                  <a:cubicBezTo>
                    <a:pt x="305" y="67"/>
                    <a:pt x="305" y="67"/>
                    <a:pt x="305" y="67"/>
                  </a:cubicBezTo>
                  <a:cubicBezTo>
                    <a:pt x="305" y="66"/>
                    <a:pt x="305" y="66"/>
                    <a:pt x="305" y="66"/>
                  </a:cubicBezTo>
                  <a:cubicBezTo>
                    <a:pt x="305" y="66"/>
                    <a:pt x="305" y="66"/>
                    <a:pt x="305" y="66"/>
                  </a:cubicBezTo>
                  <a:cubicBezTo>
                    <a:pt x="310" y="69"/>
                    <a:pt x="310" y="69"/>
                    <a:pt x="310" y="69"/>
                  </a:cubicBezTo>
                  <a:cubicBezTo>
                    <a:pt x="310" y="69"/>
                    <a:pt x="312" y="69"/>
                    <a:pt x="312" y="69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8"/>
                    <a:pt x="331" y="58"/>
                    <a:pt x="331" y="57"/>
                  </a:cubicBezTo>
                  <a:cubicBezTo>
                    <a:pt x="331" y="57"/>
                    <a:pt x="331" y="57"/>
                    <a:pt x="331" y="57"/>
                  </a:cubicBezTo>
                  <a:cubicBezTo>
                    <a:pt x="331" y="56"/>
                    <a:pt x="331" y="56"/>
                    <a:pt x="331" y="56"/>
                  </a:cubicBezTo>
                  <a:cubicBezTo>
                    <a:pt x="331" y="56"/>
                    <a:pt x="331" y="56"/>
                    <a:pt x="331" y="56"/>
                  </a:cubicBezTo>
                  <a:cubicBezTo>
                    <a:pt x="331" y="55"/>
                    <a:pt x="331" y="55"/>
                    <a:pt x="331" y="55"/>
                  </a:cubicBezTo>
                  <a:cubicBezTo>
                    <a:pt x="331" y="54"/>
                    <a:pt x="331" y="54"/>
                    <a:pt x="331" y="54"/>
                  </a:cubicBezTo>
                  <a:cubicBezTo>
                    <a:pt x="331" y="54"/>
                    <a:pt x="331" y="54"/>
                    <a:pt x="331" y="54"/>
                  </a:cubicBezTo>
                  <a:cubicBezTo>
                    <a:pt x="331" y="53"/>
                    <a:pt x="331" y="53"/>
                    <a:pt x="331" y="53"/>
                  </a:cubicBezTo>
                  <a:cubicBezTo>
                    <a:pt x="331" y="53"/>
                    <a:pt x="331" y="53"/>
                    <a:pt x="331" y="53"/>
                  </a:cubicBezTo>
                  <a:cubicBezTo>
                    <a:pt x="331" y="52"/>
                    <a:pt x="331" y="52"/>
                    <a:pt x="331" y="52"/>
                  </a:cubicBezTo>
                  <a:cubicBezTo>
                    <a:pt x="331" y="51"/>
                    <a:pt x="331" y="51"/>
                    <a:pt x="331" y="51"/>
                  </a:cubicBezTo>
                  <a:cubicBezTo>
                    <a:pt x="331" y="51"/>
                    <a:pt x="331" y="51"/>
                    <a:pt x="331" y="51"/>
                  </a:cubicBezTo>
                  <a:cubicBezTo>
                    <a:pt x="336" y="53"/>
                    <a:pt x="336" y="53"/>
                    <a:pt x="336" y="53"/>
                  </a:cubicBezTo>
                  <a:cubicBezTo>
                    <a:pt x="336" y="54"/>
                    <a:pt x="338" y="54"/>
                    <a:pt x="339" y="54"/>
                  </a:cubicBezTo>
                  <a:cubicBezTo>
                    <a:pt x="356" y="43"/>
                    <a:pt x="356" y="43"/>
                    <a:pt x="356" y="43"/>
                  </a:cubicBezTo>
                  <a:cubicBezTo>
                    <a:pt x="357" y="43"/>
                    <a:pt x="357" y="43"/>
                    <a:pt x="357" y="42"/>
                  </a:cubicBezTo>
                  <a:cubicBezTo>
                    <a:pt x="357" y="42"/>
                    <a:pt x="357" y="42"/>
                    <a:pt x="357" y="42"/>
                  </a:cubicBezTo>
                  <a:cubicBezTo>
                    <a:pt x="357" y="41"/>
                    <a:pt x="357" y="41"/>
                    <a:pt x="357" y="41"/>
                  </a:cubicBezTo>
                  <a:cubicBezTo>
                    <a:pt x="357" y="41"/>
                    <a:pt x="357" y="41"/>
                    <a:pt x="357" y="41"/>
                  </a:cubicBezTo>
                  <a:cubicBezTo>
                    <a:pt x="357" y="40"/>
                    <a:pt x="357" y="40"/>
                    <a:pt x="357" y="40"/>
                  </a:cubicBezTo>
                  <a:cubicBezTo>
                    <a:pt x="357" y="39"/>
                    <a:pt x="357" y="39"/>
                    <a:pt x="357" y="39"/>
                  </a:cubicBezTo>
                  <a:cubicBezTo>
                    <a:pt x="357" y="39"/>
                    <a:pt x="357" y="39"/>
                    <a:pt x="357" y="39"/>
                  </a:cubicBezTo>
                  <a:cubicBezTo>
                    <a:pt x="357" y="38"/>
                    <a:pt x="357" y="38"/>
                    <a:pt x="357" y="38"/>
                  </a:cubicBezTo>
                  <a:cubicBezTo>
                    <a:pt x="357" y="38"/>
                    <a:pt x="357" y="38"/>
                    <a:pt x="357" y="38"/>
                  </a:cubicBezTo>
                  <a:cubicBezTo>
                    <a:pt x="357" y="37"/>
                    <a:pt x="357" y="37"/>
                    <a:pt x="357" y="37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62" y="38"/>
                    <a:pt x="362" y="38"/>
                    <a:pt x="362" y="38"/>
                  </a:cubicBezTo>
                  <a:cubicBezTo>
                    <a:pt x="362" y="39"/>
                    <a:pt x="364" y="39"/>
                    <a:pt x="365" y="39"/>
                  </a:cubicBezTo>
                  <a:cubicBezTo>
                    <a:pt x="395" y="21"/>
                    <a:pt x="395" y="21"/>
                    <a:pt x="395" y="21"/>
                  </a:cubicBezTo>
                  <a:cubicBezTo>
                    <a:pt x="395" y="21"/>
                    <a:pt x="395" y="21"/>
                    <a:pt x="395" y="20"/>
                  </a:cubicBezTo>
                  <a:cubicBezTo>
                    <a:pt x="395" y="20"/>
                    <a:pt x="395" y="20"/>
                    <a:pt x="395" y="20"/>
                  </a:cubicBezTo>
                  <a:cubicBezTo>
                    <a:pt x="395" y="19"/>
                    <a:pt x="395" y="19"/>
                    <a:pt x="395" y="19"/>
                  </a:cubicBezTo>
                  <a:cubicBezTo>
                    <a:pt x="395" y="18"/>
                    <a:pt x="395" y="18"/>
                    <a:pt x="395" y="18"/>
                  </a:cubicBezTo>
                  <a:cubicBezTo>
                    <a:pt x="395" y="18"/>
                    <a:pt x="395" y="18"/>
                    <a:pt x="395" y="18"/>
                  </a:cubicBezTo>
                  <a:cubicBezTo>
                    <a:pt x="395" y="17"/>
                    <a:pt x="395" y="17"/>
                    <a:pt x="395" y="17"/>
                  </a:cubicBezTo>
                  <a:cubicBezTo>
                    <a:pt x="395" y="17"/>
                    <a:pt x="395" y="17"/>
                    <a:pt x="395" y="17"/>
                  </a:cubicBezTo>
                  <a:cubicBezTo>
                    <a:pt x="395" y="16"/>
                    <a:pt x="395" y="16"/>
                    <a:pt x="395" y="16"/>
                  </a:cubicBezTo>
                  <a:cubicBezTo>
                    <a:pt x="395" y="15"/>
                    <a:pt x="395" y="15"/>
                    <a:pt x="395" y="15"/>
                  </a:cubicBezTo>
                  <a:cubicBezTo>
                    <a:pt x="395" y="15"/>
                    <a:pt x="395" y="15"/>
                    <a:pt x="395" y="15"/>
                  </a:cubicBezTo>
                  <a:cubicBezTo>
                    <a:pt x="395" y="14"/>
                    <a:pt x="395" y="14"/>
                    <a:pt x="395" y="14"/>
                  </a:cubicBezTo>
                  <a:cubicBezTo>
                    <a:pt x="395" y="14"/>
                    <a:pt x="395" y="13"/>
                    <a:pt x="394" y="13"/>
                  </a:cubicBezTo>
                  <a:cubicBezTo>
                    <a:pt x="372" y="0"/>
                    <a:pt x="372" y="0"/>
                    <a:pt x="372" y="0"/>
                  </a:cubicBezTo>
                  <a:cubicBezTo>
                    <a:pt x="371" y="0"/>
                    <a:pt x="370" y="0"/>
                    <a:pt x="369" y="0"/>
                  </a:cubicBezTo>
                  <a:cubicBezTo>
                    <a:pt x="339" y="17"/>
                    <a:pt x="339" y="17"/>
                    <a:pt x="339" y="17"/>
                  </a:cubicBezTo>
                  <a:cubicBezTo>
                    <a:pt x="339" y="18"/>
                    <a:pt x="339" y="18"/>
                    <a:pt x="339" y="18"/>
                  </a:cubicBezTo>
                  <a:cubicBezTo>
                    <a:pt x="339" y="19"/>
                    <a:pt x="339" y="19"/>
                    <a:pt x="339" y="19"/>
                  </a:cubicBezTo>
                  <a:cubicBezTo>
                    <a:pt x="339" y="20"/>
                    <a:pt x="339" y="20"/>
                    <a:pt x="339" y="20"/>
                  </a:cubicBezTo>
                  <a:cubicBezTo>
                    <a:pt x="339" y="20"/>
                    <a:pt x="339" y="20"/>
                    <a:pt x="339" y="20"/>
                  </a:cubicBezTo>
                  <a:cubicBezTo>
                    <a:pt x="339" y="21"/>
                    <a:pt x="339" y="21"/>
                    <a:pt x="339" y="21"/>
                  </a:cubicBezTo>
                  <a:cubicBezTo>
                    <a:pt x="339" y="21"/>
                    <a:pt x="339" y="21"/>
                    <a:pt x="339" y="21"/>
                  </a:cubicBezTo>
                  <a:cubicBezTo>
                    <a:pt x="339" y="22"/>
                    <a:pt x="339" y="22"/>
                    <a:pt x="339" y="22"/>
                  </a:cubicBezTo>
                  <a:cubicBezTo>
                    <a:pt x="339" y="23"/>
                    <a:pt x="339" y="23"/>
                    <a:pt x="339" y="23"/>
                  </a:cubicBezTo>
                  <a:cubicBezTo>
                    <a:pt x="339" y="23"/>
                    <a:pt x="339" y="23"/>
                    <a:pt x="339" y="23"/>
                  </a:cubicBezTo>
                  <a:cubicBezTo>
                    <a:pt x="339" y="24"/>
                    <a:pt x="339" y="24"/>
                    <a:pt x="339" y="24"/>
                  </a:cubicBezTo>
                  <a:cubicBezTo>
                    <a:pt x="339" y="24"/>
                    <a:pt x="339" y="24"/>
                    <a:pt x="339" y="24"/>
                  </a:cubicBezTo>
                  <a:cubicBezTo>
                    <a:pt x="339" y="25"/>
                    <a:pt x="339" y="25"/>
                    <a:pt x="339" y="25"/>
                  </a:cubicBezTo>
                  <a:cubicBezTo>
                    <a:pt x="334" y="22"/>
                    <a:pt x="334" y="22"/>
                    <a:pt x="334" y="22"/>
                  </a:cubicBezTo>
                  <a:cubicBezTo>
                    <a:pt x="333" y="22"/>
                    <a:pt x="332" y="22"/>
                    <a:pt x="331" y="22"/>
                  </a:cubicBezTo>
                  <a:cubicBezTo>
                    <a:pt x="313" y="33"/>
                    <a:pt x="313" y="33"/>
                    <a:pt x="313" y="33"/>
                  </a:cubicBezTo>
                  <a:cubicBezTo>
                    <a:pt x="313" y="33"/>
                    <a:pt x="313" y="33"/>
                    <a:pt x="313" y="34"/>
                  </a:cubicBezTo>
                  <a:cubicBezTo>
                    <a:pt x="313" y="34"/>
                    <a:pt x="313" y="34"/>
                    <a:pt x="313" y="34"/>
                  </a:cubicBezTo>
                  <a:cubicBezTo>
                    <a:pt x="313" y="35"/>
                    <a:pt x="313" y="35"/>
                    <a:pt x="313" y="35"/>
                  </a:cubicBezTo>
                  <a:cubicBezTo>
                    <a:pt x="313" y="35"/>
                    <a:pt x="313" y="35"/>
                    <a:pt x="313" y="35"/>
                  </a:cubicBezTo>
                  <a:cubicBezTo>
                    <a:pt x="313" y="36"/>
                    <a:pt x="313" y="36"/>
                    <a:pt x="313" y="36"/>
                  </a:cubicBezTo>
                  <a:cubicBezTo>
                    <a:pt x="313" y="36"/>
                    <a:pt x="313" y="36"/>
                    <a:pt x="313" y="36"/>
                  </a:cubicBezTo>
                  <a:cubicBezTo>
                    <a:pt x="313" y="37"/>
                    <a:pt x="313" y="37"/>
                    <a:pt x="313" y="37"/>
                  </a:cubicBezTo>
                  <a:cubicBezTo>
                    <a:pt x="313" y="38"/>
                    <a:pt x="313" y="38"/>
                    <a:pt x="313" y="38"/>
                  </a:cubicBezTo>
                  <a:cubicBezTo>
                    <a:pt x="313" y="38"/>
                    <a:pt x="313" y="38"/>
                    <a:pt x="313" y="38"/>
                  </a:cubicBezTo>
                  <a:cubicBezTo>
                    <a:pt x="313" y="39"/>
                    <a:pt x="313" y="39"/>
                    <a:pt x="313" y="39"/>
                  </a:cubicBezTo>
                  <a:cubicBezTo>
                    <a:pt x="313" y="39"/>
                    <a:pt x="313" y="39"/>
                    <a:pt x="313" y="39"/>
                  </a:cubicBezTo>
                  <a:cubicBezTo>
                    <a:pt x="313" y="40"/>
                    <a:pt x="313" y="40"/>
                    <a:pt x="313" y="40"/>
                  </a:cubicBezTo>
                  <a:cubicBezTo>
                    <a:pt x="308" y="37"/>
                    <a:pt x="308" y="37"/>
                    <a:pt x="308" y="37"/>
                  </a:cubicBezTo>
                  <a:cubicBezTo>
                    <a:pt x="307" y="37"/>
                    <a:pt x="306" y="37"/>
                    <a:pt x="305" y="37"/>
                  </a:cubicBezTo>
                  <a:cubicBezTo>
                    <a:pt x="287" y="48"/>
                    <a:pt x="287" y="48"/>
                    <a:pt x="287" y="48"/>
                  </a:cubicBezTo>
                  <a:cubicBezTo>
                    <a:pt x="287" y="48"/>
                    <a:pt x="287" y="48"/>
                    <a:pt x="287" y="49"/>
                  </a:cubicBezTo>
                  <a:cubicBezTo>
                    <a:pt x="287" y="49"/>
                    <a:pt x="287" y="49"/>
                    <a:pt x="287" y="49"/>
                  </a:cubicBezTo>
                  <a:cubicBezTo>
                    <a:pt x="287" y="50"/>
                    <a:pt x="287" y="50"/>
                    <a:pt x="287" y="50"/>
                  </a:cubicBezTo>
                  <a:cubicBezTo>
                    <a:pt x="287" y="50"/>
                    <a:pt x="287" y="50"/>
                    <a:pt x="287" y="50"/>
                  </a:cubicBezTo>
                  <a:cubicBezTo>
                    <a:pt x="287" y="51"/>
                    <a:pt x="287" y="51"/>
                    <a:pt x="287" y="51"/>
                  </a:cubicBezTo>
                  <a:cubicBezTo>
                    <a:pt x="287" y="52"/>
                    <a:pt x="287" y="52"/>
                    <a:pt x="287" y="52"/>
                  </a:cubicBezTo>
                  <a:cubicBezTo>
                    <a:pt x="287" y="52"/>
                    <a:pt x="287" y="52"/>
                    <a:pt x="287" y="52"/>
                  </a:cubicBezTo>
                  <a:cubicBezTo>
                    <a:pt x="287" y="53"/>
                    <a:pt x="287" y="53"/>
                    <a:pt x="287" y="53"/>
                  </a:cubicBezTo>
                  <a:cubicBezTo>
                    <a:pt x="287" y="53"/>
                    <a:pt x="287" y="53"/>
                    <a:pt x="287" y="53"/>
                  </a:cubicBezTo>
                  <a:cubicBezTo>
                    <a:pt x="287" y="54"/>
                    <a:pt x="287" y="54"/>
                    <a:pt x="287" y="54"/>
                  </a:cubicBezTo>
                  <a:cubicBezTo>
                    <a:pt x="287" y="54"/>
                    <a:pt x="287" y="54"/>
                    <a:pt x="287" y="54"/>
                  </a:cubicBezTo>
                  <a:cubicBezTo>
                    <a:pt x="287" y="55"/>
                    <a:pt x="287" y="55"/>
                    <a:pt x="287" y="55"/>
                  </a:cubicBezTo>
                  <a:cubicBezTo>
                    <a:pt x="282" y="52"/>
                    <a:pt x="282" y="52"/>
                    <a:pt x="282" y="52"/>
                  </a:cubicBezTo>
                  <a:cubicBezTo>
                    <a:pt x="281" y="52"/>
                    <a:pt x="280" y="52"/>
                    <a:pt x="279" y="52"/>
                  </a:cubicBezTo>
                  <a:cubicBezTo>
                    <a:pt x="261" y="63"/>
                    <a:pt x="261" y="63"/>
                    <a:pt x="261" y="63"/>
                  </a:cubicBezTo>
                  <a:cubicBezTo>
                    <a:pt x="261" y="63"/>
                    <a:pt x="261" y="63"/>
                    <a:pt x="261" y="64"/>
                  </a:cubicBezTo>
                  <a:cubicBezTo>
                    <a:pt x="261" y="64"/>
                    <a:pt x="261" y="64"/>
                    <a:pt x="261" y="64"/>
                  </a:cubicBezTo>
                  <a:cubicBezTo>
                    <a:pt x="261" y="65"/>
                    <a:pt x="261" y="65"/>
                    <a:pt x="261" y="65"/>
                  </a:cubicBezTo>
                  <a:cubicBezTo>
                    <a:pt x="261" y="65"/>
                    <a:pt x="261" y="65"/>
                    <a:pt x="261" y="65"/>
                  </a:cubicBezTo>
                  <a:cubicBezTo>
                    <a:pt x="261" y="66"/>
                    <a:pt x="261" y="66"/>
                    <a:pt x="261" y="66"/>
                  </a:cubicBezTo>
                  <a:cubicBezTo>
                    <a:pt x="261" y="67"/>
                    <a:pt x="261" y="67"/>
                    <a:pt x="261" y="67"/>
                  </a:cubicBezTo>
                  <a:cubicBezTo>
                    <a:pt x="261" y="67"/>
                    <a:pt x="261" y="67"/>
                    <a:pt x="261" y="67"/>
                  </a:cubicBezTo>
                  <a:cubicBezTo>
                    <a:pt x="261" y="68"/>
                    <a:pt x="261" y="68"/>
                    <a:pt x="261" y="68"/>
                  </a:cubicBezTo>
                  <a:cubicBezTo>
                    <a:pt x="261" y="68"/>
                    <a:pt x="261" y="68"/>
                    <a:pt x="261" y="68"/>
                  </a:cubicBezTo>
                  <a:cubicBezTo>
                    <a:pt x="261" y="69"/>
                    <a:pt x="261" y="69"/>
                    <a:pt x="261" y="69"/>
                  </a:cubicBezTo>
                  <a:cubicBezTo>
                    <a:pt x="261" y="69"/>
                    <a:pt x="261" y="69"/>
                    <a:pt x="261" y="69"/>
                  </a:cubicBezTo>
                  <a:cubicBezTo>
                    <a:pt x="261" y="70"/>
                    <a:pt x="261" y="70"/>
                    <a:pt x="261" y="70"/>
                  </a:cubicBezTo>
                  <a:cubicBezTo>
                    <a:pt x="256" y="67"/>
                    <a:pt x="256" y="67"/>
                    <a:pt x="256" y="67"/>
                  </a:cubicBezTo>
                  <a:cubicBezTo>
                    <a:pt x="255" y="67"/>
                    <a:pt x="254" y="67"/>
                    <a:pt x="253" y="67"/>
                  </a:cubicBezTo>
                  <a:cubicBezTo>
                    <a:pt x="235" y="78"/>
                    <a:pt x="235" y="78"/>
                    <a:pt x="235" y="78"/>
                  </a:cubicBezTo>
                  <a:cubicBezTo>
                    <a:pt x="235" y="78"/>
                    <a:pt x="234" y="78"/>
                    <a:pt x="235" y="79"/>
                  </a:cubicBezTo>
                  <a:cubicBezTo>
                    <a:pt x="235" y="79"/>
                    <a:pt x="235" y="79"/>
                    <a:pt x="235" y="79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5" y="82"/>
                    <a:pt x="235" y="82"/>
                    <a:pt x="235" y="82"/>
                  </a:cubicBezTo>
                  <a:cubicBezTo>
                    <a:pt x="235" y="82"/>
                    <a:pt x="235" y="82"/>
                    <a:pt x="235" y="82"/>
                  </a:cubicBezTo>
                  <a:cubicBezTo>
                    <a:pt x="235" y="83"/>
                    <a:pt x="235" y="83"/>
                    <a:pt x="235" y="83"/>
                  </a:cubicBezTo>
                  <a:cubicBezTo>
                    <a:pt x="235" y="83"/>
                    <a:pt x="235" y="83"/>
                    <a:pt x="235" y="83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35" y="85"/>
                    <a:pt x="235" y="85"/>
                    <a:pt x="235" y="85"/>
                  </a:cubicBezTo>
                  <a:cubicBezTo>
                    <a:pt x="235" y="85"/>
                    <a:pt x="235" y="85"/>
                    <a:pt x="235" y="85"/>
                  </a:cubicBezTo>
                  <a:cubicBezTo>
                    <a:pt x="230" y="82"/>
                    <a:pt x="230" y="82"/>
                    <a:pt x="230" y="82"/>
                  </a:cubicBezTo>
                  <a:cubicBezTo>
                    <a:pt x="229" y="82"/>
                    <a:pt x="228" y="82"/>
                    <a:pt x="227" y="82"/>
                  </a:cubicBezTo>
                  <a:cubicBezTo>
                    <a:pt x="209" y="93"/>
                    <a:pt x="209" y="93"/>
                    <a:pt x="209" y="93"/>
                  </a:cubicBezTo>
                  <a:cubicBezTo>
                    <a:pt x="209" y="93"/>
                    <a:pt x="208" y="93"/>
                    <a:pt x="209" y="94"/>
                  </a:cubicBezTo>
                  <a:cubicBezTo>
                    <a:pt x="209" y="94"/>
                    <a:pt x="209" y="94"/>
                    <a:pt x="209" y="94"/>
                  </a:cubicBezTo>
                  <a:cubicBezTo>
                    <a:pt x="209" y="95"/>
                    <a:pt x="209" y="95"/>
                    <a:pt x="209" y="95"/>
                  </a:cubicBezTo>
                  <a:cubicBezTo>
                    <a:pt x="209" y="95"/>
                    <a:pt x="209" y="95"/>
                    <a:pt x="209" y="95"/>
                  </a:cubicBezTo>
                  <a:cubicBezTo>
                    <a:pt x="209" y="96"/>
                    <a:pt x="209" y="96"/>
                    <a:pt x="209" y="96"/>
                  </a:cubicBezTo>
                  <a:cubicBezTo>
                    <a:pt x="209" y="97"/>
                    <a:pt x="209" y="97"/>
                    <a:pt x="209" y="97"/>
                  </a:cubicBezTo>
                  <a:cubicBezTo>
                    <a:pt x="209" y="97"/>
                    <a:pt x="209" y="97"/>
                    <a:pt x="209" y="97"/>
                  </a:cubicBezTo>
                  <a:cubicBezTo>
                    <a:pt x="209" y="98"/>
                    <a:pt x="209" y="98"/>
                    <a:pt x="209" y="98"/>
                  </a:cubicBezTo>
                  <a:cubicBezTo>
                    <a:pt x="209" y="98"/>
                    <a:pt x="209" y="98"/>
                    <a:pt x="209" y="98"/>
                  </a:cubicBezTo>
                  <a:cubicBezTo>
                    <a:pt x="209" y="99"/>
                    <a:pt x="209" y="99"/>
                    <a:pt x="209" y="99"/>
                  </a:cubicBezTo>
                  <a:cubicBezTo>
                    <a:pt x="209" y="100"/>
                    <a:pt x="209" y="100"/>
                    <a:pt x="209" y="100"/>
                  </a:cubicBezTo>
                  <a:cubicBezTo>
                    <a:pt x="209" y="100"/>
                    <a:pt x="209" y="100"/>
                    <a:pt x="209" y="100"/>
                  </a:cubicBezTo>
                  <a:cubicBezTo>
                    <a:pt x="204" y="98"/>
                    <a:pt x="204" y="98"/>
                    <a:pt x="204" y="98"/>
                  </a:cubicBezTo>
                  <a:cubicBezTo>
                    <a:pt x="203" y="97"/>
                    <a:pt x="202" y="97"/>
                    <a:pt x="201" y="97"/>
                  </a:cubicBezTo>
                  <a:cubicBezTo>
                    <a:pt x="183" y="108"/>
                    <a:pt x="183" y="108"/>
                    <a:pt x="183" y="108"/>
                  </a:cubicBezTo>
                  <a:cubicBezTo>
                    <a:pt x="183" y="108"/>
                    <a:pt x="182" y="108"/>
                    <a:pt x="183" y="109"/>
                  </a:cubicBezTo>
                  <a:cubicBezTo>
                    <a:pt x="183" y="109"/>
                    <a:pt x="183" y="109"/>
                    <a:pt x="183" y="109"/>
                  </a:cubicBezTo>
                  <a:cubicBezTo>
                    <a:pt x="183" y="110"/>
                    <a:pt x="183" y="110"/>
                    <a:pt x="183" y="110"/>
                  </a:cubicBezTo>
                  <a:cubicBezTo>
                    <a:pt x="183" y="110"/>
                    <a:pt x="183" y="110"/>
                    <a:pt x="183" y="110"/>
                  </a:cubicBezTo>
                  <a:cubicBezTo>
                    <a:pt x="183" y="111"/>
                    <a:pt x="183" y="111"/>
                    <a:pt x="183" y="111"/>
                  </a:cubicBezTo>
                  <a:cubicBezTo>
                    <a:pt x="183" y="112"/>
                    <a:pt x="183" y="112"/>
                    <a:pt x="183" y="112"/>
                  </a:cubicBezTo>
                  <a:cubicBezTo>
                    <a:pt x="183" y="112"/>
                    <a:pt x="183" y="112"/>
                    <a:pt x="183" y="112"/>
                  </a:cubicBezTo>
                  <a:cubicBezTo>
                    <a:pt x="183" y="113"/>
                    <a:pt x="183" y="113"/>
                    <a:pt x="183" y="113"/>
                  </a:cubicBezTo>
                  <a:cubicBezTo>
                    <a:pt x="183" y="113"/>
                    <a:pt x="183" y="113"/>
                    <a:pt x="183" y="113"/>
                  </a:cubicBezTo>
                  <a:cubicBezTo>
                    <a:pt x="183" y="114"/>
                    <a:pt x="183" y="114"/>
                    <a:pt x="183" y="114"/>
                  </a:cubicBezTo>
                  <a:cubicBezTo>
                    <a:pt x="183" y="115"/>
                    <a:pt x="183" y="115"/>
                    <a:pt x="183" y="115"/>
                  </a:cubicBezTo>
                  <a:cubicBezTo>
                    <a:pt x="183" y="115"/>
                    <a:pt x="183" y="115"/>
                    <a:pt x="183" y="115"/>
                  </a:cubicBezTo>
                  <a:cubicBezTo>
                    <a:pt x="178" y="113"/>
                    <a:pt x="178" y="113"/>
                    <a:pt x="178" y="113"/>
                  </a:cubicBezTo>
                  <a:cubicBezTo>
                    <a:pt x="177" y="112"/>
                    <a:pt x="176" y="112"/>
                    <a:pt x="175" y="112"/>
                  </a:cubicBezTo>
                  <a:cubicBezTo>
                    <a:pt x="157" y="123"/>
                    <a:pt x="157" y="123"/>
                    <a:pt x="157" y="123"/>
                  </a:cubicBezTo>
                  <a:cubicBezTo>
                    <a:pt x="156" y="123"/>
                    <a:pt x="156" y="123"/>
                    <a:pt x="157" y="124"/>
                  </a:cubicBezTo>
                  <a:cubicBezTo>
                    <a:pt x="157" y="124"/>
                    <a:pt x="157" y="124"/>
                    <a:pt x="157" y="124"/>
                  </a:cubicBezTo>
                  <a:cubicBezTo>
                    <a:pt x="157" y="125"/>
                    <a:pt x="157" y="125"/>
                    <a:pt x="157" y="125"/>
                  </a:cubicBezTo>
                  <a:cubicBezTo>
                    <a:pt x="157" y="126"/>
                    <a:pt x="157" y="126"/>
                    <a:pt x="157" y="126"/>
                  </a:cubicBezTo>
                  <a:cubicBezTo>
                    <a:pt x="157" y="126"/>
                    <a:pt x="157" y="126"/>
                    <a:pt x="157" y="126"/>
                  </a:cubicBezTo>
                  <a:cubicBezTo>
                    <a:pt x="157" y="127"/>
                    <a:pt x="157" y="127"/>
                    <a:pt x="157" y="127"/>
                  </a:cubicBezTo>
                  <a:cubicBezTo>
                    <a:pt x="157" y="127"/>
                    <a:pt x="157" y="127"/>
                    <a:pt x="157" y="127"/>
                  </a:cubicBezTo>
                  <a:cubicBezTo>
                    <a:pt x="157" y="128"/>
                    <a:pt x="157" y="128"/>
                    <a:pt x="157" y="128"/>
                  </a:cubicBezTo>
                  <a:cubicBezTo>
                    <a:pt x="157" y="128"/>
                    <a:pt x="157" y="128"/>
                    <a:pt x="157" y="128"/>
                  </a:cubicBezTo>
                  <a:cubicBezTo>
                    <a:pt x="157" y="129"/>
                    <a:pt x="157" y="129"/>
                    <a:pt x="157" y="129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2" y="128"/>
                    <a:pt x="152" y="128"/>
                    <a:pt x="152" y="128"/>
                  </a:cubicBezTo>
                  <a:cubicBezTo>
                    <a:pt x="151" y="127"/>
                    <a:pt x="149" y="127"/>
                    <a:pt x="149" y="127"/>
                  </a:cubicBezTo>
                  <a:cubicBezTo>
                    <a:pt x="131" y="138"/>
                    <a:pt x="131" y="138"/>
                    <a:pt x="131" y="138"/>
                  </a:cubicBezTo>
                  <a:cubicBezTo>
                    <a:pt x="130" y="138"/>
                    <a:pt x="130" y="138"/>
                    <a:pt x="130" y="139"/>
                  </a:cubicBezTo>
                  <a:cubicBezTo>
                    <a:pt x="130" y="139"/>
                    <a:pt x="130" y="139"/>
                    <a:pt x="130" y="139"/>
                  </a:cubicBezTo>
                  <a:cubicBezTo>
                    <a:pt x="130" y="140"/>
                    <a:pt x="130" y="140"/>
                    <a:pt x="130" y="140"/>
                  </a:cubicBezTo>
                  <a:cubicBezTo>
                    <a:pt x="130" y="141"/>
                    <a:pt x="130" y="141"/>
                    <a:pt x="130" y="141"/>
                  </a:cubicBezTo>
                  <a:cubicBezTo>
                    <a:pt x="130" y="141"/>
                    <a:pt x="130" y="141"/>
                    <a:pt x="130" y="141"/>
                  </a:cubicBezTo>
                  <a:cubicBezTo>
                    <a:pt x="130" y="142"/>
                    <a:pt x="130" y="142"/>
                    <a:pt x="130" y="142"/>
                  </a:cubicBezTo>
                  <a:cubicBezTo>
                    <a:pt x="130" y="142"/>
                    <a:pt x="130" y="142"/>
                    <a:pt x="130" y="142"/>
                  </a:cubicBezTo>
                  <a:cubicBezTo>
                    <a:pt x="130" y="143"/>
                    <a:pt x="130" y="143"/>
                    <a:pt x="130" y="143"/>
                  </a:cubicBezTo>
                  <a:cubicBezTo>
                    <a:pt x="130" y="143"/>
                    <a:pt x="130" y="143"/>
                    <a:pt x="130" y="143"/>
                  </a:cubicBezTo>
                  <a:cubicBezTo>
                    <a:pt x="130" y="144"/>
                    <a:pt x="130" y="144"/>
                    <a:pt x="130" y="144"/>
                  </a:cubicBezTo>
                  <a:cubicBezTo>
                    <a:pt x="130" y="145"/>
                    <a:pt x="130" y="145"/>
                    <a:pt x="130" y="145"/>
                  </a:cubicBezTo>
                  <a:cubicBezTo>
                    <a:pt x="131" y="145"/>
                    <a:pt x="131" y="145"/>
                    <a:pt x="131" y="145"/>
                  </a:cubicBezTo>
                  <a:cubicBezTo>
                    <a:pt x="126" y="143"/>
                    <a:pt x="126" y="143"/>
                    <a:pt x="126" y="143"/>
                  </a:cubicBezTo>
                  <a:cubicBezTo>
                    <a:pt x="125" y="142"/>
                    <a:pt x="123" y="142"/>
                    <a:pt x="123" y="143"/>
                  </a:cubicBezTo>
                  <a:cubicBezTo>
                    <a:pt x="105" y="153"/>
                    <a:pt x="105" y="153"/>
                    <a:pt x="105" y="153"/>
                  </a:cubicBezTo>
                  <a:cubicBezTo>
                    <a:pt x="104" y="153"/>
                    <a:pt x="104" y="153"/>
                    <a:pt x="104" y="154"/>
                  </a:cubicBezTo>
                  <a:cubicBezTo>
                    <a:pt x="104" y="154"/>
                    <a:pt x="104" y="154"/>
                    <a:pt x="104" y="154"/>
                  </a:cubicBezTo>
                  <a:cubicBezTo>
                    <a:pt x="104" y="155"/>
                    <a:pt x="104" y="155"/>
                    <a:pt x="104" y="155"/>
                  </a:cubicBezTo>
                  <a:cubicBezTo>
                    <a:pt x="104" y="156"/>
                    <a:pt x="104" y="156"/>
                    <a:pt x="104" y="156"/>
                  </a:cubicBezTo>
                  <a:cubicBezTo>
                    <a:pt x="104" y="156"/>
                    <a:pt x="104" y="156"/>
                    <a:pt x="104" y="156"/>
                  </a:cubicBezTo>
                  <a:cubicBezTo>
                    <a:pt x="104" y="157"/>
                    <a:pt x="104" y="157"/>
                    <a:pt x="104" y="157"/>
                  </a:cubicBezTo>
                  <a:cubicBezTo>
                    <a:pt x="104" y="157"/>
                    <a:pt x="104" y="157"/>
                    <a:pt x="104" y="157"/>
                  </a:cubicBezTo>
                  <a:cubicBezTo>
                    <a:pt x="104" y="158"/>
                    <a:pt x="104" y="158"/>
                    <a:pt x="104" y="158"/>
                  </a:cubicBezTo>
                  <a:cubicBezTo>
                    <a:pt x="104" y="159"/>
                    <a:pt x="104" y="159"/>
                    <a:pt x="104" y="159"/>
                  </a:cubicBezTo>
                  <a:cubicBezTo>
                    <a:pt x="104" y="159"/>
                    <a:pt x="104" y="159"/>
                    <a:pt x="104" y="159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105" y="161"/>
                    <a:pt x="105" y="161"/>
                    <a:pt x="105" y="161"/>
                  </a:cubicBezTo>
                  <a:cubicBezTo>
                    <a:pt x="100" y="158"/>
                    <a:pt x="100" y="158"/>
                    <a:pt x="100" y="158"/>
                  </a:cubicBezTo>
                  <a:cubicBezTo>
                    <a:pt x="99" y="157"/>
                    <a:pt x="97" y="157"/>
                    <a:pt x="97" y="158"/>
                  </a:cubicBezTo>
                  <a:cubicBezTo>
                    <a:pt x="79" y="168"/>
                    <a:pt x="79" y="168"/>
                    <a:pt x="79" y="168"/>
                  </a:cubicBezTo>
                  <a:cubicBezTo>
                    <a:pt x="78" y="168"/>
                    <a:pt x="78" y="168"/>
                    <a:pt x="78" y="169"/>
                  </a:cubicBezTo>
                  <a:cubicBezTo>
                    <a:pt x="78" y="169"/>
                    <a:pt x="78" y="169"/>
                    <a:pt x="78" y="169"/>
                  </a:cubicBezTo>
                  <a:cubicBezTo>
                    <a:pt x="78" y="170"/>
                    <a:pt x="78" y="170"/>
                    <a:pt x="78" y="170"/>
                  </a:cubicBezTo>
                  <a:cubicBezTo>
                    <a:pt x="78" y="171"/>
                    <a:pt x="78" y="171"/>
                    <a:pt x="78" y="171"/>
                  </a:cubicBezTo>
                  <a:cubicBezTo>
                    <a:pt x="78" y="171"/>
                    <a:pt x="78" y="171"/>
                    <a:pt x="78" y="171"/>
                  </a:cubicBezTo>
                  <a:cubicBezTo>
                    <a:pt x="78" y="172"/>
                    <a:pt x="78" y="172"/>
                    <a:pt x="78" y="172"/>
                  </a:cubicBezTo>
                  <a:cubicBezTo>
                    <a:pt x="78" y="172"/>
                    <a:pt x="78" y="172"/>
                    <a:pt x="78" y="172"/>
                  </a:cubicBezTo>
                  <a:cubicBezTo>
                    <a:pt x="78" y="173"/>
                    <a:pt x="78" y="173"/>
                    <a:pt x="78" y="173"/>
                  </a:cubicBezTo>
                  <a:cubicBezTo>
                    <a:pt x="78" y="174"/>
                    <a:pt x="78" y="174"/>
                    <a:pt x="78" y="174"/>
                  </a:cubicBezTo>
                  <a:cubicBezTo>
                    <a:pt x="78" y="174"/>
                    <a:pt x="78" y="174"/>
                    <a:pt x="78" y="174"/>
                  </a:cubicBezTo>
                  <a:cubicBezTo>
                    <a:pt x="78" y="175"/>
                    <a:pt x="78" y="175"/>
                    <a:pt x="78" y="175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4" y="173"/>
                    <a:pt x="74" y="173"/>
                    <a:pt x="74" y="173"/>
                  </a:cubicBezTo>
                  <a:cubicBezTo>
                    <a:pt x="73" y="172"/>
                    <a:pt x="71" y="172"/>
                    <a:pt x="71" y="173"/>
                  </a:cubicBezTo>
                  <a:cubicBezTo>
                    <a:pt x="53" y="183"/>
                    <a:pt x="53" y="183"/>
                    <a:pt x="53" y="183"/>
                  </a:cubicBezTo>
                  <a:cubicBezTo>
                    <a:pt x="52" y="183"/>
                    <a:pt x="52" y="184"/>
                    <a:pt x="52" y="184"/>
                  </a:cubicBezTo>
                  <a:cubicBezTo>
                    <a:pt x="52" y="184"/>
                    <a:pt x="52" y="184"/>
                    <a:pt x="52" y="184"/>
                  </a:cubicBezTo>
                  <a:cubicBezTo>
                    <a:pt x="52" y="185"/>
                    <a:pt x="52" y="185"/>
                    <a:pt x="52" y="185"/>
                  </a:cubicBezTo>
                  <a:cubicBezTo>
                    <a:pt x="52" y="186"/>
                    <a:pt x="52" y="186"/>
                    <a:pt x="52" y="186"/>
                  </a:cubicBezTo>
                  <a:cubicBezTo>
                    <a:pt x="52" y="186"/>
                    <a:pt x="52" y="186"/>
                    <a:pt x="52" y="186"/>
                  </a:cubicBezTo>
                  <a:cubicBezTo>
                    <a:pt x="52" y="187"/>
                    <a:pt x="52" y="187"/>
                    <a:pt x="52" y="187"/>
                  </a:cubicBezTo>
                  <a:cubicBezTo>
                    <a:pt x="52" y="187"/>
                    <a:pt x="52" y="187"/>
                    <a:pt x="52" y="187"/>
                  </a:cubicBezTo>
                  <a:cubicBezTo>
                    <a:pt x="52" y="188"/>
                    <a:pt x="52" y="188"/>
                    <a:pt x="52" y="188"/>
                  </a:cubicBezTo>
                  <a:cubicBezTo>
                    <a:pt x="52" y="189"/>
                    <a:pt x="52" y="189"/>
                    <a:pt x="52" y="189"/>
                  </a:cubicBezTo>
                  <a:cubicBezTo>
                    <a:pt x="52" y="189"/>
                    <a:pt x="52" y="189"/>
                    <a:pt x="52" y="189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1"/>
                    <a:pt x="52" y="191"/>
                    <a:pt x="52" y="191"/>
                  </a:cubicBezTo>
                  <a:cubicBezTo>
                    <a:pt x="47" y="188"/>
                    <a:pt x="47" y="188"/>
                    <a:pt x="47" y="188"/>
                  </a:cubicBezTo>
                  <a:cubicBezTo>
                    <a:pt x="47" y="187"/>
                    <a:pt x="45" y="187"/>
                    <a:pt x="45" y="188"/>
                  </a:cubicBezTo>
                  <a:cubicBezTo>
                    <a:pt x="27" y="198"/>
                    <a:pt x="27" y="198"/>
                    <a:pt x="27" y="198"/>
                  </a:cubicBezTo>
                  <a:cubicBezTo>
                    <a:pt x="26" y="198"/>
                    <a:pt x="26" y="199"/>
                    <a:pt x="26" y="199"/>
                  </a:cubicBezTo>
                  <a:cubicBezTo>
                    <a:pt x="26" y="200"/>
                    <a:pt x="26" y="200"/>
                    <a:pt x="26" y="200"/>
                  </a:cubicBezTo>
                  <a:cubicBezTo>
                    <a:pt x="26" y="200"/>
                    <a:pt x="26" y="200"/>
                    <a:pt x="26" y="200"/>
                  </a:cubicBezTo>
                  <a:cubicBezTo>
                    <a:pt x="26" y="201"/>
                    <a:pt x="26" y="201"/>
                    <a:pt x="26" y="201"/>
                  </a:cubicBezTo>
                  <a:cubicBezTo>
                    <a:pt x="26" y="201"/>
                    <a:pt x="26" y="201"/>
                    <a:pt x="26" y="201"/>
                  </a:cubicBezTo>
                  <a:cubicBezTo>
                    <a:pt x="26" y="202"/>
                    <a:pt x="26" y="202"/>
                    <a:pt x="26" y="202"/>
                  </a:cubicBezTo>
                  <a:cubicBezTo>
                    <a:pt x="26" y="202"/>
                    <a:pt x="26" y="202"/>
                    <a:pt x="26" y="202"/>
                  </a:cubicBezTo>
                  <a:cubicBezTo>
                    <a:pt x="26" y="203"/>
                    <a:pt x="26" y="203"/>
                    <a:pt x="26" y="203"/>
                  </a:cubicBezTo>
                  <a:cubicBezTo>
                    <a:pt x="26" y="204"/>
                    <a:pt x="26" y="204"/>
                    <a:pt x="26" y="204"/>
                  </a:cubicBezTo>
                  <a:cubicBezTo>
                    <a:pt x="26" y="204"/>
                    <a:pt x="26" y="204"/>
                    <a:pt x="26" y="204"/>
                  </a:cubicBezTo>
                  <a:cubicBezTo>
                    <a:pt x="26" y="205"/>
                    <a:pt x="26" y="205"/>
                    <a:pt x="26" y="205"/>
                  </a:cubicBezTo>
                  <a:cubicBezTo>
                    <a:pt x="26" y="206"/>
                    <a:pt x="26" y="206"/>
                    <a:pt x="26" y="206"/>
                  </a:cubicBezTo>
                  <a:cubicBezTo>
                    <a:pt x="21" y="203"/>
                    <a:pt x="21" y="203"/>
                    <a:pt x="21" y="203"/>
                  </a:cubicBezTo>
                  <a:cubicBezTo>
                    <a:pt x="21" y="202"/>
                    <a:pt x="19" y="202"/>
                    <a:pt x="18" y="203"/>
                  </a:cubicBezTo>
                  <a:cubicBezTo>
                    <a:pt x="1" y="213"/>
                    <a:pt x="1" y="213"/>
                    <a:pt x="1" y="213"/>
                  </a:cubicBezTo>
                  <a:cubicBezTo>
                    <a:pt x="0" y="213"/>
                    <a:pt x="0" y="214"/>
                    <a:pt x="0" y="214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220"/>
                    <a:pt x="0" y="221"/>
                    <a:pt x="1" y="221"/>
                  </a:cubicBezTo>
                  <a:cubicBezTo>
                    <a:pt x="23" y="234"/>
                    <a:pt x="23" y="234"/>
                    <a:pt x="23" y="234"/>
                  </a:cubicBezTo>
                  <a:cubicBezTo>
                    <a:pt x="24" y="234"/>
                    <a:pt x="25" y="234"/>
                    <a:pt x="26" y="234"/>
                  </a:cubicBezTo>
                  <a:cubicBezTo>
                    <a:pt x="44" y="224"/>
                    <a:pt x="44" y="224"/>
                    <a:pt x="44" y="224"/>
                  </a:cubicBezTo>
                  <a:cubicBezTo>
                    <a:pt x="44" y="223"/>
                    <a:pt x="44" y="223"/>
                    <a:pt x="44" y="223"/>
                  </a:cubicBezTo>
                  <a:close/>
                </a:path>
              </a:pathLst>
            </a:custGeom>
            <a:solidFill>
              <a:srgbClr val="253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313" name="íşļíḓé">
              <a:extLst>
                <a:ext uri="{FF2B5EF4-FFF2-40B4-BE49-F238E27FC236}">
                  <a16:creationId xmlns:a16="http://schemas.microsoft.com/office/drawing/2014/main" id="{3DA1CA41-7A05-4071-92FB-C80B3E6F4220}"/>
                </a:ext>
              </a:extLst>
            </p:cNvPr>
            <p:cNvSpPr/>
            <p:nvPr/>
          </p:nvSpPr>
          <p:spPr bwMode="auto">
            <a:xfrm>
              <a:off x="6130925" y="3581400"/>
              <a:ext cx="319088" cy="204788"/>
            </a:xfrm>
            <a:custGeom>
              <a:avLst/>
              <a:gdLst>
                <a:gd name="T0" fmla="*/ 96 w 97"/>
                <a:gd name="T1" fmla="*/ 21 h 62"/>
                <a:gd name="T2" fmla="*/ 96 w 97"/>
                <a:gd name="T3" fmla="*/ 20 h 62"/>
                <a:gd name="T4" fmla="*/ 96 w 97"/>
                <a:gd name="T5" fmla="*/ 18 h 62"/>
                <a:gd name="T6" fmla="*/ 96 w 97"/>
                <a:gd name="T7" fmla="*/ 17 h 62"/>
                <a:gd name="T8" fmla="*/ 96 w 97"/>
                <a:gd name="T9" fmla="*/ 16 h 62"/>
                <a:gd name="T10" fmla="*/ 96 w 97"/>
                <a:gd name="T11" fmla="*/ 15 h 62"/>
                <a:gd name="T12" fmla="*/ 96 w 97"/>
                <a:gd name="T13" fmla="*/ 13 h 62"/>
                <a:gd name="T14" fmla="*/ 71 w 97"/>
                <a:gd name="T15" fmla="*/ 0 h 62"/>
                <a:gd name="T16" fmla="*/ 52 w 97"/>
                <a:gd name="T17" fmla="*/ 11 h 62"/>
                <a:gd name="T18" fmla="*/ 52 w 97"/>
                <a:gd name="T19" fmla="*/ 13 h 62"/>
                <a:gd name="T20" fmla="*/ 52 w 97"/>
                <a:gd name="T21" fmla="*/ 14 h 62"/>
                <a:gd name="T22" fmla="*/ 52 w 97"/>
                <a:gd name="T23" fmla="*/ 15 h 62"/>
                <a:gd name="T24" fmla="*/ 52 w 97"/>
                <a:gd name="T25" fmla="*/ 16 h 62"/>
                <a:gd name="T26" fmla="*/ 52 w 97"/>
                <a:gd name="T27" fmla="*/ 17 h 62"/>
                <a:gd name="T28" fmla="*/ 48 w 97"/>
                <a:gd name="T29" fmla="*/ 15 h 62"/>
                <a:gd name="T30" fmla="*/ 27 w 97"/>
                <a:gd name="T31" fmla="*/ 25 h 62"/>
                <a:gd name="T32" fmla="*/ 26 w 97"/>
                <a:gd name="T33" fmla="*/ 27 h 62"/>
                <a:gd name="T34" fmla="*/ 26 w 97"/>
                <a:gd name="T35" fmla="*/ 28 h 62"/>
                <a:gd name="T36" fmla="*/ 26 w 97"/>
                <a:gd name="T37" fmla="*/ 29 h 62"/>
                <a:gd name="T38" fmla="*/ 26 w 97"/>
                <a:gd name="T39" fmla="*/ 31 h 62"/>
                <a:gd name="T40" fmla="*/ 26 w 97"/>
                <a:gd name="T41" fmla="*/ 32 h 62"/>
                <a:gd name="T42" fmla="*/ 26 w 97"/>
                <a:gd name="T43" fmla="*/ 33 h 62"/>
                <a:gd name="T44" fmla="*/ 19 w 97"/>
                <a:gd name="T45" fmla="*/ 30 h 62"/>
                <a:gd name="T46" fmla="*/ 0 w 97"/>
                <a:gd name="T47" fmla="*/ 41 h 62"/>
                <a:gd name="T48" fmla="*/ 0 w 97"/>
                <a:gd name="T49" fmla="*/ 43 h 62"/>
                <a:gd name="T50" fmla="*/ 0 w 97"/>
                <a:gd name="T51" fmla="*/ 44 h 62"/>
                <a:gd name="T52" fmla="*/ 0 w 97"/>
                <a:gd name="T53" fmla="*/ 45 h 62"/>
                <a:gd name="T54" fmla="*/ 0 w 97"/>
                <a:gd name="T55" fmla="*/ 46 h 62"/>
                <a:gd name="T56" fmla="*/ 0 w 97"/>
                <a:gd name="T57" fmla="*/ 47 h 62"/>
                <a:gd name="T58" fmla="*/ 23 w 97"/>
                <a:gd name="T59" fmla="*/ 61 h 62"/>
                <a:gd name="T60" fmla="*/ 44 w 97"/>
                <a:gd name="T61" fmla="*/ 51 h 62"/>
                <a:gd name="T62" fmla="*/ 44 w 97"/>
                <a:gd name="T63" fmla="*/ 50 h 62"/>
                <a:gd name="T64" fmla="*/ 44 w 97"/>
                <a:gd name="T65" fmla="*/ 48 h 62"/>
                <a:gd name="T66" fmla="*/ 44 w 97"/>
                <a:gd name="T67" fmla="*/ 47 h 62"/>
                <a:gd name="T68" fmla="*/ 44 w 97"/>
                <a:gd name="T69" fmla="*/ 46 h 62"/>
                <a:gd name="T70" fmla="*/ 44 w 97"/>
                <a:gd name="T71" fmla="*/ 45 h 62"/>
                <a:gd name="T72" fmla="*/ 44 w 97"/>
                <a:gd name="T73" fmla="*/ 44 h 62"/>
                <a:gd name="T74" fmla="*/ 52 w 97"/>
                <a:gd name="T75" fmla="*/ 46 h 62"/>
                <a:gd name="T76" fmla="*/ 70 w 97"/>
                <a:gd name="T77" fmla="*/ 35 h 62"/>
                <a:gd name="T78" fmla="*/ 70 w 97"/>
                <a:gd name="T79" fmla="*/ 34 h 62"/>
                <a:gd name="T80" fmla="*/ 70 w 97"/>
                <a:gd name="T81" fmla="*/ 33 h 62"/>
                <a:gd name="T82" fmla="*/ 70 w 97"/>
                <a:gd name="T83" fmla="*/ 32 h 62"/>
                <a:gd name="T84" fmla="*/ 70 w 97"/>
                <a:gd name="T85" fmla="*/ 30 h 62"/>
                <a:gd name="T86" fmla="*/ 70 w 97"/>
                <a:gd name="T87" fmla="*/ 29 h 62"/>
                <a:gd name="T88" fmla="*/ 75 w 97"/>
                <a:gd name="T8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7" h="62">
                  <a:moveTo>
                    <a:pt x="78" y="31"/>
                  </a:moveTo>
                  <a:cubicBezTo>
                    <a:pt x="96" y="21"/>
                    <a:pt x="96" y="21"/>
                    <a:pt x="96" y="21"/>
                  </a:cubicBezTo>
                  <a:cubicBezTo>
                    <a:pt x="96" y="21"/>
                    <a:pt x="97" y="21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96" y="15"/>
                    <a:pt x="96" y="15"/>
                    <a:pt x="96" y="15"/>
                  </a:cubicBezTo>
                  <a:cubicBezTo>
                    <a:pt x="96" y="15"/>
                    <a:pt x="96" y="15"/>
                    <a:pt x="96" y="15"/>
                  </a:cubicBezTo>
                  <a:cubicBezTo>
                    <a:pt x="96" y="14"/>
                    <a:pt x="96" y="14"/>
                    <a:pt x="96" y="14"/>
                  </a:cubicBezTo>
                  <a:cubicBezTo>
                    <a:pt x="97" y="14"/>
                    <a:pt x="96" y="13"/>
                    <a:pt x="96" y="13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3" y="0"/>
                    <a:pt x="71" y="0"/>
                    <a:pt x="71" y="0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7" y="15"/>
                    <a:pt x="45" y="15"/>
                    <a:pt x="45" y="1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1" y="30"/>
                    <a:pt x="19" y="30"/>
                    <a:pt x="19" y="3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8"/>
                    <a:pt x="0" y="48"/>
                    <a:pt x="1" y="4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4" y="62"/>
                    <a:pt x="25" y="62"/>
                    <a:pt x="26" y="62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4" y="51"/>
                    <a:pt x="44" y="51"/>
                    <a:pt x="44" y="5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9" y="46"/>
                    <a:pt x="49" y="46"/>
                    <a:pt x="49" y="46"/>
                  </a:cubicBezTo>
                  <a:cubicBezTo>
                    <a:pt x="50" y="47"/>
                    <a:pt x="51" y="47"/>
                    <a:pt x="52" y="4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0" y="36"/>
                    <a:pt x="71" y="36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70" y="33"/>
                    <a:pt x="70" y="33"/>
                    <a:pt x="70" y="33"/>
                  </a:cubicBezTo>
                  <a:cubicBezTo>
                    <a:pt x="70" y="33"/>
                    <a:pt x="70" y="33"/>
                    <a:pt x="70" y="33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70" y="29"/>
                    <a:pt x="70" y="29"/>
                    <a:pt x="70" y="29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6" y="32"/>
                    <a:pt x="77" y="32"/>
                    <a:pt x="78" y="31"/>
                  </a:cubicBezTo>
                  <a:close/>
                </a:path>
              </a:pathLst>
            </a:custGeom>
            <a:solidFill>
              <a:srgbClr val="253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5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14" name="işḷíḓé">
              <a:extLst>
                <a:ext uri="{FF2B5EF4-FFF2-40B4-BE49-F238E27FC236}">
                  <a16:creationId xmlns:a16="http://schemas.microsoft.com/office/drawing/2014/main" id="{AC44A3EB-675D-4C76-A58B-7982134402EE}"/>
                </a:ext>
              </a:extLst>
            </p:cNvPr>
            <p:cNvSpPr/>
            <p:nvPr/>
          </p:nvSpPr>
          <p:spPr bwMode="auto">
            <a:xfrm>
              <a:off x="6024563" y="3519488"/>
              <a:ext cx="320675" cy="207963"/>
            </a:xfrm>
            <a:custGeom>
              <a:avLst/>
              <a:gdLst>
                <a:gd name="T0" fmla="*/ 23 w 97"/>
                <a:gd name="T1" fmla="*/ 62 h 63"/>
                <a:gd name="T2" fmla="*/ 44 w 97"/>
                <a:gd name="T3" fmla="*/ 52 h 63"/>
                <a:gd name="T4" fmla="*/ 45 w 97"/>
                <a:gd name="T5" fmla="*/ 50 h 63"/>
                <a:gd name="T6" fmla="*/ 45 w 97"/>
                <a:gd name="T7" fmla="*/ 49 h 63"/>
                <a:gd name="T8" fmla="*/ 45 w 97"/>
                <a:gd name="T9" fmla="*/ 48 h 63"/>
                <a:gd name="T10" fmla="*/ 45 w 97"/>
                <a:gd name="T11" fmla="*/ 47 h 63"/>
                <a:gd name="T12" fmla="*/ 45 w 97"/>
                <a:gd name="T13" fmla="*/ 46 h 63"/>
                <a:gd name="T14" fmla="*/ 45 w 97"/>
                <a:gd name="T15" fmla="*/ 44 h 63"/>
                <a:gd name="T16" fmla="*/ 52 w 97"/>
                <a:gd name="T17" fmla="*/ 47 h 63"/>
                <a:gd name="T18" fmla="*/ 71 w 97"/>
                <a:gd name="T19" fmla="*/ 36 h 63"/>
                <a:gd name="T20" fmla="*/ 71 w 97"/>
                <a:gd name="T21" fmla="*/ 35 h 63"/>
                <a:gd name="T22" fmla="*/ 71 w 97"/>
                <a:gd name="T23" fmla="*/ 34 h 63"/>
                <a:gd name="T24" fmla="*/ 71 w 97"/>
                <a:gd name="T25" fmla="*/ 32 h 63"/>
                <a:gd name="T26" fmla="*/ 71 w 97"/>
                <a:gd name="T27" fmla="*/ 31 h 63"/>
                <a:gd name="T28" fmla="*/ 71 w 97"/>
                <a:gd name="T29" fmla="*/ 30 h 63"/>
                <a:gd name="T30" fmla="*/ 76 w 97"/>
                <a:gd name="T31" fmla="*/ 32 h 63"/>
                <a:gd name="T32" fmla="*/ 96 w 97"/>
                <a:gd name="T33" fmla="*/ 22 h 63"/>
                <a:gd name="T34" fmla="*/ 97 w 97"/>
                <a:gd name="T35" fmla="*/ 20 h 63"/>
                <a:gd name="T36" fmla="*/ 97 w 97"/>
                <a:gd name="T37" fmla="*/ 19 h 63"/>
                <a:gd name="T38" fmla="*/ 97 w 97"/>
                <a:gd name="T39" fmla="*/ 18 h 63"/>
                <a:gd name="T40" fmla="*/ 97 w 97"/>
                <a:gd name="T41" fmla="*/ 17 h 63"/>
                <a:gd name="T42" fmla="*/ 97 w 97"/>
                <a:gd name="T43" fmla="*/ 16 h 63"/>
                <a:gd name="T44" fmla="*/ 96 w 97"/>
                <a:gd name="T45" fmla="*/ 14 h 63"/>
                <a:gd name="T46" fmla="*/ 71 w 97"/>
                <a:gd name="T47" fmla="*/ 1 h 63"/>
                <a:gd name="T48" fmla="*/ 53 w 97"/>
                <a:gd name="T49" fmla="*/ 12 h 63"/>
                <a:gd name="T50" fmla="*/ 53 w 97"/>
                <a:gd name="T51" fmla="*/ 13 h 63"/>
                <a:gd name="T52" fmla="*/ 53 w 97"/>
                <a:gd name="T53" fmla="*/ 14 h 63"/>
                <a:gd name="T54" fmla="*/ 53 w 97"/>
                <a:gd name="T55" fmla="*/ 16 h 63"/>
                <a:gd name="T56" fmla="*/ 53 w 97"/>
                <a:gd name="T57" fmla="*/ 17 h 63"/>
                <a:gd name="T58" fmla="*/ 53 w 97"/>
                <a:gd name="T59" fmla="*/ 18 h 63"/>
                <a:gd name="T60" fmla="*/ 48 w 97"/>
                <a:gd name="T61" fmla="*/ 16 h 63"/>
                <a:gd name="T62" fmla="*/ 27 w 97"/>
                <a:gd name="T63" fmla="*/ 26 h 63"/>
                <a:gd name="T64" fmla="*/ 27 w 97"/>
                <a:gd name="T65" fmla="*/ 28 h 63"/>
                <a:gd name="T66" fmla="*/ 27 w 97"/>
                <a:gd name="T67" fmla="*/ 29 h 63"/>
                <a:gd name="T68" fmla="*/ 27 w 97"/>
                <a:gd name="T69" fmla="*/ 30 h 63"/>
                <a:gd name="T70" fmla="*/ 27 w 97"/>
                <a:gd name="T71" fmla="*/ 31 h 63"/>
                <a:gd name="T72" fmla="*/ 27 w 97"/>
                <a:gd name="T73" fmla="*/ 32 h 63"/>
                <a:gd name="T74" fmla="*/ 27 w 97"/>
                <a:gd name="T75" fmla="*/ 34 h 63"/>
                <a:gd name="T76" fmla="*/ 19 w 97"/>
                <a:gd name="T77" fmla="*/ 31 h 63"/>
                <a:gd name="T78" fmla="*/ 1 w 97"/>
                <a:gd name="T79" fmla="*/ 42 h 63"/>
                <a:gd name="T80" fmla="*/ 1 w 97"/>
                <a:gd name="T81" fmla="*/ 43 h 63"/>
                <a:gd name="T82" fmla="*/ 1 w 97"/>
                <a:gd name="T83" fmla="*/ 45 h 63"/>
                <a:gd name="T84" fmla="*/ 1 w 97"/>
                <a:gd name="T85" fmla="*/ 46 h 63"/>
                <a:gd name="T86" fmla="*/ 1 w 97"/>
                <a:gd name="T87" fmla="*/ 47 h 63"/>
                <a:gd name="T88" fmla="*/ 1 w 97"/>
                <a:gd name="T89" fmla="*/ 4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7" h="63">
                  <a:moveTo>
                    <a:pt x="1" y="49"/>
                  </a:moveTo>
                  <a:cubicBezTo>
                    <a:pt x="23" y="62"/>
                    <a:pt x="23" y="62"/>
                    <a:pt x="23" y="62"/>
                  </a:cubicBezTo>
                  <a:cubicBezTo>
                    <a:pt x="24" y="63"/>
                    <a:pt x="26" y="63"/>
                    <a:pt x="26" y="62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5" y="52"/>
                    <a:pt x="45" y="51"/>
                    <a:pt x="45" y="51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50" y="48"/>
                    <a:pt x="52" y="48"/>
                    <a:pt x="52" y="4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71" y="37"/>
                    <a:pt x="71" y="36"/>
                    <a:pt x="71" y="36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1"/>
                    <a:pt x="71" y="31"/>
                    <a:pt x="71" y="31"/>
                  </a:cubicBezTo>
                  <a:cubicBezTo>
                    <a:pt x="71" y="31"/>
                    <a:pt x="71" y="31"/>
                    <a:pt x="71" y="31"/>
                  </a:cubicBezTo>
                  <a:cubicBezTo>
                    <a:pt x="71" y="30"/>
                    <a:pt x="71" y="30"/>
                    <a:pt x="71" y="30"/>
                  </a:cubicBezTo>
                  <a:cubicBezTo>
                    <a:pt x="71" y="29"/>
                    <a:pt x="71" y="29"/>
                    <a:pt x="71" y="29"/>
                  </a:cubicBezTo>
                  <a:cubicBezTo>
                    <a:pt x="76" y="32"/>
                    <a:pt x="76" y="32"/>
                    <a:pt x="76" y="32"/>
                  </a:cubicBezTo>
                  <a:cubicBezTo>
                    <a:pt x="76" y="33"/>
                    <a:pt x="78" y="33"/>
                    <a:pt x="79" y="3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7" y="22"/>
                    <a:pt x="97" y="21"/>
                    <a:pt x="97" y="21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7" y="16"/>
                    <a:pt x="97" y="16"/>
                    <a:pt x="97" y="16"/>
                  </a:cubicBezTo>
                  <a:cubicBezTo>
                    <a:pt x="97" y="16"/>
                    <a:pt x="97" y="16"/>
                    <a:pt x="97" y="16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97" y="15"/>
                    <a:pt x="97" y="14"/>
                    <a:pt x="96" y="14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0"/>
                    <a:pt x="72" y="0"/>
                    <a:pt x="71" y="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11"/>
                    <a:pt x="53" y="12"/>
                    <a:pt x="53" y="12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7" y="15"/>
                    <a:pt x="46" y="15"/>
                    <a:pt x="45" y="1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6"/>
                    <a:pt x="27" y="27"/>
                    <a:pt x="27" y="27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1" y="30"/>
                    <a:pt x="20" y="30"/>
                    <a:pt x="19" y="31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1" y="41"/>
                    <a:pt x="1" y="42"/>
                    <a:pt x="1" y="42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0" y="48"/>
                    <a:pt x="1" y="49"/>
                    <a:pt x="1" y="49"/>
                  </a:cubicBezTo>
                  <a:close/>
                </a:path>
              </a:pathLst>
            </a:custGeom>
            <a:solidFill>
              <a:srgbClr val="253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15" name="î$ľiḑé">
              <a:extLst>
                <a:ext uri="{FF2B5EF4-FFF2-40B4-BE49-F238E27FC236}">
                  <a16:creationId xmlns:a16="http://schemas.microsoft.com/office/drawing/2014/main" id="{A337DC6D-3596-44F1-941E-26E2DC053ACD}"/>
                </a:ext>
              </a:extLst>
            </p:cNvPr>
            <p:cNvSpPr/>
            <p:nvPr/>
          </p:nvSpPr>
          <p:spPr bwMode="auto">
            <a:xfrm>
              <a:off x="5899150" y="3446463"/>
              <a:ext cx="320675" cy="207963"/>
            </a:xfrm>
            <a:custGeom>
              <a:avLst/>
              <a:gdLst>
                <a:gd name="T0" fmla="*/ 23 w 97"/>
                <a:gd name="T1" fmla="*/ 62 h 63"/>
                <a:gd name="T2" fmla="*/ 44 w 97"/>
                <a:gd name="T3" fmla="*/ 52 h 63"/>
                <a:gd name="T4" fmla="*/ 44 w 97"/>
                <a:gd name="T5" fmla="*/ 50 h 63"/>
                <a:gd name="T6" fmla="*/ 44 w 97"/>
                <a:gd name="T7" fmla="*/ 49 h 63"/>
                <a:gd name="T8" fmla="*/ 44 w 97"/>
                <a:gd name="T9" fmla="*/ 48 h 63"/>
                <a:gd name="T10" fmla="*/ 44 w 97"/>
                <a:gd name="T11" fmla="*/ 47 h 63"/>
                <a:gd name="T12" fmla="*/ 44 w 97"/>
                <a:gd name="T13" fmla="*/ 45 h 63"/>
                <a:gd name="T14" fmla="*/ 44 w 97"/>
                <a:gd name="T15" fmla="*/ 44 h 63"/>
                <a:gd name="T16" fmla="*/ 52 w 97"/>
                <a:gd name="T17" fmla="*/ 47 h 63"/>
                <a:gd name="T18" fmla="*/ 70 w 97"/>
                <a:gd name="T19" fmla="*/ 36 h 63"/>
                <a:gd name="T20" fmla="*/ 70 w 97"/>
                <a:gd name="T21" fmla="*/ 35 h 63"/>
                <a:gd name="T22" fmla="*/ 70 w 97"/>
                <a:gd name="T23" fmla="*/ 33 h 63"/>
                <a:gd name="T24" fmla="*/ 70 w 97"/>
                <a:gd name="T25" fmla="*/ 32 h 63"/>
                <a:gd name="T26" fmla="*/ 70 w 97"/>
                <a:gd name="T27" fmla="*/ 31 h 63"/>
                <a:gd name="T28" fmla="*/ 70 w 97"/>
                <a:gd name="T29" fmla="*/ 30 h 63"/>
                <a:gd name="T30" fmla="*/ 75 w 97"/>
                <a:gd name="T31" fmla="*/ 32 h 63"/>
                <a:gd name="T32" fmla="*/ 96 w 97"/>
                <a:gd name="T33" fmla="*/ 22 h 63"/>
                <a:gd name="T34" fmla="*/ 96 w 97"/>
                <a:gd name="T35" fmla="*/ 20 h 63"/>
                <a:gd name="T36" fmla="*/ 96 w 97"/>
                <a:gd name="T37" fmla="*/ 19 h 63"/>
                <a:gd name="T38" fmla="*/ 96 w 97"/>
                <a:gd name="T39" fmla="*/ 18 h 63"/>
                <a:gd name="T40" fmla="*/ 96 w 97"/>
                <a:gd name="T41" fmla="*/ 17 h 63"/>
                <a:gd name="T42" fmla="*/ 96 w 97"/>
                <a:gd name="T43" fmla="*/ 15 h 63"/>
                <a:gd name="T44" fmla="*/ 96 w 97"/>
                <a:gd name="T45" fmla="*/ 14 h 63"/>
                <a:gd name="T46" fmla="*/ 71 w 97"/>
                <a:gd name="T47" fmla="*/ 1 h 63"/>
                <a:gd name="T48" fmla="*/ 52 w 97"/>
                <a:gd name="T49" fmla="*/ 12 h 63"/>
                <a:gd name="T50" fmla="*/ 52 w 97"/>
                <a:gd name="T51" fmla="*/ 13 h 63"/>
                <a:gd name="T52" fmla="*/ 52 w 97"/>
                <a:gd name="T53" fmla="*/ 14 h 63"/>
                <a:gd name="T54" fmla="*/ 52 w 97"/>
                <a:gd name="T55" fmla="*/ 15 h 63"/>
                <a:gd name="T56" fmla="*/ 52 w 97"/>
                <a:gd name="T57" fmla="*/ 17 h 63"/>
                <a:gd name="T58" fmla="*/ 52 w 97"/>
                <a:gd name="T59" fmla="*/ 18 h 63"/>
                <a:gd name="T60" fmla="*/ 47 w 97"/>
                <a:gd name="T61" fmla="*/ 16 h 63"/>
                <a:gd name="T62" fmla="*/ 27 w 97"/>
                <a:gd name="T63" fmla="*/ 26 h 63"/>
                <a:gd name="T64" fmla="*/ 26 w 97"/>
                <a:gd name="T65" fmla="*/ 28 h 63"/>
                <a:gd name="T66" fmla="*/ 26 w 97"/>
                <a:gd name="T67" fmla="*/ 29 h 63"/>
                <a:gd name="T68" fmla="*/ 26 w 97"/>
                <a:gd name="T69" fmla="*/ 30 h 63"/>
                <a:gd name="T70" fmla="*/ 26 w 97"/>
                <a:gd name="T71" fmla="*/ 31 h 63"/>
                <a:gd name="T72" fmla="*/ 26 w 97"/>
                <a:gd name="T73" fmla="*/ 32 h 63"/>
                <a:gd name="T74" fmla="*/ 26 w 97"/>
                <a:gd name="T75" fmla="*/ 34 h 63"/>
                <a:gd name="T76" fmla="*/ 18 w 97"/>
                <a:gd name="T77" fmla="*/ 31 h 63"/>
                <a:gd name="T78" fmla="*/ 0 w 97"/>
                <a:gd name="T79" fmla="*/ 42 h 63"/>
                <a:gd name="T80" fmla="*/ 0 w 97"/>
                <a:gd name="T81" fmla="*/ 43 h 63"/>
                <a:gd name="T82" fmla="*/ 0 w 97"/>
                <a:gd name="T83" fmla="*/ 44 h 63"/>
                <a:gd name="T84" fmla="*/ 0 w 97"/>
                <a:gd name="T85" fmla="*/ 46 h 63"/>
                <a:gd name="T86" fmla="*/ 0 w 97"/>
                <a:gd name="T87" fmla="*/ 47 h 63"/>
                <a:gd name="T88" fmla="*/ 0 w 97"/>
                <a:gd name="T89" fmla="*/ 4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7" h="63">
                  <a:moveTo>
                    <a:pt x="1" y="49"/>
                  </a:moveTo>
                  <a:cubicBezTo>
                    <a:pt x="23" y="62"/>
                    <a:pt x="23" y="62"/>
                    <a:pt x="23" y="62"/>
                  </a:cubicBezTo>
                  <a:cubicBezTo>
                    <a:pt x="24" y="62"/>
                    <a:pt x="25" y="63"/>
                    <a:pt x="26" y="62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2"/>
                    <a:pt x="44" y="51"/>
                    <a:pt x="44" y="51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50" y="47"/>
                    <a:pt x="51" y="47"/>
                    <a:pt x="52" y="4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70" y="33"/>
                    <a:pt x="70" y="33"/>
                    <a:pt x="70" y="33"/>
                  </a:cubicBezTo>
                  <a:cubicBezTo>
                    <a:pt x="70" y="33"/>
                    <a:pt x="70" y="33"/>
                    <a:pt x="70" y="33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70" y="29"/>
                    <a:pt x="70" y="29"/>
                    <a:pt x="70" y="29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6" y="32"/>
                    <a:pt x="77" y="32"/>
                    <a:pt x="78" y="3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96" y="15"/>
                    <a:pt x="96" y="15"/>
                    <a:pt x="96" y="15"/>
                  </a:cubicBezTo>
                  <a:cubicBezTo>
                    <a:pt x="96" y="15"/>
                    <a:pt x="96" y="15"/>
                    <a:pt x="96" y="15"/>
                  </a:cubicBezTo>
                  <a:cubicBezTo>
                    <a:pt x="97" y="14"/>
                    <a:pt x="96" y="14"/>
                    <a:pt x="96" y="14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0"/>
                    <a:pt x="71" y="0"/>
                    <a:pt x="71" y="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2" y="11"/>
                    <a:pt x="52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47" y="15"/>
                    <a:pt x="45" y="15"/>
                    <a:pt x="45" y="1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6" y="26"/>
                    <a:pt x="26" y="27"/>
                    <a:pt x="26" y="27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0"/>
                    <a:pt x="19" y="30"/>
                    <a:pt x="18" y="31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1"/>
                    <a:pt x="0" y="42"/>
                    <a:pt x="0" y="4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9"/>
                    <a:pt x="1" y="49"/>
                  </a:cubicBezTo>
                  <a:close/>
                </a:path>
              </a:pathLst>
            </a:custGeom>
            <a:solidFill>
              <a:srgbClr val="253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16" name="i$ḷíḑê">
              <a:extLst>
                <a:ext uri="{FF2B5EF4-FFF2-40B4-BE49-F238E27FC236}">
                  <a16:creationId xmlns:a16="http://schemas.microsoft.com/office/drawing/2014/main" id="{255C3494-BA80-48F8-809E-7B295CC678AF}"/>
                </a:ext>
              </a:extLst>
            </p:cNvPr>
            <p:cNvSpPr/>
            <p:nvPr/>
          </p:nvSpPr>
          <p:spPr bwMode="auto">
            <a:xfrm>
              <a:off x="6302375" y="3311525"/>
              <a:ext cx="406400" cy="254000"/>
            </a:xfrm>
            <a:custGeom>
              <a:avLst/>
              <a:gdLst>
                <a:gd name="T0" fmla="*/ 74 w 123"/>
                <a:gd name="T1" fmla="*/ 16 h 77"/>
                <a:gd name="T2" fmla="*/ 53 w 123"/>
                <a:gd name="T3" fmla="*/ 26 h 77"/>
                <a:gd name="T4" fmla="*/ 52 w 123"/>
                <a:gd name="T5" fmla="*/ 27 h 77"/>
                <a:gd name="T6" fmla="*/ 52 w 123"/>
                <a:gd name="T7" fmla="*/ 29 h 77"/>
                <a:gd name="T8" fmla="*/ 52 w 123"/>
                <a:gd name="T9" fmla="*/ 30 h 77"/>
                <a:gd name="T10" fmla="*/ 52 w 123"/>
                <a:gd name="T11" fmla="*/ 31 h 77"/>
                <a:gd name="T12" fmla="*/ 52 w 123"/>
                <a:gd name="T13" fmla="*/ 32 h 77"/>
                <a:gd name="T14" fmla="*/ 52 w 123"/>
                <a:gd name="T15" fmla="*/ 34 h 77"/>
                <a:gd name="T16" fmla="*/ 45 w 123"/>
                <a:gd name="T17" fmla="*/ 31 h 77"/>
                <a:gd name="T18" fmla="*/ 26 w 123"/>
                <a:gd name="T19" fmla="*/ 42 h 77"/>
                <a:gd name="T20" fmla="*/ 26 w 123"/>
                <a:gd name="T21" fmla="*/ 43 h 77"/>
                <a:gd name="T22" fmla="*/ 26 w 123"/>
                <a:gd name="T23" fmla="*/ 44 h 77"/>
                <a:gd name="T24" fmla="*/ 26 w 123"/>
                <a:gd name="T25" fmla="*/ 45 h 77"/>
                <a:gd name="T26" fmla="*/ 26 w 123"/>
                <a:gd name="T27" fmla="*/ 47 h 77"/>
                <a:gd name="T28" fmla="*/ 26 w 123"/>
                <a:gd name="T29" fmla="*/ 48 h 77"/>
                <a:gd name="T30" fmla="*/ 21 w 123"/>
                <a:gd name="T31" fmla="*/ 46 h 77"/>
                <a:gd name="T32" fmla="*/ 1 w 123"/>
                <a:gd name="T33" fmla="*/ 56 h 77"/>
                <a:gd name="T34" fmla="*/ 0 w 123"/>
                <a:gd name="T35" fmla="*/ 57 h 77"/>
                <a:gd name="T36" fmla="*/ 0 w 123"/>
                <a:gd name="T37" fmla="*/ 59 h 77"/>
                <a:gd name="T38" fmla="*/ 0 w 123"/>
                <a:gd name="T39" fmla="*/ 60 h 77"/>
                <a:gd name="T40" fmla="*/ 0 w 123"/>
                <a:gd name="T41" fmla="*/ 61 h 77"/>
                <a:gd name="T42" fmla="*/ 0 w 123"/>
                <a:gd name="T43" fmla="*/ 62 h 77"/>
                <a:gd name="T44" fmla="*/ 1 w 123"/>
                <a:gd name="T45" fmla="*/ 64 h 77"/>
                <a:gd name="T46" fmla="*/ 26 w 123"/>
                <a:gd name="T47" fmla="*/ 77 h 77"/>
                <a:gd name="T48" fmla="*/ 44 w 123"/>
                <a:gd name="T49" fmla="*/ 66 h 77"/>
                <a:gd name="T50" fmla="*/ 44 w 123"/>
                <a:gd name="T51" fmla="*/ 64 h 77"/>
                <a:gd name="T52" fmla="*/ 44 w 123"/>
                <a:gd name="T53" fmla="*/ 63 h 77"/>
                <a:gd name="T54" fmla="*/ 44 w 123"/>
                <a:gd name="T55" fmla="*/ 62 h 77"/>
                <a:gd name="T56" fmla="*/ 44 w 123"/>
                <a:gd name="T57" fmla="*/ 61 h 77"/>
                <a:gd name="T58" fmla="*/ 44 w 123"/>
                <a:gd name="T59" fmla="*/ 60 h 77"/>
                <a:gd name="T60" fmla="*/ 49 w 123"/>
                <a:gd name="T61" fmla="*/ 62 h 77"/>
                <a:gd name="T62" fmla="*/ 70 w 123"/>
                <a:gd name="T63" fmla="*/ 52 h 77"/>
                <a:gd name="T64" fmla="*/ 70 w 123"/>
                <a:gd name="T65" fmla="*/ 50 h 77"/>
                <a:gd name="T66" fmla="*/ 70 w 123"/>
                <a:gd name="T67" fmla="*/ 49 h 77"/>
                <a:gd name="T68" fmla="*/ 70 w 123"/>
                <a:gd name="T69" fmla="*/ 48 h 77"/>
                <a:gd name="T70" fmla="*/ 70 w 123"/>
                <a:gd name="T71" fmla="*/ 47 h 77"/>
                <a:gd name="T72" fmla="*/ 70 w 123"/>
                <a:gd name="T73" fmla="*/ 45 h 77"/>
                <a:gd name="T74" fmla="*/ 70 w 123"/>
                <a:gd name="T75" fmla="*/ 44 h 77"/>
                <a:gd name="T76" fmla="*/ 78 w 123"/>
                <a:gd name="T77" fmla="*/ 47 h 77"/>
                <a:gd name="T78" fmla="*/ 96 w 123"/>
                <a:gd name="T79" fmla="*/ 36 h 77"/>
                <a:gd name="T80" fmla="*/ 96 w 123"/>
                <a:gd name="T81" fmla="*/ 34 h 77"/>
                <a:gd name="T82" fmla="*/ 96 w 123"/>
                <a:gd name="T83" fmla="*/ 33 h 77"/>
                <a:gd name="T84" fmla="*/ 96 w 123"/>
                <a:gd name="T85" fmla="*/ 32 h 77"/>
                <a:gd name="T86" fmla="*/ 96 w 123"/>
                <a:gd name="T87" fmla="*/ 31 h 77"/>
                <a:gd name="T88" fmla="*/ 96 w 123"/>
                <a:gd name="T89" fmla="*/ 30 h 77"/>
                <a:gd name="T90" fmla="*/ 101 w 123"/>
                <a:gd name="T91" fmla="*/ 32 h 77"/>
                <a:gd name="T92" fmla="*/ 122 w 123"/>
                <a:gd name="T93" fmla="*/ 22 h 77"/>
                <a:gd name="T94" fmla="*/ 122 w 123"/>
                <a:gd name="T95" fmla="*/ 20 h 77"/>
                <a:gd name="T96" fmla="*/ 122 w 123"/>
                <a:gd name="T97" fmla="*/ 19 h 77"/>
                <a:gd name="T98" fmla="*/ 122 w 123"/>
                <a:gd name="T99" fmla="*/ 18 h 77"/>
                <a:gd name="T100" fmla="*/ 122 w 123"/>
                <a:gd name="T101" fmla="*/ 16 h 77"/>
                <a:gd name="T102" fmla="*/ 122 w 123"/>
                <a:gd name="T103" fmla="*/ 15 h 77"/>
                <a:gd name="T104" fmla="*/ 122 w 123"/>
                <a:gd name="T105" fmla="*/ 13 h 77"/>
                <a:gd name="T106" fmla="*/ 97 w 123"/>
                <a:gd name="T107" fmla="*/ 0 h 77"/>
                <a:gd name="T108" fmla="*/ 78 w 123"/>
                <a:gd name="T109" fmla="*/ 12 h 77"/>
                <a:gd name="T110" fmla="*/ 78 w 123"/>
                <a:gd name="T111" fmla="*/ 13 h 77"/>
                <a:gd name="T112" fmla="*/ 78 w 123"/>
                <a:gd name="T113" fmla="*/ 14 h 77"/>
                <a:gd name="T114" fmla="*/ 78 w 123"/>
                <a:gd name="T115" fmla="*/ 15 h 77"/>
                <a:gd name="T116" fmla="*/ 78 w 123"/>
                <a:gd name="T117" fmla="*/ 16 h 77"/>
                <a:gd name="T118" fmla="*/ 78 w 123"/>
                <a:gd name="T119" fmla="*/ 1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3" h="77">
                  <a:moveTo>
                    <a:pt x="79" y="18"/>
                  </a:moveTo>
                  <a:cubicBezTo>
                    <a:pt x="74" y="16"/>
                    <a:pt x="74" y="16"/>
                    <a:pt x="74" y="16"/>
                  </a:cubicBezTo>
                  <a:cubicBezTo>
                    <a:pt x="73" y="15"/>
                    <a:pt x="71" y="15"/>
                    <a:pt x="71" y="1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2" y="26"/>
                    <a:pt x="52" y="26"/>
                    <a:pt x="52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7" y="30"/>
                    <a:pt x="45" y="30"/>
                    <a:pt x="45" y="3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6" y="41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5"/>
                    <a:pt x="19" y="45"/>
                    <a:pt x="19" y="46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6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0" y="64"/>
                    <a:pt x="1" y="64"/>
                  </a:cubicBezTo>
                  <a:cubicBezTo>
                    <a:pt x="23" y="77"/>
                    <a:pt x="23" y="77"/>
                    <a:pt x="23" y="77"/>
                  </a:cubicBezTo>
                  <a:cubicBezTo>
                    <a:pt x="24" y="77"/>
                    <a:pt x="25" y="77"/>
                    <a:pt x="26" y="77"/>
                  </a:cubicBezTo>
                  <a:cubicBezTo>
                    <a:pt x="44" y="67"/>
                    <a:pt x="44" y="67"/>
                    <a:pt x="44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9" y="62"/>
                    <a:pt x="49" y="62"/>
                    <a:pt x="49" y="62"/>
                  </a:cubicBezTo>
                  <a:cubicBezTo>
                    <a:pt x="50" y="62"/>
                    <a:pt x="51" y="62"/>
                    <a:pt x="52" y="62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0" y="50"/>
                    <a:pt x="70" y="50"/>
                    <a:pt x="70" y="50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6" y="47"/>
                    <a:pt x="77" y="47"/>
                    <a:pt x="78" y="47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6"/>
                    <a:pt x="97" y="36"/>
                    <a:pt x="96" y="36"/>
                  </a:cubicBezTo>
                  <a:cubicBezTo>
                    <a:pt x="96" y="35"/>
                    <a:pt x="96" y="35"/>
                    <a:pt x="96" y="35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96" y="32"/>
                    <a:pt x="96" y="32"/>
                    <a:pt x="96" y="32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6" y="30"/>
                    <a:pt x="96" y="30"/>
                    <a:pt x="96" y="30"/>
                  </a:cubicBezTo>
                  <a:cubicBezTo>
                    <a:pt x="96" y="30"/>
                    <a:pt x="96" y="30"/>
                    <a:pt x="96" y="30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2" y="32"/>
                    <a:pt x="103" y="32"/>
                    <a:pt x="104" y="32"/>
                  </a:cubicBezTo>
                  <a:cubicBezTo>
                    <a:pt x="122" y="22"/>
                    <a:pt x="122" y="22"/>
                    <a:pt x="122" y="22"/>
                  </a:cubicBezTo>
                  <a:cubicBezTo>
                    <a:pt x="122" y="21"/>
                    <a:pt x="123" y="21"/>
                    <a:pt x="122" y="21"/>
                  </a:cubicBezTo>
                  <a:cubicBezTo>
                    <a:pt x="122" y="20"/>
                    <a:pt x="122" y="20"/>
                    <a:pt x="122" y="20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18"/>
                    <a:pt x="122" y="18"/>
                    <a:pt x="122" y="18"/>
                  </a:cubicBezTo>
                  <a:cubicBezTo>
                    <a:pt x="122" y="18"/>
                    <a:pt x="122" y="18"/>
                    <a:pt x="122" y="18"/>
                  </a:cubicBezTo>
                  <a:cubicBezTo>
                    <a:pt x="122" y="17"/>
                    <a:pt x="122" y="17"/>
                    <a:pt x="122" y="17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22" y="15"/>
                    <a:pt x="122" y="15"/>
                    <a:pt x="122" y="15"/>
                  </a:cubicBezTo>
                  <a:cubicBezTo>
                    <a:pt x="122" y="15"/>
                    <a:pt x="122" y="15"/>
                    <a:pt x="122" y="15"/>
                  </a:cubicBezTo>
                  <a:cubicBezTo>
                    <a:pt x="123" y="14"/>
                    <a:pt x="122" y="14"/>
                    <a:pt x="122" y="13"/>
                  </a:cubicBezTo>
                  <a:cubicBezTo>
                    <a:pt x="100" y="1"/>
                    <a:pt x="100" y="1"/>
                    <a:pt x="100" y="1"/>
                  </a:cubicBezTo>
                  <a:cubicBezTo>
                    <a:pt x="99" y="0"/>
                    <a:pt x="97" y="0"/>
                    <a:pt x="97" y="0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1"/>
                    <a:pt x="78" y="11"/>
                    <a:pt x="78" y="12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8"/>
                    <a:pt x="78" y="18"/>
                    <a:pt x="78" y="18"/>
                  </a:cubicBezTo>
                  <a:lnTo>
                    <a:pt x="79" y="18"/>
                  </a:lnTo>
                  <a:close/>
                </a:path>
              </a:pathLst>
            </a:custGeom>
            <a:solidFill>
              <a:srgbClr val="253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17" name="iṥļîḑè">
              <a:extLst>
                <a:ext uri="{FF2B5EF4-FFF2-40B4-BE49-F238E27FC236}">
                  <a16:creationId xmlns:a16="http://schemas.microsoft.com/office/drawing/2014/main" id="{95183951-D12E-4AE3-912C-40C0DBC34843}"/>
                </a:ext>
              </a:extLst>
            </p:cNvPr>
            <p:cNvSpPr/>
            <p:nvPr/>
          </p:nvSpPr>
          <p:spPr bwMode="auto">
            <a:xfrm>
              <a:off x="6203950" y="3255963"/>
              <a:ext cx="349250" cy="223838"/>
            </a:xfrm>
            <a:custGeom>
              <a:avLst/>
              <a:gdLst>
                <a:gd name="T0" fmla="*/ 7 w 106"/>
                <a:gd name="T1" fmla="*/ 67 h 68"/>
                <a:gd name="T2" fmla="*/ 27 w 106"/>
                <a:gd name="T3" fmla="*/ 57 h 68"/>
                <a:gd name="T4" fmla="*/ 28 w 106"/>
                <a:gd name="T5" fmla="*/ 55 h 68"/>
                <a:gd name="T6" fmla="*/ 28 w 106"/>
                <a:gd name="T7" fmla="*/ 54 h 68"/>
                <a:gd name="T8" fmla="*/ 28 w 106"/>
                <a:gd name="T9" fmla="*/ 53 h 68"/>
                <a:gd name="T10" fmla="*/ 28 w 106"/>
                <a:gd name="T11" fmla="*/ 52 h 68"/>
                <a:gd name="T12" fmla="*/ 28 w 106"/>
                <a:gd name="T13" fmla="*/ 50 h 68"/>
                <a:gd name="T14" fmla="*/ 28 w 106"/>
                <a:gd name="T15" fmla="*/ 49 h 68"/>
                <a:gd name="T16" fmla="*/ 36 w 106"/>
                <a:gd name="T17" fmla="*/ 52 h 68"/>
                <a:gd name="T18" fmla="*/ 54 w 106"/>
                <a:gd name="T19" fmla="*/ 41 h 68"/>
                <a:gd name="T20" fmla="*/ 54 w 106"/>
                <a:gd name="T21" fmla="*/ 40 h 68"/>
                <a:gd name="T22" fmla="*/ 54 w 106"/>
                <a:gd name="T23" fmla="*/ 38 h 68"/>
                <a:gd name="T24" fmla="*/ 54 w 106"/>
                <a:gd name="T25" fmla="*/ 37 h 68"/>
                <a:gd name="T26" fmla="*/ 54 w 106"/>
                <a:gd name="T27" fmla="*/ 36 h 68"/>
                <a:gd name="T28" fmla="*/ 54 w 106"/>
                <a:gd name="T29" fmla="*/ 35 h 68"/>
                <a:gd name="T30" fmla="*/ 59 w 106"/>
                <a:gd name="T31" fmla="*/ 37 h 68"/>
                <a:gd name="T32" fmla="*/ 79 w 106"/>
                <a:gd name="T33" fmla="*/ 27 h 68"/>
                <a:gd name="T34" fmla="*/ 80 w 106"/>
                <a:gd name="T35" fmla="*/ 25 h 68"/>
                <a:gd name="T36" fmla="*/ 80 w 106"/>
                <a:gd name="T37" fmla="*/ 24 h 68"/>
                <a:gd name="T38" fmla="*/ 80 w 106"/>
                <a:gd name="T39" fmla="*/ 23 h 68"/>
                <a:gd name="T40" fmla="*/ 80 w 106"/>
                <a:gd name="T41" fmla="*/ 22 h 68"/>
                <a:gd name="T42" fmla="*/ 80 w 106"/>
                <a:gd name="T43" fmla="*/ 20 h 68"/>
                <a:gd name="T44" fmla="*/ 80 w 106"/>
                <a:gd name="T45" fmla="*/ 19 h 68"/>
                <a:gd name="T46" fmla="*/ 88 w 106"/>
                <a:gd name="T47" fmla="*/ 22 h 68"/>
                <a:gd name="T48" fmla="*/ 106 w 106"/>
                <a:gd name="T49" fmla="*/ 11 h 68"/>
                <a:gd name="T50" fmla="*/ 106 w 106"/>
                <a:gd name="T51" fmla="*/ 10 h 68"/>
                <a:gd name="T52" fmla="*/ 106 w 106"/>
                <a:gd name="T53" fmla="*/ 8 h 68"/>
                <a:gd name="T54" fmla="*/ 106 w 106"/>
                <a:gd name="T55" fmla="*/ 7 h 68"/>
                <a:gd name="T56" fmla="*/ 106 w 106"/>
                <a:gd name="T57" fmla="*/ 6 h 68"/>
                <a:gd name="T58" fmla="*/ 106 w 106"/>
                <a:gd name="T59" fmla="*/ 5 h 68"/>
                <a:gd name="T60" fmla="*/ 99 w 106"/>
                <a:gd name="T61" fmla="*/ 0 h 68"/>
                <a:gd name="T62" fmla="*/ 79 w 106"/>
                <a:gd name="T63" fmla="*/ 10 h 68"/>
                <a:gd name="T64" fmla="*/ 78 w 106"/>
                <a:gd name="T65" fmla="*/ 12 h 68"/>
                <a:gd name="T66" fmla="*/ 78 w 106"/>
                <a:gd name="T67" fmla="*/ 13 h 68"/>
                <a:gd name="T68" fmla="*/ 78 w 106"/>
                <a:gd name="T69" fmla="*/ 14 h 68"/>
                <a:gd name="T70" fmla="*/ 78 w 106"/>
                <a:gd name="T71" fmla="*/ 15 h 68"/>
                <a:gd name="T72" fmla="*/ 78 w 106"/>
                <a:gd name="T73" fmla="*/ 17 h 68"/>
                <a:gd name="T74" fmla="*/ 78 w 106"/>
                <a:gd name="T75" fmla="*/ 18 h 68"/>
                <a:gd name="T76" fmla="*/ 70 w 106"/>
                <a:gd name="T77" fmla="*/ 15 h 68"/>
                <a:gd name="T78" fmla="*/ 52 w 106"/>
                <a:gd name="T79" fmla="*/ 26 h 68"/>
                <a:gd name="T80" fmla="*/ 52 w 106"/>
                <a:gd name="T81" fmla="*/ 28 h 68"/>
                <a:gd name="T82" fmla="*/ 52 w 106"/>
                <a:gd name="T83" fmla="*/ 29 h 68"/>
                <a:gd name="T84" fmla="*/ 52 w 106"/>
                <a:gd name="T85" fmla="*/ 30 h 68"/>
                <a:gd name="T86" fmla="*/ 52 w 106"/>
                <a:gd name="T87" fmla="*/ 31 h 68"/>
                <a:gd name="T88" fmla="*/ 52 w 106"/>
                <a:gd name="T89" fmla="*/ 32 h 68"/>
                <a:gd name="T90" fmla="*/ 47 w 106"/>
                <a:gd name="T91" fmla="*/ 30 h 68"/>
                <a:gd name="T92" fmla="*/ 26 w 106"/>
                <a:gd name="T93" fmla="*/ 40 h 68"/>
                <a:gd name="T94" fmla="*/ 26 w 106"/>
                <a:gd name="T95" fmla="*/ 42 h 68"/>
                <a:gd name="T96" fmla="*/ 26 w 106"/>
                <a:gd name="T97" fmla="*/ 43 h 68"/>
                <a:gd name="T98" fmla="*/ 26 w 106"/>
                <a:gd name="T99" fmla="*/ 44 h 68"/>
                <a:gd name="T100" fmla="*/ 26 w 106"/>
                <a:gd name="T101" fmla="*/ 45 h 68"/>
                <a:gd name="T102" fmla="*/ 26 w 106"/>
                <a:gd name="T103" fmla="*/ 47 h 68"/>
                <a:gd name="T104" fmla="*/ 26 w 106"/>
                <a:gd name="T105" fmla="*/ 48 h 68"/>
                <a:gd name="T106" fmla="*/ 18 w 106"/>
                <a:gd name="T107" fmla="*/ 45 h 68"/>
                <a:gd name="T108" fmla="*/ 0 w 106"/>
                <a:gd name="T109" fmla="*/ 56 h 68"/>
                <a:gd name="T110" fmla="*/ 0 w 106"/>
                <a:gd name="T111" fmla="*/ 58 h 68"/>
                <a:gd name="T112" fmla="*/ 0 w 106"/>
                <a:gd name="T113" fmla="*/ 59 h 68"/>
                <a:gd name="T114" fmla="*/ 0 w 106"/>
                <a:gd name="T115" fmla="*/ 60 h 68"/>
                <a:gd name="T116" fmla="*/ 0 w 106"/>
                <a:gd name="T117" fmla="*/ 61 h 68"/>
                <a:gd name="T118" fmla="*/ 0 w 106"/>
                <a:gd name="T119" fmla="*/ 6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6" h="68">
                  <a:moveTo>
                    <a:pt x="1" y="64"/>
                  </a:moveTo>
                  <a:cubicBezTo>
                    <a:pt x="7" y="67"/>
                    <a:pt x="7" y="67"/>
                    <a:pt x="7" y="67"/>
                  </a:cubicBezTo>
                  <a:cubicBezTo>
                    <a:pt x="7" y="67"/>
                    <a:pt x="9" y="68"/>
                    <a:pt x="9" y="67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8" y="57"/>
                    <a:pt x="28" y="56"/>
                    <a:pt x="28" y="56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8" y="51"/>
                    <a:pt x="28" y="51"/>
                    <a:pt x="28" y="51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2"/>
                    <a:pt x="35" y="53"/>
                    <a:pt x="36" y="52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4" y="42"/>
                    <a:pt x="54" y="41"/>
                    <a:pt x="54" y="41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61" y="37"/>
                    <a:pt x="62" y="3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86" y="22"/>
                    <a:pt x="87" y="22"/>
                    <a:pt x="88" y="22"/>
                  </a:cubicBezTo>
                  <a:cubicBezTo>
                    <a:pt x="105" y="12"/>
                    <a:pt x="105" y="12"/>
                    <a:pt x="105" y="12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4"/>
                    <a:pt x="106" y="4"/>
                    <a:pt x="105" y="4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8" y="0"/>
                    <a:pt x="97" y="0"/>
                    <a:pt x="96" y="0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2" y="15"/>
                    <a:pt x="71" y="15"/>
                    <a:pt x="70" y="15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6" y="30"/>
                    <a:pt x="45" y="30"/>
                    <a:pt x="44" y="3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19" y="45"/>
                    <a:pt x="18" y="4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3"/>
                    <a:pt x="0" y="63"/>
                    <a:pt x="1" y="64"/>
                  </a:cubicBezTo>
                  <a:close/>
                </a:path>
              </a:pathLst>
            </a:custGeom>
            <a:solidFill>
              <a:srgbClr val="253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18" name="ï$ḷidé">
              <a:extLst>
                <a:ext uri="{FF2B5EF4-FFF2-40B4-BE49-F238E27FC236}">
                  <a16:creationId xmlns:a16="http://schemas.microsoft.com/office/drawing/2014/main" id="{383E9A18-4139-4E52-AD7F-89092F642060}"/>
                </a:ext>
              </a:extLst>
            </p:cNvPr>
            <p:cNvSpPr/>
            <p:nvPr/>
          </p:nvSpPr>
          <p:spPr bwMode="auto">
            <a:xfrm>
              <a:off x="5157788" y="3825875"/>
              <a:ext cx="401638" cy="257175"/>
            </a:xfrm>
            <a:custGeom>
              <a:avLst/>
              <a:gdLst>
                <a:gd name="T0" fmla="*/ 23 w 122"/>
                <a:gd name="T1" fmla="*/ 77 h 78"/>
                <a:gd name="T2" fmla="*/ 43 w 122"/>
                <a:gd name="T3" fmla="*/ 67 h 78"/>
                <a:gd name="T4" fmla="*/ 44 w 122"/>
                <a:gd name="T5" fmla="*/ 65 h 78"/>
                <a:gd name="T6" fmla="*/ 44 w 122"/>
                <a:gd name="T7" fmla="*/ 64 h 78"/>
                <a:gd name="T8" fmla="*/ 44 w 122"/>
                <a:gd name="T9" fmla="*/ 63 h 78"/>
                <a:gd name="T10" fmla="*/ 44 w 122"/>
                <a:gd name="T11" fmla="*/ 62 h 78"/>
                <a:gd name="T12" fmla="*/ 44 w 122"/>
                <a:gd name="T13" fmla="*/ 61 h 78"/>
                <a:gd name="T14" fmla="*/ 44 w 122"/>
                <a:gd name="T15" fmla="*/ 59 h 78"/>
                <a:gd name="T16" fmla="*/ 52 w 122"/>
                <a:gd name="T17" fmla="*/ 62 h 78"/>
                <a:gd name="T18" fmla="*/ 70 w 122"/>
                <a:gd name="T19" fmla="*/ 51 h 78"/>
                <a:gd name="T20" fmla="*/ 70 w 122"/>
                <a:gd name="T21" fmla="*/ 50 h 78"/>
                <a:gd name="T22" fmla="*/ 70 w 122"/>
                <a:gd name="T23" fmla="*/ 49 h 78"/>
                <a:gd name="T24" fmla="*/ 70 w 122"/>
                <a:gd name="T25" fmla="*/ 47 h 78"/>
                <a:gd name="T26" fmla="*/ 70 w 122"/>
                <a:gd name="T27" fmla="*/ 46 h 78"/>
                <a:gd name="T28" fmla="*/ 70 w 122"/>
                <a:gd name="T29" fmla="*/ 45 h 78"/>
                <a:gd name="T30" fmla="*/ 75 w 122"/>
                <a:gd name="T31" fmla="*/ 47 h 78"/>
                <a:gd name="T32" fmla="*/ 95 w 122"/>
                <a:gd name="T33" fmla="*/ 37 h 78"/>
                <a:gd name="T34" fmla="*/ 96 w 122"/>
                <a:gd name="T35" fmla="*/ 35 h 78"/>
                <a:gd name="T36" fmla="*/ 96 w 122"/>
                <a:gd name="T37" fmla="*/ 34 h 78"/>
                <a:gd name="T38" fmla="*/ 96 w 122"/>
                <a:gd name="T39" fmla="*/ 33 h 78"/>
                <a:gd name="T40" fmla="*/ 96 w 122"/>
                <a:gd name="T41" fmla="*/ 32 h 78"/>
                <a:gd name="T42" fmla="*/ 96 w 122"/>
                <a:gd name="T43" fmla="*/ 31 h 78"/>
                <a:gd name="T44" fmla="*/ 96 w 122"/>
                <a:gd name="T45" fmla="*/ 29 h 78"/>
                <a:gd name="T46" fmla="*/ 104 w 122"/>
                <a:gd name="T47" fmla="*/ 32 h 78"/>
                <a:gd name="T48" fmla="*/ 122 w 122"/>
                <a:gd name="T49" fmla="*/ 21 h 78"/>
                <a:gd name="T50" fmla="*/ 122 w 122"/>
                <a:gd name="T51" fmla="*/ 20 h 78"/>
                <a:gd name="T52" fmla="*/ 122 w 122"/>
                <a:gd name="T53" fmla="*/ 18 h 78"/>
                <a:gd name="T54" fmla="*/ 122 w 122"/>
                <a:gd name="T55" fmla="*/ 17 h 78"/>
                <a:gd name="T56" fmla="*/ 122 w 122"/>
                <a:gd name="T57" fmla="*/ 16 h 78"/>
                <a:gd name="T58" fmla="*/ 122 w 122"/>
                <a:gd name="T59" fmla="*/ 15 h 78"/>
                <a:gd name="T60" fmla="*/ 99 w 122"/>
                <a:gd name="T61" fmla="*/ 1 h 78"/>
                <a:gd name="T62" fmla="*/ 78 w 122"/>
                <a:gd name="T63" fmla="*/ 11 h 78"/>
                <a:gd name="T64" fmla="*/ 78 w 122"/>
                <a:gd name="T65" fmla="*/ 13 h 78"/>
                <a:gd name="T66" fmla="*/ 78 w 122"/>
                <a:gd name="T67" fmla="*/ 14 h 78"/>
                <a:gd name="T68" fmla="*/ 78 w 122"/>
                <a:gd name="T69" fmla="*/ 15 h 78"/>
                <a:gd name="T70" fmla="*/ 78 w 122"/>
                <a:gd name="T71" fmla="*/ 16 h 78"/>
                <a:gd name="T72" fmla="*/ 78 w 122"/>
                <a:gd name="T73" fmla="*/ 17 h 78"/>
                <a:gd name="T74" fmla="*/ 78 w 122"/>
                <a:gd name="T75" fmla="*/ 19 h 78"/>
                <a:gd name="T76" fmla="*/ 70 w 122"/>
                <a:gd name="T77" fmla="*/ 16 h 78"/>
                <a:gd name="T78" fmla="*/ 52 w 122"/>
                <a:gd name="T79" fmla="*/ 27 h 78"/>
                <a:gd name="T80" fmla="*/ 52 w 122"/>
                <a:gd name="T81" fmla="*/ 28 h 78"/>
                <a:gd name="T82" fmla="*/ 52 w 122"/>
                <a:gd name="T83" fmla="*/ 29 h 78"/>
                <a:gd name="T84" fmla="*/ 52 w 122"/>
                <a:gd name="T85" fmla="*/ 31 h 78"/>
                <a:gd name="T86" fmla="*/ 52 w 122"/>
                <a:gd name="T87" fmla="*/ 32 h 78"/>
                <a:gd name="T88" fmla="*/ 52 w 122"/>
                <a:gd name="T89" fmla="*/ 33 h 78"/>
                <a:gd name="T90" fmla="*/ 47 w 122"/>
                <a:gd name="T91" fmla="*/ 31 h 78"/>
                <a:gd name="T92" fmla="*/ 26 w 122"/>
                <a:gd name="T93" fmla="*/ 41 h 78"/>
                <a:gd name="T94" fmla="*/ 26 w 122"/>
                <a:gd name="T95" fmla="*/ 43 h 78"/>
                <a:gd name="T96" fmla="*/ 26 w 122"/>
                <a:gd name="T97" fmla="*/ 44 h 78"/>
                <a:gd name="T98" fmla="*/ 26 w 122"/>
                <a:gd name="T99" fmla="*/ 45 h 78"/>
                <a:gd name="T100" fmla="*/ 26 w 122"/>
                <a:gd name="T101" fmla="*/ 46 h 78"/>
                <a:gd name="T102" fmla="*/ 26 w 122"/>
                <a:gd name="T103" fmla="*/ 47 h 78"/>
                <a:gd name="T104" fmla="*/ 26 w 122"/>
                <a:gd name="T105" fmla="*/ 49 h 78"/>
                <a:gd name="T106" fmla="*/ 18 w 122"/>
                <a:gd name="T107" fmla="*/ 46 h 78"/>
                <a:gd name="T108" fmla="*/ 0 w 122"/>
                <a:gd name="T109" fmla="*/ 57 h 78"/>
                <a:gd name="T110" fmla="*/ 0 w 122"/>
                <a:gd name="T111" fmla="*/ 58 h 78"/>
                <a:gd name="T112" fmla="*/ 0 w 122"/>
                <a:gd name="T113" fmla="*/ 59 h 78"/>
                <a:gd name="T114" fmla="*/ 0 w 122"/>
                <a:gd name="T115" fmla="*/ 61 h 78"/>
                <a:gd name="T116" fmla="*/ 0 w 122"/>
                <a:gd name="T117" fmla="*/ 62 h 78"/>
                <a:gd name="T118" fmla="*/ 0 w 122"/>
                <a:gd name="T119" fmla="*/ 6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2" h="78">
                  <a:moveTo>
                    <a:pt x="0" y="64"/>
                  </a:moveTo>
                  <a:cubicBezTo>
                    <a:pt x="23" y="77"/>
                    <a:pt x="23" y="77"/>
                    <a:pt x="23" y="77"/>
                  </a:cubicBezTo>
                  <a:cubicBezTo>
                    <a:pt x="23" y="78"/>
                    <a:pt x="25" y="78"/>
                    <a:pt x="26" y="77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6"/>
                    <a:pt x="44" y="66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9" y="62"/>
                    <a:pt x="49" y="62"/>
                    <a:pt x="49" y="62"/>
                  </a:cubicBezTo>
                  <a:cubicBezTo>
                    <a:pt x="50" y="63"/>
                    <a:pt x="51" y="63"/>
                    <a:pt x="52" y="62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70" y="52"/>
                    <a:pt x="70" y="51"/>
                    <a:pt x="70" y="51"/>
                  </a:cubicBezTo>
                  <a:cubicBezTo>
                    <a:pt x="70" y="50"/>
                    <a:pt x="70" y="50"/>
                    <a:pt x="70" y="50"/>
                  </a:cubicBezTo>
                  <a:cubicBezTo>
                    <a:pt x="70" y="50"/>
                    <a:pt x="70" y="50"/>
                    <a:pt x="70" y="50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6" y="48"/>
                    <a:pt x="77" y="48"/>
                    <a:pt x="78" y="4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6" y="37"/>
                    <a:pt x="96" y="36"/>
                    <a:pt x="96" y="36"/>
                  </a:cubicBezTo>
                  <a:cubicBezTo>
                    <a:pt x="96" y="35"/>
                    <a:pt x="96" y="35"/>
                    <a:pt x="96" y="35"/>
                  </a:cubicBezTo>
                  <a:cubicBezTo>
                    <a:pt x="96" y="35"/>
                    <a:pt x="96" y="35"/>
                    <a:pt x="96" y="35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96" y="32"/>
                    <a:pt x="96" y="32"/>
                    <a:pt x="96" y="32"/>
                  </a:cubicBezTo>
                  <a:cubicBezTo>
                    <a:pt x="96" y="32"/>
                    <a:pt x="96" y="32"/>
                    <a:pt x="96" y="32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6" y="30"/>
                    <a:pt x="96" y="30"/>
                    <a:pt x="96" y="30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2" y="32"/>
                    <a:pt x="103" y="33"/>
                    <a:pt x="104" y="32"/>
                  </a:cubicBezTo>
                  <a:cubicBezTo>
                    <a:pt x="122" y="22"/>
                    <a:pt x="122" y="22"/>
                    <a:pt x="122" y="22"/>
                  </a:cubicBezTo>
                  <a:cubicBezTo>
                    <a:pt x="122" y="22"/>
                    <a:pt x="122" y="21"/>
                    <a:pt x="122" y="21"/>
                  </a:cubicBezTo>
                  <a:cubicBezTo>
                    <a:pt x="122" y="20"/>
                    <a:pt x="122" y="20"/>
                    <a:pt x="122" y="20"/>
                  </a:cubicBezTo>
                  <a:cubicBezTo>
                    <a:pt x="122" y="20"/>
                    <a:pt x="122" y="20"/>
                    <a:pt x="122" y="20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18"/>
                    <a:pt x="122" y="18"/>
                    <a:pt x="122" y="18"/>
                  </a:cubicBezTo>
                  <a:cubicBezTo>
                    <a:pt x="122" y="18"/>
                    <a:pt x="122" y="18"/>
                    <a:pt x="122" y="18"/>
                  </a:cubicBezTo>
                  <a:cubicBezTo>
                    <a:pt x="122" y="17"/>
                    <a:pt x="122" y="17"/>
                    <a:pt x="122" y="17"/>
                  </a:cubicBezTo>
                  <a:cubicBezTo>
                    <a:pt x="122" y="17"/>
                    <a:pt x="122" y="17"/>
                    <a:pt x="122" y="17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22" y="15"/>
                    <a:pt x="122" y="15"/>
                    <a:pt x="122" y="15"/>
                  </a:cubicBezTo>
                  <a:cubicBezTo>
                    <a:pt x="122" y="14"/>
                    <a:pt x="122" y="14"/>
                    <a:pt x="121" y="14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98" y="0"/>
                    <a:pt x="97" y="0"/>
                    <a:pt x="96" y="1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11"/>
                    <a:pt x="78" y="12"/>
                    <a:pt x="78" y="12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2" y="15"/>
                    <a:pt x="71" y="15"/>
                    <a:pt x="70" y="1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26"/>
                    <a:pt x="52" y="27"/>
                    <a:pt x="52" y="27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6" y="30"/>
                    <a:pt x="45" y="30"/>
                    <a:pt x="44" y="3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6" y="42"/>
                    <a:pt x="26" y="42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0" y="45"/>
                    <a:pt x="19" y="45"/>
                    <a:pt x="18" y="4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7"/>
                    <a:pt x="0" y="57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0" y="64"/>
                    <a:pt x="0" y="64"/>
                  </a:cubicBezTo>
                  <a:close/>
                </a:path>
              </a:pathLst>
            </a:custGeom>
            <a:solidFill>
              <a:srgbClr val="253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19" name="iŝ1íḍè">
              <a:extLst>
                <a:ext uri="{FF2B5EF4-FFF2-40B4-BE49-F238E27FC236}">
                  <a16:creationId xmlns:a16="http://schemas.microsoft.com/office/drawing/2014/main" id="{C172A301-3938-4106-84EE-C26C2D934B10}"/>
                </a:ext>
              </a:extLst>
            </p:cNvPr>
            <p:cNvSpPr/>
            <p:nvPr/>
          </p:nvSpPr>
          <p:spPr bwMode="auto">
            <a:xfrm>
              <a:off x="5537200" y="3608388"/>
              <a:ext cx="404813" cy="254000"/>
            </a:xfrm>
            <a:custGeom>
              <a:avLst/>
              <a:gdLst>
                <a:gd name="T0" fmla="*/ 23 w 123"/>
                <a:gd name="T1" fmla="*/ 76 h 77"/>
                <a:gd name="T2" fmla="*/ 44 w 123"/>
                <a:gd name="T3" fmla="*/ 66 h 77"/>
                <a:gd name="T4" fmla="*/ 44 w 123"/>
                <a:gd name="T5" fmla="*/ 65 h 77"/>
                <a:gd name="T6" fmla="*/ 44 w 123"/>
                <a:gd name="T7" fmla="*/ 63 h 77"/>
                <a:gd name="T8" fmla="*/ 44 w 123"/>
                <a:gd name="T9" fmla="*/ 62 h 77"/>
                <a:gd name="T10" fmla="*/ 44 w 123"/>
                <a:gd name="T11" fmla="*/ 61 h 77"/>
                <a:gd name="T12" fmla="*/ 44 w 123"/>
                <a:gd name="T13" fmla="*/ 60 h 77"/>
                <a:gd name="T14" fmla="*/ 44 w 123"/>
                <a:gd name="T15" fmla="*/ 59 h 77"/>
                <a:gd name="T16" fmla="*/ 52 w 123"/>
                <a:gd name="T17" fmla="*/ 62 h 77"/>
                <a:gd name="T18" fmla="*/ 70 w 123"/>
                <a:gd name="T19" fmla="*/ 50 h 77"/>
                <a:gd name="T20" fmla="*/ 70 w 123"/>
                <a:gd name="T21" fmla="*/ 49 h 77"/>
                <a:gd name="T22" fmla="*/ 70 w 123"/>
                <a:gd name="T23" fmla="*/ 48 h 77"/>
                <a:gd name="T24" fmla="*/ 70 w 123"/>
                <a:gd name="T25" fmla="*/ 47 h 77"/>
                <a:gd name="T26" fmla="*/ 70 w 123"/>
                <a:gd name="T27" fmla="*/ 45 h 77"/>
                <a:gd name="T28" fmla="*/ 70 w 123"/>
                <a:gd name="T29" fmla="*/ 44 h 77"/>
                <a:gd name="T30" fmla="*/ 75 w 123"/>
                <a:gd name="T31" fmla="*/ 46 h 77"/>
                <a:gd name="T32" fmla="*/ 96 w 123"/>
                <a:gd name="T33" fmla="*/ 36 h 77"/>
                <a:gd name="T34" fmla="*/ 96 w 123"/>
                <a:gd name="T35" fmla="*/ 35 h 77"/>
                <a:gd name="T36" fmla="*/ 96 w 123"/>
                <a:gd name="T37" fmla="*/ 33 h 77"/>
                <a:gd name="T38" fmla="*/ 96 w 123"/>
                <a:gd name="T39" fmla="*/ 32 h 77"/>
                <a:gd name="T40" fmla="*/ 96 w 123"/>
                <a:gd name="T41" fmla="*/ 31 h 77"/>
                <a:gd name="T42" fmla="*/ 96 w 123"/>
                <a:gd name="T43" fmla="*/ 30 h 77"/>
                <a:gd name="T44" fmla="*/ 96 w 123"/>
                <a:gd name="T45" fmla="*/ 28 h 77"/>
                <a:gd name="T46" fmla="*/ 104 w 123"/>
                <a:gd name="T47" fmla="*/ 31 h 77"/>
                <a:gd name="T48" fmla="*/ 122 w 123"/>
                <a:gd name="T49" fmla="*/ 20 h 77"/>
                <a:gd name="T50" fmla="*/ 122 w 123"/>
                <a:gd name="T51" fmla="*/ 19 h 77"/>
                <a:gd name="T52" fmla="*/ 122 w 123"/>
                <a:gd name="T53" fmla="*/ 18 h 77"/>
                <a:gd name="T54" fmla="*/ 122 w 123"/>
                <a:gd name="T55" fmla="*/ 17 h 77"/>
                <a:gd name="T56" fmla="*/ 122 w 123"/>
                <a:gd name="T57" fmla="*/ 15 h 77"/>
                <a:gd name="T58" fmla="*/ 122 w 123"/>
                <a:gd name="T59" fmla="*/ 14 h 77"/>
                <a:gd name="T60" fmla="*/ 100 w 123"/>
                <a:gd name="T61" fmla="*/ 0 h 77"/>
                <a:gd name="T62" fmla="*/ 79 w 123"/>
                <a:gd name="T63" fmla="*/ 10 h 77"/>
                <a:gd name="T64" fmla="*/ 78 w 123"/>
                <a:gd name="T65" fmla="*/ 12 h 77"/>
                <a:gd name="T66" fmla="*/ 78 w 123"/>
                <a:gd name="T67" fmla="*/ 13 h 77"/>
                <a:gd name="T68" fmla="*/ 78 w 123"/>
                <a:gd name="T69" fmla="*/ 14 h 77"/>
                <a:gd name="T70" fmla="*/ 78 w 123"/>
                <a:gd name="T71" fmla="*/ 15 h 77"/>
                <a:gd name="T72" fmla="*/ 78 w 123"/>
                <a:gd name="T73" fmla="*/ 17 h 77"/>
                <a:gd name="T74" fmla="*/ 79 w 123"/>
                <a:gd name="T75" fmla="*/ 18 h 77"/>
                <a:gd name="T76" fmla="*/ 71 w 123"/>
                <a:gd name="T77" fmla="*/ 15 h 77"/>
                <a:gd name="T78" fmla="*/ 52 w 123"/>
                <a:gd name="T79" fmla="*/ 26 h 77"/>
                <a:gd name="T80" fmla="*/ 52 w 123"/>
                <a:gd name="T81" fmla="*/ 28 h 77"/>
                <a:gd name="T82" fmla="*/ 52 w 123"/>
                <a:gd name="T83" fmla="*/ 29 h 77"/>
                <a:gd name="T84" fmla="*/ 52 w 123"/>
                <a:gd name="T85" fmla="*/ 30 h 77"/>
                <a:gd name="T86" fmla="*/ 52 w 123"/>
                <a:gd name="T87" fmla="*/ 31 h 77"/>
                <a:gd name="T88" fmla="*/ 52 w 123"/>
                <a:gd name="T89" fmla="*/ 32 h 77"/>
                <a:gd name="T90" fmla="*/ 48 w 123"/>
                <a:gd name="T91" fmla="*/ 30 h 77"/>
                <a:gd name="T92" fmla="*/ 27 w 123"/>
                <a:gd name="T93" fmla="*/ 40 h 77"/>
                <a:gd name="T94" fmla="*/ 26 w 123"/>
                <a:gd name="T95" fmla="*/ 42 h 77"/>
                <a:gd name="T96" fmla="*/ 26 w 123"/>
                <a:gd name="T97" fmla="*/ 43 h 77"/>
                <a:gd name="T98" fmla="*/ 26 w 123"/>
                <a:gd name="T99" fmla="*/ 44 h 77"/>
                <a:gd name="T100" fmla="*/ 26 w 123"/>
                <a:gd name="T101" fmla="*/ 46 h 77"/>
                <a:gd name="T102" fmla="*/ 26 w 123"/>
                <a:gd name="T103" fmla="*/ 47 h 77"/>
                <a:gd name="T104" fmla="*/ 26 w 123"/>
                <a:gd name="T105" fmla="*/ 48 h 77"/>
                <a:gd name="T106" fmla="*/ 19 w 123"/>
                <a:gd name="T107" fmla="*/ 45 h 77"/>
                <a:gd name="T108" fmla="*/ 0 w 123"/>
                <a:gd name="T109" fmla="*/ 56 h 77"/>
                <a:gd name="T110" fmla="*/ 0 w 123"/>
                <a:gd name="T111" fmla="*/ 58 h 77"/>
                <a:gd name="T112" fmla="*/ 0 w 123"/>
                <a:gd name="T113" fmla="*/ 59 h 77"/>
                <a:gd name="T114" fmla="*/ 0 w 123"/>
                <a:gd name="T115" fmla="*/ 60 h 77"/>
                <a:gd name="T116" fmla="*/ 0 w 123"/>
                <a:gd name="T117" fmla="*/ 61 h 77"/>
                <a:gd name="T118" fmla="*/ 0 w 123"/>
                <a:gd name="T119" fmla="*/ 6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3" h="77">
                  <a:moveTo>
                    <a:pt x="1" y="64"/>
                  </a:moveTo>
                  <a:cubicBezTo>
                    <a:pt x="23" y="76"/>
                    <a:pt x="23" y="76"/>
                    <a:pt x="23" y="76"/>
                  </a:cubicBezTo>
                  <a:cubicBezTo>
                    <a:pt x="24" y="77"/>
                    <a:pt x="25" y="77"/>
                    <a:pt x="26" y="7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6"/>
                    <a:pt x="44" y="66"/>
                    <a:pt x="44" y="65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50" y="62"/>
                    <a:pt x="51" y="62"/>
                    <a:pt x="52" y="62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0" y="51"/>
                    <a:pt x="70" y="51"/>
                    <a:pt x="70" y="50"/>
                  </a:cubicBezTo>
                  <a:cubicBezTo>
                    <a:pt x="70" y="50"/>
                    <a:pt x="70" y="50"/>
                    <a:pt x="70" y="50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3"/>
                    <a:pt x="70" y="43"/>
                    <a:pt x="70" y="43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6" y="47"/>
                    <a:pt x="77" y="47"/>
                    <a:pt x="78" y="46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96" y="36"/>
                    <a:pt x="97" y="36"/>
                    <a:pt x="96" y="35"/>
                  </a:cubicBezTo>
                  <a:cubicBezTo>
                    <a:pt x="96" y="35"/>
                    <a:pt x="96" y="35"/>
                    <a:pt x="96" y="35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96" y="32"/>
                    <a:pt x="96" y="32"/>
                    <a:pt x="96" y="32"/>
                  </a:cubicBezTo>
                  <a:cubicBezTo>
                    <a:pt x="96" y="32"/>
                    <a:pt x="96" y="32"/>
                    <a:pt x="96" y="32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6" y="30"/>
                    <a:pt x="96" y="30"/>
                    <a:pt x="96" y="30"/>
                  </a:cubicBezTo>
                  <a:cubicBezTo>
                    <a:pt x="96" y="30"/>
                    <a:pt x="96" y="30"/>
                    <a:pt x="96" y="30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2" y="32"/>
                    <a:pt x="103" y="32"/>
                    <a:pt x="104" y="31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2" y="21"/>
                    <a:pt x="123" y="20"/>
                    <a:pt x="122" y="20"/>
                  </a:cubicBezTo>
                  <a:cubicBezTo>
                    <a:pt x="122" y="20"/>
                    <a:pt x="122" y="20"/>
                    <a:pt x="122" y="20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18"/>
                    <a:pt x="122" y="18"/>
                    <a:pt x="122" y="18"/>
                  </a:cubicBezTo>
                  <a:cubicBezTo>
                    <a:pt x="122" y="18"/>
                    <a:pt x="122" y="18"/>
                    <a:pt x="122" y="18"/>
                  </a:cubicBezTo>
                  <a:cubicBezTo>
                    <a:pt x="122" y="17"/>
                    <a:pt x="122" y="17"/>
                    <a:pt x="122" y="17"/>
                  </a:cubicBezTo>
                  <a:cubicBezTo>
                    <a:pt x="122" y="17"/>
                    <a:pt x="122" y="17"/>
                    <a:pt x="122" y="17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22" y="15"/>
                    <a:pt x="122" y="15"/>
                    <a:pt x="122" y="15"/>
                  </a:cubicBezTo>
                  <a:cubicBezTo>
                    <a:pt x="122" y="15"/>
                    <a:pt x="122" y="15"/>
                    <a:pt x="122" y="15"/>
                  </a:cubicBezTo>
                  <a:cubicBezTo>
                    <a:pt x="122" y="14"/>
                    <a:pt x="122" y="14"/>
                    <a:pt x="122" y="14"/>
                  </a:cubicBezTo>
                  <a:cubicBezTo>
                    <a:pt x="123" y="14"/>
                    <a:pt x="122" y="13"/>
                    <a:pt x="122" y="13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9" y="0"/>
                    <a:pt x="97" y="0"/>
                    <a:pt x="97" y="0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3" y="15"/>
                    <a:pt x="71" y="15"/>
                    <a:pt x="71" y="15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30"/>
                    <a:pt x="45" y="30"/>
                    <a:pt x="45" y="3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19" y="45"/>
                    <a:pt x="19" y="4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3"/>
                    <a:pt x="0" y="63"/>
                    <a:pt x="1" y="64"/>
                  </a:cubicBezTo>
                  <a:close/>
                </a:path>
              </a:pathLst>
            </a:custGeom>
            <a:solidFill>
              <a:srgbClr val="253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20" name="ïṡlíḓé">
              <a:extLst>
                <a:ext uri="{FF2B5EF4-FFF2-40B4-BE49-F238E27FC236}">
                  <a16:creationId xmlns:a16="http://schemas.microsoft.com/office/drawing/2014/main" id="{923C49A4-E1F9-46B5-8943-D7F03F578F34}"/>
                </a:ext>
              </a:extLst>
            </p:cNvPr>
            <p:cNvSpPr/>
            <p:nvPr/>
          </p:nvSpPr>
          <p:spPr bwMode="auto">
            <a:xfrm>
              <a:off x="6615113" y="3492500"/>
              <a:ext cx="509588" cy="317500"/>
            </a:xfrm>
            <a:custGeom>
              <a:avLst/>
              <a:gdLst>
                <a:gd name="T0" fmla="*/ 100 w 154"/>
                <a:gd name="T1" fmla="*/ 0 h 96"/>
                <a:gd name="T2" fmla="*/ 78 w 154"/>
                <a:gd name="T3" fmla="*/ 12 h 96"/>
                <a:gd name="T4" fmla="*/ 78 w 154"/>
                <a:gd name="T5" fmla="*/ 13 h 96"/>
                <a:gd name="T6" fmla="*/ 78 w 154"/>
                <a:gd name="T7" fmla="*/ 15 h 96"/>
                <a:gd name="T8" fmla="*/ 78 w 154"/>
                <a:gd name="T9" fmla="*/ 17 h 96"/>
                <a:gd name="T10" fmla="*/ 74 w 154"/>
                <a:gd name="T11" fmla="*/ 15 h 96"/>
                <a:gd name="T12" fmla="*/ 52 w 154"/>
                <a:gd name="T13" fmla="*/ 27 h 96"/>
                <a:gd name="T14" fmla="*/ 52 w 154"/>
                <a:gd name="T15" fmla="*/ 28 h 96"/>
                <a:gd name="T16" fmla="*/ 52 w 154"/>
                <a:gd name="T17" fmla="*/ 30 h 96"/>
                <a:gd name="T18" fmla="*/ 52 w 154"/>
                <a:gd name="T19" fmla="*/ 32 h 96"/>
                <a:gd name="T20" fmla="*/ 47 w 154"/>
                <a:gd name="T21" fmla="*/ 30 h 96"/>
                <a:gd name="T22" fmla="*/ 26 w 154"/>
                <a:gd name="T23" fmla="*/ 42 h 96"/>
                <a:gd name="T24" fmla="*/ 26 w 154"/>
                <a:gd name="T25" fmla="*/ 43 h 96"/>
                <a:gd name="T26" fmla="*/ 26 w 154"/>
                <a:gd name="T27" fmla="*/ 45 h 96"/>
                <a:gd name="T28" fmla="*/ 26 w 154"/>
                <a:gd name="T29" fmla="*/ 47 h 96"/>
                <a:gd name="T30" fmla="*/ 21 w 154"/>
                <a:gd name="T31" fmla="*/ 46 h 96"/>
                <a:gd name="T32" fmla="*/ 0 w 154"/>
                <a:gd name="T33" fmla="*/ 57 h 96"/>
                <a:gd name="T34" fmla="*/ 0 w 154"/>
                <a:gd name="T35" fmla="*/ 58 h 96"/>
                <a:gd name="T36" fmla="*/ 0 w 154"/>
                <a:gd name="T37" fmla="*/ 60 h 96"/>
                <a:gd name="T38" fmla="*/ 0 w 154"/>
                <a:gd name="T39" fmla="*/ 62 h 96"/>
                <a:gd name="T40" fmla="*/ 23 w 154"/>
                <a:gd name="T41" fmla="*/ 77 h 96"/>
                <a:gd name="T42" fmla="*/ 44 w 154"/>
                <a:gd name="T43" fmla="*/ 66 h 96"/>
                <a:gd name="T44" fmla="*/ 44 w 154"/>
                <a:gd name="T45" fmla="*/ 64 h 96"/>
                <a:gd name="T46" fmla="*/ 44 w 154"/>
                <a:gd name="T47" fmla="*/ 62 h 96"/>
                <a:gd name="T48" fmla="*/ 44 w 154"/>
                <a:gd name="T49" fmla="*/ 60 h 96"/>
                <a:gd name="T50" fmla="*/ 49 w 154"/>
                <a:gd name="T51" fmla="*/ 62 h 96"/>
                <a:gd name="T52" fmla="*/ 70 w 154"/>
                <a:gd name="T53" fmla="*/ 50 h 96"/>
                <a:gd name="T54" fmla="*/ 70 w 154"/>
                <a:gd name="T55" fmla="*/ 49 h 96"/>
                <a:gd name="T56" fmla="*/ 70 w 154"/>
                <a:gd name="T57" fmla="*/ 47 h 96"/>
                <a:gd name="T58" fmla="*/ 70 w 154"/>
                <a:gd name="T59" fmla="*/ 45 h 96"/>
                <a:gd name="T60" fmla="*/ 75 w 154"/>
                <a:gd name="T61" fmla="*/ 47 h 96"/>
                <a:gd name="T62" fmla="*/ 96 w 154"/>
                <a:gd name="T63" fmla="*/ 35 h 96"/>
                <a:gd name="T64" fmla="*/ 96 w 154"/>
                <a:gd name="T65" fmla="*/ 34 h 96"/>
                <a:gd name="T66" fmla="*/ 96 w 154"/>
                <a:gd name="T67" fmla="*/ 32 h 96"/>
                <a:gd name="T68" fmla="*/ 96 w 154"/>
                <a:gd name="T69" fmla="*/ 30 h 96"/>
                <a:gd name="T70" fmla="*/ 105 w 154"/>
                <a:gd name="T71" fmla="*/ 34 h 96"/>
                <a:gd name="T72" fmla="*/ 84 w 154"/>
                <a:gd name="T73" fmla="*/ 45 h 96"/>
                <a:gd name="T74" fmla="*/ 84 w 154"/>
                <a:gd name="T75" fmla="*/ 47 h 96"/>
                <a:gd name="T76" fmla="*/ 84 w 154"/>
                <a:gd name="T77" fmla="*/ 48 h 96"/>
                <a:gd name="T78" fmla="*/ 84 w 154"/>
                <a:gd name="T79" fmla="*/ 50 h 96"/>
                <a:gd name="T80" fmla="*/ 79 w 154"/>
                <a:gd name="T81" fmla="*/ 49 h 96"/>
                <a:gd name="T82" fmla="*/ 32 w 154"/>
                <a:gd name="T83" fmla="*/ 75 h 96"/>
                <a:gd name="T84" fmla="*/ 32 w 154"/>
                <a:gd name="T85" fmla="*/ 77 h 96"/>
                <a:gd name="T86" fmla="*/ 32 w 154"/>
                <a:gd name="T87" fmla="*/ 79 h 96"/>
                <a:gd name="T88" fmla="*/ 32 w 154"/>
                <a:gd name="T89" fmla="*/ 80 h 96"/>
                <a:gd name="T90" fmla="*/ 55 w 154"/>
                <a:gd name="T91" fmla="*/ 95 h 96"/>
                <a:gd name="T92" fmla="*/ 102 w 154"/>
                <a:gd name="T93" fmla="*/ 69 h 96"/>
                <a:gd name="T94" fmla="*/ 102 w 154"/>
                <a:gd name="T95" fmla="*/ 67 h 96"/>
                <a:gd name="T96" fmla="*/ 102 w 154"/>
                <a:gd name="T97" fmla="*/ 65 h 96"/>
                <a:gd name="T98" fmla="*/ 102 w 154"/>
                <a:gd name="T99" fmla="*/ 63 h 96"/>
                <a:gd name="T100" fmla="*/ 107 w 154"/>
                <a:gd name="T101" fmla="*/ 65 h 96"/>
                <a:gd name="T102" fmla="*/ 128 w 154"/>
                <a:gd name="T103" fmla="*/ 54 h 96"/>
                <a:gd name="T104" fmla="*/ 128 w 154"/>
                <a:gd name="T105" fmla="*/ 52 h 96"/>
                <a:gd name="T106" fmla="*/ 128 w 154"/>
                <a:gd name="T107" fmla="*/ 50 h 96"/>
                <a:gd name="T108" fmla="*/ 128 w 154"/>
                <a:gd name="T109" fmla="*/ 48 h 96"/>
                <a:gd name="T110" fmla="*/ 133 w 154"/>
                <a:gd name="T111" fmla="*/ 50 h 96"/>
                <a:gd name="T112" fmla="*/ 154 w 154"/>
                <a:gd name="T113" fmla="*/ 39 h 96"/>
                <a:gd name="T114" fmla="*/ 154 w 154"/>
                <a:gd name="T115" fmla="*/ 37 h 96"/>
                <a:gd name="T116" fmla="*/ 154 w 154"/>
                <a:gd name="T117" fmla="*/ 35 h 96"/>
                <a:gd name="T118" fmla="*/ 154 w 154"/>
                <a:gd name="T119" fmla="*/ 3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4" h="96">
                  <a:moveTo>
                    <a:pt x="154" y="33"/>
                  </a:moveTo>
                  <a:cubicBezTo>
                    <a:pt x="154" y="32"/>
                    <a:pt x="154" y="32"/>
                    <a:pt x="153" y="31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9" y="0"/>
                    <a:pt x="97" y="0"/>
                    <a:pt x="97" y="0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1"/>
                    <a:pt x="78" y="11"/>
                    <a:pt x="78" y="12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3" y="15"/>
                    <a:pt x="71" y="15"/>
                    <a:pt x="71" y="15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2" y="26"/>
                    <a:pt x="52" y="26"/>
                    <a:pt x="52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45" y="30"/>
                    <a:pt x="45" y="3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6" y="41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5"/>
                    <a:pt x="19" y="45"/>
                    <a:pt x="18" y="45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6"/>
                    <a:pt x="0" y="56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0" y="64"/>
                    <a:pt x="1" y="64"/>
                  </a:cubicBezTo>
                  <a:cubicBezTo>
                    <a:pt x="23" y="77"/>
                    <a:pt x="23" y="77"/>
                    <a:pt x="23" y="77"/>
                  </a:cubicBezTo>
                  <a:cubicBezTo>
                    <a:pt x="24" y="77"/>
                    <a:pt x="25" y="77"/>
                    <a:pt x="26" y="77"/>
                  </a:cubicBezTo>
                  <a:cubicBezTo>
                    <a:pt x="44" y="67"/>
                    <a:pt x="44" y="67"/>
                    <a:pt x="44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9" y="62"/>
                    <a:pt x="49" y="62"/>
                    <a:pt x="49" y="62"/>
                  </a:cubicBezTo>
                  <a:cubicBezTo>
                    <a:pt x="50" y="62"/>
                    <a:pt x="51" y="62"/>
                    <a:pt x="52" y="62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0" y="51"/>
                    <a:pt x="70" y="51"/>
                    <a:pt x="70" y="50"/>
                  </a:cubicBezTo>
                  <a:cubicBezTo>
                    <a:pt x="70" y="50"/>
                    <a:pt x="70" y="50"/>
                    <a:pt x="70" y="50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6" y="47"/>
                    <a:pt x="77" y="47"/>
                    <a:pt x="78" y="47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96" y="36"/>
                    <a:pt x="96" y="36"/>
                    <a:pt x="96" y="35"/>
                  </a:cubicBezTo>
                  <a:cubicBezTo>
                    <a:pt x="96" y="35"/>
                    <a:pt x="96" y="35"/>
                    <a:pt x="96" y="35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96" y="32"/>
                    <a:pt x="96" y="32"/>
                    <a:pt x="96" y="32"/>
                  </a:cubicBezTo>
                  <a:cubicBezTo>
                    <a:pt x="96" y="32"/>
                    <a:pt x="96" y="32"/>
                    <a:pt x="96" y="32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6" y="30"/>
                    <a:pt x="96" y="30"/>
                    <a:pt x="96" y="30"/>
                  </a:cubicBezTo>
                  <a:cubicBezTo>
                    <a:pt x="96" y="30"/>
                    <a:pt x="96" y="30"/>
                    <a:pt x="96" y="30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4" y="33"/>
                    <a:pt x="103" y="33"/>
                    <a:pt x="102" y="34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4" y="44"/>
                    <a:pt x="84" y="45"/>
                    <a:pt x="84" y="45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4" y="51"/>
                    <a:pt x="84" y="51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78" y="48"/>
                    <a:pt x="77" y="48"/>
                    <a:pt x="76" y="49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32" y="74"/>
                    <a:pt x="32" y="75"/>
                    <a:pt x="32" y="75"/>
                  </a:cubicBezTo>
                  <a:cubicBezTo>
                    <a:pt x="32" y="76"/>
                    <a:pt x="32" y="76"/>
                    <a:pt x="32" y="76"/>
                  </a:cubicBezTo>
                  <a:cubicBezTo>
                    <a:pt x="32" y="76"/>
                    <a:pt x="32" y="76"/>
                    <a:pt x="32" y="76"/>
                  </a:cubicBezTo>
                  <a:cubicBezTo>
                    <a:pt x="32" y="77"/>
                    <a:pt x="32" y="77"/>
                    <a:pt x="32" y="77"/>
                  </a:cubicBezTo>
                  <a:cubicBezTo>
                    <a:pt x="32" y="77"/>
                    <a:pt x="32" y="77"/>
                    <a:pt x="32" y="77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79"/>
                    <a:pt x="32" y="79"/>
                    <a:pt x="32" y="79"/>
                  </a:cubicBezTo>
                  <a:cubicBezTo>
                    <a:pt x="32" y="79"/>
                    <a:pt x="32" y="79"/>
                    <a:pt x="32" y="79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2" y="81"/>
                    <a:pt x="32" y="82"/>
                    <a:pt x="33" y="82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6" y="95"/>
                    <a:pt x="57" y="96"/>
                    <a:pt x="58" y="95"/>
                  </a:cubicBezTo>
                  <a:cubicBezTo>
                    <a:pt x="102" y="70"/>
                    <a:pt x="102" y="70"/>
                    <a:pt x="102" y="70"/>
                  </a:cubicBezTo>
                  <a:cubicBezTo>
                    <a:pt x="102" y="69"/>
                    <a:pt x="102" y="69"/>
                    <a:pt x="102" y="69"/>
                  </a:cubicBezTo>
                  <a:cubicBezTo>
                    <a:pt x="102" y="68"/>
                    <a:pt x="102" y="68"/>
                    <a:pt x="102" y="68"/>
                  </a:cubicBezTo>
                  <a:cubicBezTo>
                    <a:pt x="102" y="68"/>
                    <a:pt x="102" y="68"/>
                    <a:pt x="102" y="68"/>
                  </a:cubicBezTo>
                  <a:cubicBezTo>
                    <a:pt x="102" y="67"/>
                    <a:pt x="102" y="67"/>
                    <a:pt x="102" y="67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2" y="65"/>
                    <a:pt x="102" y="65"/>
                    <a:pt x="102" y="65"/>
                  </a:cubicBezTo>
                  <a:cubicBezTo>
                    <a:pt x="102" y="65"/>
                    <a:pt x="102" y="65"/>
                    <a:pt x="102" y="65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2" y="63"/>
                    <a:pt x="102" y="63"/>
                    <a:pt x="102" y="63"/>
                  </a:cubicBezTo>
                  <a:cubicBezTo>
                    <a:pt x="102" y="63"/>
                    <a:pt x="102" y="63"/>
                    <a:pt x="102" y="63"/>
                  </a:cubicBezTo>
                  <a:cubicBezTo>
                    <a:pt x="102" y="62"/>
                    <a:pt x="102" y="62"/>
                    <a:pt x="102" y="62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108" y="65"/>
                    <a:pt x="109" y="65"/>
                    <a:pt x="110" y="65"/>
                  </a:cubicBezTo>
                  <a:cubicBezTo>
                    <a:pt x="128" y="55"/>
                    <a:pt x="128" y="55"/>
                    <a:pt x="128" y="55"/>
                  </a:cubicBezTo>
                  <a:cubicBezTo>
                    <a:pt x="128" y="54"/>
                    <a:pt x="128" y="54"/>
                    <a:pt x="128" y="54"/>
                  </a:cubicBezTo>
                  <a:cubicBezTo>
                    <a:pt x="128" y="53"/>
                    <a:pt x="128" y="53"/>
                    <a:pt x="128" y="53"/>
                  </a:cubicBezTo>
                  <a:cubicBezTo>
                    <a:pt x="128" y="53"/>
                    <a:pt x="128" y="53"/>
                    <a:pt x="128" y="53"/>
                  </a:cubicBezTo>
                  <a:cubicBezTo>
                    <a:pt x="128" y="52"/>
                    <a:pt x="128" y="52"/>
                    <a:pt x="128" y="52"/>
                  </a:cubicBezTo>
                  <a:cubicBezTo>
                    <a:pt x="128" y="51"/>
                    <a:pt x="128" y="51"/>
                    <a:pt x="128" y="51"/>
                  </a:cubicBezTo>
                  <a:cubicBezTo>
                    <a:pt x="128" y="51"/>
                    <a:pt x="128" y="51"/>
                    <a:pt x="128" y="51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4" y="50"/>
                    <a:pt x="135" y="50"/>
                    <a:pt x="136" y="5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39"/>
                    <a:pt x="154" y="39"/>
                    <a:pt x="154" y="39"/>
                  </a:cubicBezTo>
                  <a:cubicBezTo>
                    <a:pt x="154" y="38"/>
                    <a:pt x="154" y="38"/>
                    <a:pt x="154" y="38"/>
                  </a:cubicBezTo>
                  <a:cubicBezTo>
                    <a:pt x="154" y="37"/>
                    <a:pt x="154" y="37"/>
                    <a:pt x="154" y="37"/>
                  </a:cubicBezTo>
                  <a:cubicBezTo>
                    <a:pt x="154" y="37"/>
                    <a:pt x="154" y="37"/>
                    <a:pt x="154" y="37"/>
                  </a:cubicBezTo>
                  <a:cubicBezTo>
                    <a:pt x="154" y="36"/>
                    <a:pt x="154" y="36"/>
                    <a:pt x="154" y="36"/>
                  </a:cubicBezTo>
                  <a:cubicBezTo>
                    <a:pt x="154" y="36"/>
                    <a:pt x="154" y="36"/>
                    <a:pt x="154" y="36"/>
                  </a:cubicBezTo>
                  <a:cubicBezTo>
                    <a:pt x="154" y="35"/>
                    <a:pt x="154" y="35"/>
                    <a:pt x="154" y="35"/>
                  </a:cubicBezTo>
                  <a:cubicBezTo>
                    <a:pt x="154" y="35"/>
                    <a:pt x="154" y="35"/>
                    <a:pt x="154" y="35"/>
                  </a:cubicBezTo>
                  <a:cubicBezTo>
                    <a:pt x="154" y="34"/>
                    <a:pt x="154" y="34"/>
                    <a:pt x="154" y="34"/>
                  </a:cubicBezTo>
                  <a:cubicBezTo>
                    <a:pt x="154" y="33"/>
                    <a:pt x="154" y="33"/>
                    <a:pt x="154" y="33"/>
                  </a:cubicBezTo>
                  <a:close/>
                </a:path>
              </a:pathLst>
            </a:custGeom>
            <a:solidFill>
              <a:srgbClr val="253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/>
            </a:p>
          </p:txBody>
        </p:sp>
        <p:sp>
          <p:nvSpPr>
            <p:cNvPr id="321" name="íṧļíḋe">
              <a:extLst>
                <a:ext uri="{FF2B5EF4-FFF2-40B4-BE49-F238E27FC236}">
                  <a16:creationId xmlns:a16="http://schemas.microsoft.com/office/drawing/2014/main" id="{3F5A6762-1428-4565-802D-0B4FAB4FA65A}"/>
                </a:ext>
              </a:extLst>
            </p:cNvPr>
            <p:cNvSpPr/>
            <p:nvPr/>
          </p:nvSpPr>
          <p:spPr bwMode="auto">
            <a:xfrm>
              <a:off x="5183188" y="3921125"/>
              <a:ext cx="1303338" cy="774700"/>
            </a:xfrm>
            <a:custGeom>
              <a:avLst/>
              <a:gdLst>
                <a:gd name="T0" fmla="*/ 342 w 395"/>
                <a:gd name="T1" fmla="*/ 16 h 235"/>
                <a:gd name="T2" fmla="*/ 341 w 395"/>
                <a:gd name="T3" fmla="*/ 19 h 235"/>
                <a:gd name="T4" fmla="*/ 341 w 395"/>
                <a:gd name="T5" fmla="*/ 21 h 235"/>
                <a:gd name="T6" fmla="*/ 341 w 395"/>
                <a:gd name="T7" fmla="*/ 24 h 235"/>
                <a:gd name="T8" fmla="*/ 311 w 395"/>
                <a:gd name="T9" fmla="*/ 34 h 235"/>
                <a:gd name="T10" fmla="*/ 311 w 395"/>
                <a:gd name="T11" fmla="*/ 37 h 235"/>
                <a:gd name="T12" fmla="*/ 311 w 395"/>
                <a:gd name="T13" fmla="*/ 39 h 235"/>
                <a:gd name="T14" fmla="*/ 306 w 395"/>
                <a:gd name="T15" fmla="*/ 38 h 235"/>
                <a:gd name="T16" fmla="*/ 281 w 395"/>
                <a:gd name="T17" fmla="*/ 52 h 235"/>
                <a:gd name="T18" fmla="*/ 281 w 395"/>
                <a:gd name="T19" fmla="*/ 55 h 235"/>
                <a:gd name="T20" fmla="*/ 281 w 395"/>
                <a:gd name="T21" fmla="*/ 57 h 235"/>
                <a:gd name="T22" fmla="*/ 273 w 395"/>
                <a:gd name="T23" fmla="*/ 56 h 235"/>
                <a:gd name="T24" fmla="*/ 251 w 395"/>
                <a:gd name="T25" fmla="*/ 70 h 235"/>
                <a:gd name="T26" fmla="*/ 251 w 395"/>
                <a:gd name="T27" fmla="*/ 73 h 235"/>
                <a:gd name="T28" fmla="*/ 251 w 395"/>
                <a:gd name="T29" fmla="*/ 75 h 235"/>
                <a:gd name="T30" fmla="*/ 96 w 395"/>
                <a:gd name="T31" fmla="*/ 158 h 235"/>
                <a:gd name="T32" fmla="*/ 96 w 395"/>
                <a:gd name="T33" fmla="*/ 160 h 235"/>
                <a:gd name="T34" fmla="*/ 96 w 395"/>
                <a:gd name="T35" fmla="*/ 163 h 235"/>
                <a:gd name="T36" fmla="*/ 96 w 395"/>
                <a:gd name="T37" fmla="*/ 165 h 235"/>
                <a:gd name="T38" fmla="*/ 66 w 395"/>
                <a:gd name="T39" fmla="*/ 176 h 235"/>
                <a:gd name="T40" fmla="*/ 66 w 395"/>
                <a:gd name="T41" fmla="*/ 178 h 235"/>
                <a:gd name="T42" fmla="*/ 66 w 395"/>
                <a:gd name="T43" fmla="*/ 181 h 235"/>
                <a:gd name="T44" fmla="*/ 61 w 395"/>
                <a:gd name="T45" fmla="*/ 180 h 235"/>
                <a:gd name="T46" fmla="*/ 36 w 395"/>
                <a:gd name="T47" fmla="*/ 194 h 235"/>
                <a:gd name="T48" fmla="*/ 36 w 395"/>
                <a:gd name="T49" fmla="*/ 196 h 235"/>
                <a:gd name="T50" fmla="*/ 36 w 395"/>
                <a:gd name="T51" fmla="*/ 199 h 235"/>
                <a:gd name="T52" fmla="*/ 28 w 395"/>
                <a:gd name="T53" fmla="*/ 197 h 235"/>
                <a:gd name="T54" fmla="*/ 0 w 395"/>
                <a:gd name="T55" fmla="*/ 215 h 235"/>
                <a:gd name="T56" fmla="*/ 0 w 395"/>
                <a:gd name="T57" fmla="*/ 218 h 235"/>
                <a:gd name="T58" fmla="*/ 0 w 395"/>
                <a:gd name="T59" fmla="*/ 220 h 235"/>
                <a:gd name="T60" fmla="*/ 53 w 395"/>
                <a:gd name="T61" fmla="*/ 218 h 235"/>
                <a:gd name="T62" fmla="*/ 53 w 395"/>
                <a:gd name="T63" fmla="*/ 216 h 235"/>
                <a:gd name="T64" fmla="*/ 53 w 395"/>
                <a:gd name="T65" fmla="*/ 213 h 235"/>
                <a:gd name="T66" fmla="*/ 53 w 395"/>
                <a:gd name="T67" fmla="*/ 211 h 235"/>
                <a:gd name="T68" fmla="*/ 84 w 395"/>
                <a:gd name="T69" fmla="*/ 200 h 235"/>
                <a:gd name="T70" fmla="*/ 84 w 395"/>
                <a:gd name="T71" fmla="*/ 198 h 235"/>
                <a:gd name="T72" fmla="*/ 84 w 395"/>
                <a:gd name="T73" fmla="*/ 195 h 235"/>
                <a:gd name="T74" fmla="*/ 88 w 395"/>
                <a:gd name="T75" fmla="*/ 196 h 235"/>
                <a:gd name="T76" fmla="*/ 114 w 395"/>
                <a:gd name="T77" fmla="*/ 182 h 235"/>
                <a:gd name="T78" fmla="*/ 114 w 395"/>
                <a:gd name="T79" fmla="*/ 180 h 235"/>
                <a:gd name="T80" fmla="*/ 114 w 395"/>
                <a:gd name="T81" fmla="*/ 177 h 235"/>
                <a:gd name="T82" fmla="*/ 122 w 395"/>
                <a:gd name="T83" fmla="*/ 179 h 235"/>
                <a:gd name="T84" fmla="*/ 269 w 395"/>
                <a:gd name="T85" fmla="*/ 92 h 235"/>
                <a:gd name="T86" fmla="*/ 269 w 395"/>
                <a:gd name="T87" fmla="*/ 90 h 235"/>
                <a:gd name="T88" fmla="*/ 269 w 395"/>
                <a:gd name="T89" fmla="*/ 87 h 235"/>
                <a:gd name="T90" fmla="*/ 298 w 395"/>
                <a:gd name="T91" fmla="*/ 77 h 235"/>
                <a:gd name="T92" fmla="*/ 299 w 395"/>
                <a:gd name="T93" fmla="*/ 74 h 235"/>
                <a:gd name="T94" fmla="*/ 299 w 395"/>
                <a:gd name="T95" fmla="*/ 72 h 235"/>
                <a:gd name="T96" fmla="*/ 299 w 395"/>
                <a:gd name="T97" fmla="*/ 69 h 235"/>
                <a:gd name="T98" fmla="*/ 329 w 395"/>
                <a:gd name="T99" fmla="*/ 58 h 235"/>
                <a:gd name="T100" fmla="*/ 329 w 395"/>
                <a:gd name="T101" fmla="*/ 56 h 235"/>
                <a:gd name="T102" fmla="*/ 329 w 395"/>
                <a:gd name="T103" fmla="*/ 54 h 235"/>
                <a:gd name="T104" fmla="*/ 334 w 395"/>
                <a:gd name="T105" fmla="*/ 54 h 235"/>
                <a:gd name="T106" fmla="*/ 359 w 395"/>
                <a:gd name="T107" fmla="*/ 40 h 235"/>
                <a:gd name="T108" fmla="*/ 359 w 395"/>
                <a:gd name="T109" fmla="*/ 38 h 235"/>
                <a:gd name="T110" fmla="*/ 359 w 395"/>
                <a:gd name="T111" fmla="*/ 36 h 235"/>
                <a:gd name="T112" fmla="*/ 367 w 395"/>
                <a:gd name="T113" fmla="*/ 37 h 235"/>
                <a:gd name="T114" fmla="*/ 395 w 395"/>
                <a:gd name="T115" fmla="*/ 19 h 235"/>
                <a:gd name="T116" fmla="*/ 395 w 395"/>
                <a:gd name="T117" fmla="*/ 17 h 235"/>
                <a:gd name="T118" fmla="*/ 395 w 395"/>
                <a:gd name="T119" fmla="*/ 1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95" h="235">
                  <a:moveTo>
                    <a:pt x="394" y="13"/>
                  </a:moveTo>
                  <a:cubicBezTo>
                    <a:pt x="372" y="0"/>
                    <a:pt x="372" y="0"/>
                    <a:pt x="372" y="0"/>
                  </a:cubicBezTo>
                  <a:cubicBezTo>
                    <a:pt x="371" y="0"/>
                    <a:pt x="370" y="0"/>
                    <a:pt x="369" y="0"/>
                  </a:cubicBezTo>
                  <a:cubicBezTo>
                    <a:pt x="342" y="16"/>
                    <a:pt x="342" y="16"/>
                    <a:pt x="342" y="16"/>
                  </a:cubicBezTo>
                  <a:cubicBezTo>
                    <a:pt x="341" y="16"/>
                    <a:pt x="341" y="17"/>
                    <a:pt x="341" y="17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20"/>
                    <a:pt x="341" y="20"/>
                    <a:pt x="341" y="20"/>
                  </a:cubicBezTo>
                  <a:cubicBezTo>
                    <a:pt x="341" y="21"/>
                    <a:pt x="341" y="21"/>
                    <a:pt x="341" y="21"/>
                  </a:cubicBezTo>
                  <a:cubicBezTo>
                    <a:pt x="341" y="21"/>
                    <a:pt x="341" y="21"/>
                    <a:pt x="341" y="21"/>
                  </a:cubicBezTo>
                  <a:cubicBezTo>
                    <a:pt x="341" y="22"/>
                    <a:pt x="341" y="22"/>
                    <a:pt x="341" y="22"/>
                  </a:cubicBezTo>
                  <a:cubicBezTo>
                    <a:pt x="341" y="22"/>
                    <a:pt x="341" y="22"/>
                    <a:pt x="341" y="22"/>
                  </a:cubicBezTo>
                  <a:cubicBezTo>
                    <a:pt x="341" y="23"/>
                    <a:pt x="341" y="23"/>
                    <a:pt x="341" y="23"/>
                  </a:cubicBezTo>
                  <a:cubicBezTo>
                    <a:pt x="341" y="24"/>
                    <a:pt x="341" y="24"/>
                    <a:pt x="341" y="24"/>
                  </a:cubicBezTo>
                  <a:cubicBezTo>
                    <a:pt x="336" y="21"/>
                    <a:pt x="336" y="21"/>
                    <a:pt x="336" y="21"/>
                  </a:cubicBezTo>
                  <a:cubicBezTo>
                    <a:pt x="335" y="20"/>
                    <a:pt x="334" y="20"/>
                    <a:pt x="333" y="21"/>
                  </a:cubicBezTo>
                  <a:cubicBezTo>
                    <a:pt x="311" y="33"/>
                    <a:pt x="311" y="33"/>
                    <a:pt x="311" y="33"/>
                  </a:cubicBezTo>
                  <a:cubicBezTo>
                    <a:pt x="311" y="34"/>
                    <a:pt x="311" y="34"/>
                    <a:pt x="311" y="34"/>
                  </a:cubicBezTo>
                  <a:cubicBezTo>
                    <a:pt x="311" y="35"/>
                    <a:pt x="311" y="35"/>
                    <a:pt x="311" y="35"/>
                  </a:cubicBezTo>
                  <a:cubicBezTo>
                    <a:pt x="311" y="36"/>
                    <a:pt x="311" y="36"/>
                    <a:pt x="311" y="36"/>
                  </a:cubicBezTo>
                  <a:cubicBezTo>
                    <a:pt x="311" y="36"/>
                    <a:pt x="311" y="36"/>
                    <a:pt x="311" y="36"/>
                  </a:cubicBezTo>
                  <a:cubicBezTo>
                    <a:pt x="311" y="37"/>
                    <a:pt x="311" y="37"/>
                    <a:pt x="311" y="37"/>
                  </a:cubicBezTo>
                  <a:cubicBezTo>
                    <a:pt x="311" y="37"/>
                    <a:pt x="311" y="37"/>
                    <a:pt x="311" y="37"/>
                  </a:cubicBezTo>
                  <a:cubicBezTo>
                    <a:pt x="311" y="38"/>
                    <a:pt x="311" y="38"/>
                    <a:pt x="311" y="38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1" y="40"/>
                    <a:pt x="311" y="40"/>
                    <a:pt x="311" y="40"/>
                  </a:cubicBezTo>
                  <a:cubicBezTo>
                    <a:pt x="311" y="40"/>
                    <a:pt x="311" y="40"/>
                    <a:pt x="311" y="40"/>
                  </a:cubicBezTo>
                  <a:cubicBezTo>
                    <a:pt x="311" y="41"/>
                    <a:pt x="311" y="41"/>
                    <a:pt x="311" y="41"/>
                  </a:cubicBezTo>
                  <a:cubicBezTo>
                    <a:pt x="306" y="38"/>
                    <a:pt x="306" y="38"/>
                    <a:pt x="306" y="38"/>
                  </a:cubicBezTo>
                  <a:cubicBezTo>
                    <a:pt x="305" y="38"/>
                    <a:pt x="304" y="38"/>
                    <a:pt x="303" y="38"/>
                  </a:cubicBezTo>
                  <a:cubicBezTo>
                    <a:pt x="281" y="51"/>
                    <a:pt x="281" y="51"/>
                    <a:pt x="281" y="51"/>
                  </a:cubicBezTo>
                  <a:cubicBezTo>
                    <a:pt x="281" y="51"/>
                    <a:pt x="281" y="51"/>
                    <a:pt x="281" y="52"/>
                  </a:cubicBezTo>
                  <a:cubicBezTo>
                    <a:pt x="281" y="52"/>
                    <a:pt x="281" y="52"/>
                    <a:pt x="281" y="52"/>
                  </a:cubicBezTo>
                  <a:cubicBezTo>
                    <a:pt x="281" y="53"/>
                    <a:pt x="281" y="53"/>
                    <a:pt x="281" y="53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81" y="55"/>
                    <a:pt x="281" y="55"/>
                    <a:pt x="281" y="55"/>
                  </a:cubicBezTo>
                  <a:cubicBezTo>
                    <a:pt x="281" y="55"/>
                    <a:pt x="281" y="55"/>
                    <a:pt x="281" y="55"/>
                  </a:cubicBezTo>
                  <a:cubicBezTo>
                    <a:pt x="281" y="56"/>
                    <a:pt x="281" y="56"/>
                    <a:pt x="281" y="56"/>
                  </a:cubicBezTo>
                  <a:cubicBezTo>
                    <a:pt x="281" y="57"/>
                    <a:pt x="281" y="57"/>
                    <a:pt x="281" y="57"/>
                  </a:cubicBezTo>
                  <a:cubicBezTo>
                    <a:pt x="281" y="57"/>
                    <a:pt x="281" y="57"/>
                    <a:pt x="281" y="57"/>
                  </a:cubicBezTo>
                  <a:cubicBezTo>
                    <a:pt x="281" y="58"/>
                    <a:pt x="281" y="58"/>
                    <a:pt x="281" y="58"/>
                  </a:cubicBezTo>
                  <a:cubicBezTo>
                    <a:pt x="281" y="59"/>
                    <a:pt x="281" y="59"/>
                    <a:pt x="281" y="59"/>
                  </a:cubicBezTo>
                  <a:cubicBezTo>
                    <a:pt x="276" y="56"/>
                    <a:pt x="276" y="56"/>
                    <a:pt x="276" y="56"/>
                  </a:cubicBezTo>
                  <a:cubicBezTo>
                    <a:pt x="275" y="55"/>
                    <a:pt x="274" y="55"/>
                    <a:pt x="273" y="56"/>
                  </a:cubicBezTo>
                  <a:cubicBezTo>
                    <a:pt x="251" y="68"/>
                    <a:pt x="251" y="68"/>
                    <a:pt x="251" y="68"/>
                  </a:cubicBezTo>
                  <a:cubicBezTo>
                    <a:pt x="251" y="68"/>
                    <a:pt x="251" y="69"/>
                    <a:pt x="251" y="69"/>
                  </a:cubicBezTo>
                  <a:cubicBezTo>
                    <a:pt x="251" y="70"/>
                    <a:pt x="251" y="70"/>
                    <a:pt x="251" y="70"/>
                  </a:cubicBezTo>
                  <a:cubicBezTo>
                    <a:pt x="251" y="70"/>
                    <a:pt x="251" y="70"/>
                    <a:pt x="251" y="70"/>
                  </a:cubicBezTo>
                  <a:cubicBezTo>
                    <a:pt x="251" y="71"/>
                    <a:pt x="251" y="71"/>
                    <a:pt x="251" y="71"/>
                  </a:cubicBezTo>
                  <a:cubicBezTo>
                    <a:pt x="251" y="72"/>
                    <a:pt x="251" y="72"/>
                    <a:pt x="251" y="72"/>
                  </a:cubicBezTo>
                  <a:cubicBezTo>
                    <a:pt x="251" y="72"/>
                    <a:pt x="251" y="72"/>
                    <a:pt x="251" y="72"/>
                  </a:cubicBezTo>
                  <a:cubicBezTo>
                    <a:pt x="251" y="73"/>
                    <a:pt x="251" y="73"/>
                    <a:pt x="251" y="73"/>
                  </a:cubicBezTo>
                  <a:cubicBezTo>
                    <a:pt x="251" y="73"/>
                    <a:pt x="251" y="73"/>
                    <a:pt x="251" y="73"/>
                  </a:cubicBezTo>
                  <a:cubicBezTo>
                    <a:pt x="251" y="74"/>
                    <a:pt x="251" y="74"/>
                    <a:pt x="251" y="74"/>
                  </a:cubicBezTo>
                  <a:cubicBezTo>
                    <a:pt x="251" y="75"/>
                    <a:pt x="251" y="75"/>
                    <a:pt x="251" y="75"/>
                  </a:cubicBezTo>
                  <a:cubicBezTo>
                    <a:pt x="251" y="75"/>
                    <a:pt x="251" y="75"/>
                    <a:pt x="251" y="75"/>
                  </a:cubicBezTo>
                  <a:cubicBezTo>
                    <a:pt x="251" y="76"/>
                    <a:pt x="251" y="76"/>
                    <a:pt x="251" y="76"/>
                  </a:cubicBezTo>
                  <a:cubicBezTo>
                    <a:pt x="246" y="73"/>
                    <a:pt x="246" y="73"/>
                    <a:pt x="246" y="73"/>
                  </a:cubicBezTo>
                  <a:cubicBezTo>
                    <a:pt x="245" y="73"/>
                    <a:pt x="244" y="73"/>
                    <a:pt x="243" y="73"/>
                  </a:cubicBezTo>
                  <a:cubicBezTo>
                    <a:pt x="96" y="158"/>
                    <a:pt x="96" y="158"/>
                    <a:pt x="96" y="158"/>
                  </a:cubicBezTo>
                  <a:cubicBezTo>
                    <a:pt x="96" y="158"/>
                    <a:pt x="96" y="158"/>
                    <a:pt x="96" y="159"/>
                  </a:cubicBezTo>
                  <a:cubicBezTo>
                    <a:pt x="96" y="159"/>
                    <a:pt x="96" y="159"/>
                    <a:pt x="96" y="159"/>
                  </a:cubicBezTo>
                  <a:cubicBezTo>
                    <a:pt x="96" y="160"/>
                    <a:pt x="96" y="160"/>
                    <a:pt x="96" y="160"/>
                  </a:cubicBezTo>
                  <a:cubicBezTo>
                    <a:pt x="96" y="160"/>
                    <a:pt x="96" y="160"/>
                    <a:pt x="96" y="160"/>
                  </a:cubicBezTo>
                  <a:cubicBezTo>
                    <a:pt x="96" y="161"/>
                    <a:pt x="96" y="161"/>
                    <a:pt x="96" y="161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5"/>
                    <a:pt x="96" y="165"/>
                    <a:pt x="96" y="165"/>
                  </a:cubicBezTo>
                  <a:cubicBezTo>
                    <a:pt x="96" y="165"/>
                    <a:pt x="96" y="165"/>
                    <a:pt x="96" y="165"/>
                  </a:cubicBezTo>
                  <a:cubicBezTo>
                    <a:pt x="91" y="163"/>
                    <a:pt x="91" y="163"/>
                    <a:pt x="91" y="163"/>
                  </a:cubicBezTo>
                  <a:cubicBezTo>
                    <a:pt x="90" y="162"/>
                    <a:pt x="89" y="162"/>
                    <a:pt x="88" y="162"/>
                  </a:cubicBezTo>
                  <a:cubicBezTo>
                    <a:pt x="66" y="175"/>
                    <a:pt x="66" y="175"/>
                    <a:pt x="66" y="175"/>
                  </a:cubicBezTo>
                  <a:cubicBezTo>
                    <a:pt x="66" y="175"/>
                    <a:pt x="66" y="176"/>
                    <a:pt x="66" y="176"/>
                  </a:cubicBezTo>
                  <a:cubicBezTo>
                    <a:pt x="66" y="177"/>
                    <a:pt x="66" y="177"/>
                    <a:pt x="66" y="177"/>
                  </a:cubicBezTo>
                  <a:cubicBezTo>
                    <a:pt x="66" y="177"/>
                    <a:pt x="66" y="177"/>
                    <a:pt x="66" y="177"/>
                  </a:cubicBezTo>
                  <a:cubicBezTo>
                    <a:pt x="66" y="178"/>
                    <a:pt x="66" y="178"/>
                    <a:pt x="66" y="178"/>
                  </a:cubicBezTo>
                  <a:cubicBezTo>
                    <a:pt x="66" y="178"/>
                    <a:pt x="66" y="178"/>
                    <a:pt x="66" y="178"/>
                  </a:cubicBezTo>
                  <a:cubicBezTo>
                    <a:pt x="66" y="179"/>
                    <a:pt x="66" y="179"/>
                    <a:pt x="66" y="179"/>
                  </a:cubicBezTo>
                  <a:cubicBezTo>
                    <a:pt x="66" y="180"/>
                    <a:pt x="66" y="180"/>
                    <a:pt x="66" y="180"/>
                  </a:cubicBezTo>
                  <a:cubicBezTo>
                    <a:pt x="66" y="180"/>
                    <a:pt x="66" y="180"/>
                    <a:pt x="66" y="180"/>
                  </a:cubicBezTo>
                  <a:cubicBezTo>
                    <a:pt x="66" y="181"/>
                    <a:pt x="66" y="181"/>
                    <a:pt x="66" y="181"/>
                  </a:cubicBezTo>
                  <a:cubicBezTo>
                    <a:pt x="66" y="181"/>
                    <a:pt x="66" y="181"/>
                    <a:pt x="66" y="181"/>
                  </a:cubicBezTo>
                  <a:cubicBezTo>
                    <a:pt x="66" y="182"/>
                    <a:pt x="66" y="182"/>
                    <a:pt x="66" y="182"/>
                  </a:cubicBezTo>
                  <a:cubicBezTo>
                    <a:pt x="66" y="183"/>
                    <a:pt x="66" y="183"/>
                    <a:pt x="66" y="183"/>
                  </a:cubicBezTo>
                  <a:cubicBezTo>
                    <a:pt x="61" y="180"/>
                    <a:pt x="61" y="180"/>
                    <a:pt x="61" y="180"/>
                  </a:cubicBezTo>
                  <a:cubicBezTo>
                    <a:pt x="60" y="179"/>
                    <a:pt x="59" y="179"/>
                    <a:pt x="58" y="180"/>
                  </a:cubicBezTo>
                  <a:cubicBezTo>
                    <a:pt x="36" y="192"/>
                    <a:pt x="36" y="192"/>
                    <a:pt x="36" y="192"/>
                  </a:cubicBezTo>
                  <a:cubicBezTo>
                    <a:pt x="35" y="193"/>
                    <a:pt x="35" y="193"/>
                    <a:pt x="36" y="193"/>
                  </a:cubicBezTo>
                  <a:cubicBezTo>
                    <a:pt x="36" y="194"/>
                    <a:pt x="36" y="194"/>
                    <a:pt x="36" y="194"/>
                  </a:cubicBezTo>
                  <a:cubicBezTo>
                    <a:pt x="36" y="195"/>
                    <a:pt x="36" y="195"/>
                    <a:pt x="36" y="195"/>
                  </a:cubicBezTo>
                  <a:cubicBezTo>
                    <a:pt x="36" y="195"/>
                    <a:pt x="36" y="195"/>
                    <a:pt x="36" y="195"/>
                  </a:cubicBezTo>
                  <a:cubicBezTo>
                    <a:pt x="36" y="196"/>
                    <a:pt x="36" y="196"/>
                    <a:pt x="36" y="196"/>
                  </a:cubicBezTo>
                  <a:cubicBezTo>
                    <a:pt x="36" y="196"/>
                    <a:pt x="36" y="196"/>
                    <a:pt x="36" y="196"/>
                  </a:cubicBezTo>
                  <a:cubicBezTo>
                    <a:pt x="36" y="197"/>
                    <a:pt x="36" y="197"/>
                    <a:pt x="36" y="197"/>
                  </a:cubicBezTo>
                  <a:cubicBezTo>
                    <a:pt x="36" y="198"/>
                    <a:pt x="36" y="198"/>
                    <a:pt x="36" y="198"/>
                  </a:cubicBezTo>
                  <a:cubicBezTo>
                    <a:pt x="36" y="198"/>
                    <a:pt x="36" y="198"/>
                    <a:pt x="36" y="198"/>
                  </a:cubicBezTo>
                  <a:cubicBezTo>
                    <a:pt x="36" y="199"/>
                    <a:pt x="36" y="199"/>
                    <a:pt x="36" y="199"/>
                  </a:cubicBezTo>
                  <a:cubicBezTo>
                    <a:pt x="36" y="199"/>
                    <a:pt x="36" y="199"/>
                    <a:pt x="36" y="199"/>
                  </a:cubicBezTo>
                  <a:cubicBezTo>
                    <a:pt x="36" y="200"/>
                    <a:pt x="36" y="200"/>
                    <a:pt x="36" y="200"/>
                  </a:cubicBezTo>
                  <a:cubicBezTo>
                    <a:pt x="31" y="197"/>
                    <a:pt x="31" y="197"/>
                    <a:pt x="31" y="197"/>
                  </a:cubicBezTo>
                  <a:cubicBezTo>
                    <a:pt x="30" y="197"/>
                    <a:pt x="28" y="197"/>
                    <a:pt x="28" y="197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0" y="213"/>
                    <a:pt x="0" y="214"/>
                    <a:pt x="0" y="214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220"/>
                    <a:pt x="0" y="221"/>
                    <a:pt x="1" y="221"/>
                  </a:cubicBezTo>
                  <a:cubicBezTo>
                    <a:pt x="23" y="234"/>
                    <a:pt x="23" y="234"/>
                    <a:pt x="23" y="234"/>
                  </a:cubicBezTo>
                  <a:cubicBezTo>
                    <a:pt x="24" y="235"/>
                    <a:pt x="25" y="235"/>
                    <a:pt x="26" y="234"/>
                  </a:cubicBezTo>
                  <a:cubicBezTo>
                    <a:pt x="53" y="218"/>
                    <a:pt x="53" y="218"/>
                    <a:pt x="53" y="218"/>
                  </a:cubicBezTo>
                  <a:cubicBezTo>
                    <a:pt x="53" y="218"/>
                    <a:pt x="54" y="218"/>
                    <a:pt x="53" y="217"/>
                  </a:cubicBezTo>
                  <a:cubicBezTo>
                    <a:pt x="53" y="217"/>
                    <a:pt x="53" y="217"/>
                    <a:pt x="53" y="217"/>
                  </a:cubicBezTo>
                  <a:cubicBezTo>
                    <a:pt x="53" y="216"/>
                    <a:pt x="53" y="216"/>
                    <a:pt x="53" y="216"/>
                  </a:cubicBezTo>
                  <a:cubicBezTo>
                    <a:pt x="53" y="216"/>
                    <a:pt x="53" y="216"/>
                    <a:pt x="53" y="216"/>
                  </a:cubicBezTo>
                  <a:cubicBezTo>
                    <a:pt x="53" y="215"/>
                    <a:pt x="53" y="215"/>
                    <a:pt x="53" y="215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3"/>
                    <a:pt x="53" y="213"/>
                    <a:pt x="53" y="213"/>
                  </a:cubicBezTo>
                  <a:cubicBezTo>
                    <a:pt x="53" y="213"/>
                    <a:pt x="53" y="213"/>
                    <a:pt x="53" y="213"/>
                  </a:cubicBezTo>
                  <a:cubicBezTo>
                    <a:pt x="53" y="212"/>
                    <a:pt x="53" y="212"/>
                    <a:pt x="53" y="212"/>
                  </a:cubicBezTo>
                  <a:cubicBezTo>
                    <a:pt x="53" y="211"/>
                    <a:pt x="53" y="211"/>
                    <a:pt x="53" y="211"/>
                  </a:cubicBezTo>
                  <a:cubicBezTo>
                    <a:pt x="53" y="211"/>
                    <a:pt x="53" y="211"/>
                    <a:pt x="53" y="211"/>
                  </a:cubicBezTo>
                  <a:cubicBezTo>
                    <a:pt x="58" y="213"/>
                    <a:pt x="58" y="213"/>
                    <a:pt x="58" y="213"/>
                  </a:cubicBezTo>
                  <a:cubicBezTo>
                    <a:pt x="59" y="214"/>
                    <a:pt x="60" y="214"/>
                    <a:pt x="61" y="214"/>
                  </a:cubicBezTo>
                  <a:cubicBezTo>
                    <a:pt x="83" y="201"/>
                    <a:pt x="83" y="201"/>
                    <a:pt x="83" y="201"/>
                  </a:cubicBezTo>
                  <a:cubicBezTo>
                    <a:pt x="84" y="201"/>
                    <a:pt x="84" y="200"/>
                    <a:pt x="84" y="200"/>
                  </a:cubicBezTo>
                  <a:cubicBezTo>
                    <a:pt x="84" y="199"/>
                    <a:pt x="84" y="199"/>
                    <a:pt x="84" y="199"/>
                  </a:cubicBezTo>
                  <a:cubicBezTo>
                    <a:pt x="84" y="199"/>
                    <a:pt x="84" y="199"/>
                    <a:pt x="84" y="199"/>
                  </a:cubicBezTo>
                  <a:cubicBezTo>
                    <a:pt x="84" y="198"/>
                    <a:pt x="84" y="198"/>
                    <a:pt x="84" y="198"/>
                  </a:cubicBezTo>
                  <a:cubicBezTo>
                    <a:pt x="84" y="198"/>
                    <a:pt x="84" y="198"/>
                    <a:pt x="84" y="198"/>
                  </a:cubicBezTo>
                  <a:cubicBezTo>
                    <a:pt x="84" y="197"/>
                    <a:pt x="84" y="197"/>
                    <a:pt x="84" y="197"/>
                  </a:cubicBezTo>
                  <a:cubicBezTo>
                    <a:pt x="84" y="196"/>
                    <a:pt x="84" y="196"/>
                    <a:pt x="84" y="196"/>
                  </a:cubicBezTo>
                  <a:cubicBezTo>
                    <a:pt x="84" y="196"/>
                    <a:pt x="84" y="196"/>
                    <a:pt x="84" y="196"/>
                  </a:cubicBezTo>
                  <a:cubicBezTo>
                    <a:pt x="84" y="195"/>
                    <a:pt x="84" y="195"/>
                    <a:pt x="84" y="195"/>
                  </a:cubicBezTo>
                  <a:cubicBezTo>
                    <a:pt x="84" y="195"/>
                    <a:pt x="84" y="195"/>
                    <a:pt x="84" y="195"/>
                  </a:cubicBezTo>
                  <a:cubicBezTo>
                    <a:pt x="84" y="194"/>
                    <a:pt x="84" y="194"/>
                    <a:pt x="84" y="194"/>
                  </a:cubicBezTo>
                  <a:cubicBezTo>
                    <a:pt x="83" y="193"/>
                    <a:pt x="83" y="193"/>
                    <a:pt x="83" y="193"/>
                  </a:cubicBezTo>
                  <a:cubicBezTo>
                    <a:pt x="88" y="196"/>
                    <a:pt x="88" y="196"/>
                    <a:pt x="88" y="196"/>
                  </a:cubicBezTo>
                  <a:cubicBezTo>
                    <a:pt x="89" y="197"/>
                    <a:pt x="91" y="197"/>
                    <a:pt x="91" y="196"/>
                  </a:cubicBezTo>
                  <a:cubicBezTo>
                    <a:pt x="113" y="183"/>
                    <a:pt x="113" y="183"/>
                    <a:pt x="113" y="183"/>
                  </a:cubicBezTo>
                  <a:cubicBezTo>
                    <a:pt x="114" y="183"/>
                    <a:pt x="114" y="183"/>
                    <a:pt x="114" y="182"/>
                  </a:cubicBezTo>
                  <a:cubicBezTo>
                    <a:pt x="114" y="182"/>
                    <a:pt x="114" y="182"/>
                    <a:pt x="114" y="182"/>
                  </a:cubicBezTo>
                  <a:cubicBezTo>
                    <a:pt x="114" y="181"/>
                    <a:pt x="114" y="181"/>
                    <a:pt x="114" y="181"/>
                  </a:cubicBezTo>
                  <a:cubicBezTo>
                    <a:pt x="114" y="181"/>
                    <a:pt x="114" y="181"/>
                    <a:pt x="114" y="181"/>
                  </a:cubicBezTo>
                  <a:cubicBezTo>
                    <a:pt x="114" y="180"/>
                    <a:pt x="114" y="180"/>
                    <a:pt x="114" y="180"/>
                  </a:cubicBezTo>
                  <a:cubicBezTo>
                    <a:pt x="114" y="180"/>
                    <a:pt x="114" y="180"/>
                    <a:pt x="114" y="180"/>
                  </a:cubicBezTo>
                  <a:cubicBezTo>
                    <a:pt x="114" y="179"/>
                    <a:pt x="114" y="179"/>
                    <a:pt x="114" y="179"/>
                  </a:cubicBezTo>
                  <a:cubicBezTo>
                    <a:pt x="114" y="178"/>
                    <a:pt x="114" y="178"/>
                    <a:pt x="114" y="178"/>
                  </a:cubicBezTo>
                  <a:cubicBezTo>
                    <a:pt x="114" y="178"/>
                    <a:pt x="114" y="178"/>
                    <a:pt x="114" y="178"/>
                  </a:cubicBezTo>
                  <a:cubicBezTo>
                    <a:pt x="114" y="177"/>
                    <a:pt x="114" y="177"/>
                    <a:pt x="114" y="177"/>
                  </a:cubicBezTo>
                  <a:cubicBezTo>
                    <a:pt x="114" y="177"/>
                    <a:pt x="114" y="177"/>
                    <a:pt x="114" y="177"/>
                  </a:cubicBezTo>
                  <a:cubicBezTo>
                    <a:pt x="114" y="176"/>
                    <a:pt x="114" y="176"/>
                    <a:pt x="114" y="176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19" y="179"/>
                    <a:pt x="121" y="179"/>
                    <a:pt x="122" y="179"/>
                  </a:cubicBezTo>
                  <a:cubicBezTo>
                    <a:pt x="268" y="94"/>
                    <a:pt x="268" y="94"/>
                    <a:pt x="268" y="94"/>
                  </a:cubicBezTo>
                  <a:cubicBezTo>
                    <a:pt x="269" y="94"/>
                    <a:pt x="269" y="93"/>
                    <a:pt x="269" y="93"/>
                  </a:cubicBezTo>
                  <a:cubicBezTo>
                    <a:pt x="269" y="92"/>
                    <a:pt x="269" y="92"/>
                    <a:pt x="269" y="92"/>
                  </a:cubicBezTo>
                  <a:cubicBezTo>
                    <a:pt x="269" y="92"/>
                    <a:pt x="269" y="92"/>
                    <a:pt x="269" y="92"/>
                  </a:cubicBezTo>
                  <a:cubicBezTo>
                    <a:pt x="269" y="91"/>
                    <a:pt x="269" y="91"/>
                    <a:pt x="269" y="91"/>
                  </a:cubicBezTo>
                  <a:cubicBezTo>
                    <a:pt x="269" y="91"/>
                    <a:pt x="269" y="91"/>
                    <a:pt x="269" y="91"/>
                  </a:cubicBezTo>
                  <a:cubicBezTo>
                    <a:pt x="269" y="90"/>
                    <a:pt x="269" y="90"/>
                    <a:pt x="269" y="90"/>
                  </a:cubicBezTo>
                  <a:cubicBezTo>
                    <a:pt x="269" y="90"/>
                    <a:pt x="269" y="90"/>
                    <a:pt x="269" y="90"/>
                  </a:cubicBezTo>
                  <a:cubicBezTo>
                    <a:pt x="269" y="89"/>
                    <a:pt x="269" y="89"/>
                    <a:pt x="269" y="89"/>
                  </a:cubicBezTo>
                  <a:cubicBezTo>
                    <a:pt x="269" y="88"/>
                    <a:pt x="269" y="88"/>
                    <a:pt x="269" y="88"/>
                  </a:cubicBezTo>
                  <a:cubicBezTo>
                    <a:pt x="269" y="88"/>
                    <a:pt x="269" y="88"/>
                    <a:pt x="269" y="88"/>
                  </a:cubicBezTo>
                  <a:cubicBezTo>
                    <a:pt x="269" y="87"/>
                    <a:pt x="269" y="87"/>
                    <a:pt x="269" y="87"/>
                  </a:cubicBezTo>
                  <a:cubicBezTo>
                    <a:pt x="269" y="86"/>
                    <a:pt x="269" y="86"/>
                    <a:pt x="269" y="86"/>
                  </a:cubicBezTo>
                  <a:cubicBezTo>
                    <a:pt x="273" y="89"/>
                    <a:pt x="273" y="89"/>
                    <a:pt x="273" y="89"/>
                  </a:cubicBezTo>
                  <a:cubicBezTo>
                    <a:pt x="274" y="90"/>
                    <a:pt x="276" y="90"/>
                    <a:pt x="276" y="89"/>
                  </a:cubicBezTo>
                  <a:cubicBezTo>
                    <a:pt x="298" y="77"/>
                    <a:pt x="298" y="77"/>
                    <a:pt x="298" y="77"/>
                  </a:cubicBezTo>
                  <a:cubicBezTo>
                    <a:pt x="299" y="76"/>
                    <a:pt x="299" y="76"/>
                    <a:pt x="299" y="76"/>
                  </a:cubicBezTo>
                  <a:cubicBezTo>
                    <a:pt x="299" y="75"/>
                    <a:pt x="299" y="75"/>
                    <a:pt x="299" y="75"/>
                  </a:cubicBezTo>
                  <a:cubicBezTo>
                    <a:pt x="299" y="74"/>
                    <a:pt x="299" y="74"/>
                    <a:pt x="299" y="74"/>
                  </a:cubicBezTo>
                  <a:cubicBezTo>
                    <a:pt x="299" y="74"/>
                    <a:pt x="299" y="74"/>
                    <a:pt x="299" y="74"/>
                  </a:cubicBezTo>
                  <a:cubicBezTo>
                    <a:pt x="299" y="73"/>
                    <a:pt x="299" y="73"/>
                    <a:pt x="299" y="73"/>
                  </a:cubicBezTo>
                  <a:cubicBezTo>
                    <a:pt x="299" y="73"/>
                    <a:pt x="299" y="73"/>
                    <a:pt x="299" y="73"/>
                  </a:cubicBezTo>
                  <a:cubicBezTo>
                    <a:pt x="299" y="72"/>
                    <a:pt x="299" y="72"/>
                    <a:pt x="299" y="72"/>
                  </a:cubicBezTo>
                  <a:cubicBezTo>
                    <a:pt x="299" y="72"/>
                    <a:pt x="299" y="72"/>
                    <a:pt x="299" y="72"/>
                  </a:cubicBezTo>
                  <a:cubicBezTo>
                    <a:pt x="299" y="71"/>
                    <a:pt x="299" y="71"/>
                    <a:pt x="299" y="71"/>
                  </a:cubicBezTo>
                  <a:cubicBezTo>
                    <a:pt x="299" y="70"/>
                    <a:pt x="299" y="70"/>
                    <a:pt x="299" y="70"/>
                  </a:cubicBezTo>
                  <a:cubicBezTo>
                    <a:pt x="299" y="70"/>
                    <a:pt x="299" y="70"/>
                    <a:pt x="299" y="70"/>
                  </a:cubicBezTo>
                  <a:cubicBezTo>
                    <a:pt x="299" y="69"/>
                    <a:pt x="299" y="69"/>
                    <a:pt x="299" y="69"/>
                  </a:cubicBezTo>
                  <a:cubicBezTo>
                    <a:pt x="304" y="72"/>
                    <a:pt x="304" y="72"/>
                    <a:pt x="304" y="72"/>
                  </a:cubicBezTo>
                  <a:cubicBezTo>
                    <a:pt x="305" y="72"/>
                    <a:pt x="306" y="72"/>
                    <a:pt x="307" y="72"/>
                  </a:cubicBezTo>
                  <a:cubicBezTo>
                    <a:pt x="329" y="59"/>
                    <a:pt x="329" y="59"/>
                    <a:pt x="329" y="59"/>
                  </a:cubicBezTo>
                  <a:cubicBezTo>
                    <a:pt x="329" y="59"/>
                    <a:pt x="329" y="59"/>
                    <a:pt x="329" y="58"/>
                  </a:cubicBezTo>
                  <a:cubicBezTo>
                    <a:pt x="329" y="58"/>
                    <a:pt x="329" y="58"/>
                    <a:pt x="329" y="58"/>
                  </a:cubicBezTo>
                  <a:cubicBezTo>
                    <a:pt x="329" y="57"/>
                    <a:pt x="329" y="57"/>
                    <a:pt x="329" y="57"/>
                  </a:cubicBezTo>
                  <a:cubicBezTo>
                    <a:pt x="329" y="56"/>
                    <a:pt x="329" y="56"/>
                    <a:pt x="329" y="56"/>
                  </a:cubicBezTo>
                  <a:cubicBezTo>
                    <a:pt x="329" y="56"/>
                    <a:pt x="329" y="56"/>
                    <a:pt x="329" y="56"/>
                  </a:cubicBezTo>
                  <a:cubicBezTo>
                    <a:pt x="329" y="55"/>
                    <a:pt x="329" y="55"/>
                    <a:pt x="329" y="55"/>
                  </a:cubicBezTo>
                  <a:cubicBezTo>
                    <a:pt x="329" y="55"/>
                    <a:pt x="329" y="55"/>
                    <a:pt x="329" y="55"/>
                  </a:cubicBezTo>
                  <a:cubicBezTo>
                    <a:pt x="329" y="54"/>
                    <a:pt x="329" y="54"/>
                    <a:pt x="329" y="54"/>
                  </a:cubicBezTo>
                  <a:cubicBezTo>
                    <a:pt x="329" y="54"/>
                    <a:pt x="329" y="54"/>
                    <a:pt x="329" y="54"/>
                  </a:cubicBezTo>
                  <a:cubicBezTo>
                    <a:pt x="329" y="53"/>
                    <a:pt x="329" y="53"/>
                    <a:pt x="329" y="53"/>
                  </a:cubicBezTo>
                  <a:cubicBezTo>
                    <a:pt x="329" y="52"/>
                    <a:pt x="329" y="52"/>
                    <a:pt x="329" y="52"/>
                  </a:cubicBezTo>
                  <a:cubicBezTo>
                    <a:pt x="329" y="52"/>
                    <a:pt x="329" y="52"/>
                    <a:pt x="329" y="52"/>
                  </a:cubicBezTo>
                  <a:cubicBezTo>
                    <a:pt x="334" y="54"/>
                    <a:pt x="334" y="54"/>
                    <a:pt x="334" y="54"/>
                  </a:cubicBezTo>
                  <a:cubicBezTo>
                    <a:pt x="335" y="55"/>
                    <a:pt x="336" y="55"/>
                    <a:pt x="337" y="55"/>
                  </a:cubicBezTo>
                  <a:cubicBezTo>
                    <a:pt x="359" y="42"/>
                    <a:pt x="359" y="42"/>
                    <a:pt x="359" y="42"/>
                  </a:cubicBezTo>
                  <a:cubicBezTo>
                    <a:pt x="359" y="42"/>
                    <a:pt x="359" y="41"/>
                    <a:pt x="359" y="41"/>
                  </a:cubicBezTo>
                  <a:cubicBezTo>
                    <a:pt x="359" y="40"/>
                    <a:pt x="359" y="40"/>
                    <a:pt x="359" y="40"/>
                  </a:cubicBezTo>
                  <a:cubicBezTo>
                    <a:pt x="359" y="40"/>
                    <a:pt x="359" y="40"/>
                    <a:pt x="359" y="40"/>
                  </a:cubicBezTo>
                  <a:cubicBezTo>
                    <a:pt x="359" y="39"/>
                    <a:pt x="359" y="39"/>
                    <a:pt x="359" y="39"/>
                  </a:cubicBezTo>
                  <a:cubicBezTo>
                    <a:pt x="359" y="38"/>
                    <a:pt x="359" y="38"/>
                    <a:pt x="359" y="38"/>
                  </a:cubicBezTo>
                  <a:cubicBezTo>
                    <a:pt x="359" y="38"/>
                    <a:pt x="359" y="38"/>
                    <a:pt x="359" y="38"/>
                  </a:cubicBezTo>
                  <a:cubicBezTo>
                    <a:pt x="359" y="37"/>
                    <a:pt x="359" y="37"/>
                    <a:pt x="359" y="37"/>
                  </a:cubicBezTo>
                  <a:cubicBezTo>
                    <a:pt x="359" y="37"/>
                    <a:pt x="359" y="37"/>
                    <a:pt x="359" y="37"/>
                  </a:cubicBezTo>
                  <a:cubicBezTo>
                    <a:pt x="359" y="36"/>
                    <a:pt x="359" y="36"/>
                    <a:pt x="359" y="36"/>
                  </a:cubicBezTo>
                  <a:cubicBezTo>
                    <a:pt x="359" y="36"/>
                    <a:pt x="359" y="36"/>
                    <a:pt x="359" y="36"/>
                  </a:cubicBezTo>
                  <a:cubicBezTo>
                    <a:pt x="359" y="35"/>
                    <a:pt x="359" y="35"/>
                    <a:pt x="359" y="35"/>
                  </a:cubicBezTo>
                  <a:cubicBezTo>
                    <a:pt x="359" y="34"/>
                    <a:pt x="359" y="34"/>
                    <a:pt x="359" y="34"/>
                  </a:cubicBezTo>
                  <a:cubicBezTo>
                    <a:pt x="364" y="37"/>
                    <a:pt x="364" y="37"/>
                    <a:pt x="364" y="37"/>
                  </a:cubicBezTo>
                  <a:cubicBezTo>
                    <a:pt x="365" y="37"/>
                    <a:pt x="366" y="38"/>
                    <a:pt x="367" y="37"/>
                  </a:cubicBezTo>
                  <a:cubicBezTo>
                    <a:pt x="394" y="21"/>
                    <a:pt x="394" y="21"/>
                    <a:pt x="394" y="21"/>
                  </a:cubicBezTo>
                  <a:cubicBezTo>
                    <a:pt x="395" y="21"/>
                    <a:pt x="395" y="21"/>
                    <a:pt x="395" y="20"/>
                  </a:cubicBezTo>
                  <a:cubicBezTo>
                    <a:pt x="395" y="20"/>
                    <a:pt x="395" y="20"/>
                    <a:pt x="395" y="20"/>
                  </a:cubicBezTo>
                  <a:cubicBezTo>
                    <a:pt x="395" y="19"/>
                    <a:pt x="395" y="19"/>
                    <a:pt x="395" y="19"/>
                  </a:cubicBezTo>
                  <a:cubicBezTo>
                    <a:pt x="395" y="18"/>
                    <a:pt x="395" y="18"/>
                    <a:pt x="395" y="18"/>
                  </a:cubicBezTo>
                  <a:cubicBezTo>
                    <a:pt x="395" y="18"/>
                    <a:pt x="395" y="18"/>
                    <a:pt x="395" y="18"/>
                  </a:cubicBezTo>
                  <a:cubicBezTo>
                    <a:pt x="395" y="17"/>
                    <a:pt x="395" y="17"/>
                    <a:pt x="395" y="17"/>
                  </a:cubicBezTo>
                  <a:cubicBezTo>
                    <a:pt x="395" y="17"/>
                    <a:pt x="395" y="17"/>
                    <a:pt x="395" y="17"/>
                  </a:cubicBezTo>
                  <a:cubicBezTo>
                    <a:pt x="395" y="16"/>
                    <a:pt x="395" y="16"/>
                    <a:pt x="395" y="16"/>
                  </a:cubicBezTo>
                  <a:cubicBezTo>
                    <a:pt x="395" y="16"/>
                    <a:pt x="395" y="16"/>
                    <a:pt x="395" y="16"/>
                  </a:cubicBezTo>
                  <a:cubicBezTo>
                    <a:pt x="395" y="15"/>
                    <a:pt x="395" y="15"/>
                    <a:pt x="395" y="15"/>
                  </a:cubicBezTo>
                  <a:cubicBezTo>
                    <a:pt x="395" y="14"/>
                    <a:pt x="395" y="14"/>
                    <a:pt x="395" y="14"/>
                  </a:cubicBezTo>
                  <a:cubicBezTo>
                    <a:pt x="395" y="14"/>
                    <a:pt x="395" y="13"/>
                    <a:pt x="394" y="13"/>
                  </a:cubicBezTo>
                  <a:close/>
                </a:path>
              </a:pathLst>
            </a:custGeom>
            <a:solidFill>
              <a:srgbClr val="253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322" name="îşľîḋe">
              <a:extLst>
                <a:ext uri="{FF2B5EF4-FFF2-40B4-BE49-F238E27FC236}">
                  <a16:creationId xmlns:a16="http://schemas.microsoft.com/office/drawing/2014/main" id="{95A6EA96-36F3-48DD-BBF4-C0327BD03ECB}"/>
                </a:ext>
              </a:extLst>
            </p:cNvPr>
            <p:cNvSpPr/>
            <p:nvPr/>
          </p:nvSpPr>
          <p:spPr bwMode="auto">
            <a:xfrm>
              <a:off x="6424613" y="3749675"/>
              <a:ext cx="147638" cy="106363"/>
            </a:xfrm>
            <a:custGeom>
              <a:avLst/>
              <a:gdLst>
                <a:gd name="T0" fmla="*/ 44 w 45"/>
                <a:gd name="T1" fmla="*/ 14 h 32"/>
                <a:gd name="T2" fmla="*/ 22 w 45"/>
                <a:gd name="T3" fmla="*/ 1 h 32"/>
                <a:gd name="T4" fmla="*/ 19 w 45"/>
                <a:gd name="T5" fmla="*/ 1 h 32"/>
                <a:gd name="T6" fmla="*/ 1 w 45"/>
                <a:gd name="T7" fmla="*/ 11 h 32"/>
                <a:gd name="T8" fmla="*/ 1 w 45"/>
                <a:gd name="T9" fmla="*/ 12 h 32"/>
                <a:gd name="T10" fmla="*/ 1 w 45"/>
                <a:gd name="T11" fmla="*/ 13 h 32"/>
                <a:gd name="T12" fmla="*/ 1 w 45"/>
                <a:gd name="T13" fmla="*/ 13 h 32"/>
                <a:gd name="T14" fmla="*/ 1 w 45"/>
                <a:gd name="T15" fmla="*/ 14 h 32"/>
                <a:gd name="T16" fmla="*/ 1 w 45"/>
                <a:gd name="T17" fmla="*/ 14 h 32"/>
                <a:gd name="T18" fmla="*/ 1 w 45"/>
                <a:gd name="T19" fmla="*/ 15 h 32"/>
                <a:gd name="T20" fmla="*/ 1 w 45"/>
                <a:gd name="T21" fmla="*/ 15 h 32"/>
                <a:gd name="T22" fmla="*/ 1 w 45"/>
                <a:gd name="T23" fmla="*/ 16 h 32"/>
                <a:gd name="T24" fmla="*/ 1 w 45"/>
                <a:gd name="T25" fmla="*/ 17 h 32"/>
                <a:gd name="T26" fmla="*/ 1 w 45"/>
                <a:gd name="T27" fmla="*/ 17 h 32"/>
                <a:gd name="T28" fmla="*/ 1 w 45"/>
                <a:gd name="T29" fmla="*/ 18 h 32"/>
                <a:gd name="T30" fmla="*/ 1 w 45"/>
                <a:gd name="T31" fmla="*/ 19 h 32"/>
                <a:gd name="T32" fmla="*/ 23 w 45"/>
                <a:gd name="T33" fmla="*/ 32 h 32"/>
                <a:gd name="T34" fmla="*/ 26 w 45"/>
                <a:gd name="T35" fmla="*/ 32 h 32"/>
                <a:gd name="T36" fmla="*/ 44 w 45"/>
                <a:gd name="T37" fmla="*/ 22 h 32"/>
                <a:gd name="T38" fmla="*/ 45 w 45"/>
                <a:gd name="T39" fmla="*/ 21 h 32"/>
                <a:gd name="T40" fmla="*/ 45 w 45"/>
                <a:gd name="T41" fmla="*/ 20 h 32"/>
                <a:gd name="T42" fmla="*/ 45 w 45"/>
                <a:gd name="T43" fmla="*/ 20 h 32"/>
                <a:gd name="T44" fmla="*/ 45 w 45"/>
                <a:gd name="T45" fmla="*/ 19 h 32"/>
                <a:gd name="T46" fmla="*/ 45 w 45"/>
                <a:gd name="T47" fmla="*/ 18 h 32"/>
                <a:gd name="T48" fmla="*/ 45 w 45"/>
                <a:gd name="T49" fmla="*/ 18 h 32"/>
                <a:gd name="T50" fmla="*/ 45 w 45"/>
                <a:gd name="T51" fmla="*/ 17 h 32"/>
                <a:gd name="T52" fmla="*/ 45 w 45"/>
                <a:gd name="T53" fmla="*/ 17 h 32"/>
                <a:gd name="T54" fmla="*/ 45 w 45"/>
                <a:gd name="T55" fmla="*/ 16 h 32"/>
                <a:gd name="T56" fmla="*/ 45 w 45"/>
                <a:gd name="T57" fmla="*/ 15 h 32"/>
                <a:gd name="T58" fmla="*/ 45 w 45"/>
                <a:gd name="T59" fmla="*/ 15 h 32"/>
                <a:gd name="T60" fmla="*/ 44 w 45"/>
                <a:gd name="T61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5" h="32">
                  <a:moveTo>
                    <a:pt x="44" y="14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1" y="0"/>
                    <a:pt x="20" y="0"/>
                    <a:pt x="19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4" y="32"/>
                    <a:pt x="26" y="32"/>
                    <a:pt x="26" y="3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5" y="14"/>
                    <a:pt x="45" y="14"/>
                    <a:pt x="44" y="14"/>
                  </a:cubicBezTo>
                  <a:close/>
                </a:path>
              </a:pathLst>
            </a:custGeom>
            <a:solidFill>
              <a:srgbClr val="253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23" name="iṣľîḑè">
              <a:extLst>
                <a:ext uri="{FF2B5EF4-FFF2-40B4-BE49-F238E27FC236}">
                  <a16:creationId xmlns:a16="http://schemas.microsoft.com/office/drawing/2014/main" id="{283B4204-2B69-4963-9C7B-F9467BC3A3D7}"/>
                </a:ext>
              </a:extLst>
            </p:cNvPr>
            <p:cNvSpPr/>
            <p:nvPr/>
          </p:nvSpPr>
          <p:spPr bwMode="auto">
            <a:xfrm>
              <a:off x="6443663" y="3760788"/>
              <a:ext cx="320675" cy="206375"/>
            </a:xfrm>
            <a:custGeom>
              <a:avLst/>
              <a:gdLst>
                <a:gd name="T0" fmla="*/ 74 w 97"/>
                <a:gd name="T1" fmla="*/ 1 h 63"/>
                <a:gd name="T2" fmla="*/ 53 w 97"/>
                <a:gd name="T3" fmla="*/ 11 h 63"/>
                <a:gd name="T4" fmla="*/ 52 w 97"/>
                <a:gd name="T5" fmla="*/ 13 h 63"/>
                <a:gd name="T6" fmla="*/ 52 w 97"/>
                <a:gd name="T7" fmla="*/ 14 h 63"/>
                <a:gd name="T8" fmla="*/ 52 w 97"/>
                <a:gd name="T9" fmla="*/ 15 h 63"/>
                <a:gd name="T10" fmla="*/ 52 w 97"/>
                <a:gd name="T11" fmla="*/ 16 h 63"/>
                <a:gd name="T12" fmla="*/ 52 w 97"/>
                <a:gd name="T13" fmla="*/ 17 h 63"/>
                <a:gd name="T14" fmla="*/ 52 w 97"/>
                <a:gd name="T15" fmla="*/ 19 h 63"/>
                <a:gd name="T16" fmla="*/ 45 w 97"/>
                <a:gd name="T17" fmla="*/ 16 h 63"/>
                <a:gd name="T18" fmla="*/ 26 w 97"/>
                <a:gd name="T19" fmla="*/ 27 h 63"/>
                <a:gd name="T20" fmla="*/ 26 w 97"/>
                <a:gd name="T21" fmla="*/ 28 h 63"/>
                <a:gd name="T22" fmla="*/ 26 w 97"/>
                <a:gd name="T23" fmla="*/ 30 h 63"/>
                <a:gd name="T24" fmla="*/ 26 w 97"/>
                <a:gd name="T25" fmla="*/ 31 h 63"/>
                <a:gd name="T26" fmla="*/ 26 w 97"/>
                <a:gd name="T27" fmla="*/ 32 h 63"/>
                <a:gd name="T28" fmla="*/ 26 w 97"/>
                <a:gd name="T29" fmla="*/ 33 h 63"/>
                <a:gd name="T30" fmla="*/ 21 w 97"/>
                <a:gd name="T31" fmla="*/ 31 h 63"/>
                <a:gd name="T32" fmla="*/ 1 w 97"/>
                <a:gd name="T33" fmla="*/ 41 h 63"/>
                <a:gd name="T34" fmla="*/ 0 w 97"/>
                <a:gd name="T35" fmla="*/ 43 h 63"/>
                <a:gd name="T36" fmla="*/ 0 w 97"/>
                <a:gd name="T37" fmla="*/ 44 h 63"/>
                <a:gd name="T38" fmla="*/ 0 w 97"/>
                <a:gd name="T39" fmla="*/ 45 h 63"/>
                <a:gd name="T40" fmla="*/ 0 w 97"/>
                <a:gd name="T41" fmla="*/ 46 h 63"/>
                <a:gd name="T42" fmla="*/ 0 w 97"/>
                <a:gd name="T43" fmla="*/ 48 h 63"/>
                <a:gd name="T44" fmla="*/ 1 w 97"/>
                <a:gd name="T45" fmla="*/ 49 h 63"/>
                <a:gd name="T46" fmla="*/ 26 w 97"/>
                <a:gd name="T47" fmla="*/ 62 h 63"/>
                <a:gd name="T48" fmla="*/ 44 w 97"/>
                <a:gd name="T49" fmla="*/ 51 h 63"/>
                <a:gd name="T50" fmla="*/ 44 w 97"/>
                <a:gd name="T51" fmla="*/ 50 h 63"/>
                <a:gd name="T52" fmla="*/ 44 w 97"/>
                <a:gd name="T53" fmla="*/ 49 h 63"/>
                <a:gd name="T54" fmla="*/ 44 w 97"/>
                <a:gd name="T55" fmla="*/ 48 h 63"/>
                <a:gd name="T56" fmla="*/ 44 w 97"/>
                <a:gd name="T57" fmla="*/ 46 h 63"/>
                <a:gd name="T58" fmla="*/ 44 w 97"/>
                <a:gd name="T59" fmla="*/ 45 h 63"/>
                <a:gd name="T60" fmla="*/ 49 w 97"/>
                <a:gd name="T61" fmla="*/ 47 h 63"/>
                <a:gd name="T62" fmla="*/ 70 w 97"/>
                <a:gd name="T63" fmla="*/ 37 h 63"/>
                <a:gd name="T64" fmla="*/ 70 w 97"/>
                <a:gd name="T65" fmla="*/ 35 h 63"/>
                <a:gd name="T66" fmla="*/ 70 w 97"/>
                <a:gd name="T67" fmla="*/ 34 h 63"/>
                <a:gd name="T68" fmla="*/ 70 w 97"/>
                <a:gd name="T69" fmla="*/ 33 h 63"/>
                <a:gd name="T70" fmla="*/ 70 w 97"/>
                <a:gd name="T71" fmla="*/ 32 h 63"/>
                <a:gd name="T72" fmla="*/ 70 w 97"/>
                <a:gd name="T73" fmla="*/ 31 h 63"/>
                <a:gd name="T74" fmla="*/ 70 w 97"/>
                <a:gd name="T75" fmla="*/ 29 h 63"/>
                <a:gd name="T76" fmla="*/ 78 w 97"/>
                <a:gd name="T77" fmla="*/ 32 h 63"/>
                <a:gd name="T78" fmla="*/ 96 w 97"/>
                <a:gd name="T79" fmla="*/ 21 h 63"/>
                <a:gd name="T80" fmla="*/ 96 w 97"/>
                <a:gd name="T81" fmla="*/ 20 h 63"/>
                <a:gd name="T82" fmla="*/ 96 w 97"/>
                <a:gd name="T83" fmla="*/ 19 h 63"/>
                <a:gd name="T84" fmla="*/ 96 w 97"/>
                <a:gd name="T85" fmla="*/ 17 h 63"/>
                <a:gd name="T86" fmla="*/ 96 w 97"/>
                <a:gd name="T87" fmla="*/ 16 h 63"/>
                <a:gd name="T88" fmla="*/ 96 w 97"/>
                <a:gd name="T89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7" h="63">
                  <a:moveTo>
                    <a:pt x="96" y="14"/>
                  </a:move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1" y="0"/>
                    <a:pt x="71" y="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2" y="11"/>
                    <a:pt x="52" y="12"/>
                    <a:pt x="52" y="12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7" y="16"/>
                    <a:pt x="45" y="15"/>
                    <a:pt x="45" y="1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6" y="26"/>
                    <a:pt x="26" y="27"/>
                    <a:pt x="26" y="27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1"/>
                    <a:pt x="19" y="31"/>
                    <a:pt x="19" y="31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9"/>
                    <a:pt x="0" y="49"/>
                    <a:pt x="1" y="49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4" y="63"/>
                    <a:pt x="25" y="63"/>
                    <a:pt x="26" y="62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2"/>
                    <a:pt x="44" y="51"/>
                    <a:pt x="44" y="51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50" y="48"/>
                    <a:pt x="51" y="48"/>
                    <a:pt x="52" y="4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70" y="37"/>
                    <a:pt x="70" y="36"/>
                    <a:pt x="70" y="36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70" y="33"/>
                    <a:pt x="70" y="33"/>
                    <a:pt x="70" y="33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70" y="29"/>
                    <a:pt x="70" y="29"/>
                    <a:pt x="70" y="29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6" y="33"/>
                    <a:pt x="77" y="33"/>
                    <a:pt x="78" y="3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7" y="21"/>
                    <a:pt x="96" y="21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96" y="15"/>
                    <a:pt x="96" y="15"/>
                    <a:pt x="96" y="15"/>
                  </a:cubicBezTo>
                  <a:cubicBezTo>
                    <a:pt x="97" y="15"/>
                    <a:pt x="96" y="14"/>
                    <a:pt x="96" y="14"/>
                  </a:cubicBezTo>
                  <a:close/>
                </a:path>
              </a:pathLst>
            </a:custGeom>
            <a:solidFill>
              <a:srgbClr val="253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5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24" name="îṥ1ïďê">
              <a:extLst>
                <a:ext uri="{FF2B5EF4-FFF2-40B4-BE49-F238E27FC236}">
                  <a16:creationId xmlns:a16="http://schemas.microsoft.com/office/drawing/2014/main" id="{C5BF5CEA-B027-4D3B-98C9-2DF1573A17A7}"/>
                </a:ext>
              </a:extLst>
            </p:cNvPr>
            <p:cNvSpPr/>
            <p:nvPr/>
          </p:nvSpPr>
          <p:spPr bwMode="auto">
            <a:xfrm>
              <a:off x="6407150" y="3371850"/>
              <a:ext cx="509588" cy="315913"/>
            </a:xfrm>
            <a:custGeom>
              <a:avLst/>
              <a:gdLst>
                <a:gd name="T0" fmla="*/ 78 w 154"/>
                <a:gd name="T1" fmla="*/ 14 h 96"/>
                <a:gd name="T2" fmla="*/ 78 w 154"/>
                <a:gd name="T3" fmla="*/ 16 h 96"/>
                <a:gd name="T4" fmla="*/ 78 w 154"/>
                <a:gd name="T5" fmla="*/ 19 h 96"/>
                <a:gd name="T6" fmla="*/ 52 w 154"/>
                <a:gd name="T7" fmla="*/ 27 h 96"/>
                <a:gd name="T8" fmla="*/ 52 w 154"/>
                <a:gd name="T9" fmla="*/ 29 h 96"/>
                <a:gd name="T10" fmla="*/ 52 w 154"/>
                <a:gd name="T11" fmla="*/ 32 h 96"/>
                <a:gd name="T12" fmla="*/ 47 w 154"/>
                <a:gd name="T13" fmla="*/ 31 h 96"/>
                <a:gd name="T14" fmla="*/ 26 w 154"/>
                <a:gd name="T15" fmla="*/ 43 h 96"/>
                <a:gd name="T16" fmla="*/ 26 w 154"/>
                <a:gd name="T17" fmla="*/ 45 h 96"/>
                <a:gd name="T18" fmla="*/ 26 w 154"/>
                <a:gd name="T19" fmla="*/ 47 h 96"/>
                <a:gd name="T20" fmla="*/ 18 w 154"/>
                <a:gd name="T21" fmla="*/ 46 h 96"/>
                <a:gd name="T22" fmla="*/ 0 w 154"/>
                <a:gd name="T23" fmla="*/ 58 h 96"/>
                <a:gd name="T24" fmla="*/ 0 w 154"/>
                <a:gd name="T25" fmla="*/ 61 h 96"/>
                <a:gd name="T26" fmla="*/ 0 w 154"/>
                <a:gd name="T27" fmla="*/ 63 h 96"/>
                <a:gd name="T28" fmla="*/ 44 w 154"/>
                <a:gd name="T29" fmla="*/ 67 h 96"/>
                <a:gd name="T30" fmla="*/ 44 w 154"/>
                <a:gd name="T31" fmla="*/ 64 h 96"/>
                <a:gd name="T32" fmla="*/ 44 w 154"/>
                <a:gd name="T33" fmla="*/ 62 h 96"/>
                <a:gd name="T34" fmla="*/ 44 w 154"/>
                <a:gd name="T35" fmla="*/ 59 h 96"/>
                <a:gd name="T36" fmla="*/ 70 w 154"/>
                <a:gd name="T37" fmla="*/ 51 h 96"/>
                <a:gd name="T38" fmla="*/ 70 w 154"/>
                <a:gd name="T39" fmla="*/ 49 h 96"/>
                <a:gd name="T40" fmla="*/ 70 w 154"/>
                <a:gd name="T41" fmla="*/ 46 h 96"/>
                <a:gd name="T42" fmla="*/ 75 w 154"/>
                <a:gd name="T43" fmla="*/ 47 h 96"/>
                <a:gd name="T44" fmla="*/ 96 w 154"/>
                <a:gd name="T45" fmla="*/ 35 h 96"/>
                <a:gd name="T46" fmla="*/ 96 w 154"/>
                <a:gd name="T47" fmla="*/ 33 h 96"/>
                <a:gd name="T48" fmla="*/ 96 w 154"/>
                <a:gd name="T49" fmla="*/ 31 h 96"/>
                <a:gd name="T50" fmla="*/ 102 w 154"/>
                <a:gd name="T51" fmla="*/ 34 h 96"/>
                <a:gd name="T52" fmla="*/ 84 w 154"/>
                <a:gd name="T53" fmla="*/ 47 h 96"/>
                <a:gd name="T54" fmla="*/ 84 w 154"/>
                <a:gd name="T55" fmla="*/ 49 h 96"/>
                <a:gd name="T56" fmla="*/ 84 w 154"/>
                <a:gd name="T57" fmla="*/ 51 h 96"/>
                <a:gd name="T58" fmla="*/ 58 w 154"/>
                <a:gd name="T59" fmla="*/ 59 h 96"/>
                <a:gd name="T60" fmla="*/ 58 w 154"/>
                <a:gd name="T61" fmla="*/ 62 h 96"/>
                <a:gd name="T62" fmla="*/ 58 w 154"/>
                <a:gd name="T63" fmla="*/ 65 h 96"/>
                <a:gd name="T64" fmla="*/ 58 w 154"/>
                <a:gd name="T65" fmla="*/ 67 h 96"/>
                <a:gd name="T66" fmla="*/ 32 w 154"/>
                <a:gd name="T67" fmla="*/ 75 h 96"/>
                <a:gd name="T68" fmla="*/ 32 w 154"/>
                <a:gd name="T69" fmla="*/ 78 h 96"/>
                <a:gd name="T70" fmla="*/ 32 w 154"/>
                <a:gd name="T71" fmla="*/ 80 h 96"/>
                <a:gd name="T72" fmla="*/ 54 w 154"/>
                <a:gd name="T73" fmla="*/ 95 h 96"/>
                <a:gd name="T74" fmla="*/ 76 w 154"/>
                <a:gd name="T75" fmla="*/ 84 h 96"/>
                <a:gd name="T76" fmla="*/ 76 w 154"/>
                <a:gd name="T77" fmla="*/ 81 h 96"/>
                <a:gd name="T78" fmla="*/ 76 w 154"/>
                <a:gd name="T79" fmla="*/ 79 h 96"/>
                <a:gd name="T80" fmla="*/ 83 w 154"/>
                <a:gd name="T81" fmla="*/ 80 h 96"/>
                <a:gd name="T82" fmla="*/ 102 w 154"/>
                <a:gd name="T83" fmla="*/ 68 h 96"/>
                <a:gd name="T84" fmla="*/ 102 w 154"/>
                <a:gd name="T85" fmla="*/ 66 h 96"/>
                <a:gd name="T86" fmla="*/ 102 w 154"/>
                <a:gd name="T87" fmla="*/ 63 h 96"/>
                <a:gd name="T88" fmla="*/ 127 w 154"/>
                <a:gd name="T89" fmla="*/ 55 h 96"/>
                <a:gd name="T90" fmla="*/ 128 w 154"/>
                <a:gd name="T91" fmla="*/ 52 h 96"/>
                <a:gd name="T92" fmla="*/ 128 w 154"/>
                <a:gd name="T93" fmla="*/ 50 h 96"/>
                <a:gd name="T94" fmla="*/ 128 w 154"/>
                <a:gd name="T95" fmla="*/ 47 h 96"/>
                <a:gd name="T96" fmla="*/ 154 w 154"/>
                <a:gd name="T97" fmla="*/ 39 h 96"/>
                <a:gd name="T98" fmla="*/ 154 w 154"/>
                <a:gd name="T99" fmla="*/ 37 h 96"/>
                <a:gd name="T100" fmla="*/ 154 w 154"/>
                <a:gd name="T101" fmla="*/ 34 h 96"/>
                <a:gd name="T102" fmla="*/ 99 w 154"/>
                <a:gd name="T103" fmla="*/ 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4" h="96">
                  <a:moveTo>
                    <a:pt x="78" y="12"/>
                  </a:moveTo>
                  <a:cubicBezTo>
                    <a:pt x="78" y="13"/>
                    <a:pt x="78" y="13"/>
                    <a:pt x="78" y="13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2" y="15"/>
                    <a:pt x="71" y="15"/>
                    <a:pt x="70" y="1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26"/>
                    <a:pt x="52" y="27"/>
                    <a:pt x="52" y="27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6" y="30"/>
                    <a:pt x="45" y="30"/>
                    <a:pt x="44" y="3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6" y="42"/>
                    <a:pt x="26" y="42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0" y="45"/>
                    <a:pt x="19" y="45"/>
                    <a:pt x="18" y="4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7"/>
                    <a:pt x="0" y="57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0" y="64"/>
                    <a:pt x="1" y="64"/>
                  </a:cubicBezTo>
                  <a:cubicBezTo>
                    <a:pt x="23" y="77"/>
                    <a:pt x="23" y="77"/>
                    <a:pt x="23" y="77"/>
                  </a:cubicBezTo>
                  <a:cubicBezTo>
                    <a:pt x="24" y="78"/>
                    <a:pt x="25" y="78"/>
                    <a:pt x="26" y="77"/>
                  </a:cubicBezTo>
                  <a:cubicBezTo>
                    <a:pt x="44" y="67"/>
                    <a:pt x="44" y="67"/>
                    <a:pt x="44" y="67"/>
                  </a:cubicBezTo>
                  <a:cubicBezTo>
                    <a:pt x="44" y="67"/>
                    <a:pt x="44" y="66"/>
                    <a:pt x="44" y="66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9" y="62"/>
                    <a:pt x="49" y="62"/>
                    <a:pt x="49" y="62"/>
                  </a:cubicBezTo>
                  <a:cubicBezTo>
                    <a:pt x="50" y="63"/>
                    <a:pt x="51" y="63"/>
                    <a:pt x="52" y="62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70" y="52"/>
                    <a:pt x="70" y="51"/>
                    <a:pt x="70" y="51"/>
                  </a:cubicBezTo>
                  <a:cubicBezTo>
                    <a:pt x="70" y="50"/>
                    <a:pt x="70" y="50"/>
                    <a:pt x="70" y="50"/>
                  </a:cubicBezTo>
                  <a:cubicBezTo>
                    <a:pt x="70" y="50"/>
                    <a:pt x="70" y="50"/>
                    <a:pt x="70" y="50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6" y="48"/>
                    <a:pt x="77" y="48"/>
                    <a:pt x="78" y="47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6" y="36"/>
                    <a:pt x="96" y="36"/>
                  </a:cubicBezTo>
                  <a:cubicBezTo>
                    <a:pt x="96" y="35"/>
                    <a:pt x="96" y="35"/>
                    <a:pt x="96" y="35"/>
                  </a:cubicBezTo>
                  <a:cubicBezTo>
                    <a:pt x="96" y="35"/>
                    <a:pt x="96" y="35"/>
                    <a:pt x="96" y="35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96" y="32"/>
                    <a:pt x="96" y="32"/>
                    <a:pt x="96" y="32"/>
                  </a:cubicBezTo>
                  <a:cubicBezTo>
                    <a:pt x="96" y="32"/>
                    <a:pt x="96" y="32"/>
                    <a:pt x="96" y="32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6" y="30"/>
                    <a:pt x="96" y="30"/>
                    <a:pt x="96" y="30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104" y="34"/>
                    <a:pt x="104" y="34"/>
                    <a:pt x="104" y="34"/>
                  </a:cubicBezTo>
                  <a:cubicBezTo>
                    <a:pt x="104" y="34"/>
                    <a:pt x="103" y="34"/>
                    <a:pt x="102" y="34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4" y="51"/>
                    <a:pt x="84" y="51"/>
                  </a:cubicBezTo>
                  <a:cubicBezTo>
                    <a:pt x="84" y="51"/>
                    <a:pt x="84" y="51"/>
                    <a:pt x="84" y="51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78" y="49"/>
                    <a:pt x="77" y="49"/>
                    <a:pt x="76" y="49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58" y="60"/>
                    <a:pt x="57" y="60"/>
                    <a:pt x="58" y="6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2"/>
                    <a:pt x="58" y="62"/>
                    <a:pt x="58" y="62"/>
                  </a:cubicBezTo>
                  <a:cubicBezTo>
                    <a:pt x="58" y="62"/>
                    <a:pt x="58" y="62"/>
                    <a:pt x="58" y="62"/>
                  </a:cubicBezTo>
                  <a:cubicBezTo>
                    <a:pt x="58" y="63"/>
                    <a:pt x="58" y="63"/>
                    <a:pt x="58" y="63"/>
                  </a:cubicBezTo>
                  <a:cubicBezTo>
                    <a:pt x="58" y="63"/>
                    <a:pt x="58" y="63"/>
                    <a:pt x="58" y="63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58" y="66"/>
                    <a:pt x="58" y="66"/>
                    <a:pt x="58" y="66"/>
                  </a:cubicBezTo>
                  <a:cubicBezTo>
                    <a:pt x="58" y="66"/>
                    <a:pt x="58" y="66"/>
                    <a:pt x="58" y="66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2" y="64"/>
                    <a:pt x="51" y="64"/>
                    <a:pt x="50" y="64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32" y="75"/>
                    <a:pt x="31" y="75"/>
                    <a:pt x="32" y="75"/>
                  </a:cubicBezTo>
                  <a:cubicBezTo>
                    <a:pt x="32" y="76"/>
                    <a:pt x="32" y="76"/>
                    <a:pt x="32" y="76"/>
                  </a:cubicBezTo>
                  <a:cubicBezTo>
                    <a:pt x="32" y="77"/>
                    <a:pt x="32" y="77"/>
                    <a:pt x="32" y="77"/>
                  </a:cubicBezTo>
                  <a:cubicBezTo>
                    <a:pt x="32" y="77"/>
                    <a:pt x="32" y="77"/>
                    <a:pt x="32" y="77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79"/>
                    <a:pt x="32" y="79"/>
                    <a:pt x="32" y="79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1" y="82"/>
                    <a:pt x="32" y="82"/>
                    <a:pt x="32" y="83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5" y="96"/>
                    <a:pt x="57" y="96"/>
                    <a:pt x="57" y="96"/>
                  </a:cubicBezTo>
                  <a:cubicBezTo>
                    <a:pt x="75" y="85"/>
                    <a:pt x="75" y="85"/>
                    <a:pt x="75" y="85"/>
                  </a:cubicBezTo>
                  <a:cubicBezTo>
                    <a:pt x="76" y="85"/>
                    <a:pt x="76" y="85"/>
                    <a:pt x="76" y="84"/>
                  </a:cubicBezTo>
                  <a:cubicBezTo>
                    <a:pt x="76" y="84"/>
                    <a:pt x="76" y="84"/>
                    <a:pt x="76" y="84"/>
                  </a:cubicBezTo>
                  <a:cubicBezTo>
                    <a:pt x="76" y="83"/>
                    <a:pt x="76" y="83"/>
                    <a:pt x="76" y="83"/>
                  </a:cubicBezTo>
                  <a:cubicBezTo>
                    <a:pt x="76" y="82"/>
                    <a:pt x="76" y="82"/>
                    <a:pt x="76" y="82"/>
                  </a:cubicBezTo>
                  <a:cubicBezTo>
                    <a:pt x="76" y="82"/>
                    <a:pt x="76" y="82"/>
                    <a:pt x="76" y="82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76" y="79"/>
                    <a:pt x="76" y="79"/>
                    <a:pt x="76" y="79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80" y="80"/>
                    <a:pt x="80" y="80"/>
                    <a:pt x="80" y="80"/>
                  </a:cubicBezTo>
                  <a:cubicBezTo>
                    <a:pt x="81" y="81"/>
                    <a:pt x="83" y="81"/>
                    <a:pt x="83" y="80"/>
                  </a:cubicBezTo>
                  <a:cubicBezTo>
                    <a:pt x="101" y="70"/>
                    <a:pt x="101" y="70"/>
                    <a:pt x="101" y="70"/>
                  </a:cubicBezTo>
                  <a:cubicBezTo>
                    <a:pt x="102" y="70"/>
                    <a:pt x="102" y="70"/>
                    <a:pt x="102" y="69"/>
                  </a:cubicBezTo>
                  <a:cubicBezTo>
                    <a:pt x="102" y="69"/>
                    <a:pt x="102" y="69"/>
                    <a:pt x="102" y="69"/>
                  </a:cubicBezTo>
                  <a:cubicBezTo>
                    <a:pt x="102" y="68"/>
                    <a:pt x="102" y="68"/>
                    <a:pt x="102" y="68"/>
                  </a:cubicBezTo>
                  <a:cubicBezTo>
                    <a:pt x="102" y="67"/>
                    <a:pt x="102" y="67"/>
                    <a:pt x="102" y="67"/>
                  </a:cubicBezTo>
                  <a:cubicBezTo>
                    <a:pt x="102" y="67"/>
                    <a:pt x="102" y="67"/>
                    <a:pt x="102" y="67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2" y="65"/>
                    <a:pt x="102" y="65"/>
                    <a:pt x="102" y="65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2" y="63"/>
                    <a:pt x="102" y="63"/>
                    <a:pt x="102" y="63"/>
                  </a:cubicBezTo>
                  <a:cubicBezTo>
                    <a:pt x="102" y="62"/>
                    <a:pt x="102" y="62"/>
                    <a:pt x="102" y="62"/>
                  </a:cubicBezTo>
                  <a:cubicBezTo>
                    <a:pt x="106" y="65"/>
                    <a:pt x="106" y="65"/>
                    <a:pt x="106" y="65"/>
                  </a:cubicBezTo>
                  <a:cubicBezTo>
                    <a:pt x="107" y="66"/>
                    <a:pt x="109" y="66"/>
                    <a:pt x="109" y="65"/>
                  </a:cubicBezTo>
                  <a:cubicBezTo>
                    <a:pt x="127" y="55"/>
                    <a:pt x="127" y="55"/>
                    <a:pt x="127" y="55"/>
                  </a:cubicBezTo>
                  <a:cubicBezTo>
                    <a:pt x="128" y="55"/>
                    <a:pt x="128" y="55"/>
                    <a:pt x="128" y="54"/>
                  </a:cubicBezTo>
                  <a:cubicBezTo>
                    <a:pt x="128" y="54"/>
                    <a:pt x="128" y="54"/>
                    <a:pt x="128" y="54"/>
                  </a:cubicBezTo>
                  <a:cubicBezTo>
                    <a:pt x="128" y="53"/>
                    <a:pt x="128" y="53"/>
                    <a:pt x="128" y="53"/>
                  </a:cubicBezTo>
                  <a:cubicBezTo>
                    <a:pt x="128" y="52"/>
                    <a:pt x="128" y="52"/>
                    <a:pt x="128" y="52"/>
                  </a:cubicBezTo>
                  <a:cubicBezTo>
                    <a:pt x="128" y="52"/>
                    <a:pt x="128" y="52"/>
                    <a:pt x="128" y="52"/>
                  </a:cubicBezTo>
                  <a:cubicBezTo>
                    <a:pt x="128" y="51"/>
                    <a:pt x="128" y="51"/>
                    <a:pt x="128" y="51"/>
                  </a:cubicBezTo>
                  <a:cubicBezTo>
                    <a:pt x="128" y="51"/>
                    <a:pt x="128" y="51"/>
                    <a:pt x="128" y="51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1"/>
                    <a:pt x="135" y="51"/>
                    <a:pt x="135" y="50"/>
                  </a:cubicBezTo>
                  <a:cubicBezTo>
                    <a:pt x="153" y="40"/>
                    <a:pt x="153" y="40"/>
                    <a:pt x="153" y="40"/>
                  </a:cubicBezTo>
                  <a:cubicBezTo>
                    <a:pt x="154" y="40"/>
                    <a:pt x="154" y="39"/>
                    <a:pt x="154" y="39"/>
                  </a:cubicBezTo>
                  <a:cubicBezTo>
                    <a:pt x="154" y="39"/>
                    <a:pt x="154" y="39"/>
                    <a:pt x="154" y="39"/>
                  </a:cubicBezTo>
                  <a:cubicBezTo>
                    <a:pt x="154" y="38"/>
                    <a:pt x="154" y="38"/>
                    <a:pt x="154" y="38"/>
                  </a:cubicBezTo>
                  <a:cubicBezTo>
                    <a:pt x="154" y="37"/>
                    <a:pt x="154" y="37"/>
                    <a:pt x="154" y="37"/>
                  </a:cubicBezTo>
                  <a:cubicBezTo>
                    <a:pt x="154" y="37"/>
                    <a:pt x="154" y="37"/>
                    <a:pt x="154" y="37"/>
                  </a:cubicBezTo>
                  <a:cubicBezTo>
                    <a:pt x="154" y="36"/>
                    <a:pt x="154" y="36"/>
                    <a:pt x="154" y="36"/>
                  </a:cubicBezTo>
                  <a:cubicBezTo>
                    <a:pt x="154" y="36"/>
                    <a:pt x="154" y="36"/>
                    <a:pt x="154" y="36"/>
                  </a:cubicBezTo>
                  <a:cubicBezTo>
                    <a:pt x="154" y="35"/>
                    <a:pt x="154" y="35"/>
                    <a:pt x="154" y="35"/>
                  </a:cubicBezTo>
                  <a:cubicBezTo>
                    <a:pt x="154" y="34"/>
                    <a:pt x="154" y="34"/>
                    <a:pt x="154" y="34"/>
                  </a:cubicBezTo>
                  <a:cubicBezTo>
                    <a:pt x="154" y="34"/>
                    <a:pt x="154" y="34"/>
                    <a:pt x="154" y="34"/>
                  </a:cubicBezTo>
                  <a:cubicBezTo>
                    <a:pt x="154" y="33"/>
                    <a:pt x="154" y="33"/>
                    <a:pt x="154" y="33"/>
                  </a:cubicBezTo>
                  <a:cubicBezTo>
                    <a:pt x="154" y="33"/>
                    <a:pt x="154" y="32"/>
                    <a:pt x="153" y="32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98" y="0"/>
                    <a:pt x="97" y="0"/>
                    <a:pt x="96" y="1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11"/>
                    <a:pt x="78" y="12"/>
                    <a:pt x="78" y="12"/>
                  </a:cubicBezTo>
                  <a:close/>
                </a:path>
              </a:pathLst>
            </a:custGeom>
            <a:solidFill>
              <a:srgbClr val="253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10000"/>
            </a:bodyPr>
            <a:lstStyle/>
            <a:p>
              <a:pPr algn="ctr"/>
              <a:endParaRPr/>
            </a:p>
          </p:txBody>
        </p:sp>
        <p:sp>
          <p:nvSpPr>
            <p:cNvPr id="325" name="îṣḷíḑe">
              <a:extLst>
                <a:ext uri="{FF2B5EF4-FFF2-40B4-BE49-F238E27FC236}">
                  <a16:creationId xmlns:a16="http://schemas.microsoft.com/office/drawing/2014/main" id="{CF30E3F1-E9B8-48A1-8A4A-D86E24335BBB}"/>
                </a:ext>
              </a:extLst>
            </p:cNvPr>
            <p:cNvSpPr/>
            <p:nvPr/>
          </p:nvSpPr>
          <p:spPr bwMode="auto">
            <a:xfrm>
              <a:off x="6216650" y="3632200"/>
              <a:ext cx="147638" cy="82550"/>
            </a:xfrm>
            <a:custGeom>
              <a:avLst/>
              <a:gdLst>
                <a:gd name="T0" fmla="*/ 26 w 45"/>
                <a:gd name="T1" fmla="*/ 25 h 25"/>
                <a:gd name="T2" fmla="*/ 44 w 45"/>
                <a:gd name="T3" fmla="*/ 15 h 25"/>
                <a:gd name="T4" fmla="*/ 44 w 45"/>
                <a:gd name="T5" fmla="*/ 13 h 25"/>
                <a:gd name="T6" fmla="*/ 22 w 45"/>
                <a:gd name="T7" fmla="*/ 0 h 25"/>
                <a:gd name="T8" fmla="*/ 19 w 45"/>
                <a:gd name="T9" fmla="*/ 0 h 25"/>
                <a:gd name="T10" fmla="*/ 1 w 45"/>
                <a:gd name="T11" fmla="*/ 10 h 25"/>
                <a:gd name="T12" fmla="*/ 1 w 45"/>
                <a:gd name="T13" fmla="*/ 12 h 25"/>
                <a:gd name="T14" fmla="*/ 23 w 45"/>
                <a:gd name="T15" fmla="*/ 25 h 25"/>
                <a:gd name="T16" fmla="*/ 26 w 4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5">
                  <a:moveTo>
                    <a:pt x="26" y="25"/>
                  </a:moveTo>
                  <a:cubicBezTo>
                    <a:pt x="44" y="15"/>
                    <a:pt x="44" y="15"/>
                    <a:pt x="44" y="15"/>
                  </a:cubicBezTo>
                  <a:cubicBezTo>
                    <a:pt x="45" y="14"/>
                    <a:pt x="45" y="14"/>
                    <a:pt x="44" y="1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19" y="0"/>
                    <a:pt x="19" y="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5"/>
                    <a:pt x="25" y="25"/>
                    <a:pt x="26" y="25"/>
                  </a:cubicBez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26" name="îṣḷiḋê">
              <a:extLst>
                <a:ext uri="{FF2B5EF4-FFF2-40B4-BE49-F238E27FC236}">
                  <a16:creationId xmlns:a16="http://schemas.microsoft.com/office/drawing/2014/main" id="{1FBB9574-7B27-4A0D-BC43-657E2E7C9D45}"/>
                </a:ext>
              </a:extLst>
            </p:cNvPr>
            <p:cNvSpPr/>
            <p:nvPr/>
          </p:nvSpPr>
          <p:spPr bwMode="auto">
            <a:xfrm>
              <a:off x="6110288" y="3568700"/>
              <a:ext cx="149225" cy="85725"/>
            </a:xfrm>
            <a:custGeom>
              <a:avLst/>
              <a:gdLst>
                <a:gd name="T0" fmla="*/ 19 w 45"/>
                <a:gd name="T1" fmla="*/ 1 h 26"/>
                <a:gd name="T2" fmla="*/ 1 w 45"/>
                <a:gd name="T3" fmla="*/ 11 h 26"/>
                <a:gd name="T4" fmla="*/ 1 w 45"/>
                <a:gd name="T5" fmla="*/ 13 h 26"/>
                <a:gd name="T6" fmla="*/ 24 w 45"/>
                <a:gd name="T7" fmla="*/ 26 h 26"/>
                <a:gd name="T8" fmla="*/ 26 w 45"/>
                <a:gd name="T9" fmla="*/ 26 h 26"/>
                <a:gd name="T10" fmla="*/ 44 w 45"/>
                <a:gd name="T11" fmla="*/ 15 h 26"/>
                <a:gd name="T12" fmla="*/ 44 w 45"/>
                <a:gd name="T13" fmla="*/ 14 h 26"/>
                <a:gd name="T14" fmla="*/ 22 w 45"/>
                <a:gd name="T15" fmla="*/ 1 h 26"/>
                <a:gd name="T16" fmla="*/ 19 w 45"/>
                <a:gd name="T17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6">
                  <a:moveTo>
                    <a:pt x="19" y="1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0" y="12"/>
                    <a:pt x="0" y="12"/>
                    <a:pt x="1" y="13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6"/>
                    <a:pt x="26" y="26"/>
                    <a:pt x="26" y="26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5" y="15"/>
                    <a:pt x="45" y="14"/>
                    <a:pt x="44" y="14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1" y="0"/>
                    <a:pt x="20" y="0"/>
                    <a:pt x="19" y="1"/>
                  </a:cubicBez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27" name="îṥḻîḍe">
              <a:extLst>
                <a:ext uri="{FF2B5EF4-FFF2-40B4-BE49-F238E27FC236}">
                  <a16:creationId xmlns:a16="http://schemas.microsoft.com/office/drawing/2014/main" id="{848A102D-98C0-4C71-8746-84DDD9B91495}"/>
                </a:ext>
              </a:extLst>
            </p:cNvPr>
            <p:cNvSpPr/>
            <p:nvPr/>
          </p:nvSpPr>
          <p:spPr bwMode="auto">
            <a:xfrm>
              <a:off x="5880100" y="3681413"/>
              <a:ext cx="187325" cy="107950"/>
            </a:xfrm>
            <a:custGeom>
              <a:avLst/>
              <a:gdLst>
                <a:gd name="T0" fmla="*/ 31 w 57"/>
                <a:gd name="T1" fmla="*/ 0 h 33"/>
                <a:gd name="T2" fmla="*/ 1 w 57"/>
                <a:gd name="T3" fmla="*/ 17 h 33"/>
                <a:gd name="T4" fmla="*/ 1 w 57"/>
                <a:gd name="T5" fmla="*/ 19 h 33"/>
                <a:gd name="T6" fmla="*/ 24 w 57"/>
                <a:gd name="T7" fmla="*/ 32 h 33"/>
                <a:gd name="T8" fmla="*/ 27 w 57"/>
                <a:gd name="T9" fmla="*/ 32 h 33"/>
                <a:gd name="T10" fmla="*/ 57 w 57"/>
                <a:gd name="T11" fmla="*/ 15 h 33"/>
                <a:gd name="T12" fmla="*/ 56 w 57"/>
                <a:gd name="T13" fmla="*/ 13 h 33"/>
                <a:gd name="T14" fmla="*/ 34 w 57"/>
                <a:gd name="T15" fmla="*/ 0 h 33"/>
                <a:gd name="T16" fmla="*/ 31 w 57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33">
                  <a:moveTo>
                    <a:pt x="31" y="0"/>
                  </a:moveTo>
                  <a:cubicBezTo>
                    <a:pt x="1" y="17"/>
                    <a:pt x="1" y="17"/>
                    <a:pt x="1" y="17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6" y="33"/>
                    <a:pt x="27" y="32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7" y="14"/>
                    <a:pt x="57" y="13"/>
                    <a:pt x="56" y="1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28" name="iṡľïḍê">
              <a:extLst>
                <a:ext uri="{FF2B5EF4-FFF2-40B4-BE49-F238E27FC236}">
                  <a16:creationId xmlns:a16="http://schemas.microsoft.com/office/drawing/2014/main" id="{A86E6117-AD47-4082-8F6F-B6B1803F7819}"/>
                </a:ext>
              </a:extLst>
            </p:cNvPr>
            <p:cNvSpPr/>
            <p:nvPr/>
          </p:nvSpPr>
          <p:spPr bwMode="auto">
            <a:xfrm>
              <a:off x="6024563" y="3617913"/>
              <a:ext cx="149225" cy="85725"/>
            </a:xfrm>
            <a:custGeom>
              <a:avLst/>
              <a:gdLst>
                <a:gd name="T0" fmla="*/ 19 w 45"/>
                <a:gd name="T1" fmla="*/ 1 h 26"/>
                <a:gd name="T2" fmla="*/ 1 w 45"/>
                <a:gd name="T3" fmla="*/ 11 h 26"/>
                <a:gd name="T4" fmla="*/ 1 w 45"/>
                <a:gd name="T5" fmla="*/ 13 h 26"/>
                <a:gd name="T6" fmla="*/ 23 w 45"/>
                <a:gd name="T7" fmla="*/ 26 h 26"/>
                <a:gd name="T8" fmla="*/ 26 w 45"/>
                <a:gd name="T9" fmla="*/ 26 h 26"/>
                <a:gd name="T10" fmla="*/ 44 w 45"/>
                <a:gd name="T11" fmla="*/ 15 h 26"/>
                <a:gd name="T12" fmla="*/ 44 w 45"/>
                <a:gd name="T13" fmla="*/ 14 h 26"/>
                <a:gd name="T14" fmla="*/ 22 w 45"/>
                <a:gd name="T15" fmla="*/ 1 h 26"/>
                <a:gd name="T16" fmla="*/ 19 w 45"/>
                <a:gd name="T17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6">
                  <a:moveTo>
                    <a:pt x="19" y="1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0" y="12"/>
                    <a:pt x="0" y="12"/>
                    <a:pt x="1" y="13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4" y="26"/>
                    <a:pt x="26" y="26"/>
                    <a:pt x="26" y="26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5" y="15"/>
                    <a:pt x="45" y="14"/>
                    <a:pt x="44" y="14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1" y="0"/>
                    <a:pt x="20" y="0"/>
                    <a:pt x="19" y="1"/>
                  </a:cubicBez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29" name="ïṡḷïḓè">
              <a:extLst>
                <a:ext uri="{FF2B5EF4-FFF2-40B4-BE49-F238E27FC236}">
                  <a16:creationId xmlns:a16="http://schemas.microsoft.com/office/drawing/2014/main" id="{660F7831-D860-42CE-BB05-470244956F34}"/>
                </a:ext>
              </a:extLst>
            </p:cNvPr>
            <p:cNvSpPr/>
            <p:nvPr/>
          </p:nvSpPr>
          <p:spPr bwMode="auto">
            <a:xfrm>
              <a:off x="5794375" y="3752850"/>
              <a:ext cx="147638" cy="85725"/>
            </a:xfrm>
            <a:custGeom>
              <a:avLst/>
              <a:gdLst>
                <a:gd name="T0" fmla="*/ 19 w 45"/>
                <a:gd name="T1" fmla="*/ 0 h 26"/>
                <a:gd name="T2" fmla="*/ 1 w 45"/>
                <a:gd name="T3" fmla="*/ 11 h 26"/>
                <a:gd name="T4" fmla="*/ 1 w 45"/>
                <a:gd name="T5" fmla="*/ 12 h 26"/>
                <a:gd name="T6" fmla="*/ 24 w 45"/>
                <a:gd name="T7" fmla="*/ 25 h 26"/>
                <a:gd name="T8" fmla="*/ 27 w 45"/>
                <a:gd name="T9" fmla="*/ 25 h 26"/>
                <a:gd name="T10" fmla="*/ 44 w 45"/>
                <a:gd name="T11" fmla="*/ 15 h 26"/>
                <a:gd name="T12" fmla="*/ 44 w 45"/>
                <a:gd name="T13" fmla="*/ 13 h 26"/>
                <a:gd name="T14" fmla="*/ 22 w 45"/>
                <a:gd name="T15" fmla="*/ 0 h 26"/>
                <a:gd name="T16" fmla="*/ 19 w 4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6">
                  <a:moveTo>
                    <a:pt x="19" y="0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1" y="12"/>
                    <a:pt x="1" y="12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6"/>
                    <a:pt x="26" y="26"/>
                    <a:pt x="27" y="2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5" y="14"/>
                    <a:pt x="45" y="14"/>
                    <a:pt x="44" y="1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20" y="0"/>
                    <a:pt x="19" y="0"/>
                  </a:cubicBez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30" name="íṩḻîḓé">
              <a:extLst>
                <a:ext uri="{FF2B5EF4-FFF2-40B4-BE49-F238E27FC236}">
                  <a16:creationId xmlns:a16="http://schemas.microsoft.com/office/drawing/2014/main" id="{A54DE58F-9DBA-49B9-BDEE-DC432F6C8B0A}"/>
                </a:ext>
              </a:extLst>
            </p:cNvPr>
            <p:cNvSpPr/>
            <p:nvPr/>
          </p:nvSpPr>
          <p:spPr bwMode="auto">
            <a:xfrm>
              <a:off x="5708650" y="3803650"/>
              <a:ext cx="147638" cy="85725"/>
            </a:xfrm>
            <a:custGeom>
              <a:avLst/>
              <a:gdLst>
                <a:gd name="T0" fmla="*/ 19 w 45"/>
                <a:gd name="T1" fmla="*/ 0 h 26"/>
                <a:gd name="T2" fmla="*/ 1 w 45"/>
                <a:gd name="T3" fmla="*/ 11 h 26"/>
                <a:gd name="T4" fmla="*/ 1 w 45"/>
                <a:gd name="T5" fmla="*/ 12 h 26"/>
                <a:gd name="T6" fmla="*/ 24 w 45"/>
                <a:gd name="T7" fmla="*/ 25 h 26"/>
                <a:gd name="T8" fmla="*/ 26 w 45"/>
                <a:gd name="T9" fmla="*/ 25 h 26"/>
                <a:gd name="T10" fmla="*/ 44 w 45"/>
                <a:gd name="T11" fmla="*/ 15 h 26"/>
                <a:gd name="T12" fmla="*/ 44 w 45"/>
                <a:gd name="T13" fmla="*/ 13 h 26"/>
                <a:gd name="T14" fmla="*/ 22 w 45"/>
                <a:gd name="T15" fmla="*/ 0 h 26"/>
                <a:gd name="T16" fmla="*/ 19 w 4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6">
                  <a:moveTo>
                    <a:pt x="19" y="0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6"/>
                    <a:pt x="26" y="26"/>
                    <a:pt x="26" y="2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5" y="14"/>
                    <a:pt x="45" y="14"/>
                    <a:pt x="44" y="1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20" y="0"/>
                    <a:pt x="19" y="0"/>
                  </a:cubicBez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31" name="í$ľidé">
              <a:extLst>
                <a:ext uri="{FF2B5EF4-FFF2-40B4-BE49-F238E27FC236}">
                  <a16:creationId xmlns:a16="http://schemas.microsoft.com/office/drawing/2014/main" id="{45FF3C82-001F-4257-9C0E-606FBCE5E764}"/>
                </a:ext>
              </a:extLst>
            </p:cNvPr>
            <p:cNvSpPr/>
            <p:nvPr/>
          </p:nvSpPr>
          <p:spPr bwMode="auto">
            <a:xfrm>
              <a:off x="5972175" y="3892550"/>
              <a:ext cx="149225" cy="85725"/>
            </a:xfrm>
            <a:custGeom>
              <a:avLst/>
              <a:gdLst>
                <a:gd name="T0" fmla="*/ 26 w 45"/>
                <a:gd name="T1" fmla="*/ 25 h 26"/>
                <a:gd name="T2" fmla="*/ 44 w 45"/>
                <a:gd name="T3" fmla="*/ 15 h 26"/>
                <a:gd name="T4" fmla="*/ 44 w 45"/>
                <a:gd name="T5" fmla="*/ 13 h 26"/>
                <a:gd name="T6" fmla="*/ 22 w 45"/>
                <a:gd name="T7" fmla="*/ 0 h 26"/>
                <a:gd name="T8" fmla="*/ 19 w 45"/>
                <a:gd name="T9" fmla="*/ 0 h 26"/>
                <a:gd name="T10" fmla="*/ 1 w 45"/>
                <a:gd name="T11" fmla="*/ 11 h 26"/>
                <a:gd name="T12" fmla="*/ 1 w 45"/>
                <a:gd name="T13" fmla="*/ 12 h 26"/>
                <a:gd name="T14" fmla="*/ 23 w 45"/>
                <a:gd name="T15" fmla="*/ 25 h 26"/>
                <a:gd name="T16" fmla="*/ 26 w 45"/>
                <a:gd name="T1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6">
                  <a:moveTo>
                    <a:pt x="26" y="25"/>
                  </a:moveTo>
                  <a:cubicBezTo>
                    <a:pt x="44" y="15"/>
                    <a:pt x="44" y="15"/>
                    <a:pt x="44" y="15"/>
                  </a:cubicBezTo>
                  <a:cubicBezTo>
                    <a:pt x="45" y="14"/>
                    <a:pt x="45" y="14"/>
                    <a:pt x="44" y="1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19" y="0"/>
                    <a:pt x="19" y="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6"/>
                    <a:pt x="25" y="26"/>
                    <a:pt x="26" y="25"/>
                  </a:cubicBez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32" name="íSľîďe">
              <a:extLst>
                <a:ext uri="{FF2B5EF4-FFF2-40B4-BE49-F238E27FC236}">
                  <a16:creationId xmlns:a16="http://schemas.microsoft.com/office/drawing/2014/main" id="{64C3EB49-FC9B-493C-BD66-DC661A128FC9}"/>
                </a:ext>
              </a:extLst>
            </p:cNvPr>
            <p:cNvSpPr/>
            <p:nvPr/>
          </p:nvSpPr>
          <p:spPr bwMode="auto">
            <a:xfrm>
              <a:off x="5886450" y="3941763"/>
              <a:ext cx="149225" cy="85725"/>
            </a:xfrm>
            <a:custGeom>
              <a:avLst/>
              <a:gdLst>
                <a:gd name="T0" fmla="*/ 26 w 45"/>
                <a:gd name="T1" fmla="*/ 25 h 26"/>
                <a:gd name="T2" fmla="*/ 44 w 45"/>
                <a:gd name="T3" fmla="*/ 15 h 26"/>
                <a:gd name="T4" fmla="*/ 44 w 45"/>
                <a:gd name="T5" fmla="*/ 13 h 26"/>
                <a:gd name="T6" fmla="*/ 22 w 45"/>
                <a:gd name="T7" fmla="*/ 0 h 26"/>
                <a:gd name="T8" fmla="*/ 19 w 45"/>
                <a:gd name="T9" fmla="*/ 0 h 26"/>
                <a:gd name="T10" fmla="*/ 1 w 45"/>
                <a:gd name="T11" fmla="*/ 11 h 26"/>
                <a:gd name="T12" fmla="*/ 1 w 45"/>
                <a:gd name="T13" fmla="*/ 12 h 26"/>
                <a:gd name="T14" fmla="*/ 23 w 45"/>
                <a:gd name="T15" fmla="*/ 25 h 26"/>
                <a:gd name="T16" fmla="*/ 26 w 45"/>
                <a:gd name="T1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6">
                  <a:moveTo>
                    <a:pt x="26" y="25"/>
                  </a:moveTo>
                  <a:cubicBezTo>
                    <a:pt x="44" y="15"/>
                    <a:pt x="44" y="15"/>
                    <a:pt x="44" y="15"/>
                  </a:cubicBezTo>
                  <a:cubicBezTo>
                    <a:pt x="45" y="15"/>
                    <a:pt x="45" y="14"/>
                    <a:pt x="44" y="1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19" y="0"/>
                    <a:pt x="19" y="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6"/>
                    <a:pt x="25" y="26"/>
                    <a:pt x="26" y="25"/>
                  </a:cubicBez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33" name="íş1iḑé">
              <a:extLst>
                <a:ext uri="{FF2B5EF4-FFF2-40B4-BE49-F238E27FC236}">
                  <a16:creationId xmlns:a16="http://schemas.microsoft.com/office/drawing/2014/main" id="{246FF3B0-554C-4BA9-ACCA-7F9DD83BC6BA}"/>
                </a:ext>
              </a:extLst>
            </p:cNvPr>
            <p:cNvSpPr/>
            <p:nvPr/>
          </p:nvSpPr>
          <p:spPr bwMode="auto">
            <a:xfrm>
              <a:off x="5800725" y="3990975"/>
              <a:ext cx="149225" cy="85725"/>
            </a:xfrm>
            <a:custGeom>
              <a:avLst/>
              <a:gdLst>
                <a:gd name="T0" fmla="*/ 26 w 45"/>
                <a:gd name="T1" fmla="*/ 25 h 26"/>
                <a:gd name="T2" fmla="*/ 44 w 45"/>
                <a:gd name="T3" fmla="*/ 15 h 26"/>
                <a:gd name="T4" fmla="*/ 44 w 45"/>
                <a:gd name="T5" fmla="*/ 13 h 26"/>
                <a:gd name="T6" fmla="*/ 22 w 45"/>
                <a:gd name="T7" fmla="*/ 0 h 26"/>
                <a:gd name="T8" fmla="*/ 19 w 45"/>
                <a:gd name="T9" fmla="*/ 0 h 26"/>
                <a:gd name="T10" fmla="*/ 1 w 45"/>
                <a:gd name="T11" fmla="*/ 11 h 26"/>
                <a:gd name="T12" fmla="*/ 1 w 45"/>
                <a:gd name="T13" fmla="*/ 12 h 26"/>
                <a:gd name="T14" fmla="*/ 23 w 45"/>
                <a:gd name="T15" fmla="*/ 25 h 26"/>
                <a:gd name="T16" fmla="*/ 26 w 45"/>
                <a:gd name="T1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6">
                  <a:moveTo>
                    <a:pt x="26" y="25"/>
                  </a:moveTo>
                  <a:cubicBezTo>
                    <a:pt x="44" y="15"/>
                    <a:pt x="44" y="15"/>
                    <a:pt x="44" y="15"/>
                  </a:cubicBezTo>
                  <a:cubicBezTo>
                    <a:pt x="45" y="15"/>
                    <a:pt x="45" y="14"/>
                    <a:pt x="44" y="1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19" y="0"/>
                    <a:pt x="19" y="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6"/>
                    <a:pt x="25" y="26"/>
                    <a:pt x="26" y="25"/>
                  </a:cubicBez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34" name="íšliḑe">
              <a:extLst>
                <a:ext uri="{FF2B5EF4-FFF2-40B4-BE49-F238E27FC236}">
                  <a16:creationId xmlns:a16="http://schemas.microsoft.com/office/drawing/2014/main" id="{20508F03-E398-4C28-9732-305A59C94231}"/>
                </a:ext>
              </a:extLst>
            </p:cNvPr>
            <p:cNvSpPr/>
            <p:nvPr/>
          </p:nvSpPr>
          <p:spPr bwMode="auto">
            <a:xfrm>
              <a:off x="5715000" y="4040188"/>
              <a:ext cx="147638" cy="85725"/>
            </a:xfrm>
            <a:custGeom>
              <a:avLst/>
              <a:gdLst>
                <a:gd name="T0" fmla="*/ 26 w 45"/>
                <a:gd name="T1" fmla="*/ 25 h 26"/>
                <a:gd name="T2" fmla="*/ 44 w 45"/>
                <a:gd name="T3" fmla="*/ 15 h 26"/>
                <a:gd name="T4" fmla="*/ 44 w 45"/>
                <a:gd name="T5" fmla="*/ 13 h 26"/>
                <a:gd name="T6" fmla="*/ 22 w 45"/>
                <a:gd name="T7" fmla="*/ 1 h 26"/>
                <a:gd name="T8" fmla="*/ 19 w 45"/>
                <a:gd name="T9" fmla="*/ 0 h 26"/>
                <a:gd name="T10" fmla="*/ 1 w 45"/>
                <a:gd name="T11" fmla="*/ 11 h 26"/>
                <a:gd name="T12" fmla="*/ 1 w 45"/>
                <a:gd name="T13" fmla="*/ 12 h 26"/>
                <a:gd name="T14" fmla="*/ 23 w 45"/>
                <a:gd name="T15" fmla="*/ 25 h 26"/>
                <a:gd name="T16" fmla="*/ 26 w 45"/>
                <a:gd name="T1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6">
                  <a:moveTo>
                    <a:pt x="26" y="25"/>
                  </a:moveTo>
                  <a:cubicBezTo>
                    <a:pt x="44" y="15"/>
                    <a:pt x="44" y="15"/>
                    <a:pt x="44" y="15"/>
                  </a:cubicBezTo>
                  <a:cubicBezTo>
                    <a:pt x="45" y="15"/>
                    <a:pt x="45" y="14"/>
                    <a:pt x="44" y="13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1" y="0"/>
                    <a:pt x="19" y="0"/>
                    <a:pt x="19" y="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6"/>
                    <a:pt x="25" y="26"/>
                    <a:pt x="26" y="25"/>
                  </a:cubicBez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35" name="íšḻíḑé">
              <a:extLst>
                <a:ext uri="{FF2B5EF4-FFF2-40B4-BE49-F238E27FC236}">
                  <a16:creationId xmlns:a16="http://schemas.microsoft.com/office/drawing/2014/main" id="{674693E6-90CB-41A7-8CA2-CAAAC1891270}"/>
                </a:ext>
              </a:extLst>
            </p:cNvPr>
            <p:cNvSpPr/>
            <p:nvPr/>
          </p:nvSpPr>
          <p:spPr bwMode="auto">
            <a:xfrm>
              <a:off x="6130925" y="3681413"/>
              <a:ext cx="147638" cy="82550"/>
            </a:xfrm>
            <a:custGeom>
              <a:avLst/>
              <a:gdLst>
                <a:gd name="T0" fmla="*/ 26 w 45"/>
                <a:gd name="T1" fmla="*/ 25 h 25"/>
                <a:gd name="T2" fmla="*/ 44 w 45"/>
                <a:gd name="T3" fmla="*/ 15 h 25"/>
                <a:gd name="T4" fmla="*/ 44 w 45"/>
                <a:gd name="T5" fmla="*/ 13 h 25"/>
                <a:gd name="T6" fmla="*/ 22 w 45"/>
                <a:gd name="T7" fmla="*/ 0 h 25"/>
                <a:gd name="T8" fmla="*/ 19 w 45"/>
                <a:gd name="T9" fmla="*/ 0 h 25"/>
                <a:gd name="T10" fmla="*/ 1 w 45"/>
                <a:gd name="T11" fmla="*/ 10 h 25"/>
                <a:gd name="T12" fmla="*/ 1 w 45"/>
                <a:gd name="T13" fmla="*/ 12 h 25"/>
                <a:gd name="T14" fmla="*/ 23 w 45"/>
                <a:gd name="T15" fmla="*/ 25 h 25"/>
                <a:gd name="T16" fmla="*/ 26 w 4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5">
                  <a:moveTo>
                    <a:pt x="26" y="25"/>
                  </a:moveTo>
                  <a:cubicBezTo>
                    <a:pt x="44" y="15"/>
                    <a:pt x="44" y="15"/>
                    <a:pt x="44" y="15"/>
                  </a:cubicBezTo>
                  <a:cubicBezTo>
                    <a:pt x="45" y="14"/>
                    <a:pt x="45" y="14"/>
                    <a:pt x="44" y="1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19" y="0"/>
                    <a:pt x="19" y="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5"/>
                    <a:pt x="25" y="25"/>
                    <a:pt x="26" y="25"/>
                  </a:cubicBez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36" name="ïşḷíḍe">
              <a:extLst>
                <a:ext uri="{FF2B5EF4-FFF2-40B4-BE49-F238E27FC236}">
                  <a16:creationId xmlns:a16="http://schemas.microsoft.com/office/drawing/2014/main" id="{BBA51156-1295-487F-A2AD-6C5400C832BC}"/>
                </a:ext>
              </a:extLst>
            </p:cNvPr>
            <p:cNvSpPr/>
            <p:nvPr/>
          </p:nvSpPr>
          <p:spPr bwMode="auto">
            <a:xfrm>
              <a:off x="6018213" y="3740150"/>
              <a:ext cx="260350" cy="187325"/>
            </a:xfrm>
            <a:custGeom>
              <a:avLst/>
              <a:gdLst>
                <a:gd name="T0" fmla="*/ 38 w 79"/>
                <a:gd name="T1" fmla="*/ 56 h 57"/>
                <a:gd name="T2" fmla="*/ 78 w 79"/>
                <a:gd name="T3" fmla="*/ 33 h 57"/>
                <a:gd name="T4" fmla="*/ 78 w 79"/>
                <a:gd name="T5" fmla="*/ 32 h 57"/>
                <a:gd name="T6" fmla="*/ 24 w 79"/>
                <a:gd name="T7" fmla="*/ 0 h 57"/>
                <a:gd name="T8" fmla="*/ 21 w 79"/>
                <a:gd name="T9" fmla="*/ 0 h 57"/>
                <a:gd name="T10" fmla="*/ 0 w 79"/>
                <a:gd name="T11" fmla="*/ 12 h 57"/>
                <a:gd name="T12" fmla="*/ 1 w 79"/>
                <a:gd name="T13" fmla="*/ 14 h 57"/>
                <a:gd name="T14" fmla="*/ 29 w 79"/>
                <a:gd name="T15" fmla="*/ 30 h 57"/>
                <a:gd name="T16" fmla="*/ 29 w 79"/>
                <a:gd name="T17" fmla="*/ 32 h 57"/>
                <a:gd name="T18" fmla="*/ 13 w 79"/>
                <a:gd name="T19" fmla="*/ 42 h 57"/>
                <a:gd name="T20" fmla="*/ 13 w 79"/>
                <a:gd name="T21" fmla="*/ 43 h 57"/>
                <a:gd name="T22" fmla="*/ 35 w 79"/>
                <a:gd name="T23" fmla="*/ 56 h 57"/>
                <a:gd name="T24" fmla="*/ 38 w 79"/>
                <a:gd name="T25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57">
                  <a:moveTo>
                    <a:pt x="38" y="56"/>
                  </a:move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2"/>
                    <a:pt x="78" y="3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2" y="0"/>
                    <a:pt x="21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1" y="14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30" y="31"/>
                    <a:pt x="30" y="32"/>
                    <a:pt x="29" y="3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3"/>
                    <a:pt x="13" y="43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6" y="57"/>
                    <a:pt x="38" y="57"/>
                    <a:pt x="38" y="56"/>
                  </a:cubicBez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47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37" name="îşlïḋè">
              <a:extLst>
                <a:ext uri="{FF2B5EF4-FFF2-40B4-BE49-F238E27FC236}">
                  <a16:creationId xmlns:a16="http://schemas.microsoft.com/office/drawing/2014/main" id="{FB357447-F965-458A-A099-67FB54A23C4D}"/>
                </a:ext>
              </a:extLst>
            </p:cNvPr>
            <p:cNvSpPr/>
            <p:nvPr/>
          </p:nvSpPr>
          <p:spPr bwMode="auto">
            <a:xfrm>
              <a:off x="5622925" y="3852863"/>
              <a:ext cx="147638" cy="85725"/>
            </a:xfrm>
            <a:custGeom>
              <a:avLst/>
              <a:gdLst>
                <a:gd name="T0" fmla="*/ 19 w 45"/>
                <a:gd name="T1" fmla="*/ 0 h 26"/>
                <a:gd name="T2" fmla="*/ 1 w 45"/>
                <a:gd name="T3" fmla="*/ 11 h 26"/>
                <a:gd name="T4" fmla="*/ 1 w 45"/>
                <a:gd name="T5" fmla="*/ 12 h 26"/>
                <a:gd name="T6" fmla="*/ 23 w 45"/>
                <a:gd name="T7" fmla="*/ 25 h 26"/>
                <a:gd name="T8" fmla="*/ 26 w 45"/>
                <a:gd name="T9" fmla="*/ 25 h 26"/>
                <a:gd name="T10" fmla="*/ 44 w 45"/>
                <a:gd name="T11" fmla="*/ 15 h 26"/>
                <a:gd name="T12" fmla="*/ 44 w 45"/>
                <a:gd name="T13" fmla="*/ 13 h 26"/>
                <a:gd name="T14" fmla="*/ 22 w 45"/>
                <a:gd name="T15" fmla="*/ 0 h 26"/>
                <a:gd name="T16" fmla="*/ 19 w 4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6">
                  <a:moveTo>
                    <a:pt x="19" y="0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6"/>
                    <a:pt x="26" y="26"/>
                    <a:pt x="26" y="2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5" y="14"/>
                    <a:pt x="45" y="14"/>
                    <a:pt x="44" y="1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20" y="0"/>
                    <a:pt x="19" y="0"/>
                  </a:cubicBez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38" name="íśļïḋê">
              <a:extLst>
                <a:ext uri="{FF2B5EF4-FFF2-40B4-BE49-F238E27FC236}">
                  <a16:creationId xmlns:a16="http://schemas.microsoft.com/office/drawing/2014/main" id="{8ADDAB63-04C1-4688-A586-014B2730DFAD}"/>
                </a:ext>
              </a:extLst>
            </p:cNvPr>
            <p:cNvSpPr/>
            <p:nvPr/>
          </p:nvSpPr>
          <p:spPr bwMode="auto">
            <a:xfrm>
              <a:off x="5537200" y="3902075"/>
              <a:ext cx="147638" cy="85725"/>
            </a:xfrm>
            <a:custGeom>
              <a:avLst/>
              <a:gdLst>
                <a:gd name="T0" fmla="*/ 19 w 45"/>
                <a:gd name="T1" fmla="*/ 0 h 26"/>
                <a:gd name="T2" fmla="*/ 1 w 45"/>
                <a:gd name="T3" fmla="*/ 11 h 26"/>
                <a:gd name="T4" fmla="*/ 1 w 45"/>
                <a:gd name="T5" fmla="*/ 12 h 26"/>
                <a:gd name="T6" fmla="*/ 23 w 45"/>
                <a:gd name="T7" fmla="*/ 25 h 26"/>
                <a:gd name="T8" fmla="*/ 26 w 45"/>
                <a:gd name="T9" fmla="*/ 25 h 26"/>
                <a:gd name="T10" fmla="*/ 44 w 45"/>
                <a:gd name="T11" fmla="*/ 15 h 26"/>
                <a:gd name="T12" fmla="*/ 44 w 45"/>
                <a:gd name="T13" fmla="*/ 13 h 26"/>
                <a:gd name="T14" fmla="*/ 22 w 45"/>
                <a:gd name="T15" fmla="*/ 0 h 26"/>
                <a:gd name="T16" fmla="*/ 19 w 4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6">
                  <a:moveTo>
                    <a:pt x="19" y="0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6"/>
                    <a:pt x="26" y="26"/>
                    <a:pt x="26" y="2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5" y="15"/>
                    <a:pt x="45" y="14"/>
                    <a:pt x="44" y="1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20" y="0"/>
                    <a:pt x="19" y="0"/>
                  </a:cubicBez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39" name="iśḻíḋê">
              <a:extLst>
                <a:ext uri="{FF2B5EF4-FFF2-40B4-BE49-F238E27FC236}">
                  <a16:creationId xmlns:a16="http://schemas.microsoft.com/office/drawing/2014/main" id="{689BBE66-E3A7-43BB-863F-A1FEE50FF2B4}"/>
                </a:ext>
              </a:extLst>
            </p:cNvPr>
            <p:cNvSpPr/>
            <p:nvPr/>
          </p:nvSpPr>
          <p:spPr bwMode="auto">
            <a:xfrm>
              <a:off x="5114925" y="4386263"/>
              <a:ext cx="144463" cy="85725"/>
            </a:xfrm>
            <a:custGeom>
              <a:avLst/>
              <a:gdLst>
                <a:gd name="T0" fmla="*/ 23 w 44"/>
                <a:gd name="T1" fmla="*/ 25 h 26"/>
                <a:gd name="T2" fmla="*/ 26 w 44"/>
                <a:gd name="T3" fmla="*/ 26 h 26"/>
                <a:gd name="T4" fmla="*/ 44 w 44"/>
                <a:gd name="T5" fmla="*/ 15 h 26"/>
                <a:gd name="T6" fmla="*/ 43 w 44"/>
                <a:gd name="T7" fmla="*/ 14 h 26"/>
                <a:gd name="T8" fmla="*/ 21 w 44"/>
                <a:gd name="T9" fmla="*/ 1 h 26"/>
                <a:gd name="T10" fmla="*/ 18 w 44"/>
                <a:gd name="T11" fmla="*/ 1 h 26"/>
                <a:gd name="T12" fmla="*/ 0 w 44"/>
                <a:gd name="T13" fmla="*/ 11 h 26"/>
                <a:gd name="T14" fmla="*/ 1 w 44"/>
                <a:gd name="T15" fmla="*/ 13 h 26"/>
                <a:gd name="T16" fmla="*/ 23 w 44"/>
                <a:gd name="T1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26">
                  <a:moveTo>
                    <a:pt x="23" y="25"/>
                  </a:moveTo>
                  <a:cubicBezTo>
                    <a:pt x="24" y="26"/>
                    <a:pt x="25" y="26"/>
                    <a:pt x="26" y="26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5"/>
                    <a:pt x="44" y="14"/>
                    <a:pt x="43" y="14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0"/>
                    <a:pt x="19" y="0"/>
                    <a:pt x="18" y="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2"/>
                    <a:pt x="1" y="13"/>
                  </a:cubicBezTo>
                  <a:lnTo>
                    <a:pt x="23" y="25"/>
                  </a:ln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40" name="íśļiďe">
              <a:extLst>
                <a:ext uri="{FF2B5EF4-FFF2-40B4-BE49-F238E27FC236}">
                  <a16:creationId xmlns:a16="http://schemas.microsoft.com/office/drawing/2014/main" id="{5AB0F05A-A9C5-404D-9AFB-8CAF37A0F908}"/>
                </a:ext>
              </a:extLst>
            </p:cNvPr>
            <p:cNvSpPr/>
            <p:nvPr/>
          </p:nvSpPr>
          <p:spPr bwMode="auto">
            <a:xfrm>
              <a:off x="4849813" y="4297363"/>
              <a:ext cx="149225" cy="85725"/>
            </a:xfrm>
            <a:custGeom>
              <a:avLst/>
              <a:gdLst>
                <a:gd name="T0" fmla="*/ 19 w 45"/>
                <a:gd name="T1" fmla="*/ 1 h 26"/>
                <a:gd name="T2" fmla="*/ 1 w 45"/>
                <a:gd name="T3" fmla="*/ 11 h 26"/>
                <a:gd name="T4" fmla="*/ 1 w 45"/>
                <a:gd name="T5" fmla="*/ 13 h 26"/>
                <a:gd name="T6" fmla="*/ 23 w 45"/>
                <a:gd name="T7" fmla="*/ 25 h 26"/>
                <a:gd name="T8" fmla="*/ 26 w 45"/>
                <a:gd name="T9" fmla="*/ 26 h 26"/>
                <a:gd name="T10" fmla="*/ 44 w 45"/>
                <a:gd name="T11" fmla="*/ 15 h 26"/>
                <a:gd name="T12" fmla="*/ 44 w 45"/>
                <a:gd name="T13" fmla="*/ 14 h 26"/>
                <a:gd name="T14" fmla="*/ 21 w 45"/>
                <a:gd name="T15" fmla="*/ 1 h 26"/>
                <a:gd name="T16" fmla="*/ 19 w 45"/>
                <a:gd name="T17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6">
                  <a:moveTo>
                    <a:pt x="19" y="1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2"/>
                    <a:pt x="1" y="1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6"/>
                    <a:pt x="25" y="26"/>
                    <a:pt x="26" y="26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5" y="15"/>
                    <a:pt x="45" y="14"/>
                    <a:pt x="44" y="14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19" y="0"/>
                    <a:pt x="19" y="1"/>
                  </a:cubicBez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41" name="îSľîḓê">
              <a:extLst>
                <a:ext uri="{FF2B5EF4-FFF2-40B4-BE49-F238E27FC236}">
                  <a16:creationId xmlns:a16="http://schemas.microsoft.com/office/drawing/2014/main" id="{CB432E48-AE78-4E8B-8C5A-9170F5A38589}"/>
                </a:ext>
              </a:extLst>
            </p:cNvPr>
            <p:cNvSpPr/>
            <p:nvPr/>
          </p:nvSpPr>
          <p:spPr bwMode="auto">
            <a:xfrm>
              <a:off x="4986338" y="4340225"/>
              <a:ext cx="147638" cy="85725"/>
            </a:xfrm>
            <a:custGeom>
              <a:avLst/>
              <a:gdLst>
                <a:gd name="T0" fmla="*/ 23 w 45"/>
                <a:gd name="T1" fmla="*/ 25 h 26"/>
                <a:gd name="T2" fmla="*/ 26 w 45"/>
                <a:gd name="T3" fmla="*/ 25 h 26"/>
                <a:gd name="T4" fmla="*/ 44 w 45"/>
                <a:gd name="T5" fmla="*/ 15 h 26"/>
                <a:gd name="T6" fmla="*/ 44 w 45"/>
                <a:gd name="T7" fmla="*/ 13 h 26"/>
                <a:gd name="T8" fmla="*/ 22 w 45"/>
                <a:gd name="T9" fmla="*/ 0 h 26"/>
                <a:gd name="T10" fmla="*/ 19 w 45"/>
                <a:gd name="T11" fmla="*/ 0 h 26"/>
                <a:gd name="T12" fmla="*/ 1 w 45"/>
                <a:gd name="T13" fmla="*/ 11 h 26"/>
                <a:gd name="T14" fmla="*/ 1 w 45"/>
                <a:gd name="T15" fmla="*/ 12 h 26"/>
                <a:gd name="T16" fmla="*/ 23 w 45"/>
                <a:gd name="T1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6">
                  <a:moveTo>
                    <a:pt x="23" y="25"/>
                  </a:moveTo>
                  <a:cubicBezTo>
                    <a:pt x="24" y="26"/>
                    <a:pt x="26" y="26"/>
                    <a:pt x="26" y="2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5" y="15"/>
                    <a:pt x="45" y="14"/>
                    <a:pt x="44" y="1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20" y="0"/>
                    <a:pt x="19" y="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2"/>
                    <a:pt x="1" y="12"/>
                  </a:cubicBezTo>
                  <a:lnTo>
                    <a:pt x="23" y="25"/>
                  </a:ln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42" name="ísļiḍé">
              <a:extLst>
                <a:ext uri="{FF2B5EF4-FFF2-40B4-BE49-F238E27FC236}">
                  <a16:creationId xmlns:a16="http://schemas.microsoft.com/office/drawing/2014/main" id="{408DA832-0F89-4076-9C1D-7FAFBA176D4F}"/>
                </a:ext>
              </a:extLst>
            </p:cNvPr>
            <p:cNvSpPr/>
            <p:nvPr/>
          </p:nvSpPr>
          <p:spPr bwMode="auto">
            <a:xfrm>
              <a:off x="5262563" y="4422775"/>
              <a:ext cx="149225" cy="82550"/>
            </a:xfrm>
            <a:custGeom>
              <a:avLst/>
              <a:gdLst>
                <a:gd name="T0" fmla="*/ 26 w 45"/>
                <a:gd name="T1" fmla="*/ 25 h 25"/>
                <a:gd name="T2" fmla="*/ 44 w 45"/>
                <a:gd name="T3" fmla="*/ 15 h 25"/>
                <a:gd name="T4" fmla="*/ 44 w 45"/>
                <a:gd name="T5" fmla="*/ 13 h 25"/>
                <a:gd name="T6" fmla="*/ 22 w 45"/>
                <a:gd name="T7" fmla="*/ 0 h 25"/>
                <a:gd name="T8" fmla="*/ 19 w 45"/>
                <a:gd name="T9" fmla="*/ 0 h 25"/>
                <a:gd name="T10" fmla="*/ 1 w 45"/>
                <a:gd name="T11" fmla="*/ 10 h 25"/>
                <a:gd name="T12" fmla="*/ 1 w 45"/>
                <a:gd name="T13" fmla="*/ 12 h 25"/>
                <a:gd name="T14" fmla="*/ 23 w 45"/>
                <a:gd name="T15" fmla="*/ 25 h 25"/>
                <a:gd name="T16" fmla="*/ 26 w 4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5">
                  <a:moveTo>
                    <a:pt x="26" y="25"/>
                  </a:moveTo>
                  <a:cubicBezTo>
                    <a:pt x="44" y="15"/>
                    <a:pt x="44" y="15"/>
                    <a:pt x="44" y="15"/>
                  </a:cubicBezTo>
                  <a:cubicBezTo>
                    <a:pt x="45" y="14"/>
                    <a:pt x="45" y="13"/>
                    <a:pt x="44" y="1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19" y="0"/>
                    <a:pt x="19" y="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5"/>
                    <a:pt x="25" y="25"/>
                    <a:pt x="26" y="25"/>
                  </a:cubicBez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43" name="iṣļïḑe">
              <a:extLst>
                <a:ext uri="{FF2B5EF4-FFF2-40B4-BE49-F238E27FC236}">
                  <a16:creationId xmlns:a16="http://schemas.microsoft.com/office/drawing/2014/main" id="{F303C841-C85F-4722-A605-CAAD5C21FB4F}"/>
                </a:ext>
              </a:extLst>
            </p:cNvPr>
            <p:cNvSpPr/>
            <p:nvPr/>
          </p:nvSpPr>
          <p:spPr bwMode="auto">
            <a:xfrm>
              <a:off x="5176838" y="4471988"/>
              <a:ext cx="149225" cy="82550"/>
            </a:xfrm>
            <a:custGeom>
              <a:avLst/>
              <a:gdLst>
                <a:gd name="T0" fmla="*/ 23 w 45"/>
                <a:gd name="T1" fmla="*/ 25 h 25"/>
                <a:gd name="T2" fmla="*/ 26 w 45"/>
                <a:gd name="T3" fmla="*/ 25 h 25"/>
                <a:gd name="T4" fmla="*/ 44 w 45"/>
                <a:gd name="T5" fmla="*/ 15 h 25"/>
                <a:gd name="T6" fmla="*/ 44 w 45"/>
                <a:gd name="T7" fmla="*/ 13 h 25"/>
                <a:gd name="T8" fmla="*/ 22 w 45"/>
                <a:gd name="T9" fmla="*/ 0 h 25"/>
                <a:gd name="T10" fmla="*/ 19 w 45"/>
                <a:gd name="T11" fmla="*/ 0 h 25"/>
                <a:gd name="T12" fmla="*/ 1 w 45"/>
                <a:gd name="T13" fmla="*/ 10 h 25"/>
                <a:gd name="T14" fmla="*/ 1 w 45"/>
                <a:gd name="T15" fmla="*/ 12 h 25"/>
                <a:gd name="T16" fmla="*/ 23 w 4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5">
                  <a:moveTo>
                    <a:pt x="23" y="25"/>
                  </a:moveTo>
                  <a:cubicBezTo>
                    <a:pt x="24" y="25"/>
                    <a:pt x="25" y="25"/>
                    <a:pt x="26" y="2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5" y="14"/>
                    <a:pt x="45" y="13"/>
                    <a:pt x="44" y="1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19" y="0"/>
                    <a:pt x="19" y="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1"/>
                    <a:pt x="0" y="12"/>
                    <a:pt x="1" y="12"/>
                  </a:cubicBezTo>
                  <a:lnTo>
                    <a:pt x="23" y="25"/>
                  </a:ln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44" name="îṥļiḋè">
              <a:extLst>
                <a:ext uri="{FF2B5EF4-FFF2-40B4-BE49-F238E27FC236}">
                  <a16:creationId xmlns:a16="http://schemas.microsoft.com/office/drawing/2014/main" id="{A009708C-5BDB-436C-A8D3-9FE210EFFF0B}"/>
                </a:ext>
              </a:extLst>
            </p:cNvPr>
            <p:cNvSpPr/>
            <p:nvPr/>
          </p:nvSpPr>
          <p:spPr bwMode="auto">
            <a:xfrm>
              <a:off x="4935538" y="4248150"/>
              <a:ext cx="149225" cy="85725"/>
            </a:xfrm>
            <a:custGeom>
              <a:avLst/>
              <a:gdLst>
                <a:gd name="T0" fmla="*/ 19 w 45"/>
                <a:gd name="T1" fmla="*/ 1 h 26"/>
                <a:gd name="T2" fmla="*/ 1 w 45"/>
                <a:gd name="T3" fmla="*/ 11 h 26"/>
                <a:gd name="T4" fmla="*/ 1 w 45"/>
                <a:gd name="T5" fmla="*/ 13 h 26"/>
                <a:gd name="T6" fmla="*/ 23 w 45"/>
                <a:gd name="T7" fmla="*/ 25 h 26"/>
                <a:gd name="T8" fmla="*/ 26 w 45"/>
                <a:gd name="T9" fmla="*/ 25 h 26"/>
                <a:gd name="T10" fmla="*/ 44 w 45"/>
                <a:gd name="T11" fmla="*/ 15 h 26"/>
                <a:gd name="T12" fmla="*/ 44 w 45"/>
                <a:gd name="T13" fmla="*/ 13 h 26"/>
                <a:gd name="T14" fmla="*/ 22 w 45"/>
                <a:gd name="T15" fmla="*/ 1 h 26"/>
                <a:gd name="T16" fmla="*/ 19 w 45"/>
                <a:gd name="T17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6">
                  <a:moveTo>
                    <a:pt x="19" y="1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2"/>
                    <a:pt x="1" y="1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6"/>
                    <a:pt x="25" y="26"/>
                    <a:pt x="26" y="2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5" y="15"/>
                    <a:pt x="45" y="14"/>
                    <a:pt x="44" y="13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1" y="0"/>
                    <a:pt x="19" y="0"/>
                    <a:pt x="19" y="1"/>
                  </a:cubicBez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45" name="ïṩḷïďe">
              <a:extLst>
                <a:ext uri="{FF2B5EF4-FFF2-40B4-BE49-F238E27FC236}">
                  <a16:creationId xmlns:a16="http://schemas.microsoft.com/office/drawing/2014/main" id="{2FCEE0C0-EC2F-43DB-BCF3-5AB61274DFAD}"/>
                </a:ext>
              </a:extLst>
            </p:cNvPr>
            <p:cNvSpPr/>
            <p:nvPr/>
          </p:nvSpPr>
          <p:spPr bwMode="auto">
            <a:xfrm>
              <a:off x="5365750" y="4000500"/>
              <a:ext cx="147638" cy="85725"/>
            </a:xfrm>
            <a:custGeom>
              <a:avLst/>
              <a:gdLst>
                <a:gd name="T0" fmla="*/ 19 w 45"/>
                <a:gd name="T1" fmla="*/ 0 h 26"/>
                <a:gd name="T2" fmla="*/ 1 w 45"/>
                <a:gd name="T3" fmla="*/ 11 h 26"/>
                <a:gd name="T4" fmla="*/ 1 w 45"/>
                <a:gd name="T5" fmla="*/ 12 h 26"/>
                <a:gd name="T6" fmla="*/ 23 w 45"/>
                <a:gd name="T7" fmla="*/ 25 h 26"/>
                <a:gd name="T8" fmla="*/ 26 w 45"/>
                <a:gd name="T9" fmla="*/ 25 h 26"/>
                <a:gd name="T10" fmla="*/ 44 w 45"/>
                <a:gd name="T11" fmla="*/ 15 h 26"/>
                <a:gd name="T12" fmla="*/ 44 w 45"/>
                <a:gd name="T13" fmla="*/ 13 h 26"/>
                <a:gd name="T14" fmla="*/ 22 w 45"/>
                <a:gd name="T15" fmla="*/ 1 h 26"/>
                <a:gd name="T16" fmla="*/ 19 w 4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6">
                  <a:moveTo>
                    <a:pt x="19" y="0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6"/>
                    <a:pt x="26" y="26"/>
                    <a:pt x="26" y="2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5" y="15"/>
                    <a:pt x="45" y="14"/>
                    <a:pt x="44" y="13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1" y="0"/>
                    <a:pt x="20" y="0"/>
                    <a:pt x="19" y="0"/>
                  </a:cubicBez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46" name="íṩ1idè">
              <a:extLst>
                <a:ext uri="{FF2B5EF4-FFF2-40B4-BE49-F238E27FC236}">
                  <a16:creationId xmlns:a16="http://schemas.microsoft.com/office/drawing/2014/main" id="{9973E537-5A69-4050-B837-4A59B1EEFDA4}"/>
                </a:ext>
              </a:extLst>
            </p:cNvPr>
            <p:cNvSpPr/>
            <p:nvPr/>
          </p:nvSpPr>
          <p:spPr bwMode="auto">
            <a:xfrm>
              <a:off x="5021263" y="4198938"/>
              <a:ext cx="149225" cy="85725"/>
            </a:xfrm>
            <a:custGeom>
              <a:avLst/>
              <a:gdLst>
                <a:gd name="T0" fmla="*/ 19 w 45"/>
                <a:gd name="T1" fmla="*/ 1 h 26"/>
                <a:gd name="T2" fmla="*/ 1 w 45"/>
                <a:gd name="T3" fmla="*/ 11 h 26"/>
                <a:gd name="T4" fmla="*/ 1 w 45"/>
                <a:gd name="T5" fmla="*/ 13 h 26"/>
                <a:gd name="T6" fmla="*/ 23 w 45"/>
                <a:gd name="T7" fmla="*/ 25 h 26"/>
                <a:gd name="T8" fmla="*/ 26 w 45"/>
                <a:gd name="T9" fmla="*/ 25 h 26"/>
                <a:gd name="T10" fmla="*/ 44 w 45"/>
                <a:gd name="T11" fmla="*/ 15 h 26"/>
                <a:gd name="T12" fmla="*/ 44 w 45"/>
                <a:gd name="T13" fmla="*/ 13 h 26"/>
                <a:gd name="T14" fmla="*/ 22 w 45"/>
                <a:gd name="T15" fmla="*/ 1 h 26"/>
                <a:gd name="T16" fmla="*/ 19 w 45"/>
                <a:gd name="T17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6">
                  <a:moveTo>
                    <a:pt x="19" y="1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2"/>
                    <a:pt x="1" y="1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6"/>
                    <a:pt x="25" y="26"/>
                    <a:pt x="26" y="2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5" y="15"/>
                    <a:pt x="45" y="14"/>
                    <a:pt x="44" y="13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1" y="0"/>
                    <a:pt x="19" y="0"/>
                    <a:pt x="19" y="1"/>
                  </a:cubicBez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47" name="iŝļîḑe">
              <a:extLst>
                <a:ext uri="{FF2B5EF4-FFF2-40B4-BE49-F238E27FC236}">
                  <a16:creationId xmlns:a16="http://schemas.microsoft.com/office/drawing/2014/main" id="{3A8EEE96-BF20-4350-8EC0-7D5FAA11836C}"/>
                </a:ext>
              </a:extLst>
            </p:cNvPr>
            <p:cNvSpPr/>
            <p:nvPr/>
          </p:nvSpPr>
          <p:spPr bwMode="auto">
            <a:xfrm>
              <a:off x="5451475" y="3951288"/>
              <a:ext cx="147638" cy="85725"/>
            </a:xfrm>
            <a:custGeom>
              <a:avLst/>
              <a:gdLst>
                <a:gd name="T0" fmla="*/ 19 w 45"/>
                <a:gd name="T1" fmla="*/ 0 h 26"/>
                <a:gd name="T2" fmla="*/ 1 w 45"/>
                <a:gd name="T3" fmla="*/ 11 h 26"/>
                <a:gd name="T4" fmla="*/ 1 w 45"/>
                <a:gd name="T5" fmla="*/ 12 h 26"/>
                <a:gd name="T6" fmla="*/ 23 w 45"/>
                <a:gd name="T7" fmla="*/ 25 h 26"/>
                <a:gd name="T8" fmla="*/ 26 w 45"/>
                <a:gd name="T9" fmla="*/ 25 h 26"/>
                <a:gd name="T10" fmla="*/ 44 w 45"/>
                <a:gd name="T11" fmla="*/ 15 h 26"/>
                <a:gd name="T12" fmla="*/ 44 w 45"/>
                <a:gd name="T13" fmla="*/ 13 h 26"/>
                <a:gd name="T14" fmla="*/ 22 w 45"/>
                <a:gd name="T15" fmla="*/ 0 h 26"/>
                <a:gd name="T16" fmla="*/ 19 w 4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6">
                  <a:moveTo>
                    <a:pt x="19" y="0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6"/>
                    <a:pt x="26" y="26"/>
                    <a:pt x="26" y="2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5" y="15"/>
                    <a:pt x="45" y="14"/>
                    <a:pt x="44" y="1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20" y="0"/>
                    <a:pt x="19" y="0"/>
                  </a:cubicBez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48" name="isḻiḋé">
              <a:extLst>
                <a:ext uri="{FF2B5EF4-FFF2-40B4-BE49-F238E27FC236}">
                  <a16:creationId xmlns:a16="http://schemas.microsoft.com/office/drawing/2014/main" id="{F3CDA989-48B8-4266-8F96-A9A2537438BD}"/>
                </a:ext>
              </a:extLst>
            </p:cNvPr>
            <p:cNvSpPr/>
            <p:nvPr/>
          </p:nvSpPr>
          <p:spPr bwMode="auto">
            <a:xfrm>
              <a:off x="5280025" y="4049713"/>
              <a:ext cx="147638" cy="85725"/>
            </a:xfrm>
            <a:custGeom>
              <a:avLst/>
              <a:gdLst>
                <a:gd name="T0" fmla="*/ 19 w 45"/>
                <a:gd name="T1" fmla="*/ 0 h 26"/>
                <a:gd name="T2" fmla="*/ 1 w 45"/>
                <a:gd name="T3" fmla="*/ 11 h 26"/>
                <a:gd name="T4" fmla="*/ 1 w 45"/>
                <a:gd name="T5" fmla="*/ 12 h 26"/>
                <a:gd name="T6" fmla="*/ 23 w 45"/>
                <a:gd name="T7" fmla="*/ 25 h 26"/>
                <a:gd name="T8" fmla="*/ 26 w 45"/>
                <a:gd name="T9" fmla="*/ 25 h 26"/>
                <a:gd name="T10" fmla="*/ 44 w 45"/>
                <a:gd name="T11" fmla="*/ 15 h 26"/>
                <a:gd name="T12" fmla="*/ 44 w 45"/>
                <a:gd name="T13" fmla="*/ 13 h 26"/>
                <a:gd name="T14" fmla="*/ 22 w 45"/>
                <a:gd name="T15" fmla="*/ 1 h 26"/>
                <a:gd name="T16" fmla="*/ 19 w 4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6">
                  <a:moveTo>
                    <a:pt x="19" y="0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6"/>
                    <a:pt x="25" y="26"/>
                    <a:pt x="26" y="2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5" y="15"/>
                    <a:pt x="45" y="14"/>
                    <a:pt x="44" y="13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1" y="0"/>
                    <a:pt x="20" y="0"/>
                    <a:pt x="19" y="0"/>
                  </a:cubicBez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49" name="íṥļíḍè">
              <a:extLst>
                <a:ext uri="{FF2B5EF4-FFF2-40B4-BE49-F238E27FC236}">
                  <a16:creationId xmlns:a16="http://schemas.microsoft.com/office/drawing/2014/main" id="{4F929C68-65F6-4BF8-BC93-1A4285CC6D4C}"/>
                </a:ext>
              </a:extLst>
            </p:cNvPr>
            <p:cNvSpPr/>
            <p:nvPr/>
          </p:nvSpPr>
          <p:spPr bwMode="auto">
            <a:xfrm>
              <a:off x="5192713" y="4098925"/>
              <a:ext cx="149225" cy="85725"/>
            </a:xfrm>
            <a:custGeom>
              <a:avLst/>
              <a:gdLst>
                <a:gd name="T0" fmla="*/ 19 w 45"/>
                <a:gd name="T1" fmla="*/ 0 h 26"/>
                <a:gd name="T2" fmla="*/ 1 w 45"/>
                <a:gd name="T3" fmla="*/ 11 h 26"/>
                <a:gd name="T4" fmla="*/ 1 w 45"/>
                <a:gd name="T5" fmla="*/ 12 h 26"/>
                <a:gd name="T6" fmla="*/ 23 w 45"/>
                <a:gd name="T7" fmla="*/ 25 h 26"/>
                <a:gd name="T8" fmla="*/ 26 w 45"/>
                <a:gd name="T9" fmla="*/ 25 h 26"/>
                <a:gd name="T10" fmla="*/ 44 w 45"/>
                <a:gd name="T11" fmla="*/ 15 h 26"/>
                <a:gd name="T12" fmla="*/ 44 w 45"/>
                <a:gd name="T13" fmla="*/ 13 h 26"/>
                <a:gd name="T14" fmla="*/ 22 w 45"/>
                <a:gd name="T15" fmla="*/ 1 h 26"/>
                <a:gd name="T16" fmla="*/ 19 w 4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6">
                  <a:moveTo>
                    <a:pt x="19" y="0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6"/>
                    <a:pt x="25" y="26"/>
                    <a:pt x="26" y="2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5" y="15"/>
                    <a:pt x="45" y="14"/>
                    <a:pt x="44" y="13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1" y="0"/>
                    <a:pt x="19" y="0"/>
                    <a:pt x="19" y="0"/>
                  </a:cubicBez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50" name="îṣḷïḓè">
              <a:extLst>
                <a:ext uri="{FF2B5EF4-FFF2-40B4-BE49-F238E27FC236}">
                  <a16:creationId xmlns:a16="http://schemas.microsoft.com/office/drawing/2014/main" id="{E9FD3FDF-4319-4C6A-8179-F297840E166D}"/>
                </a:ext>
              </a:extLst>
            </p:cNvPr>
            <p:cNvSpPr/>
            <p:nvPr/>
          </p:nvSpPr>
          <p:spPr bwMode="auto">
            <a:xfrm>
              <a:off x="5106988" y="4149725"/>
              <a:ext cx="149225" cy="85725"/>
            </a:xfrm>
            <a:custGeom>
              <a:avLst/>
              <a:gdLst>
                <a:gd name="T0" fmla="*/ 19 w 45"/>
                <a:gd name="T1" fmla="*/ 1 h 26"/>
                <a:gd name="T2" fmla="*/ 1 w 45"/>
                <a:gd name="T3" fmla="*/ 11 h 26"/>
                <a:gd name="T4" fmla="*/ 1 w 45"/>
                <a:gd name="T5" fmla="*/ 12 h 26"/>
                <a:gd name="T6" fmla="*/ 23 w 45"/>
                <a:gd name="T7" fmla="*/ 25 h 26"/>
                <a:gd name="T8" fmla="*/ 26 w 45"/>
                <a:gd name="T9" fmla="*/ 25 h 26"/>
                <a:gd name="T10" fmla="*/ 44 w 45"/>
                <a:gd name="T11" fmla="*/ 15 h 26"/>
                <a:gd name="T12" fmla="*/ 44 w 45"/>
                <a:gd name="T13" fmla="*/ 13 h 26"/>
                <a:gd name="T14" fmla="*/ 22 w 45"/>
                <a:gd name="T15" fmla="*/ 1 h 26"/>
                <a:gd name="T16" fmla="*/ 19 w 45"/>
                <a:gd name="T17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6">
                  <a:moveTo>
                    <a:pt x="19" y="1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6"/>
                    <a:pt x="25" y="26"/>
                    <a:pt x="26" y="2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5" y="15"/>
                    <a:pt x="45" y="14"/>
                    <a:pt x="44" y="13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1" y="0"/>
                    <a:pt x="19" y="0"/>
                    <a:pt x="19" y="1"/>
                  </a:cubicBez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51" name="iṡlíḑê">
              <a:extLst>
                <a:ext uri="{FF2B5EF4-FFF2-40B4-BE49-F238E27FC236}">
                  <a16:creationId xmlns:a16="http://schemas.microsoft.com/office/drawing/2014/main" id="{B8421257-4BE6-4B7F-87CC-CFA6B97EEA85}"/>
                </a:ext>
              </a:extLst>
            </p:cNvPr>
            <p:cNvSpPr/>
            <p:nvPr/>
          </p:nvSpPr>
          <p:spPr bwMode="auto">
            <a:xfrm>
              <a:off x="5543550" y="4138613"/>
              <a:ext cx="147638" cy="85725"/>
            </a:xfrm>
            <a:custGeom>
              <a:avLst/>
              <a:gdLst>
                <a:gd name="T0" fmla="*/ 26 w 45"/>
                <a:gd name="T1" fmla="*/ 25 h 26"/>
                <a:gd name="T2" fmla="*/ 44 w 45"/>
                <a:gd name="T3" fmla="*/ 15 h 26"/>
                <a:gd name="T4" fmla="*/ 44 w 45"/>
                <a:gd name="T5" fmla="*/ 13 h 26"/>
                <a:gd name="T6" fmla="*/ 21 w 45"/>
                <a:gd name="T7" fmla="*/ 1 h 26"/>
                <a:gd name="T8" fmla="*/ 19 w 45"/>
                <a:gd name="T9" fmla="*/ 0 h 26"/>
                <a:gd name="T10" fmla="*/ 1 w 45"/>
                <a:gd name="T11" fmla="*/ 11 h 26"/>
                <a:gd name="T12" fmla="*/ 1 w 45"/>
                <a:gd name="T13" fmla="*/ 12 h 26"/>
                <a:gd name="T14" fmla="*/ 23 w 45"/>
                <a:gd name="T15" fmla="*/ 25 h 26"/>
                <a:gd name="T16" fmla="*/ 26 w 45"/>
                <a:gd name="T1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6">
                  <a:moveTo>
                    <a:pt x="26" y="25"/>
                  </a:moveTo>
                  <a:cubicBezTo>
                    <a:pt x="44" y="15"/>
                    <a:pt x="44" y="15"/>
                    <a:pt x="44" y="15"/>
                  </a:cubicBezTo>
                  <a:cubicBezTo>
                    <a:pt x="45" y="15"/>
                    <a:pt x="44" y="14"/>
                    <a:pt x="44" y="1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19" y="0"/>
                    <a:pt x="19" y="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6"/>
                    <a:pt x="25" y="26"/>
                    <a:pt x="26" y="25"/>
                  </a:cubicBez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52" name="îSļíḓê">
              <a:extLst>
                <a:ext uri="{FF2B5EF4-FFF2-40B4-BE49-F238E27FC236}">
                  <a16:creationId xmlns:a16="http://schemas.microsoft.com/office/drawing/2014/main" id="{D56D2CD3-8F6F-4326-9538-5291787C81C9}"/>
                </a:ext>
              </a:extLst>
            </p:cNvPr>
            <p:cNvSpPr/>
            <p:nvPr/>
          </p:nvSpPr>
          <p:spPr bwMode="auto">
            <a:xfrm>
              <a:off x="6302375" y="3460750"/>
              <a:ext cx="147638" cy="85725"/>
            </a:xfrm>
            <a:custGeom>
              <a:avLst/>
              <a:gdLst>
                <a:gd name="T0" fmla="*/ 19 w 45"/>
                <a:gd name="T1" fmla="*/ 1 h 26"/>
                <a:gd name="T2" fmla="*/ 1 w 45"/>
                <a:gd name="T3" fmla="*/ 11 h 26"/>
                <a:gd name="T4" fmla="*/ 1 w 45"/>
                <a:gd name="T5" fmla="*/ 13 h 26"/>
                <a:gd name="T6" fmla="*/ 23 w 45"/>
                <a:gd name="T7" fmla="*/ 25 h 26"/>
                <a:gd name="T8" fmla="*/ 26 w 45"/>
                <a:gd name="T9" fmla="*/ 25 h 26"/>
                <a:gd name="T10" fmla="*/ 44 w 45"/>
                <a:gd name="T11" fmla="*/ 15 h 26"/>
                <a:gd name="T12" fmla="*/ 44 w 45"/>
                <a:gd name="T13" fmla="*/ 13 h 26"/>
                <a:gd name="T14" fmla="*/ 21 w 45"/>
                <a:gd name="T15" fmla="*/ 1 h 26"/>
                <a:gd name="T16" fmla="*/ 19 w 45"/>
                <a:gd name="T17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6">
                  <a:moveTo>
                    <a:pt x="19" y="1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2"/>
                    <a:pt x="1" y="1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6"/>
                    <a:pt x="25" y="26"/>
                    <a:pt x="26" y="2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5" y="15"/>
                    <a:pt x="45" y="14"/>
                    <a:pt x="44" y="1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19" y="0"/>
                    <a:pt x="19" y="1"/>
                  </a:cubicBez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53" name="îS1íďe">
              <a:extLst>
                <a:ext uri="{FF2B5EF4-FFF2-40B4-BE49-F238E27FC236}">
                  <a16:creationId xmlns:a16="http://schemas.microsoft.com/office/drawing/2014/main" id="{2917C3F7-DAF4-4410-9A0D-5E3F62F036FB}"/>
                </a:ext>
              </a:extLst>
            </p:cNvPr>
            <p:cNvSpPr/>
            <p:nvPr/>
          </p:nvSpPr>
          <p:spPr bwMode="auto">
            <a:xfrm>
              <a:off x="6196013" y="3519488"/>
              <a:ext cx="149225" cy="85725"/>
            </a:xfrm>
            <a:custGeom>
              <a:avLst/>
              <a:gdLst>
                <a:gd name="T0" fmla="*/ 19 w 45"/>
                <a:gd name="T1" fmla="*/ 1 h 26"/>
                <a:gd name="T2" fmla="*/ 1 w 45"/>
                <a:gd name="T3" fmla="*/ 11 h 26"/>
                <a:gd name="T4" fmla="*/ 1 w 45"/>
                <a:gd name="T5" fmla="*/ 13 h 26"/>
                <a:gd name="T6" fmla="*/ 24 w 45"/>
                <a:gd name="T7" fmla="*/ 26 h 26"/>
                <a:gd name="T8" fmla="*/ 27 w 45"/>
                <a:gd name="T9" fmla="*/ 26 h 26"/>
                <a:gd name="T10" fmla="*/ 44 w 45"/>
                <a:gd name="T11" fmla="*/ 15 h 26"/>
                <a:gd name="T12" fmla="*/ 44 w 45"/>
                <a:gd name="T13" fmla="*/ 14 h 26"/>
                <a:gd name="T14" fmla="*/ 22 w 45"/>
                <a:gd name="T15" fmla="*/ 1 h 26"/>
                <a:gd name="T16" fmla="*/ 19 w 45"/>
                <a:gd name="T17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6">
                  <a:moveTo>
                    <a:pt x="19" y="1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0" y="12"/>
                    <a:pt x="1" y="12"/>
                    <a:pt x="1" y="13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6"/>
                    <a:pt x="26" y="26"/>
                    <a:pt x="27" y="26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5" y="15"/>
                    <a:pt x="45" y="14"/>
                    <a:pt x="44" y="14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1" y="0"/>
                    <a:pt x="20" y="0"/>
                    <a:pt x="19" y="1"/>
                  </a:cubicBez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54" name="îṧlíḑè">
              <a:extLst>
                <a:ext uri="{FF2B5EF4-FFF2-40B4-BE49-F238E27FC236}">
                  <a16:creationId xmlns:a16="http://schemas.microsoft.com/office/drawing/2014/main" id="{CEBE7CC2-8965-4F12-BD50-3E851167B236}"/>
                </a:ext>
              </a:extLst>
            </p:cNvPr>
            <p:cNvSpPr/>
            <p:nvPr/>
          </p:nvSpPr>
          <p:spPr bwMode="auto">
            <a:xfrm>
              <a:off x="6388100" y="3411538"/>
              <a:ext cx="149225" cy="85725"/>
            </a:xfrm>
            <a:custGeom>
              <a:avLst/>
              <a:gdLst>
                <a:gd name="T0" fmla="*/ 19 w 45"/>
                <a:gd name="T1" fmla="*/ 1 h 26"/>
                <a:gd name="T2" fmla="*/ 1 w 45"/>
                <a:gd name="T3" fmla="*/ 11 h 26"/>
                <a:gd name="T4" fmla="*/ 1 w 45"/>
                <a:gd name="T5" fmla="*/ 13 h 26"/>
                <a:gd name="T6" fmla="*/ 23 w 45"/>
                <a:gd name="T7" fmla="*/ 25 h 26"/>
                <a:gd name="T8" fmla="*/ 26 w 45"/>
                <a:gd name="T9" fmla="*/ 25 h 26"/>
                <a:gd name="T10" fmla="*/ 44 w 45"/>
                <a:gd name="T11" fmla="*/ 15 h 26"/>
                <a:gd name="T12" fmla="*/ 44 w 45"/>
                <a:gd name="T13" fmla="*/ 13 h 26"/>
                <a:gd name="T14" fmla="*/ 22 w 45"/>
                <a:gd name="T15" fmla="*/ 1 h 26"/>
                <a:gd name="T16" fmla="*/ 19 w 45"/>
                <a:gd name="T17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6">
                  <a:moveTo>
                    <a:pt x="19" y="1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2"/>
                    <a:pt x="1" y="1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6"/>
                    <a:pt x="25" y="26"/>
                    <a:pt x="26" y="2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5" y="15"/>
                    <a:pt x="45" y="14"/>
                    <a:pt x="44" y="13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1" y="0"/>
                    <a:pt x="19" y="0"/>
                    <a:pt x="19" y="1"/>
                  </a:cubicBez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55" name="îS1ïḑè">
              <a:extLst>
                <a:ext uri="{FF2B5EF4-FFF2-40B4-BE49-F238E27FC236}">
                  <a16:creationId xmlns:a16="http://schemas.microsoft.com/office/drawing/2014/main" id="{79259FC0-238B-44BA-998F-23C98E2D686B}"/>
                </a:ext>
              </a:extLst>
            </p:cNvPr>
            <p:cNvSpPr/>
            <p:nvPr/>
          </p:nvSpPr>
          <p:spPr bwMode="auto">
            <a:xfrm>
              <a:off x="5932488" y="3795713"/>
              <a:ext cx="146050" cy="82550"/>
            </a:xfrm>
            <a:custGeom>
              <a:avLst/>
              <a:gdLst>
                <a:gd name="T0" fmla="*/ 26 w 44"/>
                <a:gd name="T1" fmla="*/ 25 h 25"/>
                <a:gd name="T2" fmla="*/ 44 w 44"/>
                <a:gd name="T3" fmla="*/ 15 h 25"/>
                <a:gd name="T4" fmla="*/ 43 w 44"/>
                <a:gd name="T5" fmla="*/ 13 h 25"/>
                <a:gd name="T6" fmla="*/ 21 w 44"/>
                <a:gd name="T7" fmla="*/ 0 h 25"/>
                <a:gd name="T8" fmla="*/ 18 w 44"/>
                <a:gd name="T9" fmla="*/ 0 h 25"/>
                <a:gd name="T10" fmla="*/ 0 w 44"/>
                <a:gd name="T11" fmla="*/ 10 h 25"/>
                <a:gd name="T12" fmla="*/ 1 w 44"/>
                <a:gd name="T13" fmla="*/ 12 h 25"/>
                <a:gd name="T14" fmla="*/ 23 w 44"/>
                <a:gd name="T15" fmla="*/ 25 h 25"/>
                <a:gd name="T16" fmla="*/ 26 w 44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25">
                  <a:moveTo>
                    <a:pt x="26" y="25"/>
                  </a:moveTo>
                  <a:cubicBezTo>
                    <a:pt x="44" y="15"/>
                    <a:pt x="44" y="15"/>
                    <a:pt x="44" y="15"/>
                  </a:cubicBezTo>
                  <a:cubicBezTo>
                    <a:pt x="44" y="14"/>
                    <a:pt x="44" y="13"/>
                    <a:pt x="43" y="13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19" y="0"/>
                    <a:pt x="18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5"/>
                    <a:pt x="25" y="25"/>
                    <a:pt x="26" y="25"/>
                  </a:cubicBez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56" name="íS1iḑe">
              <a:extLst>
                <a:ext uri="{FF2B5EF4-FFF2-40B4-BE49-F238E27FC236}">
                  <a16:creationId xmlns:a16="http://schemas.microsoft.com/office/drawing/2014/main" id="{D0A6424C-ED6C-4CDB-814C-E8CEBEAC221A}"/>
                </a:ext>
              </a:extLst>
            </p:cNvPr>
            <p:cNvSpPr/>
            <p:nvPr/>
          </p:nvSpPr>
          <p:spPr bwMode="auto">
            <a:xfrm>
              <a:off x="6473825" y="3360738"/>
              <a:ext cx="149225" cy="85725"/>
            </a:xfrm>
            <a:custGeom>
              <a:avLst/>
              <a:gdLst>
                <a:gd name="T0" fmla="*/ 22 w 45"/>
                <a:gd name="T1" fmla="*/ 1 h 26"/>
                <a:gd name="T2" fmla="*/ 19 w 45"/>
                <a:gd name="T3" fmla="*/ 1 h 26"/>
                <a:gd name="T4" fmla="*/ 1 w 45"/>
                <a:gd name="T5" fmla="*/ 11 h 26"/>
                <a:gd name="T6" fmla="*/ 1 w 45"/>
                <a:gd name="T7" fmla="*/ 13 h 26"/>
                <a:gd name="T8" fmla="*/ 23 w 45"/>
                <a:gd name="T9" fmla="*/ 25 h 26"/>
                <a:gd name="T10" fmla="*/ 26 w 45"/>
                <a:gd name="T11" fmla="*/ 25 h 26"/>
                <a:gd name="T12" fmla="*/ 44 w 45"/>
                <a:gd name="T13" fmla="*/ 15 h 26"/>
                <a:gd name="T14" fmla="*/ 44 w 45"/>
                <a:gd name="T15" fmla="*/ 13 h 26"/>
                <a:gd name="T16" fmla="*/ 22 w 45"/>
                <a:gd name="T17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6">
                  <a:moveTo>
                    <a:pt x="22" y="1"/>
                  </a:moveTo>
                  <a:cubicBezTo>
                    <a:pt x="21" y="0"/>
                    <a:pt x="19" y="0"/>
                    <a:pt x="19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2"/>
                    <a:pt x="1" y="1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6"/>
                    <a:pt x="25" y="26"/>
                    <a:pt x="26" y="2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5" y="15"/>
                    <a:pt x="45" y="14"/>
                    <a:pt x="44" y="13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57" name="ïṧļïḑe">
              <a:extLst>
                <a:ext uri="{FF2B5EF4-FFF2-40B4-BE49-F238E27FC236}">
                  <a16:creationId xmlns:a16="http://schemas.microsoft.com/office/drawing/2014/main" id="{F6713CEF-BBD8-40A7-BAC1-51140252F0AB}"/>
                </a:ext>
              </a:extLst>
            </p:cNvPr>
            <p:cNvSpPr/>
            <p:nvPr/>
          </p:nvSpPr>
          <p:spPr bwMode="auto">
            <a:xfrm>
              <a:off x="5629275" y="4089400"/>
              <a:ext cx="147638" cy="85725"/>
            </a:xfrm>
            <a:custGeom>
              <a:avLst/>
              <a:gdLst>
                <a:gd name="T0" fmla="*/ 26 w 45"/>
                <a:gd name="T1" fmla="*/ 25 h 26"/>
                <a:gd name="T2" fmla="*/ 44 w 45"/>
                <a:gd name="T3" fmla="*/ 15 h 26"/>
                <a:gd name="T4" fmla="*/ 44 w 45"/>
                <a:gd name="T5" fmla="*/ 13 h 26"/>
                <a:gd name="T6" fmla="*/ 22 w 45"/>
                <a:gd name="T7" fmla="*/ 1 h 26"/>
                <a:gd name="T8" fmla="*/ 19 w 45"/>
                <a:gd name="T9" fmla="*/ 0 h 26"/>
                <a:gd name="T10" fmla="*/ 1 w 45"/>
                <a:gd name="T11" fmla="*/ 11 h 26"/>
                <a:gd name="T12" fmla="*/ 1 w 45"/>
                <a:gd name="T13" fmla="*/ 12 h 26"/>
                <a:gd name="T14" fmla="*/ 23 w 45"/>
                <a:gd name="T15" fmla="*/ 25 h 26"/>
                <a:gd name="T16" fmla="*/ 26 w 45"/>
                <a:gd name="T1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6">
                  <a:moveTo>
                    <a:pt x="26" y="25"/>
                  </a:moveTo>
                  <a:cubicBezTo>
                    <a:pt x="44" y="15"/>
                    <a:pt x="44" y="15"/>
                    <a:pt x="44" y="15"/>
                  </a:cubicBezTo>
                  <a:cubicBezTo>
                    <a:pt x="45" y="15"/>
                    <a:pt x="45" y="14"/>
                    <a:pt x="44" y="13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1" y="0"/>
                    <a:pt x="19" y="0"/>
                    <a:pt x="19" y="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6"/>
                    <a:pt x="25" y="26"/>
                    <a:pt x="26" y="25"/>
                  </a:cubicBez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58" name="ïsḷîḓè">
              <a:extLst>
                <a:ext uri="{FF2B5EF4-FFF2-40B4-BE49-F238E27FC236}">
                  <a16:creationId xmlns:a16="http://schemas.microsoft.com/office/drawing/2014/main" id="{80B63B03-94D7-4C42-AB23-79447D25AD37}"/>
                </a:ext>
              </a:extLst>
            </p:cNvPr>
            <p:cNvSpPr/>
            <p:nvPr/>
          </p:nvSpPr>
          <p:spPr bwMode="auto">
            <a:xfrm>
              <a:off x="6681788" y="3482975"/>
              <a:ext cx="149225" cy="82550"/>
            </a:xfrm>
            <a:custGeom>
              <a:avLst/>
              <a:gdLst>
                <a:gd name="T0" fmla="*/ 26 w 45"/>
                <a:gd name="T1" fmla="*/ 25 h 25"/>
                <a:gd name="T2" fmla="*/ 44 w 45"/>
                <a:gd name="T3" fmla="*/ 15 h 25"/>
                <a:gd name="T4" fmla="*/ 44 w 45"/>
                <a:gd name="T5" fmla="*/ 13 h 25"/>
                <a:gd name="T6" fmla="*/ 22 w 45"/>
                <a:gd name="T7" fmla="*/ 0 h 25"/>
                <a:gd name="T8" fmla="*/ 19 w 45"/>
                <a:gd name="T9" fmla="*/ 0 h 25"/>
                <a:gd name="T10" fmla="*/ 1 w 45"/>
                <a:gd name="T11" fmla="*/ 10 h 25"/>
                <a:gd name="T12" fmla="*/ 1 w 45"/>
                <a:gd name="T13" fmla="*/ 12 h 25"/>
                <a:gd name="T14" fmla="*/ 23 w 45"/>
                <a:gd name="T15" fmla="*/ 25 h 25"/>
                <a:gd name="T16" fmla="*/ 26 w 4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5">
                  <a:moveTo>
                    <a:pt x="26" y="25"/>
                  </a:moveTo>
                  <a:cubicBezTo>
                    <a:pt x="44" y="15"/>
                    <a:pt x="44" y="15"/>
                    <a:pt x="44" y="15"/>
                  </a:cubicBezTo>
                  <a:cubicBezTo>
                    <a:pt x="45" y="14"/>
                    <a:pt x="45" y="13"/>
                    <a:pt x="44" y="1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20" y="0"/>
                    <a:pt x="19" y="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5"/>
                    <a:pt x="26" y="25"/>
                    <a:pt x="26" y="25"/>
                  </a:cubicBez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59" name="ísḷîḍê">
              <a:extLst>
                <a:ext uri="{FF2B5EF4-FFF2-40B4-BE49-F238E27FC236}">
                  <a16:creationId xmlns:a16="http://schemas.microsoft.com/office/drawing/2014/main" id="{F6C5EF9D-A2C9-4F60-8094-8C409ED1C860}"/>
                </a:ext>
              </a:extLst>
            </p:cNvPr>
            <p:cNvSpPr/>
            <p:nvPr/>
          </p:nvSpPr>
          <p:spPr bwMode="auto">
            <a:xfrm>
              <a:off x="6494463" y="3470275"/>
              <a:ext cx="144463" cy="85725"/>
            </a:xfrm>
            <a:custGeom>
              <a:avLst/>
              <a:gdLst>
                <a:gd name="T0" fmla="*/ 26 w 44"/>
                <a:gd name="T1" fmla="*/ 26 h 26"/>
                <a:gd name="T2" fmla="*/ 44 w 44"/>
                <a:gd name="T3" fmla="*/ 15 h 26"/>
                <a:gd name="T4" fmla="*/ 43 w 44"/>
                <a:gd name="T5" fmla="*/ 14 h 26"/>
                <a:gd name="T6" fmla="*/ 21 w 44"/>
                <a:gd name="T7" fmla="*/ 1 h 26"/>
                <a:gd name="T8" fmla="*/ 18 w 44"/>
                <a:gd name="T9" fmla="*/ 1 h 26"/>
                <a:gd name="T10" fmla="*/ 0 w 44"/>
                <a:gd name="T11" fmla="*/ 11 h 26"/>
                <a:gd name="T12" fmla="*/ 1 w 44"/>
                <a:gd name="T13" fmla="*/ 13 h 26"/>
                <a:gd name="T14" fmla="*/ 23 w 44"/>
                <a:gd name="T15" fmla="*/ 26 h 26"/>
                <a:gd name="T16" fmla="*/ 26 w 44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26">
                  <a:moveTo>
                    <a:pt x="26" y="26"/>
                  </a:moveTo>
                  <a:cubicBezTo>
                    <a:pt x="44" y="15"/>
                    <a:pt x="44" y="15"/>
                    <a:pt x="44" y="15"/>
                  </a:cubicBezTo>
                  <a:cubicBezTo>
                    <a:pt x="44" y="15"/>
                    <a:pt x="44" y="14"/>
                    <a:pt x="43" y="14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0"/>
                    <a:pt x="19" y="0"/>
                    <a:pt x="18" y="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2"/>
                    <a:pt x="1" y="13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4" y="26"/>
                    <a:pt x="25" y="26"/>
                    <a:pt x="26" y="26"/>
                  </a:cubicBez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60" name="iṧḻïďè">
              <a:extLst>
                <a:ext uri="{FF2B5EF4-FFF2-40B4-BE49-F238E27FC236}">
                  <a16:creationId xmlns:a16="http://schemas.microsoft.com/office/drawing/2014/main" id="{02D7A3BE-5024-4F28-8A76-E62E6CFFFCCF}"/>
                </a:ext>
              </a:extLst>
            </p:cNvPr>
            <p:cNvSpPr/>
            <p:nvPr/>
          </p:nvSpPr>
          <p:spPr bwMode="auto">
            <a:xfrm>
              <a:off x="6580188" y="3421063"/>
              <a:ext cx="144463" cy="85725"/>
            </a:xfrm>
            <a:custGeom>
              <a:avLst/>
              <a:gdLst>
                <a:gd name="T0" fmla="*/ 21 w 44"/>
                <a:gd name="T1" fmla="*/ 1 h 26"/>
                <a:gd name="T2" fmla="*/ 18 w 44"/>
                <a:gd name="T3" fmla="*/ 1 h 26"/>
                <a:gd name="T4" fmla="*/ 0 w 44"/>
                <a:gd name="T5" fmla="*/ 11 h 26"/>
                <a:gd name="T6" fmla="*/ 1 w 44"/>
                <a:gd name="T7" fmla="*/ 13 h 26"/>
                <a:gd name="T8" fmla="*/ 23 w 44"/>
                <a:gd name="T9" fmla="*/ 26 h 26"/>
                <a:gd name="T10" fmla="*/ 26 w 44"/>
                <a:gd name="T11" fmla="*/ 26 h 26"/>
                <a:gd name="T12" fmla="*/ 44 w 44"/>
                <a:gd name="T13" fmla="*/ 15 h 26"/>
                <a:gd name="T14" fmla="*/ 43 w 44"/>
                <a:gd name="T15" fmla="*/ 14 h 26"/>
                <a:gd name="T16" fmla="*/ 21 w 44"/>
                <a:gd name="T17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26">
                  <a:moveTo>
                    <a:pt x="21" y="1"/>
                  </a:moveTo>
                  <a:cubicBezTo>
                    <a:pt x="20" y="0"/>
                    <a:pt x="19" y="0"/>
                    <a:pt x="18" y="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2"/>
                    <a:pt x="1" y="13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4" y="26"/>
                    <a:pt x="25" y="26"/>
                    <a:pt x="26" y="26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5"/>
                    <a:pt x="44" y="14"/>
                    <a:pt x="43" y="14"/>
                  </a:cubicBezTo>
                  <a:lnTo>
                    <a:pt x="21" y="1"/>
                  </a:ln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61" name="ïṧľiḓê">
              <a:extLst>
                <a:ext uri="{FF2B5EF4-FFF2-40B4-BE49-F238E27FC236}">
                  <a16:creationId xmlns:a16="http://schemas.microsoft.com/office/drawing/2014/main" id="{10D96B3D-676A-47AF-A301-AED65AB773F5}"/>
                </a:ext>
              </a:extLst>
            </p:cNvPr>
            <p:cNvSpPr/>
            <p:nvPr/>
          </p:nvSpPr>
          <p:spPr bwMode="auto">
            <a:xfrm>
              <a:off x="6665913" y="3371850"/>
              <a:ext cx="250825" cy="144463"/>
            </a:xfrm>
            <a:custGeom>
              <a:avLst/>
              <a:gdLst>
                <a:gd name="T0" fmla="*/ 1 w 76"/>
                <a:gd name="T1" fmla="*/ 13 h 44"/>
                <a:gd name="T2" fmla="*/ 55 w 76"/>
                <a:gd name="T3" fmla="*/ 44 h 44"/>
                <a:gd name="T4" fmla="*/ 57 w 76"/>
                <a:gd name="T5" fmla="*/ 44 h 44"/>
                <a:gd name="T6" fmla="*/ 75 w 76"/>
                <a:gd name="T7" fmla="*/ 34 h 44"/>
                <a:gd name="T8" fmla="*/ 75 w 76"/>
                <a:gd name="T9" fmla="*/ 32 h 44"/>
                <a:gd name="T10" fmla="*/ 21 w 76"/>
                <a:gd name="T11" fmla="*/ 1 h 44"/>
                <a:gd name="T12" fmla="*/ 18 w 76"/>
                <a:gd name="T13" fmla="*/ 1 h 44"/>
                <a:gd name="T14" fmla="*/ 0 w 76"/>
                <a:gd name="T15" fmla="*/ 11 h 44"/>
                <a:gd name="T16" fmla="*/ 1 w 76"/>
                <a:gd name="T17" fmla="*/ 1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44">
                  <a:moveTo>
                    <a:pt x="1" y="13"/>
                  </a:moveTo>
                  <a:cubicBezTo>
                    <a:pt x="55" y="44"/>
                    <a:pt x="55" y="44"/>
                    <a:pt x="55" y="44"/>
                  </a:cubicBezTo>
                  <a:cubicBezTo>
                    <a:pt x="55" y="44"/>
                    <a:pt x="57" y="44"/>
                    <a:pt x="57" y="44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6" y="33"/>
                    <a:pt x="76" y="32"/>
                    <a:pt x="75" y="32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0"/>
                    <a:pt x="19" y="0"/>
                    <a:pt x="18" y="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2"/>
                    <a:pt x="1" y="13"/>
                  </a:cubicBez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62" name="ïṥľïḍe">
              <a:extLst>
                <a:ext uri="{FF2B5EF4-FFF2-40B4-BE49-F238E27FC236}">
                  <a16:creationId xmlns:a16="http://schemas.microsoft.com/office/drawing/2014/main" id="{E33F4055-BAF6-4315-B8CF-CCC1FF3F90CD}"/>
                </a:ext>
              </a:extLst>
            </p:cNvPr>
            <p:cNvSpPr/>
            <p:nvPr/>
          </p:nvSpPr>
          <p:spPr bwMode="auto">
            <a:xfrm>
              <a:off x="6407150" y="3519488"/>
              <a:ext cx="146050" cy="85725"/>
            </a:xfrm>
            <a:custGeom>
              <a:avLst/>
              <a:gdLst>
                <a:gd name="T0" fmla="*/ 18 w 44"/>
                <a:gd name="T1" fmla="*/ 1 h 26"/>
                <a:gd name="T2" fmla="*/ 0 w 44"/>
                <a:gd name="T3" fmla="*/ 11 h 26"/>
                <a:gd name="T4" fmla="*/ 1 w 44"/>
                <a:gd name="T5" fmla="*/ 13 h 26"/>
                <a:gd name="T6" fmla="*/ 23 w 44"/>
                <a:gd name="T7" fmla="*/ 26 h 26"/>
                <a:gd name="T8" fmla="*/ 26 w 44"/>
                <a:gd name="T9" fmla="*/ 26 h 26"/>
                <a:gd name="T10" fmla="*/ 44 w 44"/>
                <a:gd name="T11" fmla="*/ 15 h 26"/>
                <a:gd name="T12" fmla="*/ 43 w 44"/>
                <a:gd name="T13" fmla="*/ 14 h 26"/>
                <a:gd name="T14" fmla="*/ 21 w 44"/>
                <a:gd name="T15" fmla="*/ 1 h 26"/>
                <a:gd name="T16" fmla="*/ 18 w 44"/>
                <a:gd name="T17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26">
                  <a:moveTo>
                    <a:pt x="18" y="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2"/>
                    <a:pt x="1" y="13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4" y="26"/>
                    <a:pt x="25" y="26"/>
                    <a:pt x="26" y="26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5"/>
                    <a:pt x="44" y="14"/>
                    <a:pt x="43" y="14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0"/>
                    <a:pt x="19" y="0"/>
                    <a:pt x="18" y="1"/>
                  </a:cubicBez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63" name="îṣlïḋè">
              <a:extLst>
                <a:ext uri="{FF2B5EF4-FFF2-40B4-BE49-F238E27FC236}">
                  <a16:creationId xmlns:a16="http://schemas.microsoft.com/office/drawing/2014/main" id="{B808CC18-7978-4102-8C14-01E3FD8CBA1B}"/>
                </a:ext>
              </a:extLst>
            </p:cNvPr>
            <p:cNvSpPr/>
            <p:nvPr/>
          </p:nvSpPr>
          <p:spPr bwMode="auto">
            <a:xfrm>
              <a:off x="5761038" y="3895725"/>
              <a:ext cx="144463" cy="82550"/>
            </a:xfrm>
            <a:custGeom>
              <a:avLst/>
              <a:gdLst>
                <a:gd name="T0" fmla="*/ 18 w 44"/>
                <a:gd name="T1" fmla="*/ 0 h 25"/>
                <a:gd name="T2" fmla="*/ 0 w 44"/>
                <a:gd name="T3" fmla="*/ 10 h 25"/>
                <a:gd name="T4" fmla="*/ 1 w 44"/>
                <a:gd name="T5" fmla="*/ 12 h 25"/>
                <a:gd name="T6" fmla="*/ 23 w 44"/>
                <a:gd name="T7" fmla="*/ 25 h 25"/>
                <a:gd name="T8" fmla="*/ 26 w 44"/>
                <a:gd name="T9" fmla="*/ 25 h 25"/>
                <a:gd name="T10" fmla="*/ 43 w 44"/>
                <a:gd name="T11" fmla="*/ 15 h 25"/>
                <a:gd name="T12" fmla="*/ 43 w 44"/>
                <a:gd name="T13" fmla="*/ 13 h 25"/>
                <a:gd name="T14" fmla="*/ 21 w 44"/>
                <a:gd name="T15" fmla="*/ 0 h 25"/>
                <a:gd name="T16" fmla="*/ 18 w 44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25">
                  <a:moveTo>
                    <a:pt x="18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5"/>
                    <a:pt x="25" y="25"/>
                    <a:pt x="26" y="2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4" y="14"/>
                    <a:pt x="44" y="13"/>
                    <a:pt x="43" y="13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19" y="0"/>
                    <a:pt x="18" y="0"/>
                  </a:cubicBez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64" name="îṧlîḍè">
              <a:extLst>
                <a:ext uri="{FF2B5EF4-FFF2-40B4-BE49-F238E27FC236}">
                  <a16:creationId xmlns:a16="http://schemas.microsoft.com/office/drawing/2014/main" id="{179A3D0F-ABF0-41D6-B0CF-0FD12902CD61}"/>
                </a:ext>
              </a:extLst>
            </p:cNvPr>
            <p:cNvSpPr/>
            <p:nvPr/>
          </p:nvSpPr>
          <p:spPr bwMode="auto">
            <a:xfrm>
              <a:off x="6596063" y="3532188"/>
              <a:ext cx="149225" cy="82550"/>
            </a:xfrm>
            <a:custGeom>
              <a:avLst/>
              <a:gdLst>
                <a:gd name="T0" fmla="*/ 23 w 45"/>
                <a:gd name="T1" fmla="*/ 25 h 25"/>
                <a:gd name="T2" fmla="*/ 26 w 45"/>
                <a:gd name="T3" fmla="*/ 25 h 25"/>
                <a:gd name="T4" fmla="*/ 44 w 45"/>
                <a:gd name="T5" fmla="*/ 15 h 25"/>
                <a:gd name="T6" fmla="*/ 44 w 45"/>
                <a:gd name="T7" fmla="*/ 13 h 25"/>
                <a:gd name="T8" fmla="*/ 22 w 45"/>
                <a:gd name="T9" fmla="*/ 0 h 25"/>
                <a:gd name="T10" fmla="*/ 19 w 45"/>
                <a:gd name="T11" fmla="*/ 0 h 25"/>
                <a:gd name="T12" fmla="*/ 1 w 45"/>
                <a:gd name="T13" fmla="*/ 10 h 25"/>
                <a:gd name="T14" fmla="*/ 1 w 45"/>
                <a:gd name="T15" fmla="*/ 12 h 25"/>
                <a:gd name="T16" fmla="*/ 23 w 4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5">
                  <a:moveTo>
                    <a:pt x="23" y="25"/>
                  </a:moveTo>
                  <a:cubicBezTo>
                    <a:pt x="24" y="25"/>
                    <a:pt x="26" y="25"/>
                    <a:pt x="26" y="2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5" y="14"/>
                    <a:pt x="45" y="14"/>
                    <a:pt x="44" y="1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20" y="0"/>
                    <a:pt x="19" y="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1"/>
                    <a:pt x="0" y="12"/>
                    <a:pt x="1" y="12"/>
                  </a:cubicBezTo>
                  <a:lnTo>
                    <a:pt x="23" y="25"/>
                  </a:ln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65" name="îšļiďê">
              <a:extLst>
                <a:ext uri="{FF2B5EF4-FFF2-40B4-BE49-F238E27FC236}">
                  <a16:creationId xmlns:a16="http://schemas.microsoft.com/office/drawing/2014/main" id="{F533C6B6-9215-42F8-BF0C-6E4DA2616177}"/>
                </a:ext>
              </a:extLst>
            </p:cNvPr>
            <p:cNvSpPr/>
            <p:nvPr/>
          </p:nvSpPr>
          <p:spPr bwMode="auto">
            <a:xfrm>
              <a:off x="5846763" y="3846513"/>
              <a:ext cx="146050" cy="80963"/>
            </a:xfrm>
            <a:custGeom>
              <a:avLst/>
              <a:gdLst>
                <a:gd name="T0" fmla="*/ 18 w 44"/>
                <a:gd name="T1" fmla="*/ 0 h 25"/>
                <a:gd name="T2" fmla="*/ 0 w 44"/>
                <a:gd name="T3" fmla="*/ 10 h 25"/>
                <a:gd name="T4" fmla="*/ 1 w 44"/>
                <a:gd name="T5" fmla="*/ 12 h 25"/>
                <a:gd name="T6" fmla="*/ 23 w 44"/>
                <a:gd name="T7" fmla="*/ 25 h 25"/>
                <a:gd name="T8" fmla="*/ 26 w 44"/>
                <a:gd name="T9" fmla="*/ 25 h 25"/>
                <a:gd name="T10" fmla="*/ 44 w 44"/>
                <a:gd name="T11" fmla="*/ 15 h 25"/>
                <a:gd name="T12" fmla="*/ 43 w 44"/>
                <a:gd name="T13" fmla="*/ 13 h 25"/>
                <a:gd name="T14" fmla="*/ 21 w 44"/>
                <a:gd name="T15" fmla="*/ 0 h 25"/>
                <a:gd name="T16" fmla="*/ 18 w 44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25">
                  <a:moveTo>
                    <a:pt x="18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5"/>
                    <a:pt x="25" y="25"/>
                    <a:pt x="26" y="2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4"/>
                    <a:pt x="44" y="13"/>
                    <a:pt x="43" y="13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19" y="0"/>
                    <a:pt x="18" y="0"/>
                  </a:cubicBez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66" name="í$ḻiďê">
              <a:extLst>
                <a:ext uri="{FF2B5EF4-FFF2-40B4-BE49-F238E27FC236}">
                  <a16:creationId xmlns:a16="http://schemas.microsoft.com/office/drawing/2014/main" id="{E5D8677B-320D-4572-8345-A361C00CDB6F}"/>
                </a:ext>
              </a:extLst>
            </p:cNvPr>
            <p:cNvSpPr/>
            <p:nvPr/>
          </p:nvSpPr>
          <p:spPr bwMode="auto">
            <a:xfrm>
              <a:off x="5200650" y="4337050"/>
              <a:ext cx="144463" cy="85725"/>
            </a:xfrm>
            <a:custGeom>
              <a:avLst/>
              <a:gdLst>
                <a:gd name="T0" fmla="*/ 23 w 44"/>
                <a:gd name="T1" fmla="*/ 25 h 26"/>
                <a:gd name="T2" fmla="*/ 26 w 44"/>
                <a:gd name="T3" fmla="*/ 26 h 26"/>
                <a:gd name="T4" fmla="*/ 44 w 44"/>
                <a:gd name="T5" fmla="*/ 15 h 26"/>
                <a:gd name="T6" fmla="*/ 43 w 44"/>
                <a:gd name="T7" fmla="*/ 14 h 26"/>
                <a:gd name="T8" fmla="*/ 21 w 44"/>
                <a:gd name="T9" fmla="*/ 1 h 26"/>
                <a:gd name="T10" fmla="*/ 18 w 44"/>
                <a:gd name="T11" fmla="*/ 1 h 26"/>
                <a:gd name="T12" fmla="*/ 1 w 44"/>
                <a:gd name="T13" fmla="*/ 11 h 26"/>
                <a:gd name="T14" fmla="*/ 1 w 44"/>
                <a:gd name="T15" fmla="*/ 13 h 26"/>
                <a:gd name="T16" fmla="*/ 23 w 44"/>
                <a:gd name="T1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26">
                  <a:moveTo>
                    <a:pt x="23" y="25"/>
                  </a:moveTo>
                  <a:cubicBezTo>
                    <a:pt x="24" y="26"/>
                    <a:pt x="25" y="26"/>
                    <a:pt x="26" y="26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5"/>
                    <a:pt x="44" y="14"/>
                    <a:pt x="43" y="14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0"/>
                    <a:pt x="19" y="0"/>
                    <a:pt x="18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2"/>
                    <a:pt x="1" y="13"/>
                  </a:cubicBezTo>
                  <a:lnTo>
                    <a:pt x="23" y="25"/>
                  </a:ln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67" name="îṧlïḓè">
              <a:extLst>
                <a:ext uri="{FF2B5EF4-FFF2-40B4-BE49-F238E27FC236}">
                  <a16:creationId xmlns:a16="http://schemas.microsoft.com/office/drawing/2014/main" id="{60CF40AB-B111-409A-9B09-981909D5B2BE}"/>
                </a:ext>
              </a:extLst>
            </p:cNvPr>
            <p:cNvSpPr/>
            <p:nvPr/>
          </p:nvSpPr>
          <p:spPr bwMode="auto">
            <a:xfrm>
              <a:off x="5072063" y="4291013"/>
              <a:ext cx="147638" cy="85725"/>
            </a:xfrm>
            <a:custGeom>
              <a:avLst/>
              <a:gdLst>
                <a:gd name="T0" fmla="*/ 19 w 45"/>
                <a:gd name="T1" fmla="*/ 0 h 26"/>
                <a:gd name="T2" fmla="*/ 1 w 45"/>
                <a:gd name="T3" fmla="*/ 11 h 26"/>
                <a:gd name="T4" fmla="*/ 1 w 45"/>
                <a:gd name="T5" fmla="*/ 12 h 26"/>
                <a:gd name="T6" fmla="*/ 23 w 45"/>
                <a:gd name="T7" fmla="*/ 25 h 26"/>
                <a:gd name="T8" fmla="*/ 26 w 45"/>
                <a:gd name="T9" fmla="*/ 25 h 26"/>
                <a:gd name="T10" fmla="*/ 44 w 45"/>
                <a:gd name="T11" fmla="*/ 15 h 26"/>
                <a:gd name="T12" fmla="*/ 44 w 45"/>
                <a:gd name="T13" fmla="*/ 13 h 26"/>
                <a:gd name="T14" fmla="*/ 22 w 45"/>
                <a:gd name="T15" fmla="*/ 0 h 26"/>
                <a:gd name="T16" fmla="*/ 19 w 4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6">
                  <a:moveTo>
                    <a:pt x="19" y="0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6"/>
                    <a:pt x="26" y="26"/>
                    <a:pt x="26" y="2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5" y="14"/>
                    <a:pt x="45" y="14"/>
                    <a:pt x="44" y="1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20" y="0"/>
                    <a:pt x="19" y="0"/>
                  </a:cubicBez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68" name="iṩļîdê">
              <a:extLst>
                <a:ext uri="{FF2B5EF4-FFF2-40B4-BE49-F238E27FC236}">
                  <a16:creationId xmlns:a16="http://schemas.microsoft.com/office/drawing/2014/main" id="{C5049702-E12C-4DC2-9BB9-F8E339B1EC03}"/>
                </a:ext>
              </a:extLst>
            </p:cNvPr>
            <p:cNvSpPr/>
            <p:nvPr/>
          </p:nvSpPr>
          <p:spPr bwMode="auto">
            <a:xfrm>
              <a:off x="5286375" y="4287838"/>
              <a:ext cx="144463" cy="85725"/>
            </a:xfrm>
            <a:custGeom>
              <a:avLst/>
              <a:gdLst>
                <a:gd name="T0" fmla="*/ 26 w 44"/>
                <a:gd name="T1" fmla="*/ 26 h 26"/>
                <a:gd name="T2" fmla="*/ 44 w 44"/>
                <a:gd name="T3" fmla="*/ 15 h 26"/>
                <a:gd name="T4" fmla="*/ 43 w 44"/>
                <a:gd name="T5" fmla="*/ 14 h 26"/>
                <a:gd name="T6" fmla="*/ 21 w 44"/>
                <a:gd name="T7" fmla="*/ 1 h 26"/>
                <a:gd name="T8" fmla="*/ 18 w 44"/>
                <a:gd name="T9" fmla="*/ 1 h 26"/>
                <a:gd name="T10" fmla="*/ 1 w 44"/>
                <a:gd name="T11" fmla="*/ 11 h 26"/>
                <a:gd name="T12" fmla="*/ 1 w 44"/>
                <a:gd name="T13" fmla="*/ 13 h 26"/>
                <a:gd name="T14" fmla="*/ 23 w 44"/>
                <a:gd name="T15" fmla="*/ 25 h 26"/>
                <a:gd name="T16" fmla="*/ 26 w 44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26">
                  <a:moveTo>
                    <a:pt x="26" y="26"/>
                  </a:moveTo>
                  <a:cubicBezTo>
                    <a:pt x="44" y="15"/>
                    <a:pt x="44" y="15"/>
                    <a:pt x="44" y="15"/>
                  </a:cubicBezTo>
                  <a:cubicBezTo>
                    <a:pt x="44" y="15"/>
                    <a:pt x="44" y="14"/>
                    <a:pt x="43" y="14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0"/>
                    <a:pt x="19" y="0"/>
                    <a:pt x="18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2"/>
                    <a:pt x="1" y="1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6"/>
                    <a:pt x="25" y="26"/>
                    <a:pt x="26" y="26"/>
                  </a:cubicBez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69" name="ï$ļíde">
              <a:extLst>
                <a:ext uri="{FF2B5EF4-FFF2-40B4-BE49-F238E27FC236}">
                  <a16:creationId xmlns:a16="http://schemas.microsoft.com/office/drawing/2014/main" id="{657E7B2D-A620-41E9-9E92-E4B76C68B031}"/>
                </a:ext>
              </a:extLst>
            </p:cNvPr>
            <p:cNvSpPr/>
            <p:nvPr/>
          </p:nvSpPr>
          <p:spPr bwMode="auto">
            <a:xfrm>
              <a:off x="5372100" y="4238625"/>
              <a:ext cx="147638" cy="85725"/>
            </a:xfrm>
            <a:custGeom>
              <a:avLst/>
              <a:gdLst>
                <a:gd name="T0" fmla="*/ 26 w 45"/>
                <a:gd name="T1" fmla="*/ 25 h 26"/>
                <a:gd name="T2" fmla="*/ 44 w 45"/>
                <a:gd name="T3" fmla="*/ 15 h 26"/>
                <a:gd name="T4" fmla="*/ 44 w 45"/>
                <a:gd name="T5" fmla="*/ 13 h 26"/>
                <a:gd name="T6" fmla="*/ 21 w 45"/>
                <a:gd name="T7" fmla="*/ 1 h 26"/>
                <a:gd name="T8" fmla="*/ 18 w 45"/>
                <a:gd name="T9" fmla="*/ 1 h 26"/>
                <a:gd name="T10" fmla="*/ 1 w 45"/>
                <a:gd name="T11" fmla="*/ 11 h 26"/>
                <a:gd name="T12" fmla="*/ 1 w 45"/>
                <a:gd name="T13" fmla="*/ 13 h 26"/>
                <a:gd name="T14" fmla="*/ 23 w 45"/>
                <a:gd name="T15" fmla="*/ 25 h 26"/>
                <a:gd name="T16" fmla="*/ 26 w 45"/>
                <a:gd name="T1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6">
                  <a:moveTo>
                    <a:pt x="26" y="25"/>
                  </a:moveTo>
                  <a:cubicBezTo>
                    <a:pt x="44" y="15"/>
                    <a:pt x="44" y="15"/>
                    <a:pt x="44" y="15"/>
                  </a:cubicBezTo>
                  <a:cubicBezTo>
                    <a:pt x="45" y="15"/>
                    <a:pt x="44" y="14"/>
                    <a:pt x="44" y="1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0"/>
                    <a:pt x="19" y="0"/>
                    <a:pt x="18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2"/>
                    <a:pt x="1" y="1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6"/>
                    <a:pt x="25" y="26"/>
                    <a:pt x="26" y="25"/>
                  </a:cubicBez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70" name="iṡliḑê">
              <a:extLst>
                <a:ext uri="{FF2B5EF4-FFF2-40B4-BE49-F238E27FC236}">
                  <a16:creationId xmlns:a16="http://schemas.microsoft.com/office/drawing/2014/main" id="{991F3A0C-7839-49F4-B7C5-CD7E2FF49ECF}"/>
                </a:ext>
              </a:extLst>
            </p:cNvPr>
            <p:cNvSpPr/>
            <p:nvPr/>
          </p:nvSpPr>
          <p:spPr bwMode="auto">
            <a:xfrm>
              <a:off x="5457825" y="4187825"/>
              <a:ext cx="147638" cy="85725"/>
            </a:xfrm>
            <a:custGeom>
              <a:avLst/>
              <a:gdLst>
                <a:gd name="T0" fmla="*/ 26 w 45"/>
                <a:gd name="T1" fmla="*/ 25 h 26"/>
                <a:gd name="T2" fmla="*/ 44 w 45"/>
                <a:gd name="T3" fmla="*/ 15 h 26"/>
                <a:gd name="T4" fmla="*/ 44 w 45"/>
                <a:gd name="T5" fmla="*/ 13 h 26"/>
                <a:gd name="T6" fmla="*/ 21 w 45"/>
                <a:gd name="T7" fmla="*/ 1 h 26"/>
                <a:gd name="T8" fmla="*/ 18 w 45"/>
                <a:gd name="T9" fmla="*/ 1 h 26"/>
                <a:gd name="T10" fmla="*/ 1 w 45"/>
                <a:gd name="T11" fmla="*/ 11 h 26"/>
                <a:gd name="T12" fmla="*/ 1 w 45"/>
                <a:gd name="T13" fmla="*/ 13 h 26"/>
                <a:gd name="T14" fmla="*/ 23 w 45"/>
                <a:gd name="T15" fmla="*/ 25 h 26"/>
                <a:gd name="T16" fmla="*/ 26 w 45"/>
                <a:gd name="T1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6">
                  <a:moveTo>
                    <a:pt x="26" y="25"/>
                  </a:moveTo>
                  <a:cubicBezTo>
                    <a:pt x="44" y="15"/>
                    <a:pt x="44" y="15"/>
                    <a:pt x="44" y="15"/>
                  </a:cubicBezTo>
                  <a:cubicBezTo>
                    <a:pt x="45" y="15"/>
                    <a:pt x="44" y="14"/>
                    <a:pt x="44" y="1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19" y="0"/>
                    <a:pt x="18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2"/>
                    <a:pt x="1" y="1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6"/>
                    <a:pt x="25" y="26"/>
                    <a:pt x="26" y="25"/>
                  </a:cubicBez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71" name="išļîḑè">
              <a:extLst>
                <a:ext uri="{FF2B5EF4-FFF2-40B4-BE49-F238E27FC236}">
                  <a16:creationId xmlns:a16="http://schemas.microsoft.com/office/drawing/2014/main" id="{A2603C42-B1E3-4A99-A874-CF27BFA382C5}"/>
                </a:ext>
              </a:extLst>
            </p:cNvPr>
            <p:cNvSpPr/>
            <p:nvPr/>
          </p:nvSpPr>
          <p:spPr bwMode="auto">
            <a:xfrm>
              <a:off x="5157788" y="4241800"/>
              <a:ext cx="147638" cy="85725"/>
            </a:xfrm>
            <a:custGeom>
              <a:avLst/>
              <a:gdLst>
                <a:gd name="T0" fmla="*/ 19 w 45"/>
                <a:gd name="T1" fmla="*/ 0 h 26"/>
                <a:gd name="T2" fmla="*/ 1 w 45"/>
                <a:gd name="T3" fmla="*/ 11 h 26"/>
                <a:gd name="T4" fmla="*/ 1 w 45"/>
                <a:gd name="T5" fmla="*/ 12 h 26"/>
                <a:gd name="T6" fmla="*/ 23 w 45"/>
                <a:gd name="T7" fmla="*/ 25 h 26"/>
                <a:gd name="T8" fmla="*/ 26 w 45"/>
                <a:gd name="T9" fmla="*/ 25 h 26"/>
                <a:gd name="T10" fmla="*/ 44 w 45"/>
                <a:gd name="T11" fmla="*/ 15 h 26"/>
                <a:gd name="T12" fmla="*/ 44 w 45"/>
                <a:gd name="T13" fmla="*/ 13 h 26"/>
                <a:gd name="T14" fmla="*/ 22 w 45"/>
                <a:gd name="T15" fmla="*/ 0 h 26"/>
                <a:gd name="T16" fmla="*/ 19 w 4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6">
                  <a:moveTo>
                    <a:pt x="19" y="0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6"/>
                    <a:pt x="26" y="26"/>
                    <a:pt x="26" y="2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5" y="14"/>
                    <a:pt x="45" y="14"/>
                    <a:pt x="44" y="1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20" y="0"/>
                    <a:pt x="19" y="0"/>
                  </a:cubicBez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72" name="iṡḷíḋè">
              <a:extLst>
                <a:ext uri="{FF2B5EF4-FFF2-40B4-BE49-F238E27FC236}">
                  <a16:creationId xmlns:a16="http://schemas.microsoft.com/office/drawing/2014/main" id="{2CDB4F58-75E8-4C4A-9E05-A95D6C7EA30A}"/>
                </a:ext>
              </a:extLst>
            </p:cNvPr>
            <p:cNvSpPr/>
            <p:nvPr/>
          </p:nvSpPr>
          <p:spPr bwMode="auto">
            <a:xfrm>
              <a:off x="5243513" y="4192588"/>
              <a:ext cx="147638" cy="85725"/>
            </a:xfrm>
            <a:custGeom>
              <a:avLst/>
              <a:gdLst>
                <a:gd name="T0" fmla="*/ 19 w 45"/>
                <a:gd name="T1" fmla="*/ 0 h 26"/>
                <a:gd name="T2" fmla="*/ 1 w 45"/>
                <a:gd name="T3" fmla="*/ 11 h 26"/>
                <a:gd name="T4" fmla="*/ 1 w 45"/>
                <a:gd name="T5" fmla="*/ 12 h 26"/>
                <a:gd name="T6" fmla="*/ 23 w 45"/>
                <a:gd name="T7" fmla="*/ 25 h 26"/>
                <a:gd name="T8" fmla="*/ 26 w 45"/>
                <a:gd name="T9" fmla="*/ 25 h 26"/>
                <a:gd name="T10" fmla="*/ 44 w 45"/>
                <a:gd name="T11" fmla="*/ 15 h 26"/>
                <a:gd name="T12" fmla="*/ 44 w 45"/>
                <a:gd name="T13" fmla="*/ 13 h 26"/>
                <a:gd name="T14" fmla="*/ 22 w 45"/>
                <a:gd name="T15" fmla="*/ 0 h 26"/>
                <a:gd name="T16" fmla="*/ 19 w 4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6">
                  <a:moveTo>
                    <a:pt x="19" y="0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6"/>
                    <a:pt x="26" y="26"/>
                    <a:pt x="26" y="2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5" y="14"/>
                    <a:pt x="45" y="14"/>
                    <a:pt x="44" y="1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20" y="0"/>
                    <a:pt x="19" y="0"/>
                  </a:cubicBez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73" name="iŝḻiḑe">
              <a:extLst>
                <a:ext uri="{FF2B5EF4-FFF2-40B4-BE49-F238E27FC236}">
                  <a16:creationId xmlns:a16="http://schemas.microsoft.com/office/drawing/2014/main" id="{798A4647-EFF0-43EE-BE07-DE541A596F49}"/>
                </a:ext>
              </a:extLst>
            </p:cNvPr>
            <p:cNvSpPr/>
            <p:nvPr/>
          </p:nvSpPr>
          <p:spPr bwMode="auto">
            <a:xfrm>
              <a:off x="5589588" y="3994150"/>
              <a:ext cx="144463" cy="82550"/>
            </a:xfrm>
            <a:custGeom>
              <a:avLst/>
              <a:gdLst>
                <a:gd name="T0" fmla="*/ 18 w 44"/>
                <a:gd name="T1" fmla="*/ 0 h 25"/>
                <a:gd name="T2" fmla="*/ 0 w 44"/>
                <a:gd name="T3" fmla="*/ 10 h 25"/>
                <a:gd name="T4" fmla="*/ 0 w 44"/>
                <a:gd name="T5" fmla="*/ 12 h 25"/>
                <a:gd name="T6" fmla="*/ 23 w 44"/>
                <a:gd name="T7" fmla="*/ 25 h 25"/>
                <a:gd name="T8" fmla="*/ 26 w 44"/>
                <a:gd name="T9" fmla="*/ 25 h 25"/>
                <a:gd name="T10" fmla="*/ 43 w 44"/>
                <a:gd name="T11" fmla="*/ 15 h 25"/>
                <a:gd name="T12" fmla="*/ 43 w 44"/>
                <a:gd name="T13" fmla="*/ 13 h 25"/>
                <a:gd name="T14" fmla="*/ 21 w 44"/>
                <a:gd name="T15" fmla="*/ 0 h 25"/>
                <a:gd name="T16" fmla="*/ 18 w 44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25">
                  <a:moveTo>
                    <a:pt x="18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5"/>
                    <a:pt x="25" y="25"/>
                    <a:pt x="26" y="2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4" y="14"/>
                    <a:pt x="44" y="14"/>
                    <a:pt x="43" y="13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19" y="0"/>
                    <a:pt x="18" y="0"/>
                  </a:cubicBez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74" name="ïšḷïḋê">
              <a:extLst>
                <a:ext uri="{FF2B5EF4-FFF2-40B4-BE49-F238E27FC236}">
                  <a16:creationId xmlns:a16="http://schemas.microsoft.com/office/drawing/2014/main" id="{3692B18E-C278-4D6F-8072-68FF6F7F9B28}"/>
                </a:ext>
              </a:extLst>
            </p:cNvPr>
            <p:cNvSpPr/>
            <p:nvPr/>
          </p:nvSpPr>
          <p:spPr bwMode="auto">
            <a:xfrm>
              <a:off x="5500688" y="4043363"/>
              <a:ext cx="147638" cy="82550"/>
            </a:xfrm>
            <a:custGeom>
              <a:avLst/>
              <a:gdLst>
                <a:gd name="T0" fmla="*/ 19 w 45"/>
                <a:gd name="T1" fmla="*/ 0 h 25"/>
                <a:gd name="T2" fmla="*/ 1 w 45"/>
                <a:gd name="T3" fmla="*/ 10 h 25"/>
                <a:gd name="T4" fmla="*/ 1 w 45"/>
                <a:gd name="T5" fmla="*/ 12 h 25"/>
                <a:gd name="T6" fmla="*/ 24 w 45"/>
                <a:gd name="T7" fmla="*/ 25 h 25"/>
                <a:gd name="T8" fmla="*/ 27 w 45"/>
                <a:gd name="T9" fmla="*/ 25 h 25"/>
                <a:gd name="T10" fmla="*/ 44 w 45"/>
                <a:gd name="T11" fmla="*/ 15 h 25"/>
                <a:gd name="T12" fmla="*/ 44 w 45"/>
                <a:gd name="T13" fmla="*/ 13 h 25"/>
                <a:gd name="T14" fmla="*/ 22 w 45"/>
                <a:gd name="T15" fmla="*/ 0 h 25"/>
                <a:gd name="T16" fmla="*/ 19 w 4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5">
                  <a:moveTo>
                    <a:pt x="19" y="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0" y="11"/>
                    <a:pt x="1" y="12"/>
                    <a:pt x="1" y="12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6" y="25"/>
                    <a:pt x="27" y="2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5" y="14"/>
                    <a:pt x="45" y="14"/>
                    <a:pt x="44" y="1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20" y="0"/>
                    <a:pt x="19" y="0"/>
                  </a:cubicBez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75" name="íṧ1îďé">
              <a:extLst>
                <a:ext uri="{FF2B5EF4-FFF2-40B4-BE49-F238E27FC236}">
                  <a16:creationId xmlns:a16="http://schemas.microsoft.com/office/drawing/2014/main" id="{BCC54096-C118-4DF3-8752-DD0B6B6939E9}"/>
                </a:ext>
              </a:extLst>
            </p:cNvPr>
            <p:cNvSpPr/>
            <p:nvPr/>
          </p:nvSpPr>
          <p:spPr bwMode="auto">
            <a:xfrm>
              <a:off x="5675313" y="3944938"/>
              <a:ext cx="144463" cy="82550"/>
            </a:xfrm>
            <a:custGeom>
              <a:avLst/>
              <a:gdLst>
                <a:gd name="T0" fmla="*/ 18 w 44"/>
                <a:gd name="T1" fmla="*/ 0 h 25"/>
                <a:gd name="T2" fmla="*/ 0 w 44"/>
                <a:gd name="T3" fmla="*/ 10 h 25"/>
                <a:gd name="T4" fmla="*/ 1 w 44"/>
                <a:gd name="T5" fmla="*/ 12 h 25"/>
                <a:gd name="T6" fmla="*/ 23 w 44"/>
                <a:gd name="T7" fmla="*/ 25 h 25"/>
                <a:gd name="T8" fmla="*/ 26 w 44"/>
                <a:gd name="T9" fmla="*/ 25 h 25"/>
                <a:gd name="T10" fmla="*/ 43 w 44"/>
                <a:gd name="T11" fmla="*/ 15 h 25"/>
                <a:gd name="T12" fmla="*/ 43 w 44"/>
                <a:gd name="T13" fmla="*/ 13 h 25"/>
                <a:gd name="T14" fmla="*/ 21 w 44"/>
                <a:gd name="T15" fmla="*/ 0 h 25"/>
                <a:gd name="T16" fmla="*/ 18 w 44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25">
                  <a:moveTo>
                    <a:pt x="18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5"/>
                    <a:pt x="25" y="25"/>
                    <a:pt x="26" y="2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4" y="14"/>
                    <a:pt x="44" y="13"/>
                    <a:pt x="43" y="13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19" y="0"/>
                    <a:pt x="18" y="0"/>
                  </a:cubicBez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76" name="îŝlíḓê">
              <a:extLst>
                <a:ext uri="{FF2B5EF4-FFF2-40B4-BE49-F238E27FC236}">
                  <a16:creationId xmlns:a16="http://schemas.microsoft.com/office/drawing/2014/main" id="{26FC2594-0FFE-4092-B3F3-95F6708144C4}"/>
                </a:ext>
              </a:extLst>
            </p:cNvPr>
            <p:cNvSpPr/>
            <p:nvPr/>
          </p:nvSpPr>
          <p:spPr bwMode="auto">
            <a:xfrm>
              <a:off x="5329238" y="4141788"/>
              <a:ext cx="147638" cy="85725"/>
            </a:xfrm>
            <a:custGeom>
              <a:avLst/>
              <a:gdLst>
                <a:gd name="T0" fmla="*/ 19 w 45"/>
                <a:gd name="T1" fmla="*/ 0 h 26"/>
                <a:gd name="T2" fmla="*/ 1 w 45"/>
                <a:gd name="T3" fmla="*/ 10 h 26"/>
                <a:gd name="T4" fmla="*/ 1 w 45"/>
                <a:gd name="T5" fmla="*/ 12 h 26"/>
                <a:gd name="T6" fmla="*/ 24 w 45"/>
                <a:gd name="T7" fmla="*/ 25 h 26"/>
                <a:gd name="T8" fmla="*/ 26 w 45"/>
                <a:gd name="T9" fmla="*/ 25 h 26"/>
                <a:gd name="T10" fmla="*/ 44 w 45"/>
                <a:gd name="T11" fmla="*/ 15 h 26"/>
                <a:gd name="T12" fmla="*/ 44 w 45"/>
                <a:gd name="T13" fmla="*/ 13 h 26"/>
                <a:gd name="T14" fmla="*/ 22 w 45"/>
                <a:gd name="T15" fmla="*/ 0 h 26"/>
                <a:gd name="T16" fmla="*/ 19 w 4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6">
                  <a:moveTo>
                    <a:pt x="19" y="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6" y="26"/>
                    <a:pt x="26" y="2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5" y="14"/>
                    <a:pt x="45" y="14"/>
                    <a:pt x="44" y="1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20" y="0"/>
                    <a:pt x="19" y="0"/>
                  </a:cubicBez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77" name="îṥḻíḍé">
              <a:extLst>
                <a:ext uri="{FF2B5EF4-FFF2-40B4-BE49-F238E27FC236}">
                  <a16:creationId xmlns:a16="http://schemas.microsoft.com/office/drawing/2014/main" id="{5CFE8AB9-93FE-4A8F-B08A-D7C917FE394D}"/>
                </a:ext>
              </a:extLst>
            </p:cNvPr>
            <p:cNvSpPr/>
            <p:nvPr/>
          </p:nvSpPr>
          <p:spPr bwMode="auto">
            <a:xfrm>
              <a:off x="5414963" y="4092575"/>
              <a:ext cx="147638" cy="85725"/>
            </a:xfrm>
            <a:custGeom>
              <a:avLst/>
              <a:gdLst>
                <a:gd name="T0" fmla="*/ 19 w 45"/>
                <a:gd name="T1" fmla="*/ 0 h 26"/>
                <a:gd name="T2" fmla="*/ 1 w 45"/>
                <a:gd name="T3" fmla="*/ 10 h 26"/>
                <a:gd name="T4" fmla="*/ 1 w 45"/>
                <a:gd name="T5" fmla="*/ 12 h 26"/>
                <a:gd name="T6" fmla="*/ 24 w 45"/>
                <a:gd name="T7" fmla="*/ 25 h 26"/>
                <a:gd name="T8" fmla="*/ 27 w 45"/>
                <a:gd name="T9" fmla="*/ 25 h 26"/>
                <a:gd name="T10" fmla="*/ 44 w 45"/>
                <a:gd name="T11" fmla="*/ 15 h 26"/>
                <a:gd name="T12" fmla="*/ 44 w 45"/>
                <a:gd name="T13" fmla="*/ 13 h 26"/>
                <a:gd name="T14" fmla="*/ 22 w 45"/>
                <a:gd name="T15" fmla="*/ 0 h 26"/>
                <a:gd name="T16" fmla="*/ 19 w 4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6">
                  <a:moveTo>
                    <a:pt x="19" y="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0" y="11"/>
                    <a:pt x="1" y="12"/>
                    <a:pt x="1" y="12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6" y="26"/>
                    <a:pt x="27" y="2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5" y="14"/>
                    <a:pt x="45" y="14"/>
                    <a:pt x="44" y="1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20" y="0"/>
                    <a:pt x="19" y="0"/>
                  </a:cubicBez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78" name="iṩḻiḍè">
              <a:extLst>
                <a:ext uri="{FF2B5EF4-FFF2-40B4-BE49-F238E27FC236}">
                  <a16:creationId xmlns:a16="http://schemas.microsoft.com/office/drawing/2014/main" id="{6B454226-1125-444C-A766-B6764D090761}"/>
                </a:ext>
              </a:extLst>
            </p:cNvPr>
            <p:cNvSpPr/>
            <p:nvPr/>
          </p:nvSpPr>
          <p:spPr bwMode="auto">
            <a:xfrm>
              <a:off x="5348288" y="4373563"/>
              <a:ext cx="149225" cy="82550"/>
            </a:xfrm>
            <a:custGeom>
              <a:avLst/>
              <a:gdLst>
                <a:gd name="T0" fmla="*/ 26 w 45"/>
                <a:gd name="T1" fmla="*/ 25 h 25"/>
                <a:gd name="T2" fmla="*/ 44 w 45"/>
                <a:gd name="T3" fmla="*/ 15 h 25"/>
                <a:gd name="T4" fmla="*/ 44 w 45"/>
                <a:gd name="T5" fmla="*/ 13 h 25"/>
                <a:gd name="T6" fmla="*/ 22 w 45"/>
                <a:gd name="T7" fmla="*/ 0 h 25"/>
                <a:gd name="T8" fmla="*/ 19 w 45"/>
                <a:gd name="T9" fmla="*/ 0 h 25"/>
                <a:gd name="T10" fmla="*/ 1 w 45"/>
                <a:gd name="T11" fmla="*/ 10 h 25"/>
                <a:gd name="T12" fmla="*/ 1 w 45"/>
                <a:gd name="T13" fmla="*/ 12 h 25"/>
                <a:gd name="T14" fmla="*/ 23 w 45"/>
                <a:gd name="T15" fmla="*/ 25 h 25"/>
                <a:gd name="T16" fmla="*/ 26 w 4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5">
                  <a:moveTo>
                    <a:pt x="26" y="25"/>
                  </a:moveTo>
                  <a:cubicBezTo>
                    <a:pt x="44" y="15"/>
                    <a:pt x="44" y="15"/>
                    <a:pt x="44" y="15"/>
                  </a:cubicBezTo>
                  <a:cubicBezTo>
                    <a:pt x="45" y="14"/>
                    <a:pt x="45" y="13"/>
                    <a:pt x="44" y="1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19" y="0"/>
                    <a:pt x="19" y="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5"/>
                    <a:pt x="25" y="25"/>
                    <a:pt x="26" y="25"/>
                  </a:cubicBez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79" name="isḻíḋé">
              <a:extLst>
                <a:ext uri="{FF2B5EF4-FFF2-40B4-BE49-F238E27FC236}">
                  <a16:creationId xmlns:a16="http://schemas.microsoft.com/office/drawing/2014/main" id="{3EFE7A55-461D-45AC-9B2A-4260A3A06885}"/>
                </a:ext>
              </a:extLst>
            </p:cNvPr>
            <p:cNvSpPr/>
            <p:nvPr/>
          </p:nvSpPr>
          <p:spPr bwMode="auto">
            <a:xfrm>
              <a:off x="4764088" y="4346575"/>
              <a:ext cx="149225" cy="85725"/>
            </a:xfrm>
            <a:custGeom>
              <a:avLst/>
              <a:gdLst>
                <a:gd name="T0" fmla="*/ 44 w 45"/>
                <a:gd name="T1" fmla="*/ 14 h 26"/>
                <a:gd name="T2" fmla="*/ 21 w 45"/>
                <a:gd name="T3" fmla="*/ 1 h 26"/>
                <a:gd name="T4" fmla="*/ 18 w 45"/>
                <a:gd name="T5" fmla="*/ 1 h 26"/>
                <a:gd name="T6" fmla="*/ 1 w 45"/>
                <a:gd name="T7" fmla="*/ 11 h 26"/>
                <a:gd name="T8" fmla="*/ 1 w 45"/>
                <a:gd name="T9" fmla="*/ 13 h 26"/>
                <a:gd name="T10" fmla="*/ 23 w 45"/>
                <a:gd name="T11" fmla="*/ 25 h 26"/>
                <a:gd name="T12" fmla="*/ 26 w 45"/>
                <a:gd name="T13" fmla="*/ 26 h 26"/>
                <a:gd name="T14" fmla="*/ 44 w 45"/>
                <a:gd name="T15" fmla="*/ 15 h 26"/>
                <a:gd name="T16" fmla="*/ 44 w 45"/>
                <a:gd name="T17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6">
                  <a:moveTo>
                    <a:pt x="44" y="14"/>
                  </a:move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19" y="0"/>
                    <a:pt x="18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2"/>
                    <a:pt x="1" y="1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6"/>
                    <a:pt x="25" y="26"/>
                    <a:pt x="26" y="26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5" y="15"/>
                    <a:pt x="44" y="14"/>
                    <a:pt x="44" y="14"/>
                  </a:cubicBez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80" name="iṡḷïḋê">
              <a:extLst>
                <a:ext uri="{FF2B5EF4-FFF2-40B4-BE49-F238E27FC236}">
                  <a16:creationId xmlns:a16="http://schemas.microsoft.com/office/drawing/2014/main" id="{2374C27E-0438-4F6C-92BC-A66F65619161}"/>
                </a:ext>
              </a:extLst>
            </p:cNvPr>
            <p:cNvSpPr/>
            <p:nvPr/>
          </p:nvSpPr>
          <p:spPr bwMode="auto">
            <a:xfrm>
              <a:off x="4870450" y="4389438"/>
              <a:ext cx="177800" cy="101600"/>
            </a:xfrm>
            <a:custGeom>
              <a:avLst/>
              <a:gdLst>
                <a:gd name="T0" fmla="*/ 53 w 54"/>
                <a:gd name="T1" fmla="*/ 13 h 31"/>
                <a:gd name="T2" fmla="*/ 31 w 54"/>
                <a:gd name="T3" fmla="*/ 1 h 31"/>
                <a:gd name="T4" fmla="*/ 28 w 54"/>
                <a:gd name="T5" fmla="*/ 0 h 31"/>
                <a:gd name="T6" fmla="*/ 0 w 54"/>
                <a:gd name="T7" fmla="*/ 16 h 31"/>
                <a:gd name="T8" fmla="*/ 1 w 54"/>
                <a:gd name="T9" fmla="*/ 18 h 31"/>
                <a:gd name="T10" fmla="*/ 23 w 54"/>
                <a:gd name="T11" fmla="*/ 31 h 31"/>
                <a:gd name="T12" fmla="*/ 26 w 54"/>
                <a:gd name="T13" fmla="*/ 31 h 31"/>
                <a:gd name="T14" fmla="*/ 53 w 54"/>
                <a:gd name="T15" fmla="*/ 15 h 31"/>
                <a:gd name="T16" fmla="*/ 53 w 54"/>
                <a:gd name="T17" fmla="*/ 1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1">
                  <a:moveTo>
                    <a:pt x="53" y="13"/>
                  </a:moveTo>
                  <a:cubicBezTo>
                    <a:pt x="31" y="1"/>
                    <a:pt x="31" y="1"/>
                    <a:pt x="31" y="1"/>
                  </a:cubicBezTo>
                  <a:cubicBezTo>
                    <a:pt x="30" y="0"/>
                    <a:pt x="28" y="0"/>
                    <a:pt x="28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1" y="18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4" y="31"/>
                    <a:pt x="25" y="31"/>
                    <a:pt x="26" y="31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4" y="15"/>
                    <a:pt x="54" y="14"/>
                    <a:pt x="53" y="13"/>
                  </a:cubicBez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81" name="iṩľiďé">
              <a:extLst>
                <a:ext uri="{FF2B5EF4-FFF2-40B4-BE49-F238E27FC236}">
                  <a16:creationId xmlns:a16="http://schemas.microsoft.com/office/drawing/2014/main" id="{872B2227-03BE-4E5F-9414-DE414E4FC4DA}"/>
                </a:ext>
              </a:extLst>
            </p:cNvPr>
            <p:cNvSpPr/>
            <p:nvPr/>
          </p:nvSpPr>
          <p:spPr bwMode="auto">
            <a:xfrm>
              <a:off x="4635500" y="4267200"/>
              <a:ext cx="161925" cy="92075"/>
            </a:xfrm>
            <a:custGeom>
              <a:avLst/>
              <a:gdLst>
                <a:gd name="T0" fmla="*/ 48 w 49"/>
                <a:gd name="T1" fmla="*/ 13 h 28"/>
                <a:gd name="T2" fmla="*/ 26 w 49"/>
                <a:gd name="T3" fmla="*/ 0 h 28"/>
                <a:gd name="T4" fmla="*/ 23 w 49"/>
                <a:gd name="T5" fmla="*/ 0 h 28"/>
                <a:gd name="T6" fmla="*/ 1 w 49"/>
                <a:gd name="T7" fmla="*/ 13 h 28"/>
                <a:gd name="T8" fmla="*/ 1 w 49"/>
                <a:gd name="T9" fmla="*/ 14 h 28"/>
                <a:gd name="T10" fmla="*/ 24 w 49"/>
                <a:gd name="T11" fmla="*/ 27 h 28"/>
                <a:gd name="T12" fmla="*/ 27 w 49"/>
                <a:gd name="T13" fmla="*/ 27 h 28"/>
                <a:gd name="T14" fmla="*/ 49 w 49"/>
                <a:gd name="T15" fmla="*/ 15 h 28"/>
                <a:gd name="T16" fmla="*/ 48 w 49"/>
                <a:gd name="T17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8">
                  <a:moveTo>
                    <a:pt x="48" y="13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4" y="0"/>
                    <a:pt x="23" y="0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1" y="14"/>
                    <a:pt x="1" y="14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8"/>
                    <a:pt x="26" y="28"/>
                    <a:pt x="27" y="27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49" y="14"/>
                    <a:pt x="49" y="14"/>
                    <a:pt x="48" y="13"/>
                  </a:cubicBez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82" name="iŝḻiḋê">
              <a:extLst>
                <a:ext uri="{FF2B5EF4-FFF2-40B4-BE49-F238E27FC236}">
                  <a16:creationId xmlns:a16="http://schemas.microsoft.com/office/drawing/2014/main" id="{8C3939CF-8D55-4FBA-9307-574BA37BDFFD}"/>
                </a:ext>
              </a:extLst>
            </p:cNvPr>
            <p:cNvSpPr/>
            <p:nvPr/>
          </p:nvSpPr>
          <p:spPr bwMode="auto">
            <a:xfrm>
              <a:off x="4773613" y="4195763"/>
              <a:ext cx="149225" cy="85725"/>
            </a:xfrm>
            <a:custGeom>
              <a:avLst/>
              <a:gdLst>
                <a:gd name="T0" fmla="*/ 23 w 45"/>
                <a:gd name="T1" fmla="*/ 25 h 26"/>
                <a:gd name="T2" fmla="*/ 26 w 45"/>
                <a:gd name="T3" fmla="*/ 25 h 26"/>
                <a:gd name="T4" fmla="*/ 44 w 45"/>
                <a:gd name="T5" fmla="*/ 15 h 26"/>
                <a:gd name="T6" fmla="*/ 44 w 45"/>
                <a:gd name="T7" fmla="*/ 13 h 26"/>
                <a:gd name="T8" fmla="*/ 22 w 45"/>
                <a:gd name="T9" fmla="*/ 1 h 26"/>
                <a:gd name="T10" fmla="*/ 19 w 45"/>
                <a:gd name="T11" fmla="*/ 1 h 26"/>
                <a:gd name="T12" fmla="*/ 1 w 45"/>
                <a:gd name="T13" fmla="*/ 11 h 26"/>
                <a:gd name="T14" fmla="*/ 1 w 45"/>
                <a:gd name="T15" fmla="*/ 13 h 26"/>
                <a:gd name="T16" fmla="*/ 23 w 45"/>
                <a:gd name="T1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6">
                  <a:moveTo>
                    <a:pt x="23" y="25"/>
                  </a:moveTo>
                  <a:cubicBezTo>
                    <a:pt x="24" y="26"/>
                    <a:pt x="25" y="26"/>
                    <a:pt x="26" y="2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5" y="15"/>
                    <a:pt x="45" y="14"/>
                    <a:pt x="44" y="13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1" y="0"/>
                    <a:pt x="19" y="0"/>
                    <a:pt x="19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2"/>
                    <a:pt x="1" y="13"/>
                  </a:cubicBezTo>
                  <a:lnTo>
                    <a:pt x="23" y="25"/>
                  </a:ln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83" name="iṩľiḑê">
              <a:extLst>
                <a:ext uri="{FF2B5EF4-FFF2-40B4-BE49-F238E27FC236}">
                  <a16:creationId xmlns:a16="http://schemas.microsoft.com/office/drawing/2014/main" id="{90E7D835-CDD9-4E9B-896C-B40D1ADC3D90}"/>
                </a:ext>
              </a:extLst>
            </p:cNvPr>
            <p:cNvSpPr/>
            <p:nvPr/>
          </p:nvSpPr>
          <p:spPr bwMode="auto">
            <a:xfrm>
              <a:off x="4972050" y="4435475"/>
              <a:ext cx="201613" cy="119063"/>
            </a:xfrm>
            <a:custGeom>
              <a:avLst/>
              <a:gdLst>
                <a:gd name="T0" fmla="*/ 60 w 61"/>
                <a:gd name="T1" fmla="*/ 14 h 36"/>
                <a:gd name="T2" fmla="*/ 38 w 61"/>
                <a:gd name="T3" fmla="*/ 1 h 36"/>
                <a:gd name="T4" fmla="*/ 35 w 61"/>
                <a:gd name="T5" fmla="*/ 1 h 36"/>
                <a:gd name="T6" fmla="*/ 1 w 61"/>
                <a:gd name="T7" fmla="*/ 20 h 36"/>
                <a:gd name="T8" fmla="*/ 1 w 61"/>
                <a:gd name="T9" fmla="*/ 22 h 36"/>
                <a:gd name="T10" fmla="*/ 23 w 61"/>
                <a:gd name="T11" fmla="*/ 35 h 36"/>
                <a:gd name="T12" fmla="*/ 26 w 61"/>
                <a:gd name="T13" fmla="*/ 35 h 36"/>
                <a:gd name="T14" fmla="*/ 61 w 61"/>
                <a:gd name="T15" fmla="*/ 15 h 36"/>
                <a:gd name="T16" fmla="*/ 60 w 61"/>
                <a:gd name="T17" fmla="*/ 1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36">
                  <a:moveTo>
                    <a:pt x="60" y="14"/>
                  </a:moveTo>
                  <a:cubicBezTo>
                    <a:pt x="38" y="1"/>
                    <a:pt x="38" y="1"/>
                    <a:pt x="38" y="1"/>
                  </a:cubicBezTo>
                  <a:cubicBezTo>
                    <a:pt x="37" y="0"/>
                    <a:pt x="36" y="0"/>
                    <a:pt x="35" y="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1"/>
                    <a:pt x="0" y="22"/>
                    <a:pt x="1" y="22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4" y="35"/>
                    <a:pt x="26" y="36"/>
                    <a:pt x="26" y="35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61" y="15"/>
                    <a:pt x="61" y="14"/>
                    <a:pt x="60" y="14"/>
                  </a:cubicBez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84" name="ïśľïḑê">
              <a:extLst>
                <a:ext uri="{FF2B5EF4-FFF2-40B4-BE49-F238E27FC236}">
                  <a16:creationId xmlns:a16="http://schemas.microsoft.com/office/drawing/2014/main" id="{9DA2F419-7348-41BF-A114-CE6C70EB3127}"/>
                </a:ext>
              </a:extLst>
            </p:cNvPr>
            <p:cNvSpPr/>
            <p:nvPr/>
          </p:nvSpPr>
          <p:spPr bwMode="auto">
            <a:xfrm>
              <a:off x="5078413" y="4521200"/>
              <a:ext cx="161925" cy="92075"/>
            </a:xfrm>
            <a:custGeom>
              <a:avLst/>
              <a:gdLst>
                <a:gd name="T0" fmla="*/ 48 w 49"/>
                <a:gd name="T1" fmla="*/ 13 h 28"/>
                <a:gd name="T2" fmla="*/ 26 w 49"/>
                <a:gd name="T3" fmla="*/ 0 h 28"/>
                <a:gd name="T4" fmla="*/ 23 w 49"/>
                <a:gd name="T5" fmla="*/ 0 h 28"/>
                <a:gd name="T6" fmla="*/ 1 w 49"/>
                <a:gd name="T7" fmla="*/ 13 h 28"/>
                <a:gd name="T8" fmla="*/ 1 w 49"/>
                <a:gd name="T9" fmla="*/ 14 h 28"/>
                <a:gd name="T10" fmla="*/ 23 w 49"/>
                <a:gd name="T11" fmla="*/ 27 h 28"/>
                <a:gd name="T12" fmla="*/ 26 w 49"/>
                <a:gd name="T13" fmla="*/ 27 h 28"/>
                <a:gd name="T14" fmla="*/ 48 w 49"/>
                <a:gd name="T15" fmla="*/ 15 h 28"/>
                <a:gd name="T16" fmla="*/ 48 w 49"/>
                <a:gd name="T17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8">
                  <a:moveTo>
                    <a:pt x="48" y="13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3" y="0"/>
                    <a:pt x="23" y="0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4"/>
                    <a:pt x="1" y="14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4" y="28"/>
                    <a:pt x="25" y="28"/>
                    <a:pt x="26" y="27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9" y="14"/>
                    <a:pt x="49" y="14"/>
                    <a:pt x="48" y="13"/>
                  </a:cubicBez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85" name="îśľîḋè">
              <a:extLst>
                <a:ext uri="{FF2B5EF4-FFF2-40B4-BE49-F238E27FC236}">
                  <a16:creationId xmlns:a16="http://schemas.microsoft.com/office/drawing/2014/main" id="{5AFA0E79-7C74-4B20-9A58-DAA44F339C61}"/>
                </a:ext>
              </a:extLst>
            </p:cNvPr>
            <p:cNvSpPr/>
            <p:nvPr/>
          </p:nvSpPr>
          <p:spPr bwMode="auto">
            <a:xfrm>
              <a:off x="5414963" y="3825875"/>
              <a:ext cx="144463" cy="85725"/>
            </a:xfrm>
            <a:custGeom>
              <a:avLst/>
              <a:gdLst>
                <a:gd name="T0" fmla="*/ 23 w 44"/>
                <a:gd name="T1" fmla="*/ 26 h 26"/>
                <a:gd name="T2" fmla="*/ 26 w 44"/>
                <a:gd name="T3" fmla="*/ 26 h 26"/>
                <a:gd name="T4" fmla="*/ 44 w 44"/>
                <a:gd name="T5" fmla="*/ 15 h 26"/>
                <a:gd name="T6" fmla="*/ 43 w 44"/>
                <a:gd name="T7" fmla="*/ 14 h 26"/>
                <a:gd name="T8" fmla="*/ 21 w 44"/>
                <a:gd name="T9" fmla="*/ 1 h 26"/>
                <a:gd name="T10" fmla="*/ 18 w 44"/>
                <a:gd name="T11" fmla="*/ 1 h 26"/>
                <a:gd name="T12" fmla="*/ 0 w 44"/>
                <a:gd name="T13" fmla="*/ 11 h 26"/>
                <a:gd name="T14" fmla="*/ 1 w 44"/>
                <a:gd name="T15" fmla="*/ 13 h 26"/>
                <a:gd name="T16" fmla="*/ 23 w 44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26">
                  <a:moveTo>
                    <a:pt x="23" y="26"/>
                  </a:moveTo>
                  <a:cubicBezTo>
                    <a:pt x="24" y="26"/>
                    <a:pt x="25" y="26"/>
                    <a:pt x="26" y="26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5"/>
                    <a:pt x="44" y="14"/>
                    <a:pt x="43" y="14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0"/>
                    <a:pt x="19" y="0"/>
                    <a:pt x="18" y="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2"/>
                    <a:pt x="1" y="13"/>
                  </a:cubicBezTo>
                  <a:lnTo>
                    <a:pt x="23" y="26"/>
                  </a:ln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86" name="işliḋê">
              <a:extLst>
                <a:ext uri="{FF2B5EF4-FFF2-40B4-BE49-F238E27FC236}">
                  <a16:creationId xmlns:a16="http://schemas.microsoft.com/office/drawing/2014/main" id="{128010F6-54D2-4812-9CF3-5F6A8B210F9A}"/>
                </a:ext>
              </a:extLst>
            </p:cNvPr>
            <p:cNvSpPr/>
            <p:nvPr/>
          </p:nvSpPr>
          <p:spPr bwMode="auto">
            <a:xfrm>
              <a:off x="5243513" y="3924300"/>
              <a:ext cx="144463" cy="85725"/>
            </a:xfrm>
            <a:custGeom>
              <a:avLst/>
              <a:gdLst>
                <a:gd name="T0" fmla="*/ 23 w 44"/>
                <a:gd name="T1" fmla="*/ 26 h 26"/>
                <a:gd name="T2" fmla="*/ 26 w 44"/>
                <a:gd name="T3" fmla="*/ 26 h 26"/>
                <a:gd name="T4" fmla="*/ 43 w 44"/>
                <a:gd name="T5" fmla="*/ 15 h 26"/>
                <a:gd name="T6" fmla="*/ 43 w 44"/>
                <a:gd name="T7" fmla="*/ 14 h 26"/>
                <a:gd name="T8" fmla="*/ 21 w 44"/>
                <a:gd name="T9" fmla="*/ 1 h 26"/>
                <a:gd name="T10" fmla="*/ 18 w 44"/>
                <a:gd name="T11" fmla="*/ 1 h 26"/>
                <a:gd name="T12" fmla="*/ 0 w 44"/>
                <a:gd name="T13" fmla="*/ 11 h 26"/>
                <a:gd name="T14" fmla="*/ 0 w 44"/>
                <a:gd name="T15" fmla="*/ 13 h 26"/>
                <a:gd name="T16" fmla="*/ 23 w 44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26">
                  <a:moveTo>
                    <a:pt x="23" y="26"/>
                  </a:moveTo>
                  <a:cubicBezTo>
                    <a:pt x="24" y="26"/>
                    <a:pt x="25" y="26"/>
                    <a:pt x="26" y="26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4" y="15"/>
                    <a:pt x="44" y="14"/>
                    <a:pt x="43" y="14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0"/>
                    <a:pt x="19" y="0"/>
                    <a:pt x="18" y="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2"/>
                    <a:pt x="0" y="13"/>
                  </a:cubicBezTo>
                  <a:lnTo>
                    <a:pt x="23" y="26"/>
                  </a:ln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87" name="íSļíďé">
              <a:extLst>
                <a:ext uri="{FF2B5EF4-FFF2-40B4-BE49-F238E27FC236}">
                  <a16:creationId xmlns:a16="http://schemas.microsoft.com/office/drawing/2014/main" id="{A2E46BCD-1A61-4915-90DF-A285EE032109}"/>
                </a:ext>
              </a:extLst>
            </p:cNvPr>
            <p:cNvSpPr/>
            <p:nvPr/>
          </p:nvSpPr>
          <p:spPr bwMode="auto">
            <a:xfrm>
              <a:off x="4860925" y="4144963"/>
              <a:ext cx="147638" cy="85725"/>
            </a:xfrm>
            <a:custGeom>
              <a:avLst/>
              <a:gdLst>
                <a:gd name="T0" fmla="*/ 23 w 45"/>
                <a:gd name="T1" fmla="*/ 25 h 26"/>
                <a:gd name="T2" fmla="*/ 26 w 45"/>
                <a:gd name="T3" fmla="*/ 25 h 26"/>
                <a:gd name="T4" fmla="*/ 44 w 45"/>
                <a:gd name="T5" fmla="*/ 15 h 26"/>
                <a:gd name="T6" fmla="*/ 44 w 45"/>
                <a:gd name="T7" fmla="*/ 13 h 26"/>
                <a:gd name="T8" fmla="*/ 22 w 45"/>
                <a:gd name="T9" fmla="*/ 1 h 26"/>
                <a:gd name="T10" fmla="*/ 19 w 45"/>
                <a:gd name="T11" fmla="*/ 0 h 26"/>
                <a:gd name="T12" fmla="*/ 1 w 45"/>
                <a:gd name="T13" fmla="*/ 11 h 26"/>
                <a:gd name="T14" fmla="*/ 1 w 45"/>
                <a:gd name="T15" fmla="*/ 12 h 26"/>
                <a:gd name="T16" fmla="*/ 23 w 45"/>
                <a:gd name="T1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6">
                  <a:moveTo>
                    <a:pt x="23" y="25"/>
                  </a:moveTo>
                  <a:cubicBezTo>
                    <a:pt x="24" y="26"/>
                    <a:pt x="25" y="26"/>
                    <a:pt x="26" y="2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5" y="15"/>
                    <a:pt x="45" y="14"/>
                    <a:pt x="44" y="13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1" y="0"/>
                    <a:pt x="19" y="0"/>
                    <a:pt x="19" y="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2"/>
                    <a:pt x="1" y="12"/>
                  </a:cubicBezTo>
                  <a:lnTo>
                    <a:pt x="23" y="25"/>
                  </a:ln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88" name="íSḻïdê">
              <a:extLst>
                <a:ext uri="{FF2B5EF4-FFF2-40B4-BE49-F238E27FC236}">
                  <a16:creationId xmlns:a16="http://schemas.microsoft.com/office/drawing/2014/main" id="{2DCC5A8E-D34A-49F6-958C-2AB08587E286}"/>
                </a:ext>
              </a:extLst>
            </p:cNvPr>
            <p:cNvSpPr/>
            <p:nvPr/>
          </p:nvSpPr>
          <p:spPr bwMode="auto">
            <a:xfrm>
              <a:off x="5329238" y="3875088"/>
              <a:ext cx="144463" cy="85725"/>
            </a:xfrm>
            <a:custGeom>
              <a:avLst/>
              <a:gdLst>
                <a:gd name="T0" fmla="*/ 23 w 44"/>
                <a:gd name="T1" fmla="*/ 26 h 26"/>
                <a:gd name="T2" fmla="*/ 26 w 44"/>
                <a:gd name="T3" fmla="*/ 26 h 26"/>
                <a:gd name="T4" fmla="*/ 43 w 44"/>
                <a:gd name="T5" fmla="*/ 15 h 26"/>
                <a:gd name="T6" fmla="*/ 43 w 44"/>
                <a:gd name="T7" fmla="*/ 14 h 26"/>
                <a:gd name="T8" fmla="*/ 21 w 44"/>
                <a:gd name="T9" fmla="*/ 1 h 26"/>
                <a:gd name="T10" fmla="*/ 18 w 44"/>
                <a:gd name="T11" fmla="*/ 1 h 26"/>
                <a:gd name="T12" fmla="*/ 0 w 44"/>
                <a:gd name="T13" fmla="*/ 11 h 26"/>
                <a:gd name="T14" fmla="*/ 1 w 44"/>
                <a:gd name="T15" fmla="*/ 13 h 26"/>
                <a:gd name="T16" fmla="*/ 23 w 44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26">
                  <a:moveTo>
                    <a:pt x="23" y="26"/>
                  </a:moveTo>
                  <a:cubicBezTo>
                    <a:pt x="24" y="26"/>
                    <a:pt x="25" y="26"/>
                    <a:pt x="26" y="26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4" y="15"/>
                    <a:pt x="44" y="14"/>
                    <a:pt x="43" y="14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0"/>
                    <a:pt x="19" y="0"/>
                    <a:pt x="18" y="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2"/>
                    <a:pt x="1" y="13"/>
                  </a:cubicBezTo>
                  <a:lnTo>
                    <a:pt x="23" y="26"/>
                  </a:ln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89" name="iSḷïďê">
              <a:extLst>
                <a:ext uri="{FF2B5EF4-FFF2-40B4-BE49-F238E27FC236}">
                  <a16:creationId xmlns:a16="http://schemas.microsoft.com/office/drawing/2014/main" id="{D2D28E46-5965-49AE-AC53-A7823B71DF67}"/>
                </a:ext>
              </a:extLst>
            </p:cNvPr>
            <p:cNvSpPr/>
            <p:nvPr/>
          </p:nvSpPr>
          <p:spPr bwMode="auto">
            <a:xfrm>
              <a:off x="5154613" y="3975100"/>
              <a:ext cx="147638" cy="85725"/>
            </a:xfrm>
            <a:custGeom>
              <a:avLst/>
              <a:gdLst>
                <a:gd name="T0" fmla="*/ 24 w 45"/>
                <a:gd name="T1" fmla="*/ 26 h 26"/>
                <a:gd name="T2" fmla="*/ 27 w 45"/>
                <a:gd name="T3" fmla="*/ 26 h 26"/>
                <a:gd name="T4" fmla="*/ 44 w 45"/>
                <a:gd name="T5" fmla="*/ 15 h 26"/>
                <a:gd name="T6" fmla="*/ 44 w 45"/>
                <a:gd name="T7" fmla="*/ 14 h 26"/>
                <a:gd name="T8" fmla="*/ 22 w 45"/>
                <a:gd name="T9" fmla="*/ 1 h 26"/>
                <a:gd name="T10" fmla="*/ 19 w 45"/>
                <a:gd name="T11" fmla="*/ 1 h 26"/>
                <a:gd name="T12" fmla="*/ 1 w 45"/>
                <a:gd name="T13" fmla="*/ 11 h 26"/>
                <a:gd name="T14" fmla="*/ 1 w 45"/>
                <a:gd name="T15" fmla="*/ 13 h 26"/>
                <a:gd name="T16" fmla="*/ 24 w 45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6">
                  <a:moveTo>
                    <a:pt x="24" y="26"/>
                  </a:moveTo>
                  <a:cubicBezTo>
                    <a:pt x="24" y="26"/>
                    <a:pt x="26" y="26"/>
                    <a:pt x="27" y="26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5" y="15"/>
                    <a:pt x="45" y="14"/>
                    <a:pt x="44" y="14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1" y="0"/>
                    <a:pt x="20" y="0"/>
                    <a:pt x="19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2"/>
                    <a:pt x="1" y="12"/>
                    <a:pt x="1" y="13"/>
                  </a:cubicBezTo>
                  <a:lnTo>
                    <a:pt x="24" y="26"/>
                  </a:ln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90" name="íṡḻîḍé">
              <a:extLst>
                <a:ext uri="{FF2B5EF4-FFF2-40B4-BE49-F238E27FC236}">
                  <a16:creationId xmlns:a16="http://schemas.microsoft.com/office/drawing/2014/main" id="{6D012F9E-2040-4A37-BB84-8E5E9FF5913A}"/>
                </a:ext>
              </a:extLst>
            </p:cNvPr>
            <p:cNvSpPr/>
            <p:nvPr/>
          </p:nvSpPr>
          <p:spPr bwMode="auto">
            <a:xfrm>
              <a:off x="5183188" y="4570413"/>
              <a:ext cx="179388" cy="103188"/>
            </a:xfrm>
            <a:custGeom>
              <a:avLst/>
              <a:gdLst>
                <a:gd name="T0" fmla="*/ 31 w 54"/>
                <a:gd name="T1" fmla="*/ 0 h 31"/>
                <a:gd name="T2" fmla="*/ 28 w 54"/>
                <a:gd name="T3" fmla="*/ 0 h 31"/>
                <a:gd name="T4" fmla="*/ 0 w 54"/>
                <a:gd name="T5" fmla="*/ 16 h 31"/>
                <a:gd name="T6" fmla="*/ 1 w 54"/>
                <a:gd name="T7" fmla="*/ 18 h 31"/>
                <a:gd name="T8" fmla="*/ 23 w 54"/>
                <a:gd name="T9" fmla="*/ 31 h 31"/>
                <a:gd name="T10" fmla="*/ 26 w 54"/>
                <a:gd name="T11" fmla="*/ 31 h 31"/>
                <a:gd name="T12" fmla="*/ 53 w 54"/>
                <a:gd name="T13" fmla="*/ 15 h 31"/>
                <a:gd name="T14" fmla="*/ 53 w 54"/>
                <a:gd name="T15" fmla="*/ 13 h 31"/>
                <a:gd name="T16" fmla="*/ 31 w 54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1">
                  <a:moveTo>
                    <a:pt x="31" y="0"/>
                  </a:moveTo>
                  <a:cubicBezTo>
                    <a:pt x="30" y="0"/>
                    <a:pt x="28" y="0"/>
                    <a:pt x="28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7"/>
                    <a:pt x="1" y="18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4" y="31"/>
                    <a:pt x="25" y="31"/>
                    <a:pt x="26" y="31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4" y="14"/>
                    <a:pt x="54" y="14"/>
                    <a:pt x="53" y="13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91" name="iṥľîḓè">
              <a:extLst>
                <a:ext uri="{FF2B5EF4-FFF2-40B4-BE49-F238E27FC236}">
                  <a16:creationId xmlns:a16="http://schemas.microsoft.com/office/drawing/2014/main" id="{38A87B76-E4F5-4576-AABB-E5B626EBF5E6}"/>
                </a:ext>
              </a:extLst>
            </p:cNvPr>
            <p:cNvSpPr/>
            <p:nvPr/>
          </p:nvSpPr>
          <p:spPr bwMode="auto">
            <a:xfrm>
              <a:off x="5032375" y="4046538"/>
              <a:ext cx="147638" cy="85725"/>
            </a:xfrm>
            <a:custGeom>
              <a:avLst/>
              <a:gdLst>
                <a:gd name="T0" fmla="*/ 23 w 45"/>
                <a:gd name="T1" fmla="*/ 25 h 26"/>
                <a:gd name="T2" fmla="*/ 26 w 45"/>
                <a:gd name="T3" fmla="*/ 25 h 26"/>
                <a:gd name="T4" fmla="*/ 44 w 45"/>
                <a:gd name="T5" fmla="*/ 15 h 26"/>
                <a:gd name="T6" fmla="*/ 44 w 45"/>
                <a:gd name="T7" fmla="*/ 13 h 26"/>
                <a:gd name="T8" fmla="*/ 22 w 45"/>
                <a:gd name="T9" fmla="*/ 1 h 26"/>
                <a:gd name="T10" fmla="*/ 19 w 45"/>
                <a:gd name="T11" fmla="*/ 0 h 26"/>
                <a:gd name="T12" fmla="*/ 1 w 45"/>
                <a:gd name="T13" fmla="*/ 11 h 26"/>
                <a:gd name="T14" fmla="*/ 1 w 45"/>
                <a:gd name="T15" fmla="*/ 12 h 26"/>
                <a:gd name="T16" fmla="*/ 23 w 45"/>
                <a:gd name="T1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6">
                  <a:moveTo>
                    <a:pt x="23" y="25"/>
                  </a:moveTo>
                  <a:cubicBezTo>
                    <a:pt x="24" y="26"/>
                    <a:pt x="25" y="26"/>
                    <a:pt x="26" y="2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5" y="15"/>
                    <a:pt x="45" y="14"/>
                    <a:pt x="44" y="13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1" y="0"/>
                    <a:pt x="19" y="0"/>
                    <a:pt x="19" y="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2"/>
                    <a:pt x="1" y="12"/>
                  </a:cubicBezTo>
                  <a:lnTo>
                    <a:pt x="23" y="25"/>
                  </a:ln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92" name="îSlíḓé">
              <a:extLst>
                <a:ext uri="{FF2B5EF4-FFF2-40B4-BE49-F238E27FC236}">
                  <a16:creationId xmlns:a16="http://schemas.microsoft.com/office/drawing/2014/main" id="{830D0BAC-9CAB-44CF-B070-2AD17B93C260}"/>
                </a:ext>
              </a:extLst>
            </p:cNvPr>
            <p:cNvSpPr/>
            <p:nvPr/>
          </p:nvSpPr>
          <p:spPr bwMode="auto">
            <a:xfrm>
              <a:off x="4946650" y="4095750"/>
              <a:ext cx="147638" cy="85725"/>
            </a:xfrm>
            <a:custGeom>
              <a:avLst/>
              <a:gdLst>
                <a:gd name="T0" fmla="*/ 23 w 45"/>
                <a:gd name="T1" fmla="*/ 25 h 26"/>
                <a:gd name="T2" fmla="*/ 26 w 45"/>
                <a:gd name="T3" fmla="*/ 25 h 26"/>
                <a:gd name="T4" fmla="*/ 44 w 45"/>
                <a:gd name="T5" fmla="*/ 15 h 26"/>
                <a:gd name="T6" fmla="*/ 44 w 45"/>
                <a:gd name="T7" fmla="*/ 13 h 26"/>
                <a:gd name="T8" fmla="*/ 22 w 45"/>
                <a:gd name="T9" fmla="*/ 1 h 26"/>
                <a:gd name="T10" fmla="*/ 19 w 45"/>
                <a:gd name="T11" fmla="*/ 0 h 26"/>
                <a:gd name="T12" fmla="*/ 1 w 45"/>
                <a:gd name="T13" fmla="*/ 11 h 26"/>
                <a:gd name="T14" fmla="*/ 1 w 45"/>
                <a:gd name="T15" fmla="*/ 12 h 26"/>
                <a:gd name="T16" fmla="*/ 23 w 45"/>
                <a:gd name="T1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6">
                  <a:moveTo>
                    <a:pt x="23" y="25"/>
                  </a:moveTo>
                  <a:cubicBezTo>
                    <a:pt x="24" y="26"/>
                    <a:pt x="25" y="26"/>
                    <a:pt x="26" y="2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5" y="15"/>
                    <a:pt x="45" y="14"/>
                    <a:pt x="44" y="13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1" y="0"/>
                    <a:pt x="19" y="0"/>
                    <a:pt x="19" y="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2"/>
                    <a:pt x="1" y="12"/>
                  </a:cubicBezTo>
                  <a:lnTo>
                    <a:pt x="23" y="25"/>
                  </a:ln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93" name="íṡľïḍé">
              <a:extLst>
                <a:ext uri="{FF2B5EF4-FFF2-40B4-BE49-F238E27FC236}">
                  <a16:creationId xmlns:a16="http://schemas.microsoft.com/office/drawing/2014/main" id="{8C5833E0-A96D-4AFA-84EB-2FFD06F81359}"/>
                </a:ext>
              </a:extLst>
            </p:cNvPr>
            <p:cNvSpPr/>
            <p:nvPr/>
          </p:nvSpPr>
          <p:spPr bwMode="auto">
            <a:xfrm>
              <a:off x="6721475" y="3651250"/>
              <a:ext cx="230188" cy="134938"/>
            </a:xfrm>
            <a:custGeom>
              <a:avLst/>
              <a:gdLst>
                <a:gd name="T0" fmla="*/ 47 w 70"/>
                <a:gd name="T1" fmla="*/ 1 h 41"/>
                <a:gd name="T2" fmla="*/ 44 w 70"/>
                <a:gd name="T3" fmla="*/ 1 h 41"/>
                <a:gd name="T4" fmla="*/ 0 w 70"/>
                <a:gd name="T5" fmla="*/ 26 h 41"/>
                <a:gd name="T6" fmla="*/ 1 w 70"/>
                <a:gd name="T7" fmla="*/ 28 h 41"/>
                <a:gd name="T8" fmla="*/ 23 w 70"/>
                <a:gd name="T9" fmla="*/ 40 h 41"/>
                <a:gd name="T10" fmla="*/ 26 w 70"/>
                <a:gd name="T11" fmla="*/ 41 h 41"/>
                <a:gd name="T12" fmla="*/ 70 w 70"/>
                <a:gd name="T13" fmla="*/ 15 h 41"/>
                <a:gd name="T14" fmla="*/ 69 w 70"/>
                <a:gd name="T15" fmla="*/ 14 h 41"/>
                <a:gd name="T16" fmla="*/ 47 w 70"/>
                <a:gd name="T17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41">
                  <a:moveTo>
                    <a:pt x="47" y="1"/>
                  </a:moveTo>
                  <a:cubicBezTo>
                    <a:pt x="46" y="0"/>
                    <a:pt x="45" y="0"/>
                    <a:pt x="44" y="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7"/>
                    <a:pt x="1" y="28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4" y="41"/>
                    <a:pt x="25" y="41"/>
                    <a:pt x="26" y="41"/>
                  </a:cubicBezTo>
                  <a:cubicBezTo>
                    <a:pt x="70" y="15"/>
                    <a:pt x="70" y="15"/>
                    <a:pt x="70" y="15"/>
                  </a:cubicBezTo>
                  <a:cubicBezTo>
                    <a:pt x="70" y="15"/>
                    <a:pt x="70" y="14"/>
                    <a:pt x="69" y="14"/>
                  </a:cubicBezTo>
                  <a:lnTo>
                    <a:pt x="47" y="1"/>
                  </a:ln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94" name="ïṧ1îḍe">
              <a:extLst>
                <a:ext uri="{FF2B5EF4-FFF2-40B4-BE49-F238E27FC236}">
                  <a16:creationId xmlns:a16="http://schemas.microsoft.com/office/drawing/2014/main" id="{2BA285BE-7B02-4803-A172-6C48CF51A0B9}"/>
                </a:ext>
              </a:extLst>
            </p:cNvPr>
            <p:cNvSpPr/>
            <p:nvPr/>
          </p:nvSpPr>
          <p:spPr bwMode="auto">
            <a:xfrm>
              <a:off x="6615113" y="3760788"/>
              <a:ext cx="149225" cy="85725"/>
            </a:xfrm>
            <a:custGeom>
              <a:avLst/>
              <a:gdLst>
                <a:gd name="T0" fmla="*/ 22 w 45"/>
                <a:gd name="T1" fmla="*/ 1 h 26"/>
                <a:gd name="T2" fmla="*/ 19 w 45"/>
                <a:gd name="T3" fmla="*/ 1 h 26"/>
                <a:gd name="T4" fmla="*/ 1 w 45"/>
                <a:gd name="T5" fmla="*/ 11 h 26"/>
                <a:gd name="T6" fmla="*/ 1 w 45"/>
                <a:gd name="T7" fmla="*/ 13 h 26"/>
                <a:gd name="T8" fmla="*/ 23 w 45"/>
                <a:gd name="T9" fmla="*/ 26 h 26"/>
                <a:gd name="T10" fmla="*/ 26 w 45"/>
                <a:gd name="T11" fmla="*/ 26 h 26"/>
                <a:gd name="T12" fmla="*/ 44 w 45"/>
                <a:gd name="T13" fmla="*/ 16 h 26"/>
                <a:gd name="T14" fmla="*/ 44 w 45"/>
                <a:gd name="T15" fmla="*/ 14 h 26"/>
                <a:gd name="T16" fmla="*/ 22 w 45"/>
                <a:gd name="T17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6">
                  <a:moveTo>
                    <a:pt x="22" y="1"/>
                  </a:moveTo>
                  <a:cubicBezTo>
                    <a:pt x="21" y="1"/>
                    <a:pt x="19" y="0"/>
                    <a:pt x="19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2"/>
                    <a:pt x="0" y="12"/>
                    <a:pt x="1" y="13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4" y="26"/>
                    <a:pt x="25" y="26"/>
                    <a:pt x="26" y="2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5" y="15"/>
                    <a:pt x="45" y="14"/>
                    <a:pt x="44" y="14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95" name="îṡ1íḓê">
              <a:extLst>
                <a:ext uri="{FF2B5EF4-FFF2-40B4-BE49-F238E27FC236}">
                  <a16:creationId xmlns:a16="http://schemas.microsoft.com/office/drawing/2014/main" id="{6113F964-03BD-4593-B4D9-0735D28EE497}"/>
                </a:ext>
              </a:extLst>
            </p:cNvPr>
            <p:cNvSpPr/>
            <p:nvPr/>
          </p:nvSpPr>
          <p:spPr bwMode="auto">
            <a:xfrm>
              <a:off x="5434013" y="4324350"/>
              <a:ext cx="149225" cy="80963"/>
            </a:xfrm>
            <a:custGeom>
              <a:avLst/>
              <a:gdLst>
                <a:gd name="T0" fmla="*/ 26 w 45"/>
                <a:gd name="T1" fmla="*/ 25 h 25"/>
                <a:gd name="T2" fmla="*/ 44 w 45"/>
                <a:gd name="T3" fmla="*/ 15 h 25"/>
                <a:gd name="T4" fmla="*/ 44 w 45"/>
                <a:gd name="T5" fmla="*/ 13 h 25"/>
                <a:gd name="T6" fmla="*/ 22 w 45"/>
                <a:gd name="T7" fmla="*/ 0 h 25"/>
                <a:gd name="T8" fmla="*/ 19 w 45"/>
                <a:gd name="T9" fmla="*/ 0 h 25"/>
                <a:gd name="T10" fmla="*/ 1 w 45"/>
                <a:gd name="T11" fmla="*/ 10 h 25"/>
                <a:gd name="T12" fmla="*/ 1 w 45"/>
                <a:gd name="T13" fmla="*/ 12 h 25"/>
                <a:gd name="T14" fmla="*/ 23 w 45"/>
                <a:gd name="T15" fmla="*/ 25 h 25"/>
                <a:gd name="T16" fmla="*/ 26 w 4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5">
                  <a:moveTo>
                    <a:pt x="26" y="25"/>
                  </a:moveTo>
                  <a:cubicBezTo>
                    <a:pt x="44" y="15"/>
                    <a:pt x="44" y="15"/>
                    <a:pt x="44" y="15"/>
                  </a:cubicBezTo>
                  <a:cubicBezTo>
                    <a:pt x="45" y="14"/>
                    <a:pt x="45" y="13"/>
                    <a:pt x="44" y="1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19" y="0"/>
                    <a:pt x="19" y="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5"/>
                    <a:pt x="25" y="25"/>
                    <a:pt x="26" y="25"/>
                  </a:cubicBez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96" name="iŝļïḋè">
              <a:extLst>
                <a:ext uri="{FF2B5EF4-FFF2-40B4-BE49-F238E27FC236}">
                  <a16:creationId xmlns:a16="http://schemas.microsoft.com/office/drawing/2014/main" id="{6F18E0E3-AA53-4C18-9FC1-B8DE0C869FF1}"/>
                </a:ext>
              </a:extLst>
            </p:cNvPr>
            <p:cNvSpPr/>
            <p:nvPr/>
          </p:nvSpPr>
          <p:spPr bwMode="auto">
            <a:xfrm>
              <a:off x="6443663" y="3862388"/>
              <a:ext cx="149225" cy="82550"/>
            </a:xfrm>
            <a:custGeom>
              <a:avLst/>
              <a:gdLst>
                <a:gd name="T0" fmla="*/ 21 w 45"/>
                <a:gd name="T1" fmla="*/ 0 h 25"/>
                <a:gd name="T2" fmla="*/ 19 w 45"/>
                <a:gd name="T3" fmla="*/ 0 h 25"/>
                <a:gd name="T4" fmla="*/ 1 w 45"/>
                <a:gd name="T5" fmla="*/ 10 h 25"/>
                <a:gd name="T6" fmla="*/ 1 w 45"/>
                <a:gd name="T7" fmla="*/ 12 h 25"/>
                <a:gd name="T8" fmla="*/ 23 w 45"/>
                <a:gd name="T9" fmla="*/ 25 h 25"/>
                <a:gd name="T10" fmla="*/ 26 w 45"/>
                <a:gd name="T11" fmla="*/ 25 h 25"/>
                <a:gd name="T12" fmla="*/ 44 w 45"/>
                <a:gd name="T13" fmla="*/ 15 h 25"/>
                <a:gd name="T14" fmla="*/ 44 w 45"/>
                <a:gd name="T15" fmla="*/ 13 h 25"/>
                <a:gd name="T16" fmla="*/ 21 w 4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5">
                  <a:moveTo>
                    <a:pt x="21" y="0"/>
                  </a:moveTo>
                  <a:cubicBezTo>
                    <a:pt x="21" y="0"/>
                    <a:pt x="19" y="0"/>
                    <a:pt x="19" y="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5"/>
                    <a:pt x="25" y="25"/>
                    <a:pt x="26" y="2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5" y="14"/>
                    <a:pt x="45" y="13"/>
                    <a:pt x="44" y="13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97" name="iṧlîḋe">
              <a:extLst>
                <a:ext uri="{FF2B5EF4-FFF2-40B4-BE49-F238E27FC236}">
                  <a16:creationId xmlns:a16="http://schemas.microsoft.com/office/drawing/2014/main" id="{949123DC-CA16-4276-BB68-C3C3E110967C}"/>
                </a:ext>
              </a:extLst>
            </p:cNvPr>
            <p:cNvSpPr/>
            <p:nvPr/>
          </p:nvSpPr>
          <p:spPr bwMode="auto">
            <a:xfrm>
              <a:off x="6892925" y="3602038"/>
              <a:ext cx="146050" cy="85725"/>
            </a:xfrm>
            <a:custGeom>
              <a:avLst/>
              <a:gdLst>
                <a:gd name="T0" fmla="*/ 21 w 44"/>
                <a:gd name="T1" fmla="*/ 1 h 26"/>
                <a:gd name="T2" fmla="*/ 18 w 44"/>
                <a:gd name="T3" fmla="*/ 1 h 26"/>
                <a:gd name="T4" fmla="*/ 0 w 44"/>
                <a:gd name="T5" fmla="*/ 11 h 26"/>
                <a:gd name="T6" fmla="*/ 1 w 44"/>
                <a:gd name="T7" fmla="*/ 13 h 26"/>
                <a:gd name="T8" fmla="*/ 23 w 44"/>
                <a:gd name="T9" fmla="*/ 25 h 26"/>
                <a:gd name="T10" fmla="*/ 26 w 44"/>
                <a:gd name="T11" fmla="*/ 26 h 26"/>
                <a:gd name="T12" fmla="*/ 44 w 44"/>
                <a:gd name="T13" fmla="*/ 15 h 26"/>
                <a:gd name="T14" fmla="*/ 43 w 44"/>
                <a:gd name="T15" fmla="*/ 14 h 26"/>
                <a:gd name="T16" fmla="*/ 21 w 44"/>
                <a:gd name="T17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26">
                  <a:moveTo>
                    <a:pt x="21" y="1"/>
                  </a:moveTo>
                  <a:cubicBezTo>
                    <a:pt x="20" y="0"/>
                    <a:pt x="19" y="0"/>
                    <a:pt x="18" y="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2"/>
                    <a:pt x="1" y="1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6"/>
                    <a:pt x="25" y="26"/>
                    <a:pt x="26" y="26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5"/>
                    <a:pt x="44" y="14"/>
                    <a:pt x="43" y="14"/>
                  </a:cubicBezTo>
                  <a:lnTo>
                    <a:pt x="21" y="1"/>
                  </a:ln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98" name="íṧliḑé">
              <a:extLst>
                <a:ext uri="{FF2B5EF4-FFF2-40B4-BE49-F238E27FC236}">
                  <a16:creationId xmlns:a16="http://schemas.microsoft.com/office/drawing/2014/main" id="{AA9B0B86-9085-4F05-956B-91788AFEEF4D}"/>
                </a:ext>
              </a:extLst>
            </p:cNvPr>
            <p:cNvSpPr/>
            <p:nvPr/>
          </p:nvSpPr>
          <p:spPr bwMode="auto">
            <a:xfrm>
              <a:off x="6873875" y="3492500"/>
              <a:ext cx="250825" cy="146050"/>
            </a:xfrm>
            <a:custGeom>
              <a:avLst/>
              <a:gdLst>
                <a:gd name="T0" fmla="*/ 75 w 76"/>
                <a:gd name="T1" fmla="*/ 31 h 44"/>
                <a:gd name="T2" fmla="*/ 22 w 76"/>
                <a:gd name="T3" fmla="*/ 0 h 44"/>
                <a:gd name="T4" fmla="*/ 19 w 76"/>
                <a:gd name="T5" fmla="*/ 0 h 44"/>
                <a:gd name="T6" fmla="*/ 1 w 76"/>
                <a:gd name="T7" fmla="*/ 11 h 44"/>
                <a:gd name="T8" fmla="*/ 1 w 76"/>
                <a:gd name="T9" fmla="*/ 12 h 44"/>
                <a:gd name="T10" fmla="*/ 55 w 76"/>
                <a:gd name="T11" fmla="*/ 43 h 44"/>
                <a:gd name="T12" fmla="*/ 58 w 76"/>
                <a:gd name="T13" fmla="*/ 43 h 44"/>
                <a:gd name="T14" fmla="*/ 76 w 76"/>
                <a:gd name="T15" fmla="*/ 33 h 44"/>
                <a:gd name="T16" fmla="*/ 75 w 76"/>
                <a:gd name="T17" fmla="*/ 3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44">
                  <a:moveTo>
                    <a:pt x="75" y="31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19" y="0"/>
                    <a:pt x="19" y="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56" y="44"/>
                    <a:pt x="57" y="44"/>
                    <a:pt x="58" y="4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6" y="33"/>
                    <a:pt x="76" y="32"/>
                    <a:pt x="75" y="31"/>
                  </a:cubicBez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99" name="îṩḻíḑé">
              <a:extLst>
                <a:ext uri="{FF2B5EF4-FFF2-40B4-BE49-F238E27FC236}">
                  <a16:creationId xmlns:a16="http://schemas.microsoft.com/office/drawing/2014/main" id="{6D088332-9848-4BD3-8F36-650B5C50ADFF}"/>
                </a:ext>
              </a:extLst>
            </p:cNvPr>
            <p:cNvSpPr/>
            <p:nvPr/>
          </p:nvSpPr>
          <p:spPr bwMode="auto">
            <a:xfrm>
              <a:off x="6110288" y="4046538"/>
              <a:ext cx="158750" cy="92075"/>
            </a:xfrm>
            <a:custGeom>
              <a:avLst/>
              <a:gdLst>
                <a:gd name="T0" fmla="*/ 25 w 48"/>
                <a:gd name="T1" fmla="*/ 0 h 28"/>
                <a:gd name="T2" fmla="*/ 22 w 48"/>
                <a:gd name="T3" fmla="*/ 0 h 28"/>
                <a:gd name="T4" fmla="*/ 0 w 48"/>
                <a:gd name="T5" fmla="*/ 13 h 28"/>
                <a:gd name="T6" fmla="*/ 0 w 48"/>
                <a:gd name="T7" fmla="*/ 15 h 28"/>
                <a:gd name="T8" fmla="*/ 23 w 48"/>
                <a:gd name="T9" fmla="*/ 27 h 28"/>
                <a:gd name="T10" fmla="*/ 26 w 48"/>
                <a:gd name="T11" fmla="*/ 27 h 28"/>
                <a:gd name="T12" fmla="*/ 48 w 48"/>
                <a:gd name="T13" fmla="*/ 15 h 28"/>
                <a:gd name="T14" fmla="*/ 47 w 48"/>
                <a:gd name="T15" fmla="*/ 13 h 28"/>
                <a:gd name="T16" fmla="*/ 25 w 48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28">
                  <a:moveTo>
                    <a:pt x="25" y="0"/>
                  </a:moveTo>
                  <a:cubicBezTo>
                    <a:pt x="24" y="0"/>
                    <a:pt x="23" y="0"/>
                    <a:pt x="22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4" y="28"/>
                    <a:pt x="25" y="28"/>
                    <a:pt x="26" y="27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8" y="14"/>
                    <a:pt x="48" y="14"/>
                    <a:pt x="47" y="13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00" name="íṩ1iďè">
              <a:extLst>
                <a:ext uri="{FF2B5EF4-FFF2-40B4-BE49-F238E27FC236}">
                  <a16:creationId xmlns:a16="http://schemas.microsoft.com/office/drawing/2014/main" id="{6DADE554-D07C-402F-BE40-9F0995FFDB12}"/>
                </a:ext>
              </a:extLst>
            </p:cNvPr>
            <p:cNvSpPr/>
            <p:nvPr/>
          </p:nvSpPr>
          <p:spPr bwMode="auto">
            <a:xfrm>
              <a:off x="6308725" y="3921125"/>
              <a:ext cx="177800" cy="103188"/>
            </a:xfrm>
            <a:custGeom>
              <a:avLst/>
              <a:gdLst>
                <a:gd name="T0" fmla="*/ 31 w 54"/>
                <a:gd name="T1" fmla="*/ 0 h 31"/>
                <a:gd name="T2" fmla="*/ 28 w 54"/>
                <a:gd name="T3" fmla="*/ 0 h 31"/>
                <a:gd name="T4" fmla="*/ 1 w 54"/>
                <a:gd name="T5" fmla="*/ 16 h 31"/>
                <a:gd name="T6" fmla="*/ 1 w 54"/>
                <a:gd name="T7" fmla="*/ 18 h 31"/>
                <a:gd name="T8" fmla="*/ 23 w 54"/>
                <a:gd name="T9" fmla="*/ 30 h 31"/>
                <a:gd name="T10" fmla="*/ 26 w 54"/>
                <a:gd name="T11" fmla="*/ 31 h 31"/>
                <a:gd name="T12" fmla="*/ 53 w 54"/>
                <a:gd name="T13" fmla="*/ 15 h 31"/>
                <a:gd name="T14" fmla="*/ 53 w 54"/>
                <a:gd name="T15" fmla="*/ 13 h 31"/>
                <a:gd name="T16" fmla="*/ 31 w 54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1">
                  <a:moveTo>
                    <a:pt x="31" y="0"/>
                  </a:moveTo>
                  <a:cubicBezTo>
                    <a:pt x="30" y="0"/>
                    <a:pt x="29" y="0"/>
                    <a:pt x="28" y="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6"/>
                    <a:pt x="0" y="17"/>
                    <a:pt x="1" y="1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4" y="31"/>
                    <a:pt x="25" y="31"/>
                    <a:pt x="26" y="31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4" y="14"/>
                    <a:pt x="54" y="14"/>
                    <a:pt x="53" y="13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01" name="íślîḋe">
              <a:extLst>
                <a:ext uri="{FF2B5EF4-FFF2-40B4-BE49-F238E27FC236}">
                  <a16:creationId xmlns:a16="http://schemas.microsoft.com/office/drawing/2014/main" id="{75A4BE4B-4A01-43C6-AF22-F98757A3C292}"/>
                </a:ext>
              </a:extLst>
            </p:cNvPr>
            <p:cNvSpPr/>
            <p:nvPr/>
          </p:nvSpPr>
          <p:spPr bwMode="auto">
            <a:xfrm>
              <a:off x="5497513" y="4162425"/>
              <a:ext cx="573088" cy="328613"/>
            </a:xfrm>
            <a:custGeom>
              <a:avLst/>
              <a:gdLst>
                <a:gd name="T0" fmla="*/ 151 w 174"/>
                <a:gd name="T1" fmla="*/ 0 h 100"/>
                <a:gd name="T2" fmla="*/ 148 w 174"/>
                <a:gd name="T3" fmla="*/ 0 h 100"/>
                <a:gd name="T4" fmla="*/ 1 w 174"/>
                <a:gd name="T5" fmla="*/ 85 h 100"/>
                <a:gd name="T6" fmla="*/ 1 w 174"/>
                <a:gd name="T7" fmla="*/ 86 h 100"/>
                <a:gd name="T8" fmla="*/ 24 w 174"/>
                <a:gd name="T9" fmla="*/ 99 h 100"/>
                <a:gd name="T10" fmla="*/ 27 w 174"/>
                <a:gd name="T11" fmla="*/ 99 h 100"/>
                <a:gd name="T12" fmla="*/ 173 w 174"/>
                <a:gd name="T13" fmla="*/ 15 h 100"/>
                <a:gd name="T14" fmla="*/ 173 w 174"/>
                <a:gd name="T15" fmla="*/ 13 h 100"/>
                <a:gd name="T16" fmla="*/ 151 w 174"/>
                <a:gd name="T1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100">
                  <a:moveTo>
                    <a:pt x="151" y="0"/>
                  </a:moveTo>
                  <a:cubicBezTo>
                    <a:pt x="150" y="0"/>
                    <a:pt x="149" y="0"/>
                    <a:pt x="148" y="0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0" y="85"/>
                    <a:pt x="1" y="86"/>
                    <a:pt x="1" y="86"/>
                  </a:cubicBezTo>
                  <a:cubicBezTo>
                    <a:pt x="24" y="99"/>
                    <a:pt x="24" y="99"/>
                    <a:pt x="24" y="99"/>
                  </a:cubicBezTo>
                  <a:cubicBezTo>
                    <a:pt x="24" y="100"/>
                    <a:pt x="26" y="100"/>
                    <a:pt x="27" y="99"/>
                  </a:cubicBezTo>
                  <a:cubicBezTo>
                    <a:pt x="173" y="15"/>
                    <a:pt x="173" y="15"/>
                    <a:pt x="173" y="15"/>
                  </a:cubicBezTo>
                  <a:cubicBezTo>
                    <a:pt x="174" y="14"/>
                    <a:pt x="174" y="13"/>
                    <a:pt x="173" y="13"/>
                  </a:cubicBezTo>
                  <a:lnTo>
                    <a:pt x="151" y="0"/>
                  </a:ln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/>
            </a:p>
          </p:txBody>
        </p:sp>
        <p:sp>
          <p:nvSpPr>
            <p:cNvPr id="402" name="iṡ1iḑé">
              <a:extLst>
                <a:ext uri="{FF2B5EF4-FFF2-40B4-BE49-F238E27FC236}">
                  <a16:creationId xmlns:a16="http://schemas.microsoft.com/office/drawing/2014/main" id="{F0241E62-C17E-48D3-8419-17562DB72F0F}"/>
                </a:ext>
              </a:extLst>
            </p:cNvPr>
            <p:cNvSpPr/>
            <p:nvPr/>
          </p:nvSpPr>
          <p:spPr bwMode="auto">
            <a:xfrm>
              <a:off x="5397500" y="4456113"/>
              <a:ext cx="161925" cy="92075"/>
            </a:xfrm>
            <a:custGeom>
              <a:avLst/>
              <a:gdLst>
                <a:gd name="T0" fmla="*/ 26 w 49"/>
                <a:gd name="T1" fmla="*/ 1 h 28"/>
                <a:gd name="T2" fmla="*/ 23 w 49"/>
                <a:gd name="T3" fmla="*/ 0 h 28"/>
                <a:gd name="T4" fmla="*/ 1 w 49"/>
                <a:gd name="T5" fmla="*/ 13 h 28"/>
                <a:gd name="T6" fmla="*/ 1 w 49"/>
                <a:gd name="T7" fmla="*/ 15 h 28"/>
                <a:gd name="T8" fmla="*/ 23 w 49"/>
                <a:gd name="T9" fmla="*/ 28 h 28"/>
                <a:gd name="T10" fmla="*/ 26 w 49"/>
                <a:gd name="T11" fmla="*/ 28 h 28"/>
                <a:gd name="T12" fmla="*/ 48 w 49"/>
                <a:gd name="T13" fmla="*/ 15 h 28"/>
                <a:gd name="T14" fmla="*/ 48 w 49"/>
                <a:gd name="T15" fmla="*/ 13 h 28"/>
                <a:gd name="T16" fmla="*/ 26 w 49"/>
                <a:gd name="T17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8">
                  <a:moveTo>
                    <a:pt x="26" y="1"/>
                  </a:moveTo>
                  <a:cubicBezTo>
                    <a:pt x="25" y="0"/>
                    <a:pt x="24" y="0"/>
                    <a:pt x="23" y="0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4"/>
                    <a:pt x="1" y="15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8"/>
                    <a:pt x="26" y="28"/>
                    <a:pt x="26" y="28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9" y="15"/>
                    <a:pt x="49" y="14"/>
                    <a:pt x="48" y="13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03" name="íṩļiḋé">
              <a:extLst>
                <a:ext uri="{FF2B5EF4-FFF2-40B4-BE49-F238E27FC236}">
                  <a16:creationId xmlns:a16="http://schemas.microsoft.com/office/drawing/2014/main" id="{9FD9FF69-1486-47E3-908E-627D82141F61}"/>
                </a:ext>
              </a:extLst>
            </p:cNvPr>
            <p:cNvSpPr/>
            <p:nvPr/>
          </p:nvSpPr>
          <p:spPr bwMode="auto">
            <a:xfrm>
              <a:off x="6008688" y="4102100"/>
              <a:ext cx="161925" cy="93663"/>
            </a:xfrm>
            <a:custGeom>
              <a:avLst/>
              <a:gdLst>
                <a:gd name="T0" fmla="*/ 26 w 49"/>
                <a:gd name="T1" fmla="*/ 1 h 28"/>
                <a:gd name="T2" fmla="*/ 23 w 49"/>
                <a:gd name="T3" fmla="*/ 1 h 28"/>
                <a:gd name="T4" fmla="*/ 1 w 49"/>
                <a:gd name="T5" fmla="*/ 13 h 28"/>
                <a:gd name="T6" fmla="*/ 1 w 49"/>
                <a:gd name="T7" fmla="*/ 15 h 28"/>
                <a:gd name="T8" fmla="*/ 23 w 49"/>
                <a:gd name="T9" fmla="*/ 28 h 28"/>
                <a:gd name="T10" fmla="*/ 26 w 49"/>
                <a:gd name="T11" fmla="*/ 28 h 28"/>
                <a:gd name="T12" fmla="*/ 48 w 49"/>
                <a:gd name="T13" fmla="*/ 15 h 28"/>
                <a:gd name="T14" fmla="*/ 48 w 49"/>
                <a:gd name="T15" fmla="*/ 13 h 28"/>
                <a:gd name="T16" fmla="*/ 26 w 49"/>
                <a:gd name="T17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8">
                  <a:moveTo>
                    <a:pt x="26" y="1"/>
                  </a:moveTo>
                  <a:cubicBezTo>
                    <a:pt x="25" y="0"/>
                    <a:pt x="24" y="0"/>
                    <a:pt x="23" y="1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8"/>
                    <a:pt x="26" y="28"/>
                    <a:pt x="26" y="28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9" y="15"/>
                    <a:pt x="49" y="14"/>
                    <a:pt x="48" y="13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04" name="ïṩḷíďè">
              <a:extLst>
                <a:ext uri="{FF2B5EF4-FFF2-40B4-BE49-F238E27FC236}">
                  <a16:creationId xmlns:a16="http://schemas.microsoft.com/office/drawing/2014/main" id="{52A7451E-47AE-4D94-B0BF-F7F1FC91A591}"/>
                </a:ext>
              </a:extLst>
            </p:cNvPr>
            <p:cNvSpPr/>
            <p:nvPr/>
          </p:nvSpPr>
          <p:spPr bwMode="auto">
            <a:xfrm>
              <a:off x="5299075" y="4511675"/>
              <a:ext cx="161925" cy="95250"/>
            </a:xfrm>
            <a:custGeom>
              <a:avLst/>
              <a:gdLst>
                <a:gd name="T0" fmla="*/ 26 w 49"/>
                <a:gd name="T1" fmla="*/ 1 h 29"/>
                <a:gd name="T2" fmla="*/ 23 w 49"/>
                <a:gd name="T3" fmla="*/ 1 h 29"/>
                <a:gd name="T4" fmla="*/ 1 w 49"/>
                <a:gd name="T5" fmla="*/ 13 h 29"/>
                <a:gd name="T6" fmla="*/ 1 w 49"/>
                <a:gd name="T7" fmla="*/ 15 h 29"/>
                <a:gd name="T8" fmla="*/ 23 w 49"/>
                <a:gd name="T9" fmla="*/ 28 h 29"/>
                <a:gd name="T10" fmla="*/ 26 w 49"/>
                <a:gd name="T11" fmla="*/ 28 h 29"/>
                <a:gd name="T12" fmla="*/ 48 w 49"/>
                <a:gd name="T13" fmla="*/ 15 h 29"/>
                <a:gd name="T14" fmla="*/ 48 w 49"/>
                <a:gd name="T15" fmla="*/ 14 h 29"/>
                <a:gd name="T16" fmla="*/ 26 w 49"/>
                <a:gd name="T17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9">
                  <a:moveTo>
                    <a:pt x="26" y="1"/>
                  </a:moveTo>
                  <a:cubicBezTo>
                    <a:pt x="25" y="0"/>
                    <a:pt x="24" y="0"/>
                    <a:pt x="23" y="1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4"/>
                    <a:pt x="0" y="15"/>
                    <a:pt x="1" y="15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8"/>
                    <a:pt x="25" y="29"/>
                    <a:pt x="26" y="28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9" y="15"/>
                    <a:pt x="49" y="14"/>
                    <a:pt x="48" y="14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05" name="ïṧ1ïḍê">
              <a:extLst>
                <a:ext uri="{FF2B5EF4-FFF2-40B4-BE49-F238E27FC236}">
                  <a16:creationId xmlns:a16="http://schemas.microsoft.com/office/drawing/2014/main" id="{D5C0B894-3ACE-4EAD-8333-F597F7F3E68E}"/>
                </a:ext>
              </a:extLst>
            </p:cNvPr>
            <p:cNvSpPr/>
            <p:nvPr/>
          </p:nvSpPr>
          <p:spPr bwMode="auto">
            <a:xfrm>
              <a:off x="6210300" y="3987800"/>
              <a:ext cx="158750" cy="92075"/>
            </a:xfrm>
            <a:custGeom>
              <a:avLst/>
              <a:gdLst>
                <a:gd name="T0" fmla="*/ 25 w 48"/>
                <a:gd name="T1" fmla="*/ 1 h 28"/>
                <a:gd name="T2" fmla="*/ 22 w 48"/>
                <a:gd name="T3" fmla="*/ 1 h 28"/>
                <a:gd name="T4" fmla="*/ 0 w 48"/>
                <a:gd name="T5" fmla="*/ 13 h 28"/>
                <a:gd name="T6" fmla="*/ 1 w 48"/>
                <a:gd name="T7" fmla="*/ 15 h 28"/>
                <a:gd name="T8" fmla="*/ 23 w 48"/>
                <a:gd name="T9" fmla="*/ 28 h 28"/>
                <a:gd name="T10" fmla="*/ 26 w 48"/>
                <a:gd name="T11" fmla="*/ 28 h 28"/>
                <a:gd name="T12" fmla="*/ 48 w 48"/>
                <a:gd name="T13" fmla="*/ 15 h 28"/>
                <a:gd name="T14" fmla="*/ 47 w 48"/>
                <a:gd name="T15" fmla="*/ 14 h 28"/>
                <a:gd name="T16" fmla="*/ 25 w 48"/>
                <a:gd name="T17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28">
                  <a:moveTo>
                    <a:pt x="25" y="1"/>
                  </a:moveTo>
                  <a:cubicBezTo>
                    <a:pt x="24" y="0"/>
                    <a:pt x="23" y="0"/>
                    <a:pt x="22" y="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5"/>
                    <a:pt x="1" y="15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8"/>
                    <a:pt x="25" y="28"/>
                    <a:pt x="26" y="28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8" y="15"/>
                    <a:pt x="48" y="14"/>
                    <a:pt x="47" y="14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06" name="işḷïḋê">
              <a:extLst>
                <a:ext uri="{FF2B5EF4-FFF2-40B4-BE49-F238E27FC236}">
                  <a16:creationId xmlns:a16="http://schemas.microsoft.com/office/drawing/2014/main" id="{476C4808-D814-4093-8B4A-E498C80F6900}"/>
                </a:ext>
              </a:extLst>
            </p:cNvPr>
            <p:cNvSpPr/>
            <p:nvPr/>
          </p:nvSpPr>
          <p:spPr bwMode="auto">
            <a:xfrm>
              <a:off x="6529388" y="3810000"/>
              <a:ext cx="149225" cy="85725"/>
            </a:xfrm>
            <a:custGeom>
              <a:avLst/>
              <a:gdLst>
                <a:gd name="T0" fmla="*/ 22 w 45"/>
                <a:gd name="T1" fmla="*/ 1 h 26"/>
                <a:gd name="T2" fmla="*/ 19 w 45"/>
                <a:gd name="T3" fmla="*/ 1 h 26"/>
                <a:gd name="T4" fmla="*/ 1 w 45"/>
                <a:gd name="T5" fmla="*/ 11 h 26"/>
                <a:gd name="T6" fmla="*/ 1 w 45"/>
                <a:gd name="T7" fmla="*/ 13 h 26"/>
                <a:gd name="T8" fmla="*/ 23 w 45"/>
                <a:gd name="T9" fmla="*/ 26 h 26"/>
                <a:gd name="T10" fmla="*/ 26 w 45"/>
                <a:gd name="T11" fmla="*/ 26 h 26"/>
                <a:gd name="T12" fmla="*/ 44 w 45"/>
                <a:gd name="T13" fmla="*/ 16 h 26"/>
                <a:gd name="T14" fmla="*/ 44 w 45"/>
                <a:gd name="T15" fmla="*/ 14 h 26"/>
                <a:gd name="T16" fmla="*/ 22 w 45"/>
                <a:gd name="T17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6">
                  <a:moveTo>
                    <a:pt x="22" y="1"/>
                  </a:moveTo>
                  <a:cubicBezTo>
                    <a:pt x="21" y="1"/>
                    <a:pt x="19" y="0"/>
                    <a:pt x="19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2"/>
                    <a:pt x="0" y="12"/>
                    <a:pt x="1" y="13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4" y="26"/>
                    <a:pt x="25" y="26"/>
                    <a:pt x="26" y="2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5" y="15"/>
                    <a:pt x="45" y="14"/>
                    <a:pt x="44" y="14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07" name="ïşļídè">
              <a:extLst>
                <a:ext uri="{FF2B5EF4-FFF2-40B4-BE49-F238E27FC236}">
                  <a16:creationId xmlns:a16="http://schemas.microsoft.com/office/drawing/2014/main" id="{0835E104-F1BD-4191-B098-5A4D8AD695D9}"/>
                </a:ext>
              </a:extLst>
            </p:cNvPr>
            <p:cNvSpPr/>
            <p:nvPr/>
          </p:nvSpPr>
          <p:spPr bwMode="auto">
            <a:xfrm>
              <a:off x="6700838" y="3592513"/>
              <a:ext cx="149225" cy="85725"/>
            </a:xfrm>
            <a:custGeom>
              <a:avLst/>
              <a:gdLst>
                <a:gd name="T0" fmla="*/ 26 w 45"/>
                <a:gd name="T1" fmla="*/ 25 h 26"/>
                <a:gd name="T2" fmla="*/ 44 w 45"/>
                <a:gd name="T3" fmla="*/ 15 h 26"/>
                <a:gd name="T4" fmla="*/ 44 w 45"/>
                <a:gd name="T5" fmla="*/ 13 h 26"/>
                <a:gd name="T6" fmla="*/ 21 w 45"/>
                <a:gd name="T7" fmla="*/ 0 h 26"/>
                <a:gd name="T8" fmla="*/ 19 w 45"/>
                <a:gd name="T9" fmla="*/ 0 h 26"/>
                <a:gd name="T10" fmla="*/ 1 w 45"/>
                <a:gd name="T11" fmla="*/ 11 h 26"/>
                <a:gd name="T12" fmla="*/ 1 w 45"/>
                <a:gd name="T13" fmla="*/ 12 h 26"/>
                <a:gd name="T14" fmla="*/ 23 w 45"/>
                <a:gd name="T15" fmla="*/ 25 h 26"/>
                <a:gd name="T16" fmla="*/ 26 w 45"/>
                <a:gd name="T1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6">
                  <a:moveTo>
                    <a:pt x="26" y="25"/>
                  </a:moveTo>
                  <a:cubicBezTo>
                    <a:pt x="44" y="15"/>
                    <a:pt x="44" y="15"/>
                    <a:pt x="44" y="15"/>
                  </a:cubicBezTo>
                  <a:cubicBezTo>
                    <a:pt x="45" y="15"/>
                    <a:pt x="45" y="14"/>
                    <a:pt x="44" y="13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9" y="0"/>
                    <a:pt x="19" y="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6"/>
                    <a:pt x="25" y="26"/>
                    <a:pt x="26" y="25"/>
                  </a:cubicBez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08" name="íṩḷíďe">
              <a:extLst>
                <a:ext uri="{FF2B5EF4-FFF2-40B4-BE49-F238E27FC236}">
                  <a16:creationId xmlns:a16="http://schemas.microsoft.com/office/drawing/2014/main" id="{96B52A0E-5BE7-4F0B-B448-2871997FB2DE}"/>
                </a:ext>
              </a:extLst>
            </p:cNvPr>
            <p:cNvSpPr/>
            <p:nvPr/>
          </p:nvSpPr>
          <p:spPr bwMode="auto">
            <a:xfrm>
              <a:off x="6302375" y="3581400"/>
              <a:ext cx="147638" cy="82550"/>
            </a:xfrm>
            <a:custGeom>
              <a:avLst/>
              <a:gdLst>
                <a:gd name="T0" fmla="*/ 26 w 45"/>
                <a:gd name="T1" fmla="*/ 25 h 25"/>
                <a:gd name="T2" fmla="*/ 44 w 45"/>
                <a:gd name="T3" fmla="*/ 15 h 25"/>
                <a:gd name="T4" fmla="*/ 44 w 45"/>
                <a:gd name="T5" fmla="*/ 13 h 25"/>
                <a:gd name="T6" fmla="*/ 22 w 45"/>
                <a:gd name="T7" fmla="*/ 0 h 25"/>
                <a:gd name="T8" fmla="*/ 19 w 45"/>
                <a:gd name="T9" fmla="*/ 0 h 25"/>
                <a:gd name="T10" fmla="*/ 1 w 45"/>
                <a:gd name="T11" fmla="*/ 10 h 25"/>
                <a:gd name="T12" fmla="*/ 1 w 45"/>
                <a:gd name="T13" fmla="*/ 12 h 25"/>
                <a:gd name="T14" fmla="*/ 23 w 45"/>
                <a:gd name="T15" fmla="*/ 25 h 25"/>
                <a:gd name="T16" fmla="*/ 26 w 4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5">
                  <a:moveTo>
                    <a:pt x="26" y="25"/>
                  </a:moveTo>
                  <a:cubicBezTo>
                    <a:pt x="44" y="15"/>
                    <a:pt x="44" y="15"/>
                    <a:pt x="44" y="15"/>
                  </a:cubicBezTo>
                  <a:cubicBezTo>
                    <a:pt x="45" y="14"/>
                    <a:pt x="45" y="13"/>
                    <a:pt x="44" y="1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19" y="0"/>
                    <a:pt x="19" y="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5"/>
                    <a:pt x="25" y="25"/>
                    <a:pt x="26" y="25"/>
                  </a:cubicBez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09" name="iṡlîḍè">
              <a:extLst>
                <a:ext uri="{FF2B5EF4-FFF2-40B4-BE49-F238E27FC236}">
                  <a16:creationId xmlns:a16="http://schemas.microsoft.com/office/drawing/2014/main" id="{E501EAEE-B4C1-46A9-8573-42A106468B2D}"/>
                </a:ext>
              </a:extLst>
            </p:cNvPr>
            <p:cNvSpPr/>
            <p:nvPr/>
          </p:nvSpPr>
          <p:spPr bwMode="auto">
            <a:xfrm>
              <a:off x="6124575" y="3859213"/>
              <a:ext cx="257175" cy="150813"/>
            </a:xfrm>
            <a:custGeom>
              <a:avLst/>
              <a:gdLst>
                <a:gd name="T0" fmla="*/ 26 w 78"/>
                <a:gd name="T1" fmla="*/ 46 h 46"/>
                <a:gd name="T2" fmla="*/ 78 w 78"/>
                <a:gd name="T3" fmla="*/ 16 h 46"/>
                <a:gd name="T4" fmla="*/ 77 w 78"/>
                <a:gd name="T5" fmla="*/ 14 h 46"/>
                <a:gd name="T6" fmla="*/ 55 w 78"/>
                <a:gd name="T7" fmla="*/ 1 h 46"/>
                <a:gd name="T8" fmla="*/ 52 w 78"/>
                <a:gd name="T9" fmla="*/ 1 h 46"/>
                <a:gd name="T10" fmla="*/ 0 w 78"/>
                <a:gd name="T11" fmla="*/ 31 h 46"/>
                <a:gd name="T12" fmla="*/ 0 w 78"/>
                <a:gd name="T13" fmla="*/ 33 h 46"/>
                <a:gd name="T14" fmla="*/ 23 w 78"/>
                <a:gd name="T15" fmla="*/ 45 h 46"/>
                <a:gd name="T16" fmla="*/ 26 w 78"/>
                <a:gd name="T1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46">
                  <a:moveTo>
                    <a:pt x="26" y="46"/>
                  </a:move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4"/>
                    <a:pt x="77" y="14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4" y="1"/>
                    <a:pt x="53" y="0"/>
                    <a:pt x="52" y="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2"/>
                    <a:pt x="0" y="33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4" y="46"/>
                    <a:pt x="25" y="46"/>
                    <a:pt x="26" y="46"/>
                  </a:cubicBez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3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10" name="îṧľïḓé">
              <a:extLst>
                <a:ext uri="{FF2B5EF4-FFF2-40B4-BE49-F238E27FC236}">
                  <a16:creationId xmlns:a16="http://schemas.microsoft.com/office/drawing/2014/main" id="{EC04BD28-31CA-4118-B804-8A37C0556266}"/>
                </a:ext>
              </a:extLst>
            </p:cNvPr>
            <p:cNvSpPr/>
            <p:nvPr/>
          </p:nvSpPr>
          <p:spPr bwMode="auto">
            <a:xfrm>
              <a:off x="6615113" y="3641725"/>
              <a:ext cx="149225" cy="85725"/>
            </a:xfrm>
            <a:custGeom>
              <a:avLst/>
              <a:gdLst>
                <a:gd name="T0" fmla="*/ 23 w 45"/>
                <a:gd name="T1" fmla="*/ 25 h 26"/>
                <a:gd name="T2" fmla="*/ 26 w 45"/>
                <a:gd name="T3" fmla="*/ 25 h 26"/>
                <a:gd name="T4" fmla="*/ 44 w 45"/>
                <a:gd name="T5" fmla="*/ 15 h 26"/>
                <a:gd name="T6" fmla="*/ 44 w 45"/>
                <a:gd name="T7" fmla="*/ 13 h 26"/>
                <a:gd name="T8" fmla="*/ 21 w 45"/>
                <a:gd name="T9" fmla="*/ 1 h 26"/>
                <a:gd name="T10" fmla="*/ 18 w 45"/>
                <a:gd name="T11" fmla="*/ 0 h 26"/>
                <a:gd name="T12" fmla="*/ 1 w 45"/>
                <a:gd name="T13" fmla="*/ 11 h 26"/>
                <a:gd name="T14" fmla="*/ 1 w 45"/>
                <a:gd name="T15" fmla="*/ 12 h 26"/>
                <a:gd name="T16" fmla="*/ 23 w 45"/>
                <a:gd name="T1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6">
                  <a:moveTo>
                    <a:pt x="23" y="25"/>
                  </a:moveTo>
                  <a:cubicBezTo>
                    <a:pt x="24" y="26"/>
                    <a:pt x="25" y="26"/>
                    <a:pt x="26" y="2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5" y="15"/>
                    <a:pt x="44" y="14"/>
                    <a:pt x="44" y="1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19" y="0"/>
                    <a:pt x="18" y="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2"/>
                    <a:pt x="1" y="12"/>
                  </a:cubicBezTo>
                  <a:lnTo>
                    <a:pt x="23" y="25"/>
                  </a:ln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11" name="ï$ḻíďé">
              <a:extLst>
                <a:ext uri="{FF2B5EF4-FFF2-40B4-BE49-F238E27FC236}">
                  <a16:creationId xmlns:a16="http://schemas.microsoft.com/office/drawing/2014/main" id="{4AA6EF63-5A12-456F-AAE7-52E08999C285}"/>
                </a:ext>
              </a:extLst>
            </p:cNvPr>
            <p:cNvSpPr/>
            <p:nvPr/>
          </p:nvSpPr>
          <p:spPr bwMode="auto">
            <a:xfrm>
              <a:off x="6510338" y="3581400"/>
              <a:ext cx="147638" cy="82550"/>
            </a:xfrm>
            <a:custGeom>
              <a:avLst/>
              <a:gdLst>
                <a:gd name="T0" fmla="*/ 26 w 45"/>
                <a:gd name="T1" fmla="*/ 25 h 25"/>
                <a:gd name="T2" fmla="*/ 44 w 45"/>
                <a:gd name="T3" fmla="*/ 15 h 25"/>
                <a:gd name="T4" fmla="*/ 44 w 45"/>
                <a:gd name="T5" fmla="*/ 13 h 25"/>
                <a:gd name="T6" fmla="*/ 22 w 45"/>
                <a:gd name="T7" fmla="*/ 0 h 25"/>
                <a:gd name="T8" fmla="*/ 19 w 45"/>
                <a:gd name="T9" fmla="*/ 0 h 25"/>
                <a:gd name="T10" fmla="*/ 1 w 45"/>
                <a:gd name="T11" fmla="*/ 10 h 25"/>
                <a:gd name="T12" fmla="*/ 1 w 45"/>
                <a:gd name="T13" fmla="*/ 12 h 25"/>
                <a:gd name="T14" fmla="*/ 23 w 45"/>
                <a:gd name="T15" fmla="*/ 25 h 25"/>
                <a:gd name="T16" fmla="*/ 26 w 4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5">
                  <a:moveTo>
                    <a:pt x="26" y="25"/>
                  </a:moveTo>
                  <a:cubicBezTo>
                    <a:pt x="44" y="15"/>
                    <a:pt x="44" y="15"/>
                    <a:pt x="44" y="15"/>
                  </a:cubicBezTo>
                  <a:cubicBezTo>
                    <a:pt x="45" y="14"/>
                    <a:pt x="45" y="14"/>
                    <a:pt x="44" y="1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20" y="0"/>
                    <a:pt x="19" y="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5"/>
                    <a:pt x="26" y="25"/>
                    <a:pt x="26" y="25"/>
                  </a:cubicBez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12" name="ïṥlîḋe">
              <a:extLst>
                <a:ext uri="{FF2B5EF4-FFF2-40B4-BE49-F238E27FC236}">
                  <a16:creationId xmlns:a16="http://schemas.microsoft.com/office/drawing/2014/main" id="{6DFABDAE-6B7E-429A-97E0-99BBC5E570DA}"/>
                </a:ext>
              </a:extLst>
            </p:cNvPr>
            <p:cNvSpPr/>
            <p:nvPr/>
          </p:nvSpPr>
          <p:spPr bwMode="auto">
            <a:xfrm>
              <a:off x="6035675" y="3975100"/>
              <a:ext cx="147638" cy="85725"/>
            </a:xfrm>
            <a:custGeom>
              <a:avLst/>
              <a:gdLst>
                <a:gd name="T0" fmla="*/ 27 w 45"/>
                <a:gd name="T1" fmla="*/ 26 h 26"/>
                <a:gd name="T2" fmla="*/ 44 w 45"/>
                <a:gd name="T3" fmla="*/ 15 h 26"/>
                <a:gd name="T4" fmla="*/ 44 w 45"/>
                <a:gd name="T5" fmla="*/ 14 h 26"/>
                <a:gd name="T6" fmla="*/ 22 w 45"/>
                <a:gd name="T7" fmla="*/ 1 h 26"/>
                <a:gd name="T8" fmla="*/ 19 w 45"/>
                <a:gd name="T9" fmla="*/ 1 h 26"/>
                <a:gd name="T10" fmla="*/ 1 w 45"/>
                <a:gd name="T11" fmla="*/ 11 h 26"/>
                <a:gd name="T12" fmla="*/ 1 w 45"/>
                <a:gd name="T13" fmla="*/ 13 h 26"/>
                <a:gd name="T14" fmla="*/ 24 w 45"/>
                <a:gd name="T15" fmla="*/ 25 h 26"/>
                <a:gd name="T16" fmla="*/ 27 w 45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6">
                  <a:moveTo>
                    <a:pt x="27" y="26"/>
                  </a:moveTo>
                  <a:cubicBezTo>
                    <a:pt x="44" y="15"/>
                    <a:pt x="44" y="15"/>
                    <a:pt x="44" y="15"/>
                  </a:cubicBezTo>
                  <a:cubicBezTo>
                    <a:pt x="45" y="15"/>
                    <a:pt x="45" y="14"/>
                    <a:pt x="44" y="14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1" y="0"/>
                    <a:pt x="20" y="0"/>
                    <a:pt x="19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1" y="12"/>
                    <a:pt x="1" y="13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6"/>
                    <a:pt x="26" y="26"/>
                    <a:pt x="27" y="26"/>
                  </a:cubicBez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13" name="iṣľídè">
              <a:extLst>
                <a:ext uri="{FF2B5EF4-FFF2-40B4-BE49-F238E27FC236}">
                  <a16:creationId xmlns:a16="http://schemas.microsoft.com/office/drawing/2014/main" id="{ABA365FA-FB9F-498C-BA31-634971A44257}"/>
                </a:ext>
              </a:extLst>
            </p:cNvPr>
            <p:cNvSpPr/>
            <p:nvPr/>
          </p:nvSpPr>
          <p:spPr bwMode="auto">
            <a:xfrm>
              <a:off x="6424613" y="3749675"/>
              <a:ext cx="147638" cy="85725"/>
            </a:xfrm>
            <a:custGeom>
              <a:avLst/>
              <a:gdLst>
                <a:gd name="T0" fmla="*/ 23 w 45"/>
                <a:gd name="T1" fmla="*/ 25 h 26"/>
                <a:gd name="T2" fmla="*/ 26 w 45"/>
                <a:gd name="T3" fmla="*/ 26 h 26"/>
                <a:gd name="T4" fmla="*/ 44 w 45"/>
                <a:gd name="T5" fmla="*/ 15 h 26"/>
                <a:gd name="T6" fmla="*/ 44 w 45"/>
                <a:gd name="T7" fmla="*/ 14 h 26"/>
                <a:gd name="T8" fmla="*/ 22 w 45"/>
                <a:gd name="T9" fmla="*/ 1 h 26"/>
                <a:gd name="T10" fmla="*/ 19 w 45"/>
                <a:gd name="T11" fmla="*/ 1 h 26"/>
                <a:gd name="T12" fmla="*/ 1 w 45"/>
                <a:gd name="T13" fmla="*/ 11 h 26"/>
                <a:gd name="T14" fmla="*/ 1 w 45"/>
                <a:gd name="T15" fmla="*/ 13 h 26"/>
                <a:gd name="T16" fmla="*/ 23 w 45"/>
                <a:gd name="T1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6">
                  <a:moveTo>
                    <a:pt x="23" y="25"/>
                  </a:moveTo>
                  <a:cubicBezTo>
                    <a:pt x="24" y="26"/>
                    <a:pt x="26" y="26"/>
                    <a:pt x="26" y="26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5" y="15"/>
                    <a:pt x="45" y="14"/>
                    <a:pt x="44" y="14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1" y="0"/>
                    <a:pt x="20" y="0"/>
                    <a:pt x="19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2"/>
                    <a:pt x="1" y="13"/>
                  </a:cubicBezTo>
                  <a:lnTo>
                    <a:pt x="23" y="25"/>
                  </a:ln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14" name="îṩḷïḓe">
              <a:extLst>
                <a:ext uri="{FF2B5EF4-FFF2-40B4-BE49-F238E27FC236}">
                  <a16:creationId xmlns:a16="http://schemas.microsoft.com/office/drawing/2014/main" id="{21B493A8-AE13-40CF-9069-A70DE8D472FD}"/>
                </a:ext>
              </a:extLst>
            </p:cNvPr>
            <p:cNvSpPr/>
            <p:nvPr/>
          </p:nvSpPr>
          <p:spPr bwMode="auto">
            <a:xfrm>
              <a:off x="5605463" y="4221163"/>
              <a:ext cx="149225" cy="85725"/>
            </a:xfrm>
            <a:custGeom>
              <a:avLst/>
              <a:gdLst>
                <a:gd name="T0" fmla="*/ 26 w 45"/>
                <a:gd name="T1" fmla="*/ 26 h 26"/>
                <a:gd name="T2" fmla="*/ 44 w 45"/>
                <a:gd name="T3" fmla="*/ 16 h 26"/>
                <a:gd name="T4" fmla="*/ 44 w 45"/>
                <a:gd name="T5" fmla="*/ 14 h 26"/>
                <a:gd name="T6" fmla="*/ 22 w 45"/>
                <a:gd name="T7" fmla="*/ 1 h 26"/>
                <a:gd name="T8" fmla="*/ 19 w 45"/>
                <a:gd name="T9" fmla="*/ 1 h 26"/>
                <a:gd name="T10" fmla="*/ 1 w 45"/>
                <a:gd name="T11" fmla="*/ 11 h 26"/>
                <a:gd name="T12" fmla="*/ 1 w 45"/>
                <a:gd name="T13" fmla="*/ 13 h 26"/>
                <a:gd name="T14" fmla="*/ 23 w 45"/>
                <a:gd name="T15" fmla="*/ 26 h 26"/>
                <a:gd name="T16" fmla="*/ 26 w 45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6">
                  <a:moveTo>
                    <a:pt x="26" y="26"/>
                  </a:moveTo>
                  <a:cubicBezTo>
                    <a:pt x="44" y="16"/>
                    <a:pt x="44" y="16"/>
                    <a:pt x="44" y="16"/>
                  </a:cubicBezTo>
                  <a:cubicBezTo>
                    <a:pt x="45" y="15"/>
                    <a:pt x="45" y="14"/>
                    <a:pt x="44" y="14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1" y="1"/>
                    <a:pt x="20" y="0"/>
                    <a:pt x="19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2"/>
                    <a:pt x="0" y="12"/>
                    <a:pt x="1" y="13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4" y="26"/>
                    <a:pt x="26" y="26"/>
                    <a:pt x="26" y="26"/>
                  </a:cubicBez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15" name="îṣļídè">
              <a:extLst>
                <a:ext uri="{FF2B5EF4-FFF2-40B4-BE49-F238E27FC236}">
                  <a16:creationId xmlns:a16="http://schemas.microsoft.com/office/drawing/2014/main" id="{97B4BC1E-361C-4DB5-982C-3869AB0DC781}"/>
                </a:ext>
              </a:extLst>
            </p:cNvPr>
            <p:cNvSpPr/>
            <p:nvPr/>
          </p:nvSpPr>
          <p:spPr bwMode="auto">
            <a:xfrm>
              <a:off x="5691188" y="4171950"/>
              <a:ext cx="149225" cy="85725"/>
            </a:xfrm>
            <a:custGeom>
              <a:avLst/>
              <a:gdLst>
                <a:gd name="T0" fmla="*/ 26 w 45"/>
                <a:gd name="T1" fmla="*/ 26 h 26"/>
                <a:gd name="T2" fmla="*/ 44 w 45"/>
                <a:gd name="T3" fmla="*/ 15 h 26"/>
                <a:gd name="T4" fmla="*/ 44 w 45"/>
                <a:gd name="T5" fmla="*/ 14 h 26"/>
                <a:gd name="T6" fmla="*/ 22 w 45"/>
                <a:gd name="T7" fmla="*/ 1 h 26"/>
                <a:gd name="T8" fmla="*/ 19 w 45"/>
                <a:gd name="T9" fmla="*/ 1 h 26"/>
                <a:gd name="T10" fmla="*/ 1 w 45"/>
                <a:gd name="T11" fmla="*/ 11 h 26"/>
                <a:gd name="T12" fmla="*/ 1 w 45"/>
                <a:gd name="T13" fmla="*/ 13 h 26"/>
                <a:gd name="T14" fmla="*/ 23 w 45"/>
                <a:gd name="T15" fmla="*/ 26 h 26"/>
                <a:gd name="T16" fmla="*/ 26 w 45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6">
                  <a:moveTo>
                    <a:pt x="26" y="26"/>
                  </a:moveTo>
                  <a:cubicBezTo>
                    <a:pt x="44" y="15"/>
                    <a:pt x="44" y="15"/>
                    <a:pt x="44" y="15"/>
                  </a:cubicBezTo>
                  <a:cubicBezTo>
                    <a:pt x="45" y="15"/>
                    <a:pt x="45" y="14"/>
                    <a:pt x="44" y="14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1" y="0"/>
                    <a:pt x="20" y="0"/>
                    <a:pt x="19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2"/>
                    <a:pt x="0" y="12"/>
                    <a:pt x="1" y="13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4" y="26"/>
                    <a:pt x="26" y="26"/>
                    <a:pt x="26" y="26"/>
                  </a:cubicBez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16" name="íşliḍê">
              <a:extLst>
                <a:ext uri="{FF2B5EF4-FFF2-40B4-BE49-F238E27FC236}">
                  <a16:creationId xmlns:a16="http://schemas.microsoft.com/office/drawing/2014/main" id="{E19A0058-02C8-4D01-B794-8CE3A19A177B}"/>
                </a:ext>
              </a:extLst>
            </p:cNvPr>
            <p:cNvSpPr/>
            <p:nvPr/>
          </p:nvSpPr>
          <p:spPr bwMode="auto">
            <a:xfrm>
              <a:off x="5519738" y="4270375"/>
              <a:ext cx="149225" cy="85725"/>
            </a:xfrm>
            <a:custGeom>
              <a:avLst/>
              <a:gdLst>
                <a:gd name="T0" fmla="*/ 26 w 45"/>
                <a:gd name="T1" fmla="*/ 26 h 26"/>
                <a:gd name="T2" fmla="*/ 44 w 45"/>
                <a:gd name="T3" fmla="*/ 16 h 26"/>
                <a:gd name="T4" fmla="*/ 44 w 45"/>
                <a:gd name="T5" fmla="*/ 14 h 26"/>
                <a:gd name="T6" fmla="*/ 22 w 45"/>
                <a:gd name="T7" fmla="*/ 1 h 26"/>
                <a:gd name="T8" fmla="*/ 19 w 45"/>
                <a:gd name="T9" fmla="*/ 1 h 26"/>
                <a:gd name="T10" fmla="*/ 1 w 45"/>
                <a:gd name="T11" fmla="*/ 11 h 26"/>
                <a:gd name="T12" fmla="*/ 1 w 45"/>
                <a:gd name="T13" fmla="*/ 13 h 26"/>
                <a:gd name="T14" fmla="*/ 23 w 45"/>
                <a:gd name="T15" fmla="*/ 26 h 26"/>
                <a:gd name="T16" fmla="*/ 26 w 45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6">
                  <a:moveTo>
                    <a:pt x="26" y="26"/>
                  </a:moveTo>
                  <a:cubicBezTo>
                    <a:pt x="44" y="16"/>
                    <a:pt x="44" y="16"/>
                    <a:pt x="44" y="16"/>
                  </a:cubicBezTo>
                  <a:cubicBezTo>
                    <a:pt x="45" y="15"/>
                    <a:pt x="45" y="14"/>
                    <a:pt x="44" y="14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1" y="1"/>
                    <a:pt x="20" y="0"/>
                    <a:pt x="19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2"/>
                    <a:pt x="0" y="12"/>
                    <a:pt x="1" y="13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4" y="26"/>
                    <a:pt x="26" y="26"/>
                    <a:pt x="26" y="26"/>
                  </a:cubicBez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17" name="ísļiḑè">
              <a:extLst>
                <a:ext uri="{FF2B5EF4-FFF2-40B4-BE49-F238E27FC236}">
                  <a16:creationId xmlns:a16="http://schemas.microsoft.com/office/drawing/2014/main" id="{1EA352FB-157E-4F40-AA01-73DE9D218E1E}"/>
                </a:ext>
              </a:extLst>
            </p:cNvPr>
            <p:cNvSpPr/>
            <p:nvPr/>
          </p:nvSpPr>
          <p:spPr bwMode="auto">
            <a:xfrm>
              <a:off x="5862638" y="4073525"/>
              <a:ext cx="149225" cy="85725"/>
            </a:xfrm>
            <a:custGeom>
              <a:avLst/>
              <a:gdLst>
                <a:gd name="T0" fmla="*/ 26 w 45"/>
                <a:gd name="T1" fmla="*/ 26 h 26"/>
                <a:gd name="T2" fmla="*/ 44 w 45"/>
                <a:gd name="T3" fmla="*/ 15 h 26"/>
                <a:gd name="T4" fmla="*/ 44 w 45"/>
                <a:gd name="T5" fmla="*/ 14 h 26"/>
                <a:gd name="T6" fmla="*/ 22 w 45"/>
                <a:gd name="T7" fmla="*/ 1 h 26"/>
                <a:gd name="T8" fmla="*/ 19 w 45"/>
                <a:gd name="T9" fmla="*/ 1 h 26"/>
                <a:gd name="T10" fmla="*/ 1 w 45"/>
                <a:gd name="T11" fmla="*/ 11 h 26"/>
                <a:gd name="T12" fmla="*/ 1 w 45"/>
                <a:gd name="T13" fmla="*/ 13 h 26"/>
                <a:gd name="T14" fmla="*/ 24 w 45"/>
                <a:gd name="T15" fmla="*/ 26 h 26"/>
                <a:gd name="T16" fmla="*/ 26 w 45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6">
                  <a:moveTo>
                    <a:pt x="26" y="26"/>
                  </a:moveTo>
                  <a:cubicBezTo>
                    <a:pt x="44" y="15"/>
                    <a:pt x="44" y="15"/>
                    <a:pt x="44" y="15"/>
                  </a:cubicBezTo>
                  <a:cubicBezTo>
                    <a:pt x="45" y="15"/>
                    <a:pt x="45" y="14"/>
                    <a:pt x="44" y="14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1" y="0"/>
                    <a:pt x="20" y="0"/>
                    <a:pt x="19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2"/>
                    <a:pt x="0" y="12"/>
                    <a:pt x="1" y="13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6"/>
                    <a:pt x="26" y="26"/>
                    <a:pt x="26" y="26"/>
                  </a:cubicBez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18" name="ïṡliḑé">
              <a:extLst>
                <a:ext uri="{FF2B5EF4-FFF2-40B4-BE49-F238E27FC236}">
                  <a16:creationId xmlns:a16="http://schemas.microsoft.com/office/drawing/2014/main" id="{A3F9818B-3117-4DD1-8E14-715C853A479E}"/>
                </a:ext>
              </a:extLst>
            </p:cNvPr>
            <p:cNvSpPr/>
            <p:nvPr/>
          </p:nvSpPr>
          <p:spPr bwMode="auto">
            <a:xfrm>
              <a:off x="5776913" y="4122738"/>
              <a:ext cx="149225" cy="85725"/>
            </a:xfrm>
            <a:custGeom>
              <a:avLst/>
              <a:gdLst>
                <a:gd name="T0" fmla="*/ 26 w 45"/>
                <a:gd name="T1" fmla="*/ 26 h 26"/>
                <a:gd name="T2" fmla="*/ 44 w 45"/>
                <a:gd name="T3" fmla="*/ 15 h 26"/>
                <a:gd name="T4" fmla="*/ 44 w 45"/>
                <a:gd name="T5" fmla="*/ 14 h 26"/>
                <a:gd name="T6" fmla="*/ 22 w 45"/>
                <a:gd name="T7" fmla="*/ 1 h 26"/>
                <a:gd name="T8" fmla="*/ 19 w 45"/>
                <a:gd name="T9" fmla="*/ 1 h 26"/>
                <a:gd name="T10" fmla="*/ 1 w 45"/>
                <a:gd name="T11" fmla="*/ 11 h 26"/>
                <a:gd name="T12" fmla="*/ 1 w 45"/>
                <a:gd name="T13" fmla="*/ 13 h 26"/>
                <a:gd name="T14" fmla="*/ 23 w 45"/>
                <a:gd name="T15" fmla="*/ 26 h 26"/>
                <a:gd name="T16" fmla="*/ 26 w 45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6">
                  <a:moveTo>
                    <a:pt x="26" y="26"/>
                  </a:moveTo>
                  <a:cubicBezTo>
                    <a:pt x="44" y="15"/>
                    <a:pt x="44" y="15"/>
                    <a:pt x="44" y="15"/>
                  </a:cubicBezTo>
                  <a:cubicBezTo>
                    <a:pt x="45" y="15"/>
                    <a:pt x="45" y="14"/>
                    <a:pt x="44" y="14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1" y="0"/>
                    <a:pt x="20" y="0"/>
                    <a:pt x="19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2"/>
                    <a:pt x="0" y="12"/>
                    <a:pt x="1" y="13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4" y="26"/>
                    <a:pt x="26" y="26"/>
                    <a:pt x="26" y="26"/>
                  </a:cubicBez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19" name="iśḷiḍè">
              <a:extLst>
                <a:ext uri="{FF2B5EF4-FFF2-40B4-BE49-F238E27FC236}">
                  <a16:creationId xmlns:a16="http://schemas.microsoft.com/office/drawing/2014/main" id="{29A2203D-ACA7-4D80-B65D-E61CDE8EBB88}"/>
                </a:ext>
              </a:extLst>
            </p:cNvPr>
            <p:cNvSpPr/>
            <p:nvPr/>
          </p:nvSpPr>
          <p:spPr bwMode="auto">
            <a:xfrm>
              <a:off x="5949950" y="4024313"/>
              <a:ext cx="147638" cy="85725"/>
            </a:xfrm>
            <a:custGeom>
              <a:avLst/>
              <a:gdLst>
                <a:gd name="T0" fmla="*/ 27 w 45"/>
                <a:gd name="T1" fmla="*/ 26 h 26"/>
                <a:gd name="T2" fmla="*/ 44 w 45"/>
                <a:gd name="T3" fmla="*/ 15 h 26"/>
                <a:gd name="T4" fmla="*/ 44 w 45"/>
                <a:gd name="T5" fmla="*/ 14 h 26"/>
                <a:gd name="T6" fmla="*/ 22 w 45"/>
                <a:gd name="T7" fmla="*/ 1 h 26"/>
                <a:gd name="T8" fmla="*/ 19 w 45"/>
                <a:gd name="T9" fmla="*/ 1 h 26"/>
                <a:gd name="T10" fmla="*/ 1 w 45"/>
                <a:gd name="T11" fmla="*/ 11 h 26"/>
                <a:gd name="T12" fmla="*/ 1 w 45"/>
                <a:gd name="T13" fmla="*/ 13 h 26"/>
                <a:gd name="T14" fmla="*/ 24 w 45"/>
                <a:gd name="T15" fmla="*/ 26 h 26"/>
                <a:gd name="T16" fmla="*/ 27 w 45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6">
                  <a:moveTo>
                    <a:pt x="27" y="26"/>
                  </a:moveTo>
                  <a:cubicBezTo>
                    <a:pt x="44" y="15"/>
                    <a:pt x="44" y="15"/>
                    <a:pt x="44" y="15"/>
                  </a:cubicBezTo>
                  <a:cubicBezTo>
                    <a:pt x="45" y="15"/>
                    <a:pt x="45" y="14"/>
                    <a:pt x="44" y="14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1" y="0"/>
                    <a:pt x="20" y="0"/>
                    <a:pt x="19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1" y="12"/>
                    <a:pt x="1" y="13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6"/>
                    <a:pt x="26" y="26"/>
                    <a:pt x="27" y="26"/>
                  </a:cubicBez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20" name="îşľïḓe">
              <a:extLst>
                <a:ext uri="{FF2B5EF4-FFF2-40B4-BE49-F238E27FC236}">
                  <a16:creationId xmlns:a16="http://schemas.microsoft.com/office/drawing/2014/main" id="{43413DE6-6C94-41BF-857B-C7240BA1C984}"/>
                </a:ext>
              </a:extLst>
            </p:cNvPr>
            <p:cNvSpPr/>
            <p:nvPr/>
          </p:nvSpPr>
          <p:spPr bwMode="auto">
            <a:xfrm>
              <a:off x="5899150" y="3546475"/>
              <a:ext cx="149225" cy="85725"/>
            </a:xfrm>
            <a:custGeom>
              <a:avLst/>
              <a:gdLst>
                <a:gd name="T0" fmla="*/ 23 w 45"/>
                <a:gd name="T1" fmla="*/ 25 h 26"/>
                <a:gd name="T2" fmla="*/ 26 w 45"/>
                <a:gd name="T3" fmla="*/ 26 h 26"/>
                <a:gd name="T4" fmla="*/ 44 w 45"/>
                <a:gd name="T5" fmla="*/ 15 h 26"/>
                <a:gd name="T6" fmla="*/ 44 w 45"/>
                <a:gd name="T7" fmla="*/ 14 h 26"/>
                <a:gd name="T8" fmla="*/ 21 w 45"/>
                <a:gd name="T9" fmla="*/ 1 h 26"/>
                <a:gd name="T10" fmla="*/ 18 w 45"/>
                <a:gd name="T11" fmla="*/ 1 h 26"/>
                <a:gd name="T12" fmla="*/ 1 w 45"/>
                <a:gd name="T13" fmla="*/ 11 h 26"/>
                <a:gd name="T14" fmla="*/ 1 w 45"/>
                <a:gd name="T15" fmla="*/ 13 h 26"/>
                <a:gd name="T16" fmla="*/ 23 w 45"/>
                <a:gd name="T1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6">
                  <a:moveTo>
                    <a:pt x="23" y="25"/>
                  </a:moveTo>
                  <a:cubicBezTo>
                    <a:pt x="24" y="26"/>
                    <a:pt x="25" y="26"/>
                    <a:pt x="26" y="26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5" y="15"/>
                    <a:pt x="44" y="14"/>
                    <a:pt x="44" y="14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19" y="0"/>
                    <a:pt x="18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2"/>
                    <a:pt x="1" y="13"/>
                  </a:cubicBezTo>
                  <a:lnTo>
                    <a:pt x="23" y="25"/>
                  </a:ln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21" name="iṩļïḋe">
              <a:extLst>
                <a:ext uri="{FF2B5EF4-FFF2-40B4-BE49-F238E27FC236}">
                  <a16:creationId xmlns:a16="http://schemas.microsoft.com/office/drawing/2014/main" id="{36C04FA5-59A2-4774-8642-C1900759C827}"/>
                </a:ext>
              </a:extLst>
            </p:cNvPr>
            <p:cNvSpPr/>
            <p:nvPr/>
          </p:nvSpPr>
          <p:spPr bwMode="auto">
            <a:xfrm>
              <a:off x="6070600" y="3446463"/>
              <a:ext cx="149225" cy="85725"/>
            </a:xfrm>
            <a:custGeom>
              <a:avLst/>
              <a:gdLst>
                <a:gd name="T0" fmla="*/ 23 w 45"/>
                <a:gd name="T1" fmla="*/ 25 h 26"/>
                <a:gd name="T2" fmla="*/ 26 w 45"/>
                <a:gd name="T3" fmla="*/ 26 h 26"/>
                <a:gd name="T4" fmla="*/ 44 w 45"/>
                <a:gd name="T5" fmla="*/ 15 h 26"/>
                <a:gd name="T6" fmla="*/ 44 w 45"/>
                <a:gd name="T7" fmla="*/ 14 h 26"/>
                <a:gd name="T8" fmla="*/ 22 w 45"/>
                <a:gd name="T9" fmla="*/ 1 h 26"/>
                <a:gd name="T10" fmla="*/ 19 w 45"/>
                <a:gd name="T11" fmla="*/ 1 h 26"/>
                <a:gd name="T12" fmla="*/ 1 w 45"/>
                <a:gd name="T13" fmla="*/ 11 h 26"/>
                <a:gd name="T14" fmla="*/ 1 w 45"/>
                <a:gd name="T15" fmla="*/ 13 h 26"/>
                <a:gd name="T16" fmla="*/ 23 w 45"/>
                <a:gd name="T1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6">
                  <a:moveTo>
                    <a:pt x="23" y="25"/>
                  </a:moveTo>
                  <a:cubicBezTo>
                    <a:pt x="24" y="26"/>
                    <a:pt x="25" y="26"/>
                    <a:pt x="26" y="26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5" y="15"/>
                    <a:pt x="45" y="14"/>
                    <a:pt x="44" y="14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1" y="0"/>
                    <a:pt x="19" y="0"/>
                    <a:pt x="19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2"/>
                    <a:pt x="1" y="13"/>
                  </a:cubicBezTo>
                  <a:lnTo>
                    <a:pt x="23" y="25"/>
                  </a:ln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22" name="iSlîdê">
              <a:extLst>
                <a:ext uri="{FF2B5EF4-FFF2-40B4-BE49-F238E27FC236}">
                  <a16:creationId xmlns:a16="http://schemas.microsoft.com/office/drawing/2014/main" id="{CBCCA56C-315F-4AA1-B8D2-135EF6F1C7DC}"/>
                </a:ext>
              </a:extLst>
            </p:cNvPr>
            <p:cNvSpPr/>
            <p:nvPr/>
          </p:nvSpPr>
          <p:spPr bwMode="auto">
            <a:xfrm>
              <a:off x="5794375" y="3608388"/>
              <a:ext cx="147638" cy="82550"/>
            </a:xfrm>
            <a:custGeom>
              <a:avLst/>
              <a:gdLst>
                <a:gd name="T0" fmla="*/ 23 w 45"/>
                <a:gd name="T1" fmla="*/ 25 h 25"/>
                <a:gd name="T2" fmla="*/ 26 w 45"/>
                <a:gd name="T3" fmla="*/ 25 h 25"/>
                <a:gd name="T4" fmla="*/ 44 w 45"/>
                <a:gd name="T5" fmla="*/ 15 h 25"/>
                <a:gd name="T6" fmla="*/ 44 w 45"/>
                <a:gd name="T7" fmla="*/ 13 h 25"/>
                <a:gd name="T8" fmla="*/ 22 w 45"/>
                <a:gd name="T9" fmla="*/ 0 h 25"/>
                <a:gd name="T10" fmla="*/ 19 w 45"/>
                <a:gd name="T11" fmla="*/ 0 h 25"/>
                <a:gd name="T12" fmla="*/ 1 w 45"/>
                <a:gd name="T13" fmla="*/ 10 h 25"/>
                <a:gd name="T14" fmla="*/ 1 w 45"/>
                <a:gd name="T15" fmla="*/ 12 h 25"/>
                <a:gd name="T16" fmla="*/ 23 w 4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5">
                  <a:moveTo>
                    <a:pt x="23" y="25"/>
                  </a:moveTo>
                  <a:cubicBezTo>
                    <a:pt x="24" y="25"/>
                    <a:pt x="25" y="25"/>
                    <a:pt x="26" y="2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5" y="14"/>
                    <a:pt x="45" y="13"/>
                    <a:pt x="44" y="1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19" y="0"/>
                    <a:pt x="19" y="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1"/>
                    <a:pt x="0" y="12"/>
                    <a:pt x="1" y="12"/>
                  </a:cubicBezTo>
                  <a:lnTo>
                    <a:pt x="23" y="25"/>
                  </a:ln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23" name="ïṡḻídè">
              <a:extLst>
                <a:ext uri="{FF2B5EF4-FFF2-40B4-BE49-F238E27FC236}">
                  <a16:creationId xmlns:a16="http://schemas.microsoft.com/office/drawing/2014/main" id="{1EFD6744-8A3E-45E5-B72D-4FEB28B763A7}"/>
                </a:ext>
              </a:extLst>
            </p:cNvPr>
            <p:cNvSpPr/>
            <p:nvPr/>
          </p:nvSpPr>
          <p:spPr bwMode="auto">
            <a:xfrm>
              <a:off x="5984875" y="3497263"/>
              <a:ext cx="149225" cy="84138"/>
            </a:xfrm>
            <a:custGeom>
              <a:avLst/>
              <a:gdLst>
                <a:gd name="T0" fmla="*/ 23 w 45"/>
                <a:gd name="T1" fmla="*/ 25 h 26"/>
                <a:gd name="T2" fmla="*/ 26 w 45"/>
                <a:gd name="T3" fmla="*/ 26 h 26"/>
                <a:gd name="T4" fmla="*/ 44 w 45"/>
                <a:gd name="T5" fmla="*/ 15 h 26"/>
                <a:gd name="T6" fmla="*/ 44 w 45"/>
                <a:gd name="T7" fmla="*/ 14 h 26"/>
                <a:gd name="T8" fmla="*/ 21 w 45"/>
                <a:gd name="T9" fmla="*/ 1 h 26"/>
                <a:gd name="T10" fmla="*/ 19 w 45"/>
                <a:gd name="T11" fmla="*/ 1 h 26"/>
                <a:gd name="T12" fmla="*/ 1 w 45"/>
                <a:gd name="T13" fmla="*/ 11 h 26"/>
                <a:gd name="T14" fmla="*/ 1 w 45"/>
                <a:gd name="T15" fmla="*/ 13 h 26"/>
                <a:gd name="T16" fmla="*/ 23 w 45"/>
                <a:gd name="T1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6">
                  <a:moveTo>
                    <a:pt x="23" y="25"/>
                  </a:moveTo>
                  <a:cubicBezTo>
                    <a:pt x="24" y="26"/>
                    <a:pt x="25" y="26"/>
                    <a:pt x="26" y="26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5" y="15"/>
                    <a:pt x="45" y="14"/>
                    <a:pt x="44" y="14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19" y="0"/>
                    <a:pt x="19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2"/>
                    <a:pt x="1" y="13"/>
                  </a:cubicBezTo>
                  <a:lnTo>
                    <a:pt x="23" y="25"/>
                  </a:ln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24" name="ïṥ1ïḋé">
              <a:extLst>
                <a:ext uri="{FF2B5EF4-FFF2-40B4-BE49-F238E27FC236}">
                  <a16:creationId xmlns:a16="http://schemas.microsoft.com/office/drawing/2014/main" id="{388E5E39-3EA8-44C1-9879-8256A56DD3BC}"/>
                </a:ext>
              </a:extLst>
            </p:cNvPr>
            <p:cNvSpPr/>
            <p:nvPr/>
          </p:nvSpPr>
          <p:spPr bwMode="auto">
            <a:xfrm>
              <a:off x="5622925" y="3706813"/>
              <a:ext cx="147638" cy="82550"/>
            </a:xfrm>
            <a:custGeom>
              <a:avLst/>
              <a:gdLst>
                <a:gd name="T0" fmla="*/ 23 w 45"/>
                <a:gd name="T1" fmla="*/ 25 h 25"/>
                <a:gd name="T2" fmla="*/ 26 w 45"/>
                <a:gd name="T3" fmla="*/ 25 h 25"/>
                <a:gd name="T4" fmla="*/ 44 w 45"/>
                <a:gd name="T5" fmla="*/ 15 h 25"/>
                <a:gd name="T6" fmla="*/ 44 w 45"/>
                <a:gd name="T7" fmla="*/ 13 h 25"/>
                <a:gd name="T8" fmla="*/ 22 w 45"/>
                <a:gd name="T9" fmla="*/ 0 h 25"/>
                <a:gd name="T10" fmla="*/ 19 w 45"/>
                <a:gd name="T11" fmla="*/ 0 h 25"/>
                <a:gd name="T12" fmla="*/ 1 w 45"/>
                <a:gd name="T13" fmla="*/ 10 h 25"/>
                <a:gd name="T14" fmla="*/ 1 w 45"/>
                <a:gd name="T15" fmla="*/ 12 h 25"/>
                <a:gd name="T16" fmla="*/ 23 w 4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5">
                  <a:moveTo>
                    <a:pt x="23" y="25"/>
                  </a:moveTo>
                  <a:cubicBezTo>
                    <a:pt x="24" y="25"/>
                    <a:pt x="25" y="25"/>
                    <a:pt x="26" y="2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5" y="14"/>
                    <a:pt x="45" y="14"/>
                    <a:pt x="44" y="1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19" y="0"/>
                    <a:pt x="19" y="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1"/>
                    <a:pt x="0" y="12"/>
                    <a:pt x="1" y="12"/>
                  </a:cubicBezTo>
                  <a:lnTo>
                    <a:pt x="23" y="25"/>
                  </a:ln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25" name="îṡļïḋè">
              <a:extLst>
                <a:ext uri="{FF2B5EF4-FFF2-40B4-BE49-F238E27FC236}">
                  <a16:creationId xmlns:a16="http://schemas.microsoft.com/office/drawing/2014/main" id="{E1ED61EE-864D-46DF-9B00-987CEF4E113D}"/>
                </a:ext>
              </a:extLst>
            </p:cNvPr>
            <p:cNvSpPr/>
            <p:nvPr/>
          </p:nvSpPr>
          <p:spPr bwMode="auto">
            <a:xfrm>
              <a:off x="5708650" y="3657600"/>
              <a:ext cx="147638" cy="82550"/>
            </a:xfrm>
            <a:custGeom>
              <a:avLst/>
              <a:gdLst>
                <a:gd name="T0" fmla="*/ 23 w 45"/>
                <a:gd name="T1" fmla="*/ 25 h 25"/>
                <a:gd name="T2" fmla="*/ 26 w 45"/>
                <a:gd name="T3" fmla="*/ 25 h 25"/>
                <a:gd name="T4" fmla="*/ 44 w 45"/>
                <a:gd name="T5" fmla="*/ 15 h 25"/>
                <a:gd name="T6" fmla="*/ 44 w 45"/>
                <a:gd name="T7" fmla="*/ 13 h 25"/>
                <a:gd name="T8" fmla="*/ 22 w 45"/>
                <a:gd name="T9" fmla="*/ 0 h 25"/>
                <a:gd name="T10" fmla="*/ 19 w 45"/>
                <a:gd name="T11" fmla="*/ 0 h 25"/>
                <a:gd name="T12" fmla="*/ 1 w 45"/>
                <a:gd name="T13" fmla="*/ 10 h 25"/>
                <a:gd name="T14" fmla="*/ 1 w 45"/>
                <a:gd name="T15" fmla="*/ 12 h 25"/>
                <a:gd name="T16" fmla="*/ 23 w 4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5">
                  <a:moveTo>
                    <a:pt x="23" y="25"/>
                  </a:moveTo>
                  <a:cubicBezTo>
                    <a:pt x="24" y="25"/>
                    <a:pt x="25" y="25"/>
                    <a:pt x="26" y="2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5" y="14"/>
                    <a:pt x="45" y="13"/>
                    <a:pt x="44" y="1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19" y="0"/>
                    <a:pt x="19" y="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1"/>
                    <a:pt x="0" y="12"/>
                    <a:pt x="1" y="12"/>
                  </a:cubicBezTo>
                  <a:lnTo>
                    <a:pt x="23" y="25"/>
                  </a:ln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26" name="íṩľíde">
              <a:extLst>
                <a:ext uri="{FF2B5EF4-FFF2-40B4-BE49-F238E27FC236}">
                  <a16:creationId xmlns:a16="http://schemas.microsoft.com/office/drawing/2014/main" id="{17FF5432-89C7-460D-BDE1-C545AB16E6D8}"/>
                </a:ext>
              </a:extLst>
            </p:cNvPr>
            <p:cNvSpPr/>
            <p:nvPr/>
          </p:nvSpPr>
          <p:spPr bwMode="auto">
            <a:xfrm>
              <a:off x="6559550" y="3311525"/>
              <a:ext cx="149225" cy="85725"/>
            </a:xfrm>
            <a:custGeom>
              <a:avLst/>
              <a:gdLst>
                <a:gd name="T0" fmla="*/ 23 w 45"/>
                <a:gd name="T1" fmla="*/ 25 h 26"/>
                <a:gd name="T2" fmla="*/ 26 w 45"/>
                <a:gd name="T3" fmla="*/ 25 h 26"/>
                <a:gd name="T4" fmla="*/ 44 w 45"/>
                <a:gd name="T5" fmla="*/ 15 h 26"/>
                <a:gd name="T6" fmla="*/ 44 w 45"/>
                <a:gd name="T7" fmla="*/ 13 h 26"/>
                <a:gd name="T8" fmla="*/ 22 w 45"/>
                <a:gd name="T9" fmla="*/ 1 h 26"/>
                <a:gd name="T10" fmla="*/ 19 w 45"/>
                <a:gd name="T11" fmla="*/ 0 h 26"/>
                <a:gd name="T12" fmla="*/ 1 w 45"/>
                <a:gd name="T13" fmla="*/ 11 h 26"/>
                <a:gd name="T14" fmla="*/ 1 w 45"/>
                <a:gd name="T15" fmla="*/ 12 h 26"/>
                <a:gd name="T16" fmla="*/ 23 w 45"/>
                <a:gd name="T1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6">
                  <a:moveTo>
                    <a:pt x="23" y="25"/>
                  </a:moveTo>
                  <a:cubicBezTo>
                    <a:pt x="24" y="26"/>
                    <a:pt x="25" y="26"/>
                    <a:pt x="26" y="2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5" y="15"/>
                    <a:pt x="45" y="14"/>
                    <a:pt x="44" y="13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1" y="0"/>
                    <a:pt x="19" y="0"/>
                    <a:pt x="19" y="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2"/>
                    <a:pt x="1" y="12"/>
                  </a:cubicBezTo>
                  <a:lnTo>
                    <a:pt x="23" y="25"/>
                  </a:ln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27" name="ïS1ïdè">
              <a:extLst>
                <a:ext uri="{FF2B5EF4-FFF2-40B4-BE49-F238E27FC236}">
                  <a16:creationId xmlns:a16="http://schemas.microsoft.com/office/drawing/2014/main" id="{58750281-1108-4ED6-9462-FB9654C137E0}"/>
                </a:ext>
              </a:extLst>
            </p:cNvPr>
            <p:cNvSpPr/>
            <p:nvPr/>
          </p:nvSpPr>
          <p:spPr bwMode="auto">
            <a:xfrm>
              <a:off x="6788150" y="3543300"/>
              <a:ext cx="147638" cy="85725"/>
            </a:xfrm>
            <a:custGeom>
              <a:avLst/>
              <a:gdLst>
                <a:gd name="T0" fmla="*/ 26 w 45"/>
                <a:gd name="T1" fmla="*/ 25 h 26"/>
                <a:gd name="T2" fmla="*/ 44 w 45"/>
                <a:gd name="T3" fmla="*/ 15 h 26"/>
                <a:gd name="T4" fmla="*/ 44 w 45"/>
                <a:gd name="T5" fmla="*/ 13 h 26"/>
                <a:gd name="T6" fmla="*/ 22 w 45"/>
                <a:gd name="T7" fmla="*/ 0 h 26"/>
                <a:gd name="T8" fmla="*/ 19 w 45"/>
                <a:gd name="T9" fmla="*/ 0 h 26"/>
                <a:gd name="T10" fmla="*/ 1 w 45"/>
                <a:gd name="T11" fmla="*/ 11 h 26"/>
                <a:gd name="T12" fmla="*/ 1 w 45"/>
                <a:gd name="T13" fmla="*/ 12 h 26"/>
                <a:gd name="T14" fmla="*/ 23 w 45"/>
                <a:gd name="T15" fmla="*/ 25 h 26"/>
                <a:gd name="T16" fmla="*/ 26 w 45"/>
                <a:gd name="T1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6">
                  <a:moveTo>
                    <a:pt x="26" y="25"/>
                  </a:moveTo>
                  <a:cubicBezTo>
                    <a:pt x="44" y="15"/>
                    <a:pt x="44" y="15"/>
                    <a:pt x="44" y="15"/>
                  </a:cubicBezTo>
                  <a:cubicBezTo>
                    <a:pt x="45" y="15"/>
                    <a:pt x="45" y="14"/>
                    <a:pt x="44" y="1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19" y="0"/>
                    <a:pt x="19" y="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6"/>
                    <a:pt x="25" y="26"/>
                    <a:pt x="26" y="25"/>
                  </a:cubicBez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28" name="îṩlïdê">
              <a:extLst>
                <a:ext uri="{FF2B5EF4-FFF2-40B4-BE49-F238E27FC236}">
                  <a16:creationId xmlns:a16="http://schemas.microsoft.com/office/drawing/2014/main" id="{172AF6D3-0F72-44D3-AE57-2F9399155E6E}"/>
                </a:ext>
              </a:extLst>
            </p:cNvPr>
            <p:cNvSpPr/>
            <p:nvPr/>
          </p:nvSpPr>
          <p:spPr bwMode="auto">
            <a:xfrm>
              <a:off x="5537200" y="3757613"/>
              <a:ext cx="147638" cy="80963"/>
            </a:xfrm>
            <a:custGeom>
              <a:avLst/>
              <a:gdLst>
                <a:gd name="T0" fmla="*/ 23 w 45"/>
                <a:gd name="T1" fmla="*/ 25 h 25"/>
                <a:gd name="T2" fmla="*/ 26 w 45"/>
                <a:gd name="T3" fmla="*/ 25 h 25"/>
                <a:gd name="T4" fmla="*/ 44 w 45"/>
                <a:gd name="T5" fmla="*/ 15 h 25"/>
                <a:gd name="T6" fmla="*/ 44 w 45"/>
                <a:gd name="T7" fmla="*/ 13 h 25"/>
                <a:gd name="T8" fmla="*/ 22 w 45"/>
                <a:gd name="T9" fmla="*/ 0 h 25"/>
                <a:gd name="T10" fmla="*/ 19 w 45"/>
                <a:gd name="T11" fmla="*/ 0 h 25"/>
                <a:gd name="T12" fmla="*/ 1 w 45"/>
                <a:gd name="T13" fmla="*/ 10 h 25"/>
                <a:gd name="T14" fmla="*/ 1 w 45"/>
                <a:gd name="T15" fmla="*/ 12 h 25"/>
                <a:gd name="T16" fmla="*/ 23 w 4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5">
                  <a:moveTo>
                    <a:pt x="23" y="25"/>
                  </a:moveTo>
                  <a:cubicBezTo>
                    <a:pt x="24" y="25"/>
                    <a:pt x="25" y="25"/>
                    <a:pt x="26" y="2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5" y="14"/>
                    <a:pt x="45" y="14"/>
                    <a:pt x="44" y="1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19" y="0"/>
                    <a:pt x="19" y="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1"/>
                    <a:pt x="0" y="12"/>
                    <a:pt x="1" y="12"/>
                  </a:cubicBezTo>
                  <a:lnTo>
                    <a:pt x="23" y="25"/>
                  </a:ln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29" name="í$ḻide">
              <a:extLst>
                <a:ext uri="{FF2B5EF4-FFF2-40B4-BE49-F238E27FC236}">
                  <a16:creationId xmlns:a16="http://schemas.microsoft.com/office/drawing/2014/main" id="{8874C062-B0AB-49DE-A34A-BC5C99B37A79}"/>
                </a:ext>
              </a:extLst>
            </p:cNvPr>
            <p:cNvSpPr/>
            <p:nvPr/>
          </p:nvSpPr>
          <p:spPr bwMode="auto">
            <a:xfrm>
              <a:off x="6375400" y="3305175"/>
              <a:ext cx="92075" cy="52388"/>
            </a:xfrm>
            <a:custGeom>
              <a:avLst/>
              <a:gdLst>
                <a:gd name="T0" fmla="*/ 7 w 28"/>
                <a:gd name="T1" fmla="*/ 15 h 16"/>
                <a:gd name="T2" fmla="*/ 10 w 28"/>
                <a:gd name="T3" fmla="*/ 16 h 16"/>
                <a:gd name="T4" fmla="*/ 27 w 28"/>
                <a:gd name="T5" fmla="*/ 5 h 16"/>
                <a:gd name="T6" fmla="*/ 27 w 28"/>
                <a:gd name="T7" fmla="*/ 4 h 16"/>
                <a:gd name="T8" fmla="*/ 21 w 28"/>
                <a:gd name="T9" fmla="*/ 0 h 16"/>
                <a:gd name="T10" fmla="*/ 18 w 28"/>
                <a:gd name="T11" fmla="*/ 0 h 16"/>
                <a:gd name="T12" fmla="*/ 1 w 28"/>
                <a:gd name="T13" fmla="*/ 10 h 16"/>
                <a:gd name="T14" fmla="*/ 1 w 28"/>
                <a:gd name="T15" fmla="*/ 12 h 16"/>
                <a:gd name="T16" fmla="*/ 7 w 28"/>
                <a:gd name="T1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6">
                  <a:moveTo>
                    <a:pt x="7" y="15"/>
                  </a:moveTo>
                  <a:cubicBezTo>
                    <a:pt x="7" y="16"/>
                    <a:pt x="9" y="16"/>
                    <a:pt x="10" y="16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8" y="5"/>
                    <a:pt x="28" y="4"/>
                    <a:pt x="27" y="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19" y="0"/>
                    <a:pt x="18" y="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1"/>
                    <a:pt x="0" y="12"/>
                    <a:pt x="1" y="12"/>
                  </a:cubicBezTo>
                  <a:lnTo>
                    <a:pt x="7" y="15"/>
                  </a:lnTo>
                  <a:close/>
                </a:path>
              </a:pathLst>
            </a:custGeom>
            <a:solidFill>
              <a:srgbClr val="A8FF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30" name="iślïḋê">
              <a:extLst>
                <a:ext uri="{FF2B5EF4-FFF2-40B4-BE49-F238E27FC236}">
                  <a16:creationId xmlns:a16="http://schemas.microsoft.com/office/drawing/2014/main" id="{DC6C45F7-A004-4700-AFF9-AEC506D943A0}"/>
                </a:ext>
              </a:extLst>
            </p:cNvPr>
            <p:cNvSpPr/>
            <p:nvPr/>
          </p:nvSpPr>
          <p:spPr bwMode="auto">
            <a:xfrm>
              <a:off x="6203950" y="3403600"/>
              <a:ext cx="92075" cy="53975"/>
            </a:xfrm>
            <a:custGeom>
              <a:avLst/>
              <a:gdLst>
                <a:gd name="T0" fmla="*/ 7 w 28"/>
                <a:gd name="T1" fmla="*/ 15 h 16"/>
                <a:gd name="T2" fmla="*/ 9 w 28"/>
                <a:gd name="T3" fmla="*/ 16 h 16"/>
                <a:gd name="T4" fmla="*/ 27 w 28"/>
                <a:gd name="T5" fmla="*/ 5 h 16"/>
                <a:gd name="T6" fmla="*/ 27 w 28"/>
                <a:gd name="T7" fmla="*/ 4 h 16"/>
                <a:gd name="T8" fmla="*/ 21 w 28"/>
                <a:gd name="T9" fmla="*/ 0 h 16"/>
                <a:gd name="T10" fmla="*/ 18 w 28"/>
                <a:gd name="T11" fmla="*/ 0 h 16"/>
                <a:gd name="T12" fmla="*/ 0 w 28"/>
                <a:gd name="T13" fmla="*/ 10 h 16"/>
                <a:gd name="T14" fmla="*/ 1 w 28"/>
                <a:gd name="T15" fmla="*/ 12 h 16"/>
                <a:gd name="T16" fmla="*/ 7 w 28"/>
                <a:gd name="T1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6">
                  <a:moveTo>
                    <a:pt x="7" y="15"/>
                  </a:moveTo>
                  <a:cubicBezTo>
                    <a:pt x="7" y="16"/>
                    <a:pt x="9" y="16"/>
                    <a:pt x="9" y="16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8" y="5"/>
                    <a:pt x="28" y="4"/>
                    <a:pt x="27" y="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19" y="0"/>
                    <a:pt x="18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2"/>
                    <a:pt x="1" y="12"/>
                  </a:cubicBezTo>
                  <a:lnTo>
                    <a:pt x="7" y="15"/>
                  </a:lnTo>
                  <a:close/>
                </a:path>
              </a:pathLst>
            </a:custGeom>
            <a:solidFill>
              <a:srgbClr val="A8FF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31" name="îSḷïḋé">
              <a:extLst>
                <a:ext uri="{FF2B5EF4-FFF2-40B4-BE49-F238E27FC236}">
                  <a16:creationId xmlns:a16="http://schemas.microsoft.com/office/drawing/2014/main" id="{02C1733F-E958-493A-9AF7-43C0BD577AB8}"/>
                </a:ext>
              </a:extLst>
            </p:cNvPr>
            <p:cNvSpPr/>
            <p:nvPr/>
          </p:nvSpPr>
          <p:spPr bwMode="auto">
            <a:xfrm>
              <a:off x="6461125" y="3255963"/>
              <a:ext cx="92075" cy="52388"/>
            </a:xfrm>
            <a:custGeom>
              <a:avLst/>
              <a:gdLst>
                <a:gd name="T0" fmla="*/ 7 w 28"/>
                <a:gd name="T1" fmla="*/ 15 h 16"/>
                <a:gd name="T2" fmla="*/ 10 w 28"/>
                <a:gd name="T3" fmla="*/ 16 h 16"/>
                <a:gd name="T4" fmla="*/ 27 w 28"/>
                <a:gd name="T5" fmla="*/ 5 h 16"/>
                <a:gd name="T6" fmla="*/ 27 w 28"/>
                <a:gd name="T7" fmla="*/ 4 h 16"/>
                <a:gd name="T8" fmla="*/ 21 w 28"/>
                <a:gd name="T9" fmla="*/ 0 h 16"/>
                <a:gd name="T10" fmla="*/ 18 w 28"/>
                <a:gd name="T11" fmla="*/ 0 h 16"/>
                <a:gd name="T12" fmla="*/ 1 w 28"/>
                <a:gd name="T13" fmla="*/ 10 h 16"/>
                <a:gd name="T14" fmla="*/ 1 w 28"/>
                <a:gd name="T15" fmla="*/ 12 h 16"/>
                <a:gd name="T16" fmla="*/ 7 w 28"/>
                <a:gd name="T1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6">
                  <a:moveTo>
                    <a:pt x="7" y="15"/>
                  </a:moveTo>
                  <a:cubicBezTo>
                    <a:pt x="8" y="16"/>
                    <a:pt x="9" y="16"/>
                    <a:pt x="10" y="16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8" y="5"/>
                    <a:pt x="28" y="4"/>
                    <a:pt x="27" y="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19" y="0"/>
                    <a:pt x="18" y="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1"/>
                    <a:pt x="0" y="11"/>
                    <a:pt x="1" y="12"/>
                  </a:cubicBezTo>
                  <a:lnTo>
                    <a:pt x="7" y="15"/>
                  </a:lnTo>
                  <a:close/>
                </a:path>
              </a:pathLst>
            </a:custGeom>
            <a:solidFill>
              <a:srgbClr val="A8FF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32" name="îṥľïḑê">
              <a:extLst>
                <a:ext uri="{FF2B5EF4-FFF2-40B4-BE49-F238E27FC236}">
                  <a16:creationId xmlns:a16="http://schemas.microsoft.com/office/drawing/2014/main" id="{080AA32B-6837-4679-A4C4-FB17D583BBB4}"/>
                </a:ext>
              </a:extLst>
            </p:cNvPr>
            <p:cNvSpPr/>
            <p:nvPr/>
          </p:nvSpPr>
          <p:spPr bwMode="auto">
            <a:xfrm>
              <a:off x="6289675" y="3354388"/>
              <a:ext cx="92075" cy="52388"/>
            </a:xfrm>
            <a:custGeom>
              <a:avLst/>
              <a:gdLst>
                <a:gd name="T0" fmla="*/ 7 w 28"/>
                <a:gd name="T1" fmla="*/ 15 h 16"/>
                <a:gd name="T2" fmla="*/ 10 w 28"/>
                <a:gd name="T3" fmla="*/ 16 h 16"/>
                <a:gd name="T4" fmla="*/ 27 w 28"/>
                <a:gd name="T5" fmla="*/ 5 h 16"/>
                <a:gd name="T6" fmla="*/ 27 w 28"/>
                <a:gd name="T7" fmla="*/ 4 h 16"/>
                <a:gd name="T8" fmla="*/ 21 w 28"/>
                <a:gd name="T9" fmla="*/ 0 h 16"/>
                <a:gd name="T10" fmla="*/ 18 w 28"/>
                <a:gd name="T11" fmla="*/ 0 h 16"/>
                <a:gd name="T12" fmla="*/ 0 w 28"/>
                <a:gd name="T13" fmla="*/ 10 h 16"/>
                <a:gd name="T14" fmla="*/ 1 w 28"/>
                <a:gd name="T15" fmla="*/ 12 h 16"/>
                <a:gd name="T16" fmla="*/ 7 w 28"/>
                <a:gd name="T1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6">
                  <a:moveTo>
                    <a:pt x="7" y="15"/>
                  </a:moveTo>
                  <a:cubicBezTo>
                    <a:pt x="7" y="16"/>
                    <a:pt x="9" y="16"/>
                    <a:pt x="10" y="16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8" y="5"/>
                    <a:pt x="28" y="4"/>
                    <a:pt x="27" y="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19" y="0"/>
                    <a:pt x="18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2"/>
                    <a:pt x="1" y="12"/>
                  </a:cubicBezTo>
                  <a:lnTo>
                    <a:pt x="7" y="15"/>
                  </a:lnTo>
                  <a:close/>
                </a:path>
              </a:pathLst>
            </a:custGeom>
            <a:solidFill>
              <a:srgbClr val="A8FF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33" name="išļîḍê">
              <a:extLst>
                <a:ext uri="{FF2B5EF4-FFF2-40B4-BE49-F238E27FC236}">
                  <a16:creationId xmlns:a16="http://schemas.microsoft.com/office/drawing/2014/main" id="{4A1AE05B-1D30-43D4-B958-E3F2329383F2}"/>
                </a:ext>
              </a:extLst>
            </p:cNvPr>
            <p:cNvSpPr/>
            <p:nvPr/>
          </p:nvSpPr>
          <p:spPr bwMode="auto">
            <a:xfrm>
              <a:off x="3867150" y="1225550"/>
              <a:ext cx="2533650" cy="3035300"/>
            </a:xfrm>
            <a:custGeom>
              <a:avLst/>
              <a:gdLst>
                <a:gd name="T0" fmla="*/ 110 w 768"/>
                <a:gd name="T1" fmla="*/ 921 h 921"/>
                <a:gd name="T2" fmla="*/ 110 w 768"/>
                <a:gd name="T3" fmla="*/ 921 h 921"/>
                <a:gd name="T4" fmla="*/ 768 w 768"/>
                <a:gd name="T5" fmla="*/ 541 h 921"/>
                <a:gd name="T6" fmla="*/ 681 w 768"/>
                <a:gd name="T7" fmla="*/ 23 h 921"/>
                <a:gd name="T8" fmla="*/ 675 w 768"/>
                <a:gd name="T9" fmla="*/ 11 h 921"/>
                <a:gd name="T10" fmla="*/ 670 w 768"/>
                <a:gd name="T11" fmla="*/ 8 h 921"/>
                <a:gd name="T12" fmla="*/ 625 w 768"/>
                <a:gd name="T13" fmla="*/ 8 h 921"/>
                <a:gd name="T14" fmla="*/ 23 w 768"/>
                <a:gd name="T15" fmla="*/ 356 h 921"/>
                <a:gd name="T16" fmla="*/ 0 w 768"/>
                <a:gd name="T17" fmla="*/ 395 h 921"/>
                <a:gd name="T18" fmla="*/ 87 w 768"/>
                <a:gd name="T19" fmla="*/ 881 h 921"/>
                <a:gd name="T20" fmla="*/ 110 w 768"/>
                <a:gd name="T21" fmla="*/ 921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8" h="921">
                  <a:moveTo>
                    <a:pt x="110" y="921"/>
                  </a:moveTo>
                  <a:cubicBezTo>
                    <a:pt x="110" y="921"/>
                    <a:pt x="110" y="921"/>
                    <a:pt x="110" y="921"/>
                  </a:cubicBezTo>
                  <a:cubicBezTo>
                    <a:pt x="768" y="541"/>
                    <a:pt x="768" y="541"/>
                    <a:pt x="768" y="541"/>
                  </a:cubicBezTo>
                  <a:cubicBezTo>
                    <a:pt x="681" y="23"/>
                    <a:pt x="681" y="23"/>
                    <a:pt x="681" y="23"/>
                  </a:cubicBezTo>
                  <a:cubicBezTo>
                    <a:pt x="675" y="11"/>
                    <a:pt x="675" y="11"/>
                    <a:pt x="675" y="11"/>
                  </a:cubicBezTo>
                  <a:cubicBezTo>
                    <a:pt x="670" y="8"/>
                    <a:pt x="670" y="8"/>
                    <a:pt x="670" y="8"/>
                  </a:cubicBezTo>
                  <a:cubicBezTo>
                    <a:pt x="656" y="0"/>
                    <a:pt x="639" y="0"/>
                    <a:pt x="625" y="8"/>
                  </a:cubicBezTo>
                  <a:cubicBezTo>
                    <a:pt x="23" y="356"/>
                    <a:pt x="23" y="356"/>
                    <a:pt x="23" y="356"/>
                  </a:cubicBezTo>
                  <a:cubicBezTo>
                    <a:pt x="8" y="364"/>
                    <a:pt x="0" y="379"/>
                    <a:pt x="0" y="395"/>
                  </a:cubicBezTo>
                  <a:cubicBezTo>
                    <a:pt x="87" y="881"/>
                    <a:pt x="87" y="881"/>
                    <a:pt x="87" y="881"/>
                  </a:cubicBezTo>
                  <a:cubicBezTo>
                    <a:pt x="91" y="907"/>
                    <a:pt x="96" y="913"/>
                    <a:pt x="110" y="921"/>
                  </a:cubicBezTo>
                  <a:close/>
                </a:path>
              </a:pathLst>
            </a:custGeom>
            <a:solidFill>
              <a:srgbClr val="E6F0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434" name="íšlîḑe">
              <a:extLst>
                <a:ext uri="{FF2B5EF4-FFF2-40B4-BE49-F238E27FC236}">
                  <a16:creationId xmlns:a16="http://schemas.microsoft.com/office/drawing/2014/main" id="{B67ABE3C-EA70-4F4D-898C-271F8156997D}"/>
                </a:ext>
              </a:extLst>
            </p:cNvPr>
            <p:cNvSpPr/>
            <p:nvPr/>
          </p:nvSpPr>
          <p:spPr bwMode="auto">
            <a:xfrm>
              <a:off x="3940175" y="1249363"/>
              <a:ext cx="2460625" cy="3011488"/>
            </a:xfrm>
            <a:custGeom>
              <a:avLst/>
              <a:gdLst>
                <a:gd name="T0" fmla="*/ 643 w 746"/>
                <a:gd name="T1" fmla="*/ 4 h 914"/>
                <a:gd name="T2" fmla="*/ 12 w 746"/>
                <a:gd name="T3" fmla="*/ 369 h 914"/>
                <a:gd name="T4" fmla="*/ 0 w 746"/>
                <a:gd name="T5" fmla="*/ 388 h 914"/>
                <a:gd name="T6" fmla="*/ 88 w 746"/>
                <a:gd name="T7" fmla="*/ 914 h 914"/>
                <a:gd name="T8" fmla="*/ 746 w 746"/>
                <a:gd name="T9" fmla="*/ 534 h 914"/>
                <a:gd name="T10" fmla="*/ 659 w 746"/>
                <a:gd name="T11" fmla="*/ 13 h 914"/>
                <a:gd name="T12" fmla="*/ 643 w 746"/>
                <a:gd name="T13" fmla="*/ 4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6" h="914">
                  <a:moveTo>
                    <a:pt x="643" y="4"/>
                  </a:moveTo>
                  <a:cubicBezTo>
                    <a:pt x="12" y="369"/>
                    <a:pt x="12" y="369"/>
                    <a:pt x="12" y="369"/>
                  </a:cubicBezTo>
                  <a:cubicBezTo>
                    <a:pt x="5" y="373"/>
                    <a:pt x="0" y="380"/>
                    <a:pt x="0" y="388"/>
                  </a:cubicBezTo>
                  <a:cubicBezTo>
                    <a:pt x="88" y="914"/>
                    <a:pt x="88" y="914"/>
                    <a:pt x="88" y="914"/>
                  </a:cubicBezTo>
                  <a:cubicBezTo>
                    <a:pt x="746" y="534"/>
                    <a:pt x="746" y="534"/>
                    <a:pt x="746" y="534"/>
                  </a:cubicBezTo>
                  <a:cubicBezTo>
                    <a:pt x="659" y="13"/>
                    <a:pt x="659" y="13"/>
                    <a:pt x="659" y="13"/>
                  </a:cubicBezTo>
                  <a:cubicBezTo>
                    <a:pt x="659" y="5"/>
                    <a:pt x="650" y="0"/>
                    <a:pt x="643" y="4"/>
                  </a:cubicBezTo>
                  <a:close/>
                </a:path>
              </a:pathLst>
            </a:custGeom>
            <a:solidFill>
              <a:srgbClr val="3C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435" name="í$ľíḋê">
              <a:extLst>
                <a:ext uri="{FF2B5EF4-FFF2-40B4-BE49-F238E27FC236}">
                  <a16:creationId xmlns:a16="http://schemas.microsoft.com/office/drawing/2014/main" id="{D52DAF81-18A4-4DA6-A421-9E3121793BA4}"/>
                </a:ext>
              </a:extLst>
            </p:cNvPr>
            <p:cNvSpPr/>
            <p:nvPr/>
          </p:nvSpPr>
          <p:spPr bwMode="auto">
            <a:xfrm>
              <a:off x="6027738" y="1350963"/>
              <a:ext cx="298450" cy="1577975"/>
            </a:xfrm>
            <a:custGeom>
              <a:avLst/>
              <a:gdLst>
                <a:gd name="T0" fmla="*/ 188 w 188"/>
                <a:gd name="T1" fmla="*/ 994 h 994"/>
                <a:gd name="T2" fmla="*/ 17 w 188"/>
                <a:gd name="T3" fmla="*/ 0 h 994"/>
                <a:gd name="T4" fmla="*/ 0 w 188"/>
                <a:gd name="T5" fmla="*/ 10 h 994"/>
                <a:gd name="T6" fmla="*/ 171 w 188"/>
                <a:gd name="T7" fmla="*/ 984 h 994"/>
                <a:gd name="T8" fmla="*/ 188 w 188"/>
                <a:gd name="T9" fmla="*/ 994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994">
                  <a:moveTo>
                    <a:pt x="188" y="994"/>
                  </a:moveTo>
                  <a:lnTo>
                    <a:pt x="17" y="0"/>
                  </a:lnTo>
                  <a:lnTo>
                    <a:pt x="0" y="10"/>
                  </a:lnTo>
                  <a:lnTo>
                    <a:pt x="171" y="984"/>
                  </a:lnTo>
                  <a:lnTo>
                    <a:pt x="188" y="994"/>
                  </a:lnTo>
                  <a:close/>
                </a:path>
              </a:pathLst>
            </a:custGeom>
            <a:solidFill>
              <a:srgbClr val="4F7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436" name="ïSḻiḍê">
              <a:extLst>
                <a:ext uri="{FF2B5EF4-FFF2-40B4-BE49-F238E27FC236}">
                  <a16:creationId xmlns:a16="http://schemas.microsoft.com/office/drawing/2014/main" id="{9723BC1A-7276-4B2D-B1BE-ACA73F3DD886}"/>
                </a:ext>
              </a:extLst>
            </p:cNvPr>
            <p:cNvSpPr/>
            <p:nvPr/>
          </p:nvSpPr>
          <p:spPr bwMode="auto">
            <a:xfrm>
              <a:off x="4011613" y="1366838"/>
              <a:ext cx="2287588" cy="2716213"/>
            </a:xfrm>
            <a:custGeom>
              <a:avLst/>
              <a:gdLst>
                <a:gd name="T0" fmla="*/ 1270 w 1441"/>
                <a:gd name="T1" fmla="*/ 0 h 1711"/>
                <a:gd name="T2" fmla="*/ 1441 w 1441"/>
                <a:gd name="T3" fmla="*/ 974 h 1711"/>
                <a:gd name="T4" fmla="*/ 162 w 1441"/>
                <a:gd name="T5" fmla="*/ 1711 h 1711"/>
                <a:gd name="T6" fmla="*/ 0 w 1441"/>
                <a:gd name="T7" fmla="*/ 733 h 1711"/>
                <a:gd name="T8" fmla="*/ 1270 w 1441"/>
                <a:gd name="T9" fmla="*/ 0 h 1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1" h="1711">
                  <a:moveTo>
                    <a:pt x="1270" y="0"/>
                  </a:moveTo>
                  <a:lnTo>
                    <a:pt x="1441" y="974"/>
                  </a:lnTo>
                  <a:lnTo>
                    <a:pt x="162" y="1711"/>
                  </a:lnTo>
                  <a:lnTo>
                    <a:pt x="0" y="733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6DD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437" name="ïŝlîḋé">
              <a:extLst>
                <a:ext uri="{FF2B5EF4-FFF2-40B4-BE49-F238E27FC236}">
                  <a16:creationId xmlns:a16="http://schemas.microsoft.com/office/drawing/2014/main" id="{E898D9D5-BAEB-47E9-97DE-E414ACB5B81C}"/>
                </a:ext>
              </a:extLst>
            </p:cNvPr>
            <p:cNvSpPr/>
            <p:nvPr/>
          </p:nvSpPr>
          <p:spPr bwMode="auto">
            <a:xfrm>
              <a:off x="4117975" y="1470025"/>
              <a:ext cx="2105025" cy="2557463"/>
            </a:xfrm>
            <a:custGeom>
              <a:avLst/>
              <a:gdLst>
                <a:gd name="T0" fmla="*/ 567 w 638"/>
                <a:gd name="T1" fmla="*/ 23 h 776"/>
                <a:gd name="T2" fmla="*/ 564 w 638"/>
                <a:gd name="T3" fmla="*/ 6 h 776"/>
                <a:gd name="T4" fmla="*/ 556 w 638"/>
                <a:gd name="T5" fmla="*/ 2 h 776"/>
                <a:gd name="T6" fmla="*/ 7 w 638"/>
                <a:gd name="T7" fmla="*/ 318 h 776"/>
                <a:gd name="T8" fmla="*/ 1 w 638"/>
                <a:gd name="T9" fmla="*/ 330 h 776"/>
                <a:gd name="T10" fmla="*/ 4 w 638"/>
                <a:gd name="T11" fmla="*/ 348 h 776"/>
                <a:gd name="T12" fmla="*/ 75 w 638"/>
                <a:gd name="T13" fmla="*/ 776 h 776"/>
                <a:gd name="T14" fmla="*/ 638 w 638"/>
                <a:gd name="T15" fmla="*/ 451 h 776"/>
                <a:gd name="T16" fmla="*/ 567 w 638"/>
                <a:gd name="T17" fmla="*/ 23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8" h="776">
                  <a:moveTo>
                    <a:pt x="567" y="23"/>
                  </a:moveTo>
                  <a:cubicBezTo>
                    <a:pt x="564" y="6"/>
                    <a:pt x="564" y="6"/>
                    <a:pt x="564" y="6"/>
                  </a:cubicBezTo>
                  <a:cubicBezTo>
                    <a:pt x="563" y="1"/>
                    <a:pt x="560" y="0"/>
                    <a:pt x="556" y="2"/>
                  </a:cubicBezTo>
                  <a:cubicBezTo>
                    <a:pt x="7" y="318"/>
                    <a:pt x="7" y="318"/>
                    <a:pt x="7" y="318"/>
                  </a:cubicBezTo>
                  <a:cubicBezTo>
                    <a:pt x="3" y="321"/>
                    <a:pt x="0" y="326"/>
                    <a:pt x="1" y="330"/>
                  </a:cubicBezTo>
                  <a:cubicBezTo>
                    <a:pt x="4" y="348"/>
                    <a:pt x="4" y="348"/>
                    <a:pt x="4" y="348"/>
                  </a:cubicBezTo>
                  <a:cubicBezTo>
                    <a:pt x="75" y="776"/>
                    <a:pt x="75" y="776"/>
                    <a:pt x="75" y="776"/>
                  </a:cubicBezTo>
                  <a:cubicBezTo>
                    <a:pt x="638" y="451"/>
                    <a:pt x="638" y="451"/>
                    <a:pt x="638" y="451"/>
                  </a:cubicBezTo>
                  <a:lnTo>
                    <a:pt x="567" y="23"/>
                  </a:lnTo>
                  <a:close/>
                </a:path>
              </a:pathLst>
            </a:custGeom>
            <a:solidFill>
              <a:srgbClr val="0866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438" name="îṥļïďe">
              <a:extLst>
                <a:ext uri="{FF2B5EF4-FFF2-40B4-BE49-F238E27FC236}">
                  <a16:creationId xmlns:a16="http://schemas.microsoft.com/office/drawing/2014/main" id="{AD87EDF9-3A9C-4E28-96B5-E1C22B0318FD}"/>
                </a:ext>
              </a:extLst>
            </p:cNvPr>
            <p:cNvSpPr/>
            <p:nvPr/>
          </p:nvSpPr>
          <p:spPr bwMode="auto">
            <a:xfrm>
              <a:off x="4127500" y="1463675"/>
              <a:ext cx="2108200" cy="2557463"/>
            </a:xfrm>
            <a:custGeom>
              <a:avLst/>
              <a:gdLst>
                <a:gd name="T0" fmla="*/ 639 w 639"/>
                <a:gd name="T1" fmla="*/ 452 h 776"/>
                <a:gd name="T2" fmla="*/ 75 w 639"/>
                <a:gd name="T3" fmla="*/ 776 h 776"/>
                <a:gd name="T4" fmla="*/ 4 w 639"/>
                <a:gd name="T5" fmla="*/ 348 h 776"/>
                <a:gd name="T6" fmla="*/ 1 w 639"/>
                <a:gd name="T7" fmla="*/ 330 h 776"/>
                <a:gd name="T8" fmla="*/ 7 w 639"/>
                <a:gd name="T9" fmla="*/ 319 h 776"/>
                <a:gd name="T10" fmla="*/ 556 w 639"/>
                <a:gd name="T11" fmla="*/ 2 h 776"/>
                <a:gd name="T12" fmla="*/ 564 w 639"/>
                <a:gd name="T13" fmla="*/ 6 h 776"/>
                <a:gd name="T14" fmla="*/ 567 w 639"/>
                <a:gd name="T15" fmla="*/ 23 h 776"/>
                <a:gd name="T16" fmla="*/ 639 w 639"/>
                <a:gd name="T17" fmla="*/ 452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9" h="776">
                  <a:moveTo>
                    <a:pt x="639" y="452"/>
                  </a:moveTo>
                  <a:cubicBezTo>
                    <a:pt x="75" y="776"/>
                    <a:pt x="75" y="776"/>
                    <a:pt x="75" y="776"/>
                  </a:cubicBezTo>
                  <a:cubicBezTo>
                    <a:pt x="4" y="348"/>
                    <a:pt x="4" y="348"/>
                    <a:pt x="4" y="348"/>
                  </a:cubicBezTo>
                  <a:cubicBezTo>
                    <a:pt x="1" y="330"/>
                    <a:pt x="1" y="330"/>
                    <a:pt x="1" y="330"/>
                  </a:cubicBezTo>
                  <a:cubicBezTo>
                    <a:pt x="0" y="326"/>
                    <a:pt x="3" y="321"/>
                    <a:pt x="7" y="319"/>
                  </a:cubicBezTo>
                  <a:cubicBezTo>
                    <a:pt x="556" y="2"/>
                    <a:pt x="556" y="2"/>
                    <a:pt x="556" y="2"/>
                  </a:cubicBezTo>
                  <a:cubicBezTo>
                    <a:pt x="560" y="0"/>
                    <a:pt x="564" y="2"/>
                    <a:pt x="564" y="6"/>
                  </a:cubicBezTo>
                  <a:cubicBezTo>
                    <a:pt x="567" y="23"/>
                    <a:pt x="567" y="23"/>
                    <a:pt x="567" y="23"/>
                  </a:cubicBezTo>
                  <a:lnTo>
                    <a:pt x="639" y="452"/>
                  </a:lnTo>
                  <a:close/>
                </a:path>
              </a:pathLst>
            </a:custGeom>
            <a:solidFill>
              <a:srgbClr val="5DAC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439" name="îṥḻíḋè">
              <a:extLst>
                <a:ext uri="{FF2B5EF4-FFF2-40B4-BE49-F238E27FC236}">
                  <a16:creationId xmlns:a16="http://schemas.microsoft.com/office/drawing/2014/main" id="{8732BED0-4D3A-45F6-93D0-79F32A5D8183}"/>
                </a:ext>
              </a:extLst>
            </p:cNvPr>
            <p:cNvSpPr/>
            <p:nvPr/>
          </p:nvSpPr>
          <p:spPr bwMode="auto">
            <a:xfrm>
              <a:off x="4268788" y="2913063"/>
              <a:ext cx="2057400" cy="1196975"/>
            </a:xfrm>
            <a:custGeom>
              <a:avLst/>
              <a:gdLst>
                <a:gd name="T0" fmla="*/ 1296 w 1296"/>
                <a:gd name="T1" fmla="*/ 10 h 754"/>
                <a:gd name="T2" fmla="*/ 5 w 1296"/>
                <a:gd name="T3" fmla="*/ 754 h 754"/>
                <a:gd name="T4" fmla="*/ 0 w 1296"/>
                <a:gd name="T5" fmla="*/ 737 h 754"/>
                <a:gd name="T6" fmla="*/ 1279 w 1296"/>
                <a:gd name="T7" fmla="*/ 0 h 754"/>
                <a:gd name="T8" fmla="*/ 1296 w 1296"/>
                <a:gd name="T9" fmla="*/ 1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6" h="754">
                  <a:moveTo>
                    <a:pt x="1296" y="10"/>
                  </a:moveTo>
                  <a:lnTo>
                    <a:pt x="5" y="754"/>
                  </a:lnTo>
                  <a:lnTo>
                    <a:pt x="0" y="737"/>
                  </a:lnTo>
                  <a:lnTo>
                    <a:pt x="1279" y="0"/>
                  </a:lnTo>
                  <a:lnTo>
                    <a:pt x="1296" y="10"/>
                  </a:lnTo>
                  <a:close/>
                </a:path>
              </a:pathLst>
            </a:custGeom>
            <a:solidFill>
              <a:srgbClr val="5F8B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440" name="îşľîḍê">
              <a:extLst>
                <a:ext uri="{FF2B5EF4-FFF2-40B4-BE49-F238E27FC236}">
                  <a16:creationId xmlns:a16="http://schemas.microsoft.com/office/drawing/2014/main" id="{68E4C336-7999-470E-A35E-DF7DFB414EBA}"/>
                </a:ext>
              </a:extLst>
            </p:cNvPr>
            <p:cNvSpPr/>
            <p:nvPr/>
          </p:nvSpPr>
          <p:spPr bwMode="auto">
            <a:xfrm>
              <a:off x="4127500" y="1463675"/>
              <a:ext cx="1871663" cy="1146175"/>
            </a:xfrm>
            <a:custGeom>
              <a:avLst/>
              <a:gdLst>
                <a:gd name="T0" fmla="*/ 567 w 567"/>
                <a:gd name="T1" fmla="*/ 23 h 348"/>
                <a:gd name="T2" fmla="*/ 4 w 567"/>
                <a:gd name="T3" fmla="*/ 348 h 348"/>
                <a:gd name="T4" fmla="*/ 1 w 567"/>
                <a:gd name="T5" fmla="*/ 330 h 348"/>
                <a:gd name="T6" fmla="*/ 7 w 567"/>
                <a:gd name="T7" fmla="*/ 319 h 348"/>
                <a:gd name="T8" fmla="*/ 556 w 567"/>
                <a:gd name="T9" fmla="*/ 2 h 348"/>
                <a:gd name="T10" fmla="*/ 564 w 567"/>
                <a:gd name="T11" fmla="*/ 6 h 348"/>
                <a:gd name="T12" fmla="*/ 567 w 567"/>
                <a:gd name="T13" fmla="*/ 2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348">
                  <a:moveTo>
                    <a:pt x="567" y="23"/>
                  </a:moveTo>
                  <a:cubicBezTo>
                    <a:pt x="4" y="348"/>
                    <a:pt x="4" y="348"/>
                    <a:pt x="4" y="348"/>
                  </a:cubicBezTo>
                  <a:cubicBezTo>
                    <a:pt x="1" y="330"/>
                    <a:pt x="1" y="330"/>
                    <a:pt x="1" y="330"/>
                  </a:cubicBezTo>
                  <a:cubicBezTo>
                    <a:pt x="0" y="326"/>
                    <a:pt x="3" y="321"/>
                    <a:pt x="7" y="319"/>
                  </a:cubicBezTo>
                  <a:cubicBezTo>
                    <a:pt x="556" y="2"/>
                    <a:pt x="556" y="2"/>
                    <a:pt x="556" y="2"/>
                  </a:cubicBezTo>
                  <a:cubicBezTo>
                    <a:pt x="560" y="0"/>
                    <a:pt x="564" y="2"/>
                    <a:pt x="564" y="6"/>
                  </a:cubicBezTo>
                  <a:lnTo>
                    <a:pt x="567" y="23"/>
                  </a:lnTo>
                  <a:close/>
                </a:path>
              </a:pathLst>
            </a:custGeom>
            <a:solidFill>
              <a:srgbClr val="D7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441" name="iśľîďé">
              <a:extLst>
                <a:ext uri="{FF2B5EF4-FFF2-40B4-BE49-F238E27FC236}">
                  <a16:creationId xmlns:a16="http://schemas.microsoft.com/office/drawing/2014/main" id="{2EA997C1-B9AB-4E0A-9236-598CC62D7355}"/>
                </a:ext>
              </a:extLst>
            </p:cNvPr>
            <p:cNvSpPr/>
            <p:nvPr/>
          </p:nvSpPr>
          <p:spPr bwMode="auto">
            <a:xfrm>
              <a:off x="4216400" y="1581150"/>
              <a:ext cx="1600200" cy="958850"/>
            </a:xfrm>
            <a:custGeom>
              <a:avLst/>
              <a:gdLst>
                <a:gd name="T0" fmla="*/ 0 w 1008"/>
                <a:gd name="T1" fmla="*/ 580 h 604"/>
                <a:gd name="T2" fmla="*/ 4 w 1008"/>
                <a:gd name="T3" fmla="*/ 604 h 604"/>
                <a:gd name="T4" fmla="*/ 1008 w 1008"/>
                <a:gd name="T5" fmla="*/ 25 h 604"/>
                <a:gd name="T6" fmla="*/ 1002 w 1008"/>
                <a:gd name="T7" fmla="*/ 0 h 604"/>
                <a:gd name="T8" fmla="*/ 0 w 1008"/>
                <a:gd name="T9" fmla="*/ 58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8" h="604">
                  <a:moveTo>
                    <a:pt x="0" y="580"/>
                  </a:moveTo>
                  <a:lnTo>
                    <a:pt x="4" y="604"/>
                  </a:lnTo>
                  <a:lnTo>
                    <a:pt x="1008" y="25"/>
                  </a:lnTo>
                  <a:lnTo>
                    <a:pt x="1002" y="0"/>
                  </a:lnTo>
                  <a:lnTo>
                    <a:pt x="0" y="5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442" name="iSľîďé">
              <a:extLst>
                <a:ext uri="{FF2B5EF4-FFF2-40B4-BE49-F238E27FC236}">
                  <a16:creationId xmlns:a16="http://schemas.microsoft.com/office/drawing/2014/main" id="{CF50BE47-9BE9-492C-86CA-F8699A7CB402}"/>
                </a:ext>
              </a:extLst>
            </p:cNvPr>
            <p:cNvSpPr/>
            <p:nvPr/>
          </p:nvSpPr>
          <p:spPr bwMode="auto">
            <a:xfrm>
              <a:off x="4157663" y="2508250"/>
              <a:ext cx="42863" cy="31750"/>
            </a:xfrm>
            <a:custGeom>
              <a:avLst/>
              <a:gdLst>
                <a:gd name="T0" fmla="*/ 27 w 27"/>
                <a:gd name="T1" fmla="*/ 6 h 20"/>
                <a:gd name="T2" fmla="*/ 0 w 27"/>
                <a:gd name="T3" fmla="*/ 20 h 20"/>
                <a:gd name="T4" fmla="*/ 0 w 27"/>
                <a:gd name="T5" fmla="*/ 16 h 20"/>
                <a:gd name="T6" fmla="*/ 25 w 27"/>
                <a:gd name="T7" fmla="*/ 0 h 20"/>
                <a:gd name="T8" fmla="*/ 27 w 27"/>
                <a:gd name="T9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0">
                  <a:moveTo>
                    <a:pt x="27" y="6"/>
                  </a:moveTo>
                  <a:lnTo>
                    <a:pt x="0" y="20"/>
                  </a:lnTo>
                  <a:lnTo>
                    <a:pt x="0" y="16"/>
                  </a:lnTo>
                  <a:lnTo>
                    <a:pt x="25" y="0"/>
                  </a:lnTo>
                  <a:lnTo>
                    <a:pt x="27" y="6"/>
                  </a:lnTo>
                  <a:close/>
                </a:path>
              </a:pathLst>
            </a:custGeom>
            <a:solidFill>
              <a:srgbClr val="7285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43" name="îṧļîďe">
              <a:extLst>
                <a:ext uri="{FF2B5EF4-FFF2-40B4-BE49-F238E27FC236}">
                  <a16:creationId xmlns:a16="http://schemas.microsoft.com/office/drawing/2014/main" id="{1E858BB8-F4E9-42A9-9F3A-3B037F0FBA23}"/>
                </a:ext>
              </a:extLst>
            </p:cNvPr>
            <p:cNvSpPr/>
            <p:nvPr/>
          </p:nvSpPr>
          <p:spPr bwMode="auto">
            <a:xfrm>
              <a:off x="4157663" y="2524125"/>
              <a:ext cx="46038" cy="33338"/>
            </a:xfrm>
            <a:custGeom>
              <a:avLst/>
              <a:gdLst>
                <a:gd name="T0" fmla="*/ 29 w 29"/>
                <a:gd name="T1" fmla="*/ 6 h 21"/>
                <a:gd name="T2" fmla="*/ 2 w 29"/>
                <a:gd name="T3" fmla="*/ 21 h 21"/>
                <a:gd name="T4" fmla="*/ 0 w 29"/>
                <a:gd name="T5" fmla="*/ 15 h 21"/>
                <a:gd name="T6" fmla="*/ 27 w 29"/>
                <a:gd name="T7" fmla="*/ 0 h 21"/>
                <a:gd name="T8" fmla="*/ 29 w 29"/>
                <a:gd name="T9" fmla="*/ 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1">
                  <a:moveTo>
                    <a:pt x="29" y="6"/>
                  </a:moveTo>
                  <a:lnTo>
                    <a:pt x="2" y="21"/>
                  </a:lnTo>
                  <a:lnTo>
                    <a:pt x="0" y="15"/>
                  </a:lnTo>
                  <a:lnTo>
                    <a:pt x="27" y="0"/>
                  </a:lnTo>
                  <a:lnTo>
                    <a:pt x="29" y="6"/>
                  </a:lnTo>
                  <a:close/>
                </a:path>
              </a:pathLst>
            </a:custGeom>
            <a:solidFill>
              <a:srgbClr val="7285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44" name="íṩliḓé">
              <a:extLst>
                <a:ext uri="{FF2B5EF4-FFF2-40B4-BE49-F238E27FC236}">
                  <a16:creationId xmlns:a16="http://schemas.microsoft.com/office/drawing/2014/main" id="{7E8F4EE2-C32B-409E-AE7C-AC6A99B70398}"/>
                </a:ext>
              </a:extLst>
            </p:cNvPr>
            <p:cNvSpPr/>
            <p:nvPr/>
          </p:nvSpPr>
          <p:spPr bwMode="auto">
            <a:xfrm>
              <a:off x="4160838" y="2540000"/>
              <a:ext cx="42863" cy="33338"/>
            </a:xfrm>
            <a:custGeom>
              <a:avLst/>
              <a:gdLst>
                <a:gd name="T0" fmla="*/ 27 w 27"/>
                <a:gd name="T1" fmla="*/ 5 h 21"/>
                <a:gd name="T2" fmla="*/ 2 w 27"/>
                <a:gd name="T3" fmla="*/ 21 h 21"/>
                <a:gd name="T4" fmla="*/ 0 w 27"/>
                <a:gd name="T5" fmla="*/ 15 h 21"/>
                <a:gd name="T6" fmla="*/ 27 w 27"/>
                <a:gd name="T7" fmla="*/ 0 h 21"/>
                <a:gd name="T8" fmla="*/ 27 w 27"/>
                <a:gd name="T9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1">
                  <a:moveTo>
                    <a:pt x="27" y="5"/>
                  </a:moveTo>
                  <a:lnTo>
                    <a:pt x="2" y="21"/>
                  </a:lnTo>
                  <a:lnTo>
                    <a:pt x="0" y="15"/>
                  </a:lnTo>
                  <a:lnTo>
                    <a:pt x="27" y="0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rgbClr val="7285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45" name="ïṩḷîḍè">
              <a:extLst>
                <a:ext uri="{FF2B5EF4-FFF2-40B4-BE49-F238E27FC236}">
                  <a16:creationId xmlns:a16="http://schemas.microsoft.com/office/drawing/2014/main" id="{3A8DEAAC-D82A-4B0C-AAA2-871B9DC70CA4}"/>
                </a:ext>
              </a:extLst>
            </p:cNvPr>
            <p:cNvSpPr/>
            <p:nvPr/>
          </p:nvSpPr>
          <p:spPr bwMode="auto">
            <a:xfrm>
              <a:off x="5827713" y="1555750"/>
              <a:ext cx="39688" cy="52388"/>
            </a:xfrm>
            <a:custGeom>
              <a:avLst/>
              <a:gdLst>
                <a:gd name="T0" fmla="*/ 12 w 12"/>
                <a:gd name="T1" fmla="*/ 5 h 16"/>
                <a:gd name="T2" fmla="*/ 7 w 12"/>
                <a:gd name="T3" fmla="*/ 14 h 16"/>
                <a:gd name="T4" fmla="*/ 1 w 12"/>
                <a:gd name="T5" fmla="*/ 11 h 16"/>
                <a:gd name="T6" fmla="*/ 5 w 12"/>
                <a:gd name="T7" fmla="*/ 2 h 16"/>
                <a:gd name="T8" fmla="*/ 12 w 12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5"/>
                  </a:moveTo>
                  <a:cubicBezTo>
                    <a:pt x="12" y="8"/>
                    <a:pt x="10" y="12"/>
                    <a:pt x="7" y="14"/>
                  </a:cubicBezTo>
                  <a:cubicBezTo>
                    <a:pt x="4" y="16"/>
                    <a:pt x="2" y="14"/>
                    <a:pt x="1" y="11"/>
                  </a:cubicBezTo>
                  <a:cubicBezTo>
                    <a:pt x="0" y="8"/>
                    <a:pt x="2" y="3"/>
                    <a:pt x="5" y="2"/>
                  </a:cubicBezTo>
                  <a:cubicBezTo>
                    <a:pt x="8" y="0"/>
                    <a:pt x="11" y="1"/>
                    <a:pt x="12" y="5"/>
                  </a:cubicBezTo>
                  <a:close/>
                </a:path>
              </a:pathLst>
            </a:custGeom>
            <a:solidFill>
              <a:srgbClr val="74D3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46" name="îslíḑê">
              <a:extLst>
                <a:ext uri="{FF2B5EF4-FFF2-40B4-BE49-F238E27FC236}">
                  <a16:creationId xmlns:a16="http://schemas.microsoft.com/office/drawing/2014/main" id="{447A6D41-FA22-44DA-9871-7D07E233B316}"/>
                </a:ext>
              </a:extLst>
            </p:cNvPr>
            <p:cNvSpPr/>
            <p:nvPr/>
          </p:nvSpPr>
          <p:spPr bwMode="auto">
            <a:xfrm>
              <a:off x="5876925" y="1528763"/>
              <a:ext cx="39688" cy="49213"/>
            </a:xfrm>
            <a:custGeom>
              <a:avLst/>
              <a:gdLst>
                <a:gd name="T0" fmla="*/ 11 w 12"/>
                <a:gd name="T1" fmla="*/ 5 h 15"/>
                <a:gd name="T2" fmla="*/ 7 w 12"/>
                <a:gd name="T3" fmla="*/ 14 h 15"/>
                <a:gd name="T4" fmla="*/ 0 w 12"/>
                <a:gd name="T5" fmla="*/ 11 h 15"/>
                <a:gd name="T6" fmla="*/ 4 w 12"/>
                <a:gd name="T7" fmla="*/ 2 h 15"/>
                <a:gd name="T8" fmla="*/ 11 w 12"/>
                <a:gd name="T9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5">
                  <a:moveTo>
                    <a:pt x="11" y="5"/>
                  </a:moveTo>
                  <a:cubicBezTo>
                    <a:pt x="12" y="8"/>
                    <a:pt x="10" y="12"/>
                    <a:pt x="7" y="14"/>
                  </a:cubicBezTo>
                  <a:cubicBezTo>
                    <a:pt x="4" y="15"/>
                    <a:pt x="1" y="14"/>
                    <a:pt x="0" y="11"/>
                  </a:cubicBezTo>
                  <a:cubicBezTo>
                    <a:pt x="0" y="7"/>
                    <a:pt x="2" y="3"/>
                    <a:pt x="4" y="2"/>
                  </a:cubicBezTo>
                  <a:cubicBezTo>
                    <a:pt x="7" y="0"/>
                    <a:pt x="10" y="1"/>
                    <a:pt x="11" y="5"/>
                  </a:cubicBezTo>
                  <a:close/>
                </a:path>
              </a:pathLst>
            </a:custGeom>
            <a:solidFill>
              <a:srgbClr val="FFD8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47" name="iSļiďê">
              <a:extLst>
                <a:ext uri="{FF2B5EF4-FFF2-40B4-BE49-F238E27FC236}">
                  <a16:creationId xmlns:a16="http://schemas.microsoft.com/office/drawing/2014/main" id="{63B164F7-2CC5-48C4-BDE7-1C6E06EDDDAF}"/>
                </a:ext>
              </a:extLst>
            </p:cNvPr>
            <p:cNvSpPr/>
            <p:nvPr/>
          </p:nvSpPr>
          <p:spPr bwMode="auto">
            <a:xfrm>
              <a:off x="5922963" y="1503363"/>
              <a:ext cx="39688" cy="49213"/>
            </a:xfrm>
            <a:custGeom>
              <a:avLst/>
              <a:gdLst>
                <a:gd name="T0" fmla="*/ 11 w 12"/>
                <a:gd name="T1" fmla="*/ 4 h 15"/>
                <a:gd name="T2" fmla="*/ 7 w 12"/>
                <a:gd name="T3" fmla="*/ 14 h 15"/>
                <a:gd name="T4" fmla="*/ 0 w 12"/>
                <a:gd name="T5" fmla="*/ 11 h 15"/>
                <a:gd name="T6" fmla="*/ 5 w 12"/>
                <a:gd name="T7" fmla="*/ 1 h 15"/>
                <a:gd name="T8" fmla="*/ 11 w 12"/>
                <a:gd name="T9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5">
                  <a:moveTo>
                    <a:pt x="11" y="4"/>
                  </a:moveTo>
                  <a:cubicBezTo>
                    <a:pt x="12" y="8"/>
                    <a:pt x="10" y="12"/>
                    <a:pt x="7" y="14"/>
                  </a:cubicBezTo>
                  <a:cubicBezTo>
                    <a:pt x="4" y="15"/>
                    <a:pt x="1" y="14"/>
                    <a:pt x="0" y="11"/>
                  </a:cubicBezTo>
                  <a:cubicBezTo>
                    <a:pt x="0" y="7"/>
                    <a:pt x="2" y="3"/>
                    <a:pt x="5" y="1"/>
                  </a:cubicBezTo>
                  <a:cubicBezTo>
                    <a:pt x="8" y="0"/>
                    <a:pt x="11" y="1"/>
                    <a:pt x="11" y="4"/>
                  </a:cubicBezTo>
                  <a:close/>
                </a:path>
              </a:pathLst>
            </a:custGeom>
            <a:solidFill>
              <a:srgbClr val="FF4D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48" name="ïşļíḓé">
              <a:extLst>
                <a:ext uri="{FF2B5EF4-FFF2-40B4-BE49-F238E27FC236}">
                  <a16:creationId xmlns:a16="http://schemas.microsoft.com/office/drawing/2014/main" id="{1D1F1C49-B5A7-406D-A4EF-7E71FB98EB9D}"/>
                </a:ext>
              </a:extLst>
            </p:cNvPr>
            <p:cNvSpPr/>
            <p:nvPr/>
          </p:nvSpPr>
          <p:spPr bwMode="auto">
            <a:xfrm>
              <a:off x="6440488" y="1758950"/>
              <a:ext cx="492125" cy="709613"/>
            </a:xfrm>
            <a:custGeom>
              <a:avLst/>
              <a:gdLst>
                <a:gd name="T0" fmla="*/ 0 w 149"/>
                <a:gd name="T1" fmla="*/ 96 h 215"/>
                <a:gd name="T2" fmla="*/ 0 w 149"/>
                <a:gd name="T3" fmla="*/ 205 h 215"/>
                <a:gd name="T4" fmla="*/ 11 w 149"/>
                <a:gd name="T5" fmla="*/ 212 h 215"/>
                <a:gd name="T6" fmla="*/ 137 w 149"/>
                <a:gd name="T7" fmla="*/ 139 h 215"/>
                <a:gd name="T8" fmla="*/ 149 w 149"/>
                <a:gd name="T9" fmla="*/ 119 h 215"/>
                <a:gd name="T10" fmla="*/ 148 w 149"/>
                <a:gd name="T11" fmla="*/ 11 h 215"/>
                <a:gd name="T12" fmla="*/ 137 w 149"/>
                <a:gd name="T13" fmla="*/ 4 h 215"/>
                <a:gd name="T14" fmla="*/ 11 w 149"/>
                <a:gd name="T15" fmla="*/ 77 h 215"/>
                <a:gd name="T16" fmla="*/ 0 w 149"/>
                <a:gd name="T17" fmla="*/ 96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215">
                  <a:moveTo>
                    <a:pt x="0" y="96"/>
                  </a:moveTo>
                  <a:cubicBezTo>
                    <a:pt x="0" y="205"/>
                    <a:pt x="0" y="205"/>
                    <a:pt x="0" y="205"/>
                  </a:cubicBezTo>
                  <a:cubicBezTo>
                    <a:pt x="0" y="212"/>
                    <a:pt x="5" y="215"/>
                    <a:pt x="11" y="212"/>
                  </a:cubicBezTo>
                  <a:cubicBezTo>
                    <a:pt x="137" y="139"/>
                    <a:pt x="137" y="139"/>
                    <a:pt x="137" y="139"/>
                  </a:cubicBezTo>
                  <a:cubicBezTo>
                    <a:pt x="143" y="135"/>
                    <a:pt x="149" y="126"/>
                    <a:pt x="149" y="119"/>
                  </a:cubicBezTo>
                  <a:cubicBezTo>
                    <a:pt x="148" y="11"/>
                    <a:pt x="148" y="11"/>
                    <a:pt x="148" y="11"/>
                  </a:cubicBezTo>
                  <a:cubicBezTo>
                    <a:pt x="148" y="3"/>
                    <a:pt x="143" y="0"/>
                    <a:pt x="137" y="4"/>
                  </a:cubicBezTo>
                  <a:cubicBezTo>
                    <a:pt x="11" y="77"/>
                    <a:pt x="11" y="77"/>
                    <a:pt x="11" y="77"/>
                  </a:cubicBezTo>
                  <a:cubicBezTo>
                    <a:pt x="5" y="80"/>
                    <a:pt x="0" y="89"/>
                    <a:pt x="0" y="96"/>
                  </a:cubicBezTo>
                  <a:close/>
                </a:path>
              </a:pathLst>
            </a:custGeom>
            <a:solidFill>
              <a:srgbClr val="E6F0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449" name="îsḻíḋê">
              <a:extLst>
                <a:ext uri="{FF2B5EF4-FFF2-40B4-BE49-F238E27FC236}">
                  <a16:creationId xmlns:a16="http://schemas.microsoft.com/office/drawing/2014/main" id="{ED30458B-F327-40F9-9447-C648253C533B}"/>
                </a:ext>
              </a:extLst>
            </p:cNvPr>
            <p:cNvSpPr/>
            <p:nvPr/>
          </p:nvSpPr>
          <p:spPr bwMode="auto">
            <a:xfrm>
              <a:off x="6916738" y="1770063"/>
              <a:ext cx="71438" cy="88900"/>
            </a:xfrm>
            <a:custGeom>
              <a:avLst/>
              <a:gdLst>
                <a:gd name="T0" fmla="*/ 45 w 45"/>
                <a:gd name="T1" fmla="*/ 25 h 56"/>
                <a:gd name="T2" fmla="*/ 2 w 45"/>
                <a:gd name="T3" fmla="*/ 0 h 56"/>
                <a:gd name="T4" fmla="*/ 0 w 45"/>
                <a:gd name="T5" fmla="*/ 56 h 56"/>
                <a:gd name="T6" fmla="*/ 45 w 45"/>
                <a:gd name="T7" fmla="*/ 2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56">
                  <a:moveTo>
                    <a:pt x="45" y="25"/>
                  </a:moveTo>
                  <a:lnTo>
                    <a:pt x="2" y="0"/>
                  </a:lnTo>
                  <a:lnTo>
                    <a:pt x="0" y="56"/>
                  </a:lnTo>
                  <a:lnTo>
                    <a:pt x="45" y="25"/>
                  </a:lnTo>
                  <a:close/>
                </a:path>
              </a:pathLst>
            </a:custGeom>
            <a:solidFill>
              <a:srgbClr val="E6F0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50" name="îşļïḓè">
              <a:extLst>
                <a:ext uri="{FF2B5EF4-FFF2-40B4-BE49-F238E27FC236}">
                  <a16:creationId xmlns:a16="http://schemas.microsoft.com/office/drawing/2014/main" id="{E0DE57D4-E8A0-4C55-B846-9493A58ED99D}"/>
                </a:ext>
              </a:extLst>
            </p:cNvPr>
            <p:cNvSpPr/>
            <p:nvPr/>
          </p:nvSpPr>
          <p:spPr bwMode="auto">
            <a:xfrm>
              <a:off x="6450013" y="2422525"/>
              <a:ext cx="69850" cy="79375"/>
            </a:xfrm>
            <a:custGeom>
              <a:avLst/>
              <a:gdLst>
                <a:gd name="T0" fmla="*/ 44 w 44"/>
                <a:gd name="T1" fmla="*/ 50 h 50"/>
                <a:gd name="T2" fmla="*/ 0 w 44"/>
                <a:gd name="T3" fmla="*/ 23 h 50"/>
                <a:gd name="T4" fmla="*/ 42 w 44"/>
                <a:gd name="T5" fmla="*/ 0 h 50"/>
                <a:gd name="T6" fmla="*/ 44 w 44"/>
                <a:gd name="T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50">
                  <a:moveTo>
                    <a:pt x="44" y="50"/>
                  </a:moveTo>
                  <a:lnTo>
                    <a:pt x="0" y="23"/>
                  </a:lnTo>
                  <a:lnTo>
                    <a:pt x="42" y="0"/>
                  </a:lnTo>
                  <a:lnTo>
                    <a:pt x="44" y="50"/>
                  </a:lnTo>
                  <a:close/>
                </a:path>
              </a:pathLst>
            </a:custGeom>
            <a:solidFill>
              <a:srgbClr val="E6F0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51" name="ïṥļidé">
              <a:extLst>
                <a:ext uri="{FF2B5EF4-FFF2-40B4-BE49-F238E27FC236}">
                  <a16:creationId xmlns:a16="http://schemas.microsoft.com/office/drawing/2014/main" id="{69DF0FFC-70D1-4791-99B3-BDEAA7EF5A40}"/>
                </a:ext>
              </a:extLst>
            </p:cNvPr>
            <p:cNvSpPr/>
            <p:nvPr/>
          </p:nvSpPr>
          <p:spPr bwMode="auto">
            <a:xfrm>
              <a:off x="6615113" y="2336800"/>
              <a:ext cx="69850" cy="203200"/>
            </a:xfrm>
            <a:custGeom>
              <a:avLst/>
              <a:gdLst>
                <a:gd name="T0" fmla="*/ 44 w 44"/>
                <a:gd name="T1" fmla="*/ 128 h 128"/>
                <a:gd name="T2" fmla="*/ 44 w 44"/>
                <a:gd name="T3" fmla="*/ 25 h 128"/>
                <a:gd name="T4" fmla="*/ 0 w 44"/>
                <a:gd name="T5" fmla="*/ 0 h 128"/>
                <a:gd name="T6" fmla="*/ 0 w 44"/>
                <a:gd name="T7" fmla="*/ 101 h 128"/>
                <a:gd name="T8" fmla="*/ 44 w 44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28">
                  <a:moveTo>
                    <a:pt x="44" y="128"/>
                  </a:moveTo>
                  <a:lnTo>
                    <a:pt x="44" y="25"/>
                  </a:lnTo>
                  <a:lnTo>
                    <a:pt x="0" y="0"/>
                  </a:lnTo>
                  <a:lnTo>
                    <a:pt x="0" y="101"/>
                  </a:lnTo>
                  <a:lnTo>
                    <a:pt x="44" y="128"/>
                  </a:lnTo>
                  <a:close/>
                </a:path>
              </a:pathLst>
            </a:custGeom>
            <a:solidFill>
              <a:srgbClr val="E6F0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5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52" name="íślîḍê">
              <a:extLst>
                <a:ext uri="{FF2B5EF4-FFF2-40B4-BE49-F238E27FC236}">
                  <a16:creationId xmlns:a16="http://schemas.microsoft.com/office/drawing/2014/main" id="{DDF2D0B3-AD0A-43D2-8FC3-0EF9C2A8E821}"/>
                </a:ext>
              </a:extLst>
            </p:cNvPr>
            <p:cNvSpPr/>
            <p:nvPr/>
          </p:nvSpPr>
          <p:spPr bwMode="auto">
            <a:xfrm>
              <a:off x="6510338" y="1798638"/>
              <a:ext cx="492125" cy="709613"/>
            </a:xfrm>
            <a:custGeom>
              <a:avLst/>
              <a:gdLst>
                <a:gd name="T0" fmla="*/ 0 w 149"/>
                <a:gd name="T1" fmla="*/ 97 h 215"/>
                <a:gd name="T2" fmla="*/ 0 w 149"/>
                <a:gd name="T3" fmla="*/ 205 h 215"/>
                <a:gd name="T4" fmla="*/ 11 w 149"/>
                <a:gd name="T5" fmla="*/ 212 h 215"/>
                <a:gd name="T6" fmla="*/ 137 w 149"/>
                <a:gd name="T7" fmla="*/ 139 h 215"/>
                <a:gd name="T8" fmla="*/ 149 w 149"/>
                <a:gd name="T9" fmla="*/ 119 h 215"/>
                <a:gd name="T10" fmla="*/ 149 w 149"/>
                <a:gd name="T11" fmla="*/ 11 h 215"/>
                <a:gd name="T12" fmla="*/ 137 w 149"/>
                <a:gd name="T13" fmla="*/ 4 h 215"/>
                <a:gd name="T14" fmla="*/ 11 w 149"/>
                <a:gd name="T15" fmla="*/ 77 h 215"/>
                <a:gd name="T16" fmla="*/ 0 w 149"/>
                <a:gd name="T17" fmla="*/ 9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215">
                  <a:moveTo>
                    <a:pt x="0" y="97"/>
                  </a:moveTo>
                  <a:cubicBezTo>
                    <a:pt x="0" y="205"/>
                    <a:pt x="0" y="205"/>
                    <a:pt x="0" y="205"/>
                  </a:cubicBezTo>
                  <a:cubicBezTo>
                    <a:pt x="0" y="213"/>
                    <a:pt x="5" y="215"/>
                    <a:pt x="11" y="212"/>
                  </a:cubicBezTo>
                  <a:cubicBezTo>
                    <a:pt x="137" y="139"/>
                    <a:pt x="137" y="139"/>
                    <a:pt x="137" y="139"/>
                  </a:cubicBezTo>
                  <a:cubicBezTo>
                    <a:pt x="144" y="135"/>
                    <a:pt x="149" y="127"/>
                    <a:pt x="149" y="119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49" y="3"/>
                    <a:pt x="144" y="0"/>
                    <a:pt x="137" y="4"/>
                  </a:cubicBezTo>
                  <a:cubicBezTo>
                    <a:pt x="11" y="77"/>
                    <a:pt x="11" y="77"/>
                    <a:pt x="11" y="77"/>
                  </a:cubicBezTo>
                  <a:cubicBezTo>
                    <a:pt x="5" y="81"/>
                    <a:pt x="0" y="89"/>
                    <a:pt x="0" y="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453" name="îśļíḍê">
              <a:extLst>
                <a:ext uri="{FF2B5EF4-FFF2-40B4-BE49-F238E27FC236}">
                  <a16:creationId xmlns:a16="http://schemas.microsoft.com/office/drawing/2014/main" id="{990EF802-222C-4AE1-BACD-13025E2684E2}"/>
                </a:ext>
              </a:extLst>
            </p:cNvPr>
            <p:cNvSpPr/>
            <p:nvPr/>
          </p:nvSpPr>
          <p:spPr bwMode="auto">
            <a:xfrm>
              <a:off x="6684963" y="2276475"/>
              <a:ext cx="174625" cy="263525"/>
            </a:xfrm>
            <a:custGeom>
              <a:avLst/>
              <a:gdLst>
                <a:gd name="T0" fmla="*/ 0 w 110"/>
                <a:gd name="T1" fmla="*/ 63 h 166"/>
                <a:gd name="T2" fmla="*/ 0 w 110"/>
                <a:gd name="T3" fmla="*/ 166 h 166"/>
                <a:gd name="T4" fmla="*/ 110 w 110"/>
                <a:gd name="T5" fmla="*/ 0 h 166"/>
                <a:gd name="T6" fmla="*/ 0 w 110"/>
                <a:gd name="T7" fmla="*/ 63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66">
                  <a:moveTo>
                    <a:pt x="0" y="63"/>
                  </a:moveTo>
                  <a:lnTo>
                    <a:pt x="0" y="166"/>
                  </a:lnTo>
                  <a:lnTo>
                    <a:pt x="110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54" name="ïṥḷiďè">
              <a:extLst>
                <a:ext uri="{FF2B5EF4-FFF2-40B4-BE49-F238E27FC236}">
                  <a16:creationId xmlns:a16="http://schemas.microsoft.com/office/drawing/2014/main" id="{3ABC3AE8-0898-4E24-B877-C0F18A564E9F}"/>
                </a:ext>
              </a:extLst>
            </p:cNvPr>
            <p:cNvSpPr/>
            <p:nvPr/>
          </p:nvSpPr>
          <p:spPr bwMode="auto">
            <a:xfrm>
              <a:off x="6727825" y="1973263"/>
              <a:ext cx="165100" cy="306388"/>
            </a:xfrm>
            <a:custGeom>
              <a:avLst/>
              <a:gdLst>
                <a:gd name="T0" fmla="*/ 0 w 50"/>
                <a:gd name="T1" fmla="*/ 48 h 93"/>
                <a:gd name="T2" fmla="*/ 10 w 50"/>
                <a:gd name="T3" fmla="*/ 24 h 93"/>
                <a:gd name="T4" fmla="*/ 10 w 50"/>
                <a:gd name="T5" fmla="*/ 8 h 93"/>
                <a:gd name="T6" fmla="*/ 21 w 50"/>
                <a:gd name="T7" fmla="*/ 6 h 93"/>
                <a:gd name="T8" fmla="*/ 23 w 50"/>
                <a:gd name="T9" fmla="*/ 26 h 93"/>
                <a:gd name="T10" fmla="*/ 43 w 50"/>
                <a:gd name="T11" fmla="*/ 14 h 93"/>
                <a:gd name="T12" fmla="*/ 50 w 50"/>
                <a:gd name="T13" fmla="*/ 18 h 93"/>
                <a:gd name="T14" fmla="*/ 46 w 50"/>
                <a:gd name="T15" fmla="*/ 27 h 93"/>
                <a:gd name="T16" fmla="*/ 50 w 50"/>
                <a:gd name="T17" fmla="*/ 31 h 93"/>
                <a:gd name="T18" fmla="*/ 45 w 50"/>
                <a:gd name="T19" fmla="*/ 41 h 93"/>
                <a:gd name="T20" fmla="*/ 47 w 50"/>
                <a:gd name="T21" fmla="*/ 46 h 93"/>
                <a:gd name="T22" fmla="*/ 41 w 50"/>
                <a:gd name="T23" fmla="*/ 56 h 93"/>
                <a:gd name="T24" fmla="*/ 42 w 50"/>
                <a:gd name="T25" fmla="*/ 61 h 93"/>
                <a:gd name="T26" fmla="*/ 34 w 50"/>
                <a:gd name="T27" fmla="*/ 73 h 93"/>
                <a:gd name="T28" fmla="*/ 0 w 50"/>
                <a:gd name="T29" fmla="*/ 93 h 93"/>
                <a:gd name="T30" fmla="*/ 0 w 50"/>
                <a:gd name="T31" fmla="*/ 4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0" h="93">
                  <a:moveTo>
                    <a:pt x="0" y="48"/>
                  </a:moveTo>
                  <a:cubicBezTo>
                    <a:pt x="0" y="48"/>
                    <a:pt x="9" y="27"/>
                    <a:pt x="10" y="24"/>
                  </a:cubicBezTo>
                  <a:cubicBezTo>
                    <a:pt x="11" y="21"/>
                    <a:pt x="10" y="10"/>
                    <a:pt x="10" y="8"/>
                  </a:cubicBezTo>
                  <a:cubicBezTo>
                    <a:pt x="10" y="6"/>
                    <a:pt x="19" y="0"/>
                    <a:pt x="21" y="6"/>
                  </a:cubicBezTo>
                  <a:cubicBezTo>
                    <a:pt x="24" y="12"/>
                    <a:pt x="24" y="18"/>
                    <a:pt x="23" y="26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8" y="11"/>
                    <a:pt x="50" y="15"/>
                    <a:pt x="50" y="18"/>
                  </a:cubicBezTo>
                  <a:cubicBezTo>
                    <a:pt x="50" y="22"/>
                    <a:pt x="47" y="25"/>
                    <a:pt x="46" y="27"/>
                  </a:cubicBezTo>
                  <a:cubicBezTo>
                    <a:pt x="46" y="27"/>
                    <a:pt x="50" y="25"/>
                    <a:pt x="50" y="31"/>
                  </a:cubicBezTo>
                  <a:cubicBezTo>
                    <a:pt x="50" y="34"/>
                    <a:pt x="48" y="38"/>
                    <a:pt x="45" y="41"/>
                  </a:cubicBezTo>
                  <a:cubicBezTo>
                    <a:pt x="45" y="41"/>
                    <a:pt x="47" y="42"/>
                    <a:pt x="47" y="46"/>
                  </a:cubicBezTo>
                  <a:cubicBezTo>
                    <a:pt x="47" y="49"/>
                    <a:pt x="44" y="55"/>
                    <a:pt x="41" y="56"/>
                  </a:cubicBezTo>
                  <a:cubicBezTo>
                    <a:pt x="41" y="56"/>
                    <a:pt x="42" y="58"/>
                    <a:pt x="42" y="61"/>
                  </a:cubicBezTo>
                  <a:cubicBezTo>
                    <a:pt x="42" y="65"/>
                    <a:pt x="39" y="71"/>
                    <a:pt x="34" y="73"/>
                  </a:cubicBezTo>
                  <a:cubicBezTo>
                    <a:pt x="30" y="76"/>
                    <a:pt x="0" y="93"/>
                    <a:pt x="0" y="93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5DAC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10000"/>
            </a:bodyPr>
            <a:lstStyle/>
            <a:p>
              <a:pPr algn="ctr"/>
              <a:endParaRPr/>
            </a:p>
          </p:txBody>
        </p:sp>
        <p:sp>
          <p:nvSpPr>
            <p:cNvPr id="455" name="í$ḻíḑé">
              <a:extLst>
                <a:ext uri="{FF2B5EF4-FFF2-40B4-BE49-F238E27FC236}">
                  <a16:creationId xmlns:a16="http://schemas.microsoft.com/office/drawing/2014/main" id="{CE161D26-1047-424F-B0E5-9CA6379935EC}"/>
                </a:ext>
              </a:extLst>
            </p:cNvPr>
            <p:cNvSpPr/>
            <p:nvPr/>
          </p:nvSpPr>
          <p:spPr bwMode="auto">
            <a:xfrm>
              <a:off x="6662738" y="2138363"/>
              <a:ext cx="49213" cy="201613"/>
            </a:xfrm>
            <a:custGeom>
              <a:avLst/>
              <a:gdLst>
                <a:gd name="T0" fmla="*/ 0 w 31"/>
                <a:gd name="T1" fmla="*/ 127 h 127"/>
                <a:gd name="T2" fmla="*/ 31 w 31"/>
                <a:gd name="T3" fmla="*/ 108 h 127"/>
                <a:gd name="T4" fmla="*/ 31 w 31"/>
                <a:gd name="T5" fmla="*/ 0 h 127"/>
                <a:gd name="T6" fmla="*/ 0 w 31"/>
                <a:gd name="T7" fmla="*/ 17 h 127"/>
                <a:gd name="T8" fmla="*/ 0 w 31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27">
                  <a:moveTo>
                    <a:pt x="0" y="127"/>
                  </a:moveTo>
                  <a:lnTo>
                    <a:pt x="31" y="108"/>
                  </a:lnTo>
                  <a:lnTo>
                    <a:pt x="31" y="0"/>
                  </a:lnTo>
                  <a:lnTo>
                    <a:pt x="0" y="1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5DAC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5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56" name="íṩliḋè">
              <a:extLst>
                <a:ext uri="{FF2B5EF4-FFF2-40B4-BE49-F238E27FC236}">
                  <a16:creationId xmlns:a16="http://schemas.microsoft.com/office/drawing/2014/main" id="{E2C7AF1F-FAE8-46CE-B351-75657968BEC8}"/>
                </a:ext>
              </a:extLst>
            </p:cNvPr>
            <p:cNvSpPr/>
            <p:nvPr/>
          </p:nvSpPr>
          <p:spPr bwMode="auto">
            <a:xfrm>
              <a:off x="6296025" y="1038225"/>
              <a:ext cx="492125" cy="708025"/>
            </a:xfrm>
            <a:custGeom>
              <a:avLst/>
              <a:gdLst>
                <a:gd name="T0" fmla="*/ 0 w 149"/>
                <a:gd name="T1" fmla="*/ 96 h 215"/>
                <a:gd name="T2" fmla="*/ 0 w 149"/>
                <a:gd name="T3" fmla="*/ 205 h 215"/>
                <a:gd name="T4" fmla="*/ 12 w 149"/>
                <a:gd name="T5" fmla="*/ 211 h 215"/>
                <a:gd name="T6" fmla="*/ 138 w 149"/>
                <a:gd name="T7" fmla="*/ 139 h 215"/>
                <a:gd name="T8" fmla="*/ 149 w 149"/>
                <a:gd name="T9" fmla="*/ 119 h 215"/>
                <a:gd name="T10" fmla="*/ 149 w 149"/>
                <a:gd name="T11" fmla="*/ 10 h 215"/>
                <a:gd name="T12" fmla="*/ 138 w 149"/>
                <a:gd name="T13" fmla="*/ 4 h 215"/>
                <a:gd name="T14" fmla="*/ 12 w 149"/>
                <a:gd name="T15" fmla="*/ 76 h 215"/>
                <a:gd name="T16" fmla="*/ 0 w 149"/>
                <a:gd name="T17" fmla="*/ 96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215">
                  <a:moveTo>
                    <a:pt x="0" y="96"/>
                  </a:moveTo>
                  <a:cubicBezTo>
                    <a:pt x="0" y="205"/>
                    <a:pt x="0" y="205"/>
                    <a:pt x="0" y="205"/>
                  </a:cubicBezTo>
                  <a:cubicBezTo>
                    <a:pt x="0" y="212"/>
                    <a:pt x="5" y="215"/>
                    <a:pt x="12" y="211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44" y="135"/>
                    <a:pt x="149" y="126"/>
                    <a:pt x="149" y="119"/>
                  </a:cubicBezTo>
                  <a:cubicBezTo>
                    <a:pt x="149" y="10"/>
                    <a:pt x="149" y="10"/>
                    <a:pt x="149" y="10"/>
                  </a:cubicBezTo>
                  <a:cubicBezTo>
                    <a:pt x="149" y="3"/>
                    <a:pt x="144" y="0"/>
                    <a:pt x="138" y="4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5" y="80"/>
                    <a:pt x="0" y="89"/>
                    <a:pt x="0" y="96"/>
                  </a:cubicBezTo>
                  <a:close/>
                </a:path>
              </a:pathLst>
            </a:custGeom>
            <a:solidFill>
              <a:srgbClr val="E6F0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457" name="iŝḻïďè">
              <a:extLst>
                <a:ext uri="{FF2B5EF4-FFF2-40B4-BE49-F238E27FC236}">
                  <a16:creationId xmlns:a16="http://schemas.microsoft.com/office/drawing/2014/main" id="{7ECC9CAC-337B-4086-B880-1B2B763D73F5}"/>
                </a:ext>
              </a:extLst>
            </p:cNvPr>
            <p:cNvSpPr/>
            <p:nvPr/>
          </p:nvSpPr>
          <p:spPr bwMode="auto">
            <a:xfrm>
              <a:off x="6773863" y="1047750"/>
              <a:ext cx="73025" cy="88900"/>
            </a:xfrm>
            <a:custGeom>
              <a:avLst/>
              <a:gdLst>
                <a:gd name="T0" fmla="*/ 46 w 46"/>
                <a:gd name="T1" fmla="*/ 25 h 56"/>
                <a:gd name="T2" fmla="*/ 2 w 46"/>
                <a:gd name="T3" fmla="*/ 0 h 56"/>
                <a:gd name="T4" fmla="*/ 0 w 46"/>
                <a:gd name="T5" fmla="*/ 56 h 56"/>
                <a:gd name="T6" fmla="*/ 46 w 46"/>
                <a:gd name="T7" fmla="*/ 2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56">
                  <a:moveTo>
                    <a:pt x="46" y="25"/>
                  </a:moveTo>
                  <a:lnTo>
                    <a:pt x="2" y="0"/>
                  </a:lnTo>
                  <a:lnTo>
                    <a:pt x="0" y="56"/>
                  </a:lnTo>
                  <a:lnTo>
                    <a:pt x="46" y="25"/>
                  </a:lnTo>
                  <a:close/>
                </a:path>
              </a:pathLst>
            </a:custGeom>
            <a:solidFill>
              <a:srgbClr val="E6F0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58" name="íşḷiḓê">
              <a:extLst>
                <a:ext uri="{FF2B5EF4-FFF2-40B4-BE49-F238E27FC236}">
                  <a16:creationId xmlns:a16="http://schemas.microsoft.com/office/drawing/2014/main" id="{95AFC226-73BC-44E0-BDEC-55B8FAC95470}"/>
                </a:ext>
              </a:extLst>
            </p:cNvPr>
            <p:cNvSpPr/>
            <p:nvPr/>
          </p:nvSpPr>
          <p:spPr bwMode="auto">
            <a:xfrm>
              <a:off x="6308725" y="1700213"/>
              <a:ext cx="69850" cy="76200"/>
            </a:xfrm>
            <a:custGeom>
              <a:avLst/>
              <a:gdLst>
                <a:gd name="T0" fmla="*/ 44 w 44"/>
                <a:gd name="T1" fmla="*/ 48 h 48"/>
                <a:gd name="T2" fmla="*/ 0 w 44"/>
                <a:gd name="T3" fmla="*/ 23 h 48"/>
                <a:gd name="T4" fmla="*/ 40 w 44"/>
                <a:gd name="T5" fmla="*/ 0 h 48"/>
                <a:gd name="T6" fmla="*/ 44 w 44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8">
                  <a:moveTo>
                    <a:pt x="44" y="48"/>
                  </a:moveTo>
                  <a:lnTo>
                    <a:pt x="0" y="23"/>
                  </a:lnTo>
                  <a:lnTo>
                    <a:pt x="40" y="0"/>
                  </a:lnTo>
                  <a:lnTo>
                    <a:pt x="44" y="48"/>
                  </a:lnTo>
                  <a:close/>
                </a:path>
              </a:pathLst>
            </a:custGeom>
            <a:solidFill>
              <a:srgbClr val="E6F0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59" name="í$ļïḓe">
              <a:extLst>
                <a:ext uri="{FF2B5EF4-FFF2-40B4-BE49-F238E27FC236}">
                  <a16:creationId xmlns:a16="http://schemas.microsoft.com/office/drawing/2014/main" id="{40862FFD-D6B9-4B8B-9691-E7353F9351D3}"/>
                </a:ext>
              </a:extLst>
            </p:cNvPr>
            <p:cNvSpPr/>
            <p:nvPr/>
          </p:nvSpPr>
          <p:spPr bwMode="auto">
            <a:xfrm>
              <a:off x="6470650" y="1614488"/>
              <a:ext cx="73025" cy="201613"/>
            </a:xfrm>
            <a:custGeom>
              <a:avLst/>
              <a:gdLst>
                <a:gd name="T0" fmla="*/ 46 w 46"/>
                <a:gd name="T1" fmla="*/ 127 h 127"/>
                <a:gd name="T2" fmla="*/ 46 w 46"/>
                <a:gd name="T3" fmla="*/ 25 h 127"/>
                <a:gd name="T4" fmla="*/ 0 w 46"/>
                <a:gd name="T5" fmla="*/ 0 h 127"/>
                <a:gd name="T6" fmla="*/ 0 w 46"/>
                <a:gd name="T7" fmla="*/ 102 h 127"/>
                <a:gd name="T8" fmla="*/ 46 w 46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27">
                  <a:moveTo>
                    <a:pt x="46" y="127"/>
                  </a:moveTo>
                  <a:lnTo>
                    <a:pt x="46" y="25"/>
                  </a:lnTo>
                  <a:lnTo>
                    <a:pt x="0" y="0"/>
                  </a:lnTo>
                  <a:lnTo>
                    <a:pt x="0" y="102"/>
                  </a:lnTo>
                  <a:lnTo>
                    <a:pt x="46" y="127"/>
                  </a:lnTo>
                  <a:close/>
                </a:path>
              </a:pathLst>
            </a:custGeom>
            <a:solidFill>
              <a:srgbClr val="E6F0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5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60" name="ïṣḷíḓê">
              <a:extLst>
                <a:ext uri="{FF2B5EF4-FFF2-40B4-BE49-F238E27FC236}">
                  <a16:creationId xmlns:a16="http://schemas.microsoft.com/office/drawing/2014/main" id="{13E5BFA5-C691-4F23-BC7D-EF585F3BFE73}"/>
                </a:ext>
              </a:extLst>
            </p:cNvPr>
            <p:cNvSpPr/>
            <p:nvPr/>
          </p:nvSpPr>
          <p:spPr bwMode="auto">
            <a:xfrm>
              <a:off x="6364288" y="1077913"/>
              <a:ext cx="492125" cy="708025"/>
            </a:xfrm>
            <a:custGeom>
              <a:avLst/>
              <a:gdLst>
                <a:gd name="T0" fmla="*/ 0 w 149"/>
                <a:gd name="T1" fmla="*/ 96 h 215"/>
                <a:gd name="T2" fmla="*/ 0 w 149"/>
                <a:gd name="T3" fmla="*/ 205 h 215"/>
                <a:gd name="T4" fmla="*/ 12 w 149"/>
                <a:gd name="T5" fmla="*/ 212 h 215"/>
                <a:gd name="T6" fmla="*/ 138 w 149"/>
                <a:gd name="T7" fmla="*/ 139 h 215"/>
                <a:gd name="T8" fmla="*/ 149 w 149"/>
                <a:gd name="T9" fmla="*/ 119 h 215"/>
                <a:gd name="T10" fmla="*/ 149 w 149"/>
                <a:gd name="T11" fmla="*/ 10 h 215"/>
                <a:gd name="T12" fmla="*/ 138 w 149"/>
                <a:gd name="T13" fmla="*/ 4 h 215"/>
                <a:gd name="T14" fmla="*/ 12 w 149"/>
                <a:gd name="T15" fmla="*/ 77 h 215"/>
                <a:gd name="T16" fmla="*/ 0 w 149"/>
                <a:gd name="T17" fmla="*/ 96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215">
                  <a:moveTo>
                    <a:pt x="0" y="96"/>
                  </a:moveTo>
                  <a:cubicBezTo>
                    <a:pt x="0" y="205"/>
                    <a:pt x="0" y="205"/>
                    <a:pt x="0" y="205"/>
                  </a:cubicBezTo>
                  <a:cubicBezTo>
                    <a:pt x="0" y="212"/>
                    <a:pt x="6" y="215"/>
                    <a:pt x="12" y="212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44" y="135"/>
                    <a:pt x="149" y="126"/>
                    <a:pt x="149" y="119"/>
                  </a:cubicBezTo>
                  <a:cubicBezTo>
                    <a:pt x="149" y="10"/>
                    <a:pt x="149" y="10"/>
                    <a:pt x="149" y="10"/>
                  </a:cubicBezTo>
                  <a:cubicBezTo>
                    <a:pt x="149" y="3"/>
                    <a:pt x="144" y="0"/>
                    <a:pt x="138" y="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6" y="80"/>
                    <a:pt x="0" y="89"/>
                    <a:pt x="0" y="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461" name="ïşḷîḋê">
              <a:extLst>
                <a:ext uri="{FF2B5EF4-FFF2-40B4-BE49-F238E27FC236}">
                  <a16:creationId xmlns:a16="http://schemas.microsoft.com/office/drawing/2014/main" id="{C7ECD326-93F2-4B67-B190-147FA122C32A}"/>
                </a:ext>
              </a:extLst>
            </p:cNvPr>
            <p:cNvSpPr/>
            <p:nvPr/>
          </p:nvSpPr>
          <p:spPr bwMode="auto">
            <a:xfrm>
              <a:off x="6543675" y="1555750"/>
              <a:ext cx="174625" cy="260350"/>
            </a:xfrm>
            <a:custGeom>
              <a:avLst/>
              <a:gdLst>
                <a:gd name="T0" fmla="*/ 0 w 110"/>
                <a:gd name="T1" fmla="*/ 62 h 164"/>
                <a:gd name="T2" fmla="*/ 0 w 110"/>
                <a:gd name="T3" fmla="*/ 164 h 164"/>
                <a:gd name="T4" fmla="*/ 110 w 110"/>
                <a:gd name="T5" fmla="*/ 0 h 164"/>
                <a:gd name="T6" fmla="*/ 0 w 110"/>
                <a:gd name="T7" fmla="*/ 62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64">
                  <a:moveTo>
                    <a:pt x="0" y="62"/>
                  </a:moveTo>
                  <a:lnTo>
                    <a:pt x="0" y="164"/>
                  </a:lnTo>
                  <a:lnTo>
                    <a:pt x="110" y="0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62" name="ïṩḻíḋé">
              <a:extLst>
                <a:ext uri="{FF2B5EF4-FFF2-40B4-BE49-F238E27FC236}">
                  <a16:creationId xmlns:a16="http://schemas.microsoft.com/office/drawing/2014/main" id="{FE001259-DA14-4566-AF53-C09718A3ADFD}"/>
                </a:ext>
              </a:extLst>
            </p:cNvPr>
            <p:cNvSpPr/>
            <p:nvPr/>
          </p:nvSpPr>
          <p:spPr bwMode="auto">
            <a:xfrm>
              <a:off x="6494463" y="1271588"/>
              <a:ext cx="246063" cy="280988"/>
            </a:xfrm>
            <a:custGeom>
              <a:avLst/>
              <a:gdLst>
                <a:gd name="T0" fmla="*/ 37 w 75"/>
                <a:gd name="T1" fmla="*/ 85 h 85"/>
                <a:gd name="T2" fmla="*/ 25 w 75"/>
                <a:gd name="T3" fmla="*/ 82 h 85"/>
                <a:gd name="T4" fmla="*/ 0 w 75"/>
                <a:gd name="T5" fmla="*/ 57 h 85"/>
                <a:gd name="T6" fmla="*/ 19 w 75"/>
                <a:gd name="T7" fmla="*/ 28 h 85"/>
                <a:gd name="T8" fmla="*/ 37 w 75"/>
                <a:gd name="T9" fmla="*/ 37 h 85"/>
                <a:gd name="T10" fmla="*/ 56 w 75"/>
                <a:gd name="T11" fmla="*/ 6 h 85"/>
                <a:gd name="T12" fmla="*/ 75 w 75"/>
                <a:gd name="T13" fmla="*/ 14 h 85"/>
                <a:gd name="T14" fmla="*/ 49 w 75"/>
                <a:gd name="T15" fmla="*/ 68 h 85"/>
                <a:gd name="T16" fmla="*/ 37 w 75"/>
                <a:gd name="T1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85">
                  <a:moveTo>
                    <a:pt x="37" y="85"/>
                  </a:moveTo>
                  <a:cubicBezTo>
                    <a:pt x="25" y="82"/>
                    <a:pt x="25" y="82"/>
                    <a:pt x="25" y="82"/>
                  </a:cubicBezTo>
                  <a:cubicBezTo>
                    <a:pt x="14" y="79"/>
                    <a:pt x="0" y="72"/>
                    <a:pt x="0" y="57"/>
                  </a:cubicBezTo>
                  <a:cubicBezTo>
                    <a:pt x="0" y="47"/>
                    <a:pt x="9" y="34"/>
                    <a:pt x="19" y="28"/>
                  </a:cubicBezTo>
                  <a:cubicBezTo>
                    <a:pt x="28" y="22"/>
                    <a:pt x="36" y="28"/>
                    <a:pt x="37" y="37"/>
                  </a:cubicBezTo>
                  <a:cubicBezTo>
                    <a:pt x="39" y="27"/>
                    <a:pt x="46" y="12"/>
                    <a:pt x="56" y="6"/>
                  </a:cubicBezTo>
                  <a:cubicBezTo>
                    <a:pt x="66" y="0"/>
                    <a:pt x="75" y="4"/>
                    <a:pt x="75" y="14"/>
                  </a:cubicBezTo>
                  <a:cubicBezTo>
                    <a:pt x="75" y="29"/>
                    <a:pt x="61" y="51"/>
                    <a:pt x="49" y="68"/>
                  </a:cubicBezTo>
                  <a:lnTo>
                    <a:pt x="37" y="85"/>
                  </a:lnTo>
                  <a:close/>
                </a:path>
              </a:pathLst>
            </a:custGeom>
            <a:solidFill>
              <a:srgbClr val="EF6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63" name="ïSḷiḓê">
              <a:extLst>
                <a:ext uri="{FF2B5EF4-FFF2-40B4-BE49-F238E27FC236}">
                  <a16:creationId xmlns:a16="http://schemas.microsoft.com/office/drawing/2014/main" id="{3702D830-2597-4CA4-850B-C640103B3C41}"/>
                </a:ext>
              </a:extLst>
            </p:cNvPr>
            <p:cNvSpPr/>
            <p:nvPr/>
          </p:nvSpPr>
          <p:spPr bwMode="auto">
            <a:xfrm>
              <a:off x="6572250" y="4435475"/>
              <a:ext cx="1449388" cy="866775"/>
            </a:xfrm>
            <a:custGeom>
              <a:avLst/>
              <a:gdLst>
                <a:gd name="T0" fmla="*/ 913 w 913"/>
                <a:gd name="T1" fmla="*/ 21 h 546"/>
                <a:gd name="T2" fmla="*/ 0 w 913"/>
                <a:gd name="T3" fmla="*/ 546 h 546"/>
                <a:gd name="T4" fmla="*/ 0 w 913"/>
                <a:gd name="T5" fmla="*/ 527 h 546"/>
                <a:gd name="T6" fmla="*/ 913 w 913"/>
                <a:gd name="T7" fmla="*/ 0 h 546"/>
                <a:gd name="T8" fmla="*/ 913 w 913"/>
                <a:gd name="T9" fmla="*/ 21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3" h="546">
                  <a:moveTo>
                    <a:pt x="913" y="21"/>
                  </a:moveTo>
                  <a:lnTo>
                    <a:pt x="0" y="546"/>
                  </a:lnTo>
                  <a:lnTo>
                    <a:pt x="0" y="527"/>
                  </a:lnTo>
                  <a:lnTo>
                    <a:pt x="913" y="0"/>
                  </a:lnTo>
                  <a:lnTo>
                    <a:pt x="913" y="21"/>
                  </a:lnTo>
                  <a:close/>
                </a:path>
              </a:pathLst>
            </a:custGeom>
            <a:solidFill>
              <a:srgbClr val="5DAC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464" name="îṡľïdè">
              <a:extLst>
                <a:ext uri="{FF2B5EF4-FFF2-40B4-BE49-F238E27FC236}">
                  <a16:creationId xmlns:a16="http://schemas.microsoft.com/office/drawing/2014/main" id="{79B5C17A-D20C-484C-94F8-28D6F208DBBB}"/>
                </a:ext>
              </a:extLst>
            </p:cNvPr>
            <p:cNvSpPr/>
            <p:nvPr/>
          </p:nvSpPr>
          <p:spPr bwMode="auto">
            <a:xfrm>
              <a:off x="4375150" y="1905000"/>
              <a:ext cx="1831975" cy="2312988"/>
            </a:xfrm>
            <a:custGeom>
              <a:avLst/>
              <a:gdLst>
                <a:gd name="T0" fmla="*/ 555 w 555"/>
                <a:gd name="T1" fmla="*/ 354 h 702"/>
                <a:gd name="T2" fmla="*/ 376 w 555"/>
                <a:gd name="T3" fmla="*/ 457 h 702"/>
                <a:gd name="T4" fmla="*/ 328 w 555"/>
                <a:gd name="T5" fmla="*/ 485 h 702"/>
                <a:gd name="T6" fmla="*/ 323 w 555"/>
                <a:gd name="T7" fmla="*/ 488 h 702"/>
                <a:gd name="T8" fmla="*/ 292 w 555"/>
                <a:gd name="T9" fmla="*/ 543 h 702"/>
                <a:gd name="T10" fmla="*/ 292 w 555"/>
                <a:gd name="T11" fmla="*/ 637 h 702"/>
                <a:gd name="T12" fmla="*/ 266 w 555"/>
                <a:gd name="T13" fmla="*/ 689 h 702"/>
                <a:gd name="T14" fmla="*/ 227 w 555"/>
                <a:gd name="T15" fmla="*/ 702 h 702"/>
                <a:gd name="T16" fmla="*/ 195 w 555"/>
                <a:gd name="T17" fmla="*/ 693 h 702"/>
                <a:gd name="T18" fmla="*/ 97 w 555"/>
                <a:gd name="T19" fmla="*/ 524 h 702"/>
                <a:gd name="T20" fmla="*/ 97 w 555"/>
                <a:gd name="T21" fmla="*/ 422 h 702"/>
                <a:gd name="T22" fmla="*/ 71 w 555"/>
                <a:gd name="T23" fmla="*/ 325 h 702"/>
                <a:gd name="T24" fmla="*/ 0 w 555"/>
                <a:gd name="T25" fmla="*/ 253 h 702"/>
                <a:gd name="T26" fmla="*/ 438 w 555"/>
                <a:gd name="T27" fmla="*/ 0 h 702"/>
                <a:gd name="T28" fmla="*/ 438 w 555"/>
                <a:gd name="T29" fmla="*/ 0 h 702"/>
                <a:gd name="T30" fmla="*/ 510 w 555"/>
                <a:gd name="T31" fmla="*/ 72 h 702"/>
                <a:gd name="T32" fmla="*/ 536 w 555"/>
                <a:gd name="T33" fmla="*/ 169 h 702"/>
                <a:gd name="T34" fmla="*/ 536 w 555"/>
                <a:gd name="T35" fmla="*/ 271 h 702"/>
                <a:gd name="T36" fmla="*/ 555 w 555"/>
                <a:gd name="T37" fmla="*/ 354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5" h="702">
                  <a:moveTo>
                    <a:pt x="555" y="354"/>
                  </a:moveTo>
                  <a:cubicBezTo>
                    <a:pt x="376" y="457"/>
                    <a:pt x="376" y="457"/>
                    <a:pt x="376" y="457"/>
                  </a:cubicBezTo>
                  <a:cubicBezTo>
                    <a:pt x="328" y="485"/>
                    <a:pt x="328" y="485"/>
                    <a:pt x="328" y="485"/>
                  </a:cubicBezTo>
                  <a:cubicBezTo>
                    <a:pt x="326" y="486"/>
                    <a:pt x="324" y="487"/>
                    <a:pt x="323" y="488"/>
                  </a:cubicBezTo>
                  <a:cubicBezTo>
                    <a:pt x="305" y="499"/>
                    <a:pt x="292" y="519"/>
                    <a:pt x="292" y="543"/>
                  </a:cubicBezTo>
                  <a:cubicBezTo>
                    <a:pt x="292" y="637"/>
                    <a:pt x="292" y="637"/>
                    <a:pt x="292" y="637"/>
                  </a:cubicBezTo>
                  <a:cubicBezTo>
                    <a:pt x="292" y="659"/>
                    <a:pt x="282" y="677"/>
                    <a:pt x="266" y="689"/>
                  </a:cubicBezTo>
                  <a:cubicBezTo>
                    <a:pt x="255" y="697"/>
                    <a:pt x="241" y="702"/>
                    <a:pt x="227" y="702"/>
                  </a:cubicBezTo>
                  <a:cubicBezTo>
                    <a:pt x="216" y="702"/>
                    <a:pt x="205" y="699"/>
                    <a:pt x="195" y="693"/>
                  </a:cubicBezTo>
                  <a:cubicBezTo>
                    <a:pt x="134" y="658"/>
                    <a:pt x="97" y="594"/>
                    <a:pt x="97" y="524"/>
                  </a:cubicBezTo>
                  <a:cubicBezTo>
                    <a:pt x="97" y="422"/>
                    <a:pt x="97" y="422"/>
                    <a:pt x="97" y="422"/>
                  </a:cubicBezTo>
                  <a:cubicBezTo>
                    <a:pt x="97" y="387"/>
                    <a:pt x="88" y="354"/>
                    <a:pt x="71" y="325"/>
                  </a:cubicBezTo>
                  <a:cubicBezTo>
                    <a:pt x="54" y="296"/>
                    <a:pt x="30" y="271"/>
                    <a:pt x="0" y="253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469" y="18"/>
                    <a:pt x="493" y="42"/>
                    <a:pt x="510" y="72"/>
                  </a:cubicBezTo>
                  <a:cubicBezTo>
                    <a:pt x="527" y="101"/>
                    <a:pt x="536" y="134"/>
                    <a:pt x="536" y="169"/>
                  </a:cubicBezTo>
                  <a:cubicBezTo>
                    <a:pt x="536" y="271"/>
                    <a:pt x="536" y="271"/>
                    <a:pt x="536" y="271"/>
                  </a:cubicBezTo>
                  <a:cubicBezTo>
                    <a:pt x="536" y="301"/>
                    <a:pt x="542" y="329"/>
                    <a:pt x="555" y="354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465" name="iŝḷiḋé">
              <a:extLst>
                <a:ext uri="{FF2B5EF4-FFF2-40B4-BE49-F238E27FC236}">
                  <a16:creationId xmlns:a16="http://schemas.microsoft.com/office/drawing/2014/main" id="{79E9177B-9F61-4334-8D9C-D3D866EFAB78}"/>
                </a:ext>
              </a:extLst>
            </p:cNvPr>
            <p:cNvSpPr/>
            <p:nvPr/>
          </p:nvSpPr>
          <p:spPr bwMode="auto">
            <a:xfrm>
              <a:off x="4610100" y="2058988"/>
              <a:ext cx="1263650" cy="749300"/>
            </a:xfrm>
            <a:custGeom>
              <a:avLst/>
              <a:gdLst>
                <a:gd name="T0" fmla="*/ 373 w 383"/>
                <a:gd name="T1" fmla="*/ 1 h 227"/>
                <a:gd name="T2" fmla="*/ 4 w 383"/>
                <a:gd name="T3" fmla="*/ 215 h 227"/>
                <a:gd name="T4" fmla="*/ 2 w 383"/>
                <a:gd name="T5" fmla="*/ 223 h 227"/>
                <a:gd name="T6" fmla="*/ 10 w 383"/>
                <a:gd name="T7" fmla="*/ 225 h 227"/>
                <a:gd name="T8" fmla="*/ 379 w 383"/>
                <a:gd name="T9" fmla="*/ 12 h 227"/>
                <a:gd name="T10" fmla="*/ 382 w 383"/>
                <a:gd name="T11" fmla="*/ 4 h 227"/>
                <a:gd name="T12" fmla="*/ 373 w 383"/>
                <a:gd name="T13" fmla="*/ 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27">
                  <a:moveTo>
                    <a:pt x="373" y="1"/>
                  </a:moveTo>
                  <a:cubicBezTo>
                    <a:pt x="4" y="215"/>
                    <a:pt x="4" y="215"/>
                    <a:pt x="4" y="215"/>
                  </a:cubicBezTo>
                  <a:cubicBezTo>
                    <a:pt x="1" y="216"/>
                    <a:pt x="0" y="220"/>
                    <a:pt x="2" y="223"/>
                  </a:cubicBezTo>
                  <a:cubicBezTo>
                    <a:pt x="4" y="226"/>
                    <a:pt x="7" y="227"/>
                    <a:pt x="10" y="225"/>
                  </a:cubicBezTo>
                  <a:cubicBezTo>
                    <a:pt x="379" y="12"/>
                    <a:pt x="379" y="12"/>
                    <a:pt x="379" y="12"/>
                  </a:cubicBezTo>
                  <a:cubicBezTo>
                    <a:pt x="382" y="10"/>
                    <a:pt x="383" y="7"/>
                    <a:pt x="382" y="4"/>
                  </a:cubicBezTo>
                  <a:cubicBezTo>
                    <a:pt x="380" y="1"/>
                    <a:pt x="376" y="0"/>
                    <a:pt x="373" y="1"/>
                  </a:cubicBezTo>
                </a:path>
              </a:pathLst>
            </a:custGeom>
            <a:solidFill>
              <a:srgbClr val="5C64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466" name="îš1idê">
              <a:extLst>
                <a:ext uri="{FF2B5EF4-FFF2-40B4-BE49-F238E27FC236}">
                  <a16:creationId xmlns:a16="http://schemas.microsoft.com/office/drawing/2014/main" id="{278C491A-A59C-406E-904D-CA4CBF0375D2}"/>
                </a:ext>
              </a:extLst>
            </p:cNvPr>
            <p:cNvSpPr/>
            <p:nvPr/>
          </p:nvSpPr>
          <p:spPr bwMode="auto">
            <a:xfrm>
              <a:off x="4708525" y="2184400"/>
              <a:ext cx="1266825" cy="749300"/>
            </a:xfrm>
            <a:custGeom>
              <a:avLst/>
              <a:gdLst>
                <a:gd name="T0" fmla="*/ 374 w 384"/>
                <a:gd name="T1" fmla="*/ 2 h 227"/>
                <a:gd name="T2" fmla="*/ 4 w 384"/>
                <a:gd name="T3" fmla="*/ 215 h 227"/>
                <a:gd name="T4" fmla="*/ 2 w 384"/>
                <a:gd name="T5" fmla="*/ 223 h 227"/>
                <a:gd name="T6" fmla="*/ 10 w 384"/>
                <a:gd name="T7" fmla="*/ 226 h 227"/>
                <a:gd name="T8" fmla="*/ 380 w 384"/>
                <a:gd name="T9" fmla="*/ 12 h 227"/>
                <a:gd name="T10" fmla="*/ 382 w 384"/>
                <a:gd name="T11" fmla="*/ 4 h 227"/>
                <a:gd name="T12" fmla="*/ 374 w 384"/>
                <a:gd name="T13" fmla="*/ 2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4" h="227">
                  <a:moveTo>
                    <a:pt x="374" y="2"/>
                  </a:moveTo>
                  <a:cubicBezTo>
                    <a:pt x="4" y="215"/>
                    <a:pt x="4" y="215"/>
                    <a:pt x="4" y="215"/>
                  </a:cubicBezTo>
                  <a:cubicBezTo>
                    <a:pt x="1" y="217"/>
                    <a:pt x="0" y="221"/>
                    <a:pt x="2" y="223"/>
                  </a:cubicBezTo>
                  <a:cubicBezTo>
                    <a:pt x="4" y="226"/>
                    <a:pt x="7" y="227"/>
                    <a:pt x="10" y="226"/>
                  </a:cubicBezTo>
                  <a:cubicBezTo>
                    <a:pt x="380" y="12"/>
                    <a:pt x="380" y="12"/>
                    <a:pt x="380" y="12"/>
                  </a:cubicBezTo>
                  <a:cubicBezTo>
                    <a:pt x="383" y="11"/>
                    <a:pt x="384" y="7"/>
                    <a:pt x="382" y="4"/>
                  </a:cubicBezTo>
                  <a:cubicBezTo>
                    <a:pt x="380" y="1"/>
                    <a:pt x="377" y="0"/>
                    <a:pt x="374" y="2"/>
                  </a:cubicBezTo>
                </a:path>
              </a:pathLst>
            </a:custGeom>
            <a:solidFill>
              <a:srgbClr val="5C64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467" name="îṧḷîḋè">
              <a:extLst>
                <a:ext uri="{FF2B5EF4-FFF2-40B4-BE49-F238E27FC236}">
                  <a16:creationId xmlns:a16="http://schemas.microsoft.com/office/drawing/2014/main" id="{5A4D9A20-9BA2-4BC9-812E-FC71DEBC8444}"/>
                </a:ext>
              </a:extLst>
            </p:cNvPr>
            <p:cNvSpPr/>
            <p:nvPr/>
          </p:nvSpPr>
          <p:spPr bwMode="auto">
            <a:xfrm>
              <a:off x="4773613" y="2333625"/>
              <a:ext cx="1265238" cy="747713"/>
            </a:xfrm>
            <a:custGeom>
              <a:avLst/>
              <a:gdLst>
                <a:gd name="T0" fmla="*/ 373 w 383"/>
                <a:gd name="T1" fmla="*/ 2 h 227"/>
                <a:gd name="T2" fmla="*/ 4 w 383"/>
                <a:gd name="T3" fmla="*/ 215 h 227"/>
                <a:gd name="T4" fmla="*/ 2 w 383"/>
                <a:gd name="T5" fmla="*/ 223 h 227"/>
                <a:gd name="T6" fmla="*/ 10 w 383"/>
                <a:gd name="T7" fmla="*/ 225 h 227"/>
                <a:gd name="T8" fmla="*/ 379 w 383"/>
                <a:gd name="T9" fmla="*/ 12 h 227"/>
                <a:gd name="T10" fmla="*/ 382 w 383"/>
                <a:gd name="T11" fmla="*/ 4 h 227"/>
                <a:gd name="T12" fmla="*/ 373 w 383"/>
                <a:gd name="T13" fmla="*/ 2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27">
                  <a:moveTo>
                    <a:pt x="373" y="2"/>
                  </a:moveTo>
                  <a:cubicBezTo>
                    <a:pt x="4" y="215"/>
                    <a:pt x="4" y="215"/>
                    <a:pt x="4" y="215"/>
                  </a:cubicBezTo>
                  <a:cubicBezTo>
                    <a:pt x="1" y="217"/>
                    <a:pt x="0" y="220"/>
                    <a:pt x="2" y="223"/>
                  </a:cubicBezTo>
                  <a:cubicBezTo>
                    <a:pt x="3" y="226"/>
                    <a:pt x="7" y="227"/>
                    <a:pt x="10" y="225"/>
                  </a:cubicBezTo>
                  <a:cubicBezTo>
                    <a:pt x="379" y="12"/>
                    <a:pt x="379" y="12"/>
                    <a:pt x="379" y="12"/>
                  </a:cubicBezTo>
                  <a:cubicBezTo>
                    <a:pt x="382" y="11"/>
                    <a:pt x="383" y="7"/>
                    <a:pt x="382" y="4"/>
                  </a:cubicBezTo>
                  <a:cubicBezTo>
                    <a:pt x="380" y="1"/>
                    <a:pt x="376" y="0"/>
                    <a:pt x="373" y="2"/>
                  </a:cubicBezTo>
                </a:path>
              </a:pathLst>
            </a:custGeom>
            <a:solidFill>
              <a:srgbClr val="5C64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468" name="ïšḻïďé">
              <a:extLst>
                <a:ext uri="{FF2B5EF4-FFF2-40B4-BE49-F238E27FC236}">
                  <a16:creationId xmlns:a16="http://schemas.microsoft.com/office/drawing/2014/main" id="{AB3F3777-94DD-461A-B4B3-4779C19C6B5F}"/>
                </a:ext>
              </a:extLst>
            </p:cNvPr>
            <p:cNvSpPr/>
            <p:nvPr/>
          </p:nvSpPr>
          <p:spPr bwMode="auto">
            <a:xfrm>
              <a:off x="4800600" y="2493963"/>
              <a:ext cx="1263650" cy="749300"/>
            </a:xfrm>
            <a:custGeom>
              <a:avLst/>
              <a:gdLst>
                <a:gd name="T0" fmla="*/ 373 w 383"/>
                <a:gd name="T1" fmla="*/ 2 h 227"/>
                <a:gd name="T2" fmla="*/ 4 w 383"/>
                <a:gd name="T3" fmla="*/ 215 h 227"/>
                <a:gd name="T4" fmla="*/ 2 w 383"/>
                <a:gd name="T5" fmla="*/ 223 h 227"/>
                <a:gd name="T6" fmla="*/ 10 w 383"/>
                <a:gd name="T7" fmla="*/ 225 h 227"/>
                <a:gd name="T8" fmla="*/ 379 w 383"/>
                <a:gd name="T9" fmla="*/ 12 h 227"/>
                <a:gd name="T10" fmla="*/ 381 w 383"/>
                <a:gd name="T11" fmla="*/ 4 h 227"/>
                <a:gd name="T12" fmla="*/ 373 w 383"/>
                <a:gd name="T13" fmla="*/ 2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27">
                  <a:moveTo>
                    <a:pt x="373" y="2"/>
                  </a:moveTo>
                  <a:cubicBezTo>
                    <a:pt x="4" y="215"/>
                    <a:pt x="4" y="215"/>
                    <a:pt x="4" y="215"/>
                  </a:cubicBezTo>
                  <a:cubicBezTo>
                    <a:pt x="1" y="217"/>
                    <a:pt x="0" y="220"/>
                    <a:pt x="2" y="223"/>
                  </a:cubicBezTo>
                  <a:cubicBezTo>
                    <a:pt x="3" y="226"/>
                    <a:pt x="7" y="227"/>
                    <a:pt x="10" y="225"/>
                  </a:cubicBezTo>
                  <a:cubicBezTo>
                    <a:pt x="379" y="12"/>
                    <a:pt x="379" y="12"/>
                    <a:pt x="379" y="12"/>
                  </a:cubicBezTo>
                  <a:cubicBezTo>
                    <a:pt x="382" y="11"/>
                    <a:pt x="383" y="7"/>
                    <a:pt x="381" y="4"/>
                  </a:cubicBezTo>
                  <a:cubicBezTo>
                    <a:pt x="380" y="1"/>
                    <a:pt x="376" y="0"/>
                    <a:pt x="373" y="2"/>
                  </a:cubicBezTo>
                </a:path>
              </a:pathLst>
            </a:custGeom>
            <a:solidFill>
              <a:srgbClr val="5C64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469" name="îṥḻïḓè">
              <a:extLst>
                <a:ext uri="{FF2B5EF4-FFF2-40B4-BE49-F238E27FC236}">
                  <a16:creationId xmlns:a16="http://schemas.microsoft.com/office/drawing/2014/main" id="{CFF6A3DF-0B52-4D5C-95F8-7655D1FAED50}"/>
                </a:ext>
              </a:extLst>
            </p:cNvPr>
            <p:cNvSpPr/>
            <p:nvPr/>
          </p:nvSpPr>
          <p:spPr bwMode="auto">
            <a:xfrm>
              <a:off x="4800600" y="2659063"/>
              <a:ext cx="1263650" cy="747713"/>
            </a:xfrm>
            <a:custGeom>
              <a:avLst/>
              <a:gdLst>
                <a:gd name="T0" fmla="*/ 373 w 383"/>
                <a:gd name="T1" fmla="*/ 1 h 227"/>
                <a:gd name="T2" fmla="*/ 4 w 383"/>
                <a:gd name="T3" fmla="*/ 215 h 227"/>
                <a:gd name="T4" fmla="*/ 2 w 383"/>
                <a:gd name="T5" fmla="*/ 223 h 227"/>
                <a:gd name="T6" fmla="*/ 10 w 383"/>
                <a:gd name="T7" fmla="*/ 225 h 227"/>
                <a:gd name="T8" fmla="*/ 379 w 383"/>
                <a:gd name="T9" fmla="*/ 12 h 227"/>
                <a:gd name="T10" fmla="*/ 382 w 383"/>
                <a:gd name="T11" fmla="*/ 4 h 227"/>
                <a:gd name="T12" fmla="*/ 373 w 383"/>
                <a:gd name="T13" fmla="*/ 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27">
                  <a:moveTo>
                    <a:pt x="373" y="1"/>
                  </a:moveTo>
                  <a:cubicBezTo>
                    <a:pt x="4" y="215"/>
                    <a:pt x="4" y="215"/>
                    <a:pt x="4" y="215"/>
                  </a:cubicBezTo>
                  <a:cubicBezTo>
                    <a:pt x="1" y="216"/>
                    <a:pt x="0" y="220"/>
                    <a:pt x="2" y="223"/>
                  </a:cubicBezTo>
                  <a:cubicBezTo>
                    <a:pt x="3" y="226"/>
                    <a:pt x="7" y="227"/>
                    <a:pt x="10" y="225"/>
                  </a:cubicBezTo>
                  <a:cubicBezTo>
                    <a:pt x="379" y="12"/>
                    <a:pt x="379" y="12"/>
                    <a:pt x="379" y="12"/>
                  </a:cubicBezTo>
                  <a:cubicBezTo>
                    <a:pt x="382" y="10"/>
                    <a:pt x="383" y="7"/>
                    <a:pt x="382" y="4"/>
                  </a:cubicBezTo>
                  <a:cubicBezTo>
                    <a:pt x="380" y="1"/>
                    <a:pt x="376" y="0"/>
                    <a:pt x="373" y="1"/>
                  </a:cubicBezTo>
                </a:path>
              </a:pathLst>
            </a:custGeom>
            <a:solidFill>
              <a:srgbClr val="5C64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470" name="îšḻíḍé">
              <a:extLst>
                <a:ext uri="{FF2B5EF4-FFF2-40B4-BE49-F238E27FC236}">
                  <a16:creationId xmlns:a16="http://schemas.microsoft.com/office/drawing/2014/main" id="{3925BE3E-9D1C-4081-866E-EB92CD343D11}"/>
                </a:ext>
              </a:extLst>
            </p:cNvPr>
            <p:cNvSpPr/>
            <p:nvPr/>
          </p:nvSpPr>
          <p:spPr bwMode="auto">
            <a:xfrm>
              <a:off x="4800600" y="2820988"/>
              <a:ext cx="1263650" cy="747713"/>
            </a:xfrm>
            <a:custGeom>
              <a:avLst/>
              <a:gdLst>
                <a:gd name="T0" fmla="*/ 373 w 383"/>
                <a:gd name="T1" fmla="*/ 2 h 227"/>
                <a:gd name="T2" fmla="*/ 4 w 383"/>
                <a:gd name="T3" fmla="*/ 215 h 227"/>
                <a:gd name="T4" fmla="*/ 2 w 383"/>
                <a:gd name="T5" fmla="*/ 223 h 227"/>
                <a:gd name="T6" fmla="*/ 10 w 383"/>
                <a:gd name="T7" fmla="*/ 226 h 227"/>
                <a:gd name="T8" fmla="*/ 379 w 383"/>
                <a:gd name="T9" fmla="*/ 12 h 227"/>
                <a:gd name="T10" fmla="*/ 382 w 383"/>
                <a:gd name="T11" fmla="*/ 4 h 227"/>
                <a:gd name="T12" fmla="*/ 373 w 383"/>
                <a:gd name="T13" fmla="*/ 2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27">
                  <a:moveTo>
                    <a:pt x="373" y="2"/>
                  </a:moveTo>
                  <a:cubicBezTo>
                    <a:pt x="4" y="215"/>
                    <a:pt x="4" y="215"/>
                    <a:pt x="4" y="215"/>
                  </a:cubicBezTo>
                  <a:cubicBezTo>
                    <a:pt x="1" y="217"/>
                    <a:pt x="0" y="221"/>
                    <a:pt x="2" y="223"/>
                  </a:cubicBezTo>
                  <a:cubicBezTo>
                    <a:pt x="3" y="226"/>
                    <a:pt x="7" y="227"/>
                    <a:pt x="10" y="226"/>
                  </a:cubicBezTo>
                  <a:cubicBezTo>
                    <a:pt x="379" y="12"/>
                    <a:pt x="379" y="12"/>
                    <a:pt x="379" y="12"/>
                  </a:cubicBezTo>
                  <a:cubicBezTo>
                    <a:pt x="382" y="11"/>
                    <a:pt x="383" y="7"/>
                    <a:pt x="382" y="4"/>
                  </a:cubicBezTo>
                  <a:cubicBezTo>
                    <a:pt x="380" y="1"/>
                    <a:pt x="376" y="0"/>
                    <a:pt x="373" y="2"/>
                  </a:cubicBezTo>
                </a:path>
              </a:pathLst>
            </a:custGeom>
            <a:solidFill>
              <a:srgbClr val="5C64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471" name="íŝ1íḓè">
              <a:extLst>
                <a:ext uri="{FF2B5EF4-FFF2-40B4-BE49-F238E27FC236}">
                  <a16:creationId xmlns:a16="http://schemas.microsoft.com/office/drawing/2014/main" id="{5BF91715-CCBD-420C-BD09-09394CE0D6F1}"/>
                </a:ext>
              </a:extLst>
            </p:cNvPr>
            <p:cNvSpPr/>
            <p:nvPr/>
          </p:nvSpPr>
          <p:spPr bwMode="auto">
            <a:xfrm>
              <a:off x="4813300" y="2986088"/>
              <a:ext cx="1265238" cy="747713"/>
            </a:xfrm>
            <a:custGeom>
              <a:avLst/>
              <a:gdLst>
                <a:gd name="T0" fmla="*/ 374 w 383"/>
                <a:gd name="T1" fmla="*/ 2 h 227"/>
                <a:gd name="T2" fmla="*/ 4 w 383"/>
                <a:gd name="T3" fmla="*/ 215 h 227"/>
                <a:gd name="T4" fmla="*/ 2 w 383"/>
                <a:gd name="T5" fmla="*/ 223 h 227"/>
                <a:gd name="T6" fmla="*/ 10 w 383"/>
                <a:gd name="T7" fmla="*/ 225 h 227"/>
                <a:gd name="T8" fmla="*/ 380 w 383"/>
                <a:gd name="T9" fmla="*/ 12 h 227"/>
                <a:gd name="T10" fmla="*/ 382 w 383"/>
                <a:gd name="T11" fmla="*/ 4 h 227"/>
                <a:gd name="T12" fmla="*/ 374 w 383"/>
                <a:gd name="T13" fmla="*/ 2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27">
                  <a:moveTo>
                    <a:pt x="374" y="2"/>
                  </a:moveTo>
                  <a:cubicBezTo>
                    <a:pt x="4" y="215"/>
                    <a:pt x="4" y="215"/>
                    <a:pt x="4" y="215"/>
                  </a:cubicBezTo>
                  <a:cubicBezTo>
                    <a:pt x="1" y="216"/>
                    <a:pt x="0" y="220"/>
                    <a:pt x="2" y="223"/>
                  </a:cubicBezTo>
                  <a:cubicBezTo>
                    <a:pt x="4" y="226"/>
                    <a:pt x="7" y="227"/>
                    <a:pt x="10" y="225"/>
                  </a:cubicBezTo>
                  <a:cubicBezTo>
                    <a:pt x="380" y="12"/>
                    <a:pt x="380" y="12"/>
                    <a:pt x="380" y="12"/>
                  </a:cubicBezTo>
                  <a:cubicBezTo>
                    <a:pt x="382" y="10"/>
                    <a:pt x="383" y="7"/>
                    <a:pt x="382" y="4"/>
                  </a:cubicBezTo>
                  <a:cubicBezTo>
                    <a:pt x="380" y="1"/>
                    <a:pt x="376" y="0"/>
                    <a:pt x="374" y="2"/>
                  </a:cubicBezTo>
                </a:path>
              </a:pathLst>
            </a:custGeom>
            <a:solidFill>
              <a:srgbClr val="5C64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472" name="îš1ïḑê">
              <a:extLst>
                <a:ext uri="{FF2B5EF4-FFF2-40B4-BE49-F238E27FC236}">
                  <a16:creationId xmlns:a16="http://schemas.microsoft.com/office/drawing/2014/main" id="{928BD62E-9A5F-40D8-BC31-8360A2762305}"/>
                </a:ext>
              </a:extLst>
            </p:cNvPr>
            <p:cNvSpPr/>
            <p:nvPr/>
          </p:nvSpPr>
          <p:spPr bwMode="auto">
            <a:xfrm>
              <a:off x="4867275" y="3136900"/>
              <a:ext cx="1263650" cy="747713"/>
            </a:xfrm>
            <a:custGeom>
              <a:avLst/>
              <a:gdLst>
                <a:gd name="T0" fmla="*/ 374 w 383"/>
                <a:gd name="T1" fmla="*/ 2 h 227"/>
                <a:gd name="T2" fmla="*/ 4 w 383"/>
                <a:gd name="T3" fmla="*/ 215 h 227"/>
                <a:gd name="T4" fmla="*/ 2 w 383"/>
                <a:gd name="T5" fmla="*/ 223 h 227"/>
                <a:gd name="T6" fmla="*/ 10 w 383"/>
                <a:gd name="T7" fmla="*/ 226 h 227"/>
                <a:gd name="T8" fmla="*/ 380 w 383"/>
                <a:gd name="T9" fmla="*/ 12 h 227"/>
                <a:gd name="T10" fmla="*/ 382 w 383"/>
                <a:gd name="T11" fmla="*/ 4 h 227"/>
                <a:gd name="T12" fmla="*/ 374 w 383"/>
                <a:gd name="T13" fmla="*/ 2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27">
                  <a:moveTo>
                    <a:pt x="374" y="2"/>
                  </a:moveTo>
                  <a:cubicBezTo>
                    <a:pt x="4" y="215"/>
                    <a:pt x="4" y="215"/>
                    <a:pt x="4" y="215"/>
                  </a:cubicBezTo>
                  <a:cubicBezTo>
                    <a:pt x="1" y="217"/>
                    <a:pt x="0" y="221"/>
                    <a:pt x="2" y="223"/>
                  </a:cubicBezTo>
                  <a:cubicBezTo>
                    <a:pt x="4" y="226"/>
                    <a:pt x="7" y="227"/>
                    <a:pt x="10" y="226"/>
                  </a:cubicBezTo>
                  <a:cubicBezTo>
                    <a:pt x="380" y="12"/>
                    <a:pt x="380" y="12"/>
                    <a:pt x="380" y="12"/>
                  </a:cubicBezTo>
                  <a:cubicBezTo>
                    <a:pt x="382" y="11"/>
                    <a:pt x="383" y="7"/>
                    <a:pt x="382" y="4"/>
                  </a:cubicBezTo>
                  <a:cubicBezTo>
                    <a:pt x="380" y="1"/>
                    <a:pt x="376" y="0"/>
                    <a:pt x="374" y="2"/>
                  </a:cubicBezTo>
                </a:path>
              </a:pathLst>
            </a:custGeom>
            <a:solidFill>
              <a:srgbClr val="5C64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473" name="iš1ïde">
              <a:extLst>
                <a:ext uri="{FF2B5EF4-FFF2-40B4-BE49-F238E27FC236}">
                  <a16:creationId xmlns:a16="http://schemas.microsoft.com/office/drawing/2014/main" id="{ED20880D-32C3-4E83-AD2B-6AAAB7BEDCD7}"/>
                </a:ext>
              </a:extLst>
            </p:cNvPr>
            <p:cNvSpPr/>
            <p:nvPr/>
          </p:nvSpPr>
          <p:spPr bwMode="auto">
            <a:xfrm>
              <a:off x="4956175" y="3271838"/>
              <a:ext cx="1263650" cy="749300"/>
            </a:xfrm>
            <a:custGeom>
              <a:avLst/>
              <a:gdLst>
                <a:gd name="T0" fmla="*/ 374 w 383"/>
                <a:gd name="T1" fmla="*/ 2 h 227"/>
                <a:gd name="T2" fmla="*/ 4 w 383"/>
                <a:gd name="T3" fmla="*/ 215 h 227"/>
                <a:gd name="T4" fmla="*/ 2 w 383"/>
                <a:gd name="T5" fmla="*/ 223 h 227"/>
                <a:gd name="T6" fmla="*/ 10 w 383"/>
                <a:gd name="T7" fmla="*/ 225 h 227"/>
                <a:gd name="T8" fmla="*/ 380 w 383"/>
                <a:gd name="T9" fmla="*/ 12 h 227"/>
                <a:gd name="T10" fmla="*/ 382 w 383"/>
                <a:gd name="T11" fmla="*/ 4 h 227"/>
                <a:gd name="T12" fmla="*/ 374 w 383"/>
                <a:gd name="T13" fmla="*/ 2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27">
                  <a:moveTo>
                    <a:pt x="374" y="2"/>
                  </a:moveTo>
                  <a:cubicBezTo>
                    <a:pt x="4" y="215"/>
                    <a:pt x="4" y="215"/>
                    <a:pt x="4" y="215"/>
                  </a:cubicBezTo>
                  <a:cubicBezTo>
                    <a:pt x="1" y="217"/>
                    <a:pt x="0" y="220"/>
                    <a:pt x="2" y="223"/>
                  </a:cubicBezTo>
                  <a:cubicBezTo>
                    <a:pt x="4" y="226"/>
                    <a:pt x="7" y="227"/>
                    <a:pt x="10" y="225"/>
                  </a:cubicBezTo>
                  <a:cubicBezTo>
                    <a:pt x="380" y="12"/>
                    <a:pt x="380" y="12"/>
                    <a:pt x="380" y="12"/>
                  </a:cubicBezTo>
                  <a:cubicBezTo>
                    <a:pt x="383" y="10"/>
                    <a:pt x="383" y="7"/>
                    <a:pt x="382" y="4"/>
                  </a:cubicBezTo>
                  <a:cubicBezTo>
                    <a:pt x="380" y="1"/>
                    <a:pt x="377" y="0"/>
                    <a:pt x="374" y="2"/>
                  </a:cubicBezTo>
                </a:path>
              </a:pathLst>
            </a:custGeom>
            <a:solidFill>
              <a:srgbClr val="5C64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474" name="íśḻïḑê">
              <a:extLst>
                <a:ext uri="{FF2B5EF4-FFF2-40B4-BE49-F238E27FC236}">
                  <a16:creationId xmlns:a16="http://schemas.microsoft.com/office/drawing/2014/main" id="{EF38E806-1462-4AFF-A9D6-3759F59132A7}"/>
                </a:ext>
              </a:extLst>
            </p:cNvPr>
            <p:cNvSpPr/>
            <p:nvPr/>
          </p:nvSpPr>
          <p:spPr bwMode="auto">
            <a:xfrm>
              <a:off x="5078413" y="3381375"/>
              <a:ext cx="1263650" cy="747713"/>
            </a:xfrm>
            <a:custGeom>
              <a:avLst/>
              <a:gdLst>
                <a:gd name="T0" fmla="*/ 373 w 383"/>
                <a:gd name="T1" fmla="*/ 2 h 227"/>
                <a:gd name="T2" fmla="*/ 4 w 383"/>
                <a:gd name="T3" fmla="*/ 215 h 227"/>
                <a:gd name="T4" fmla="*/ 2 w 383"/>
                <a:gd name="T5" fmla="*/ 223 h 227"/>
                <a:gd name="T6" fmla="*/ 10 w 383"/>
                <a:gd name="T7" fmla="*/ 225 h 227"/>
                <a:gd name="T8" fmla="*/ 379 w 383"/>
                <a:gd name="T9" fmla="*/ 12 h 227"/>
                <a:gd name="T10" fmla="*/ 382 w 383"/>
                <a:gd name="T11" fmla="*/ 4 h 227"/>
                <a:gd name="T12" fmla="*/ 373 w 383"/>
                <a:gd name="T13" fmla="*/ 2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27">
                  <a:moveTo>
                    <a:pt x="373" y="2"/>
                  </a:moveTo>
                  <a:cubicBezTo>
                    <a:pt x="4" y="215"/>
                    <a:pt x="4" y="215"/>
                    <a:pt x="4" y="215"/>
                  </a:cubicBezTo>
                  <a:cubicBezTo>
                    <a:pt x="1" y="217"/>
                    <a:pt x="0" y="220"/>
                    <a:pt x="2" y="223"/>
                  </a:cubicBezTo>
                  <a:cubicBezTo>
                    <a:pt x="4" y="226"/>
                    <a:pt x="7" y="227"/>
                    <a:pt x="10" y="225"/>
                  </a:cubicBezTo>
                  <a:cubicBezTo>
                    <a:pt x="379" y="12"/>
                    <a:pt x="379" y="12"/>
                    <a:pt x="379" y="12"/>
                  </a:cubicBezTo>
                  <a:cubicBezTo>
                    <a:pt x="382" y="10"/>
                    <a:pt x="383" y="7"/>
                    <a:pt x="382" y="4"/>
                  </a:cubicBezTo>
                  <a:cubicBezTo>
                    <a:pt x="380" y="1"/>
                    <a:pt x="376" y="0"/>
                    <a:pt x="373" y="2"/>
                  </a:cubicBezTo>
                </a:path>
              </a:pathLst>
            </a:custGeom>
            <a:solidFill>
              <a:srgbClr val="5C64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475" name="ïš1ïḍe">
              <a:extLst>
                <a:ext uri="{FF2B5EF4-FFF2-40B4-BE49-F238E27FC236}">
                  <a16:creationId xmlns:a16="http://schemas.microsoft.com/office/drawing/2014/main" id="{B4537F87-67E6-495B-95AF-739EBD19C8D6}"/>
                </a:ext>
              </a:extLst>
            </p:cNvPr>
            <p:cNvSpPr/>
            <p:nvPr/>
          </p:nvSpPr>
          <p:spPr bwMode="auto">
            <a:xfrm>
              <a:off x="4375150" y="2738438"/>
              <a:ext cx="2197100" cy="2563813"/>
            </a:xfrm>
            <a:custGeom>
              <a:avLst/>
              <a:gdLst>
                <a:gd name="T0" fmla="*/ 666 w 666"/>
                <a:gd name="T1" fmla="*/ 778 h 778"/>
                <a:gd name="T2" fmla="*/ 581 w 666"/>
                <a:gd name="T3" fmla="*/ 729 h 778"/>
                <a:gd name="T4" fmla="*/ 479 w 666"/>
                <a:gd name="T5" fmla="*/ 403 h 778"/>
                <a:gd name="T6" fmla="*/ 386 w 666"/>
                <a:gd name="T7" fmla="*/ 241 h 778"/>
                <a:gd name="T8" fmla="*/ 300 w 666"/>
                <a:gd name="T9" fmla="*/ 290 h 778"/>
                <a:gd name="T10" fmla="*/ 268 w 666"/>
                <a:gd name="T11" fmla="*/ 445 h 778"/>
                <a:gd name="T12" fmla="*/ 264 w 666"/>
                <a:gd name="T13" fmla="*/ 447 h 778"/>
                <a:gd name="T14" fmla="*/ 89 w 666"/>
                <a:gd name="T15" fmla="*/ 271 h 778"/>
                <a:gd name="T16" fmla="*/ 0 w 666"/>
                <a:gd name="T17" fmla="*/ 10 h 778"/>
                <a:gd name="T18" fmla="*/ 71 w 666"/>
                <a:gd name="T19" fmla="*/ 72 h 778"/>
                <a:gd name="T20" fmla="*/ 97 w 666"/>
                <a:gd name="T21" fmla="*/ 271 h 778"/>
                <a:gd name="T22" fmla="*/ 227 w 666"/>
                <a:gd name="T23" fmla="*/ 449 h 778"/>
                <a:gd name="T24" fmla="*/ 266 w 666"/>
                <a:gd name="T25" fmla="*/ 436 h 778"/>
                <a:gd name="T26" fmla="*/ 272 w 666"/>
                <a:gd name="T27" fmla="*/ 431 h 778"/>
                <a:gd name="T28" fmla="*/ 277 w 666"/>
                <a:gd name="T29" fmla="*/ 426 h 778"/>
                <a:gd name="T30" fmla="*/ 279 w 666"/>
                <a:gd name="T31" fmla="*/ 423 h 778"/>
                <a:gd name="T32" fmla="*/ 282 w 666"/>
                <a:gd name="T33" fmla="*/ 419 h 778"/>
                <a:gd name="T34" fmla="*/ 287 w 666"/>
                <a:gd name="T35" fmla="*/ 410 h 778"/>
                <a:gd name="T36" fmla="*/ 289 w 666"/>
                <a:gd name="T37" fmla="*/ 403 h 778"/>
                <a:gd name="T38" fmla="*/ 290 w 666"/>
                <a:gd name="T39" fmla="*/ 399 h 778"/>
                <a:gd name="T40" fmla="*/ 291 w 666"/>
                <a:gd name="T41" fmla="*/ 396 h 778"/>
                <a:gd name="T42" fmla="*/ 292 w 666"/>
                <a:gd name="T43" fmla="*/ 392 h 778"/>
                <a:gd name="T44" fmla="*/ 292 w 666"/>
                <a:gd name="T45" fmla="*/ 388 h 778"/>
                <a:gd name="T46" fmla="*/ 292 w 666"/>
                <a:gd name="T47" fmla="*/ 290 h 778"/>
                <a:gd name="T48" fmla="*/ 293 w 666"/>
                <a:gd name="T49" fmla="*/ 283 h 778"/>
                <a:gd name="T50" fmla="*/ 293 w 666"/>
                <a:gd name="T51" fmla="*/ 279 h 778"/>
                <a:gd name="T52" fmla="*/ 294 w 666"/>
                <a:gd name="T53" fmla="*/ 277 h 778"/>
                <a:gd name="T54" fmla="*/ 296 w 666"/>
                <a:gd name="T55" fmla="*/ 269 h 778"/>
                <a:gd name="T56" fmla="*/ 297 w 666"/>
                <a:gd name="T57" fmla="*/ 266 h 778"/>
                <a:gd name="T58" fmla="*/ 301 w 666"/>
                <a:gd name="T59" fmla="*/ 258 h 778"/>
                <a:gd name="T60" fmla="*/ 303 w 666"/>
                <a:gd name="T61" fmla="*/ 254 h 778"/>
                <a:gd name="T62" fmla="*/ 310 w 666"/>
                <a:gd name="T63" fmla="*/ 245 h 778"/>
                <a:gd name="T64" fmla="*/ 313 w 666"/>
                <a:gd name="T65" fmla="*/ 242 h 778"/>
                <a:gd name="T66" fmla="*/ 316 w 666"/>
                <a:gd name="T67" fmla="*/ 240 h 778"/>
                <a:gd name="T68" fmla="*/ 323 w 666"/>
                <a:gd name="T69" fmla="*/ 235 h 778"/>
                <a:gd name="T70" fmla="*/ 327 w 666"/>
                <a:gd name="T71" fmla="*/ 233 h 778"/>
                <a:gd name="T72" fmla="*/ 333 w 666"/>
                <a:gd name="T73" fmla="*/ 230 h 778"/>
                <a:gd name="T74" fmla="*/ 337 w 666"/>
                <a:gd name="T75" fmla="*/ 229 h 778"/>
                <a:gd name="T76" fmla="*/ 342 w 666"/>
                <a:gd name="T77" fmla="*/ 227 h 778"/>
                <a:gd name="T78" fmla="*/ 345 w 666"/>
                <a:gd name="T79" fmla="*/ 226 h 778"/>
                <a:gd name="T80" fmla="*/ 351 w 666"/>
                <a:gd name="T81" fmla="*/ 225 h 778"/>
                <a:gd name="T82" fmla="*/ 390 w 666"/>
                <a:gd name="T83" fmla="*/ 234 h 778"/>
                <a:gd name="T84" fmla="*/ 472 w 666"/>
                <a:gd name="T85" fmla="*/ 327 h 778"/>
                <a:gd name="T86" fmla="*/ 487 w 666"/>
                <a:gd name="T87" fmla="*/ 553 h 778"/>
                <a:gd name="T88" fmla="*/ 666 w 666"/>
                <a:gd name="T89" fmla="*/ 769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6" h="778">
                  <a:moveTo>
                    <a:pt x="666" y="769"/>
                  </a:moveTo>
                  <a:cubicBezTo>
                    <a:pt x="666" y="778"/>
                    <a:pt x="666" y="778"/>
                    <a:pt x="666" y="778"/>
                  </a:cubicBezTo>
                  <a:cubicBezTo>
                    <a:pt x="662" y="776"/>
                    <a:pt x="662" y="776"/>
                    <a:pt x="662" y="776"/>
                  </a:cubicBezTo>
                  <a:cubicBezTo>
                    <a:pt x="581" y="729"/>
                    <a:pt x="581" y="729"/>
                    <a:pt x="581" y="729"/>
                  </a:cubicBezTo>
                  <a:cubicBezTo>
                    <a:pt x="518" y="693"/>
                    <a:pt x="479" y="625"/>
                    <a:pt x="479" y="553"/>
                  </a:cubicBezTo>
                  <a:cubicBezTo>
                    <a:pt x="479" y="403"/>
                    <a:pt x="479" y="403"/>
                    <a:pt x="479" y="403"/>
                  </a:cubicBezTo>
                  <a:cubicBezTo>
                    <a:pt x="479" y="378"/>
                    <a:pt x="474" y="353"/>
                    <a:pt x="465" y="331"/>
                  </a:cubicBezTo>
                  <a:cubicBezTo>
                    <a:pt x="449" y="294"/>
                    <a:pt x="422" y="262"/>
                    <a:pt x="386" y="241"/>
                  </a:cubicBezTo>
                  <a:cubicBezTo>
                    <a:pt x="368" y="231"/>
                    <a:pt x="347" y="231"/>
                    <a:pt x="329" y="241"/>
                  </a:cubicBezTo>
                  <a:cubicBezTo>
                    <a:pt x="311" y="251"/>
                    <a:pt x="300" y="270"/>
                    <a:pt x="300" y="290"/>
                  </a:cubicBezTo>
                  <a:cubicBezTo>
                    <a:pt x="300" y="384"/>
                    <a:pt x="300" y="384"/>
                    <a:pt x="300" y="384"/>
                  </a:cubicBezTo>
                  <a:cubicBezTo>
                    <a:pt x="300" y="409"/>
                    <a:pt x="288" y="431"/>
                    <a:pt x="268" y="445"/>
                  </a:cubicBezTo>
                  <a:cubicBezTo>
                    <a:pt x="268" y="445"/>
                    <a:pt x="268" y="445"/>
                    <a:pt x="268" y="445"/>
                  </a:cubicBezTo>
                  <a:cubicBezTo>
                    <a:pt x="266" y="446"/>
                    <a:pt x="265" y="446"/>
                    <a:pt x="264" y="447"/>
                  </a:cubicBezTo>
                  <a:cubicBezTo>
                    <a:pt x="241" y="460"/>
                    <a:pt x="214" y="460"/>
                    <a:pt x="191" y="447"/>
                  </a:cubicBezTo>
                  <a:cubicBezTo>
                    <a:pt x="128" y="411"/>
                    <a:pt x="89" y="344"/>
                    <a:pt x="89" y="271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89" y="104"/>
                    <a:pt x="55" y="44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18"/>
                    <a:pt x="54" y="43"/>
                    <a:pt x="71" y="72"/>
                  </a:cubicBezTo>
                  <a:cubicBezTo>
                    <a:pt x="88" y="101"/>
                    <a:pt x="97" y="134"/>
                    <a:pt x="97" y="169"/>
                  </a:cubicBezTo>
                  <a:cubicBezTo>
                    <a:pt x="97" y="271"/>
                    <a:pt x="97" y="271"/>
                    <a:pt x="97" y="271"/>
                  </a:cubicBezTo>
                  <a:cubicBezTo>
                    <a:pt x="97" y="341"/>
                    <a:pt x="134" y="405"/>
                    <a:pt x="195" y="440"/>
                  </a:cubicBezTo>
                  <a:cubicBezTo>
                    <a:pt x="205" y="446"/>
                    <a:pt x="216" y="449"/>
                    <a:pt x="227" y="449"/>
                  </a:cubicBezTo>
                  <a:cubicBezTo>
                    <a:pt x="241" y="449"/>
                    <a:pt x="255" y="444"/>
                    <a:pt x="266" y="436"/>
                  </a:cubicBezTo>
                  <a:cubicBezTo>
                    <a:pt x="266" y="436"/>
                    <a:pt x="266" y="436"/>
                    <a:pt x="266" y="436"/>
                  </a:cubicBezTo>
                  <a:cubicBezTo>
                    <a:pt x="267" y="435"/>
                    <a:pt x="268" y="434"/>
                    <a:pt x="269" y="434"/>
                  </a:cubicBezTo>
                  <a:cubicBezTo>
                    <a:pt x="270" y="433"/>
                    <a:pt x="271" y="432"/>
                    <a:pt x="272" y="431"/>
                  </a:cubicBezTo>
                  <a:cubicBezTo>
                    <a:pt x="272" y="431"/>
                    <a:pt x="272" y="431"/>
                    <a:pt x="272" y="431"/>
                  </a:cubicBezTo>
                  <a:cubicBezTo>
                    <a:pt x="274" y="429"/>
                    <a:pt x="275" y="428"/>
                    <a:pt x="277" y="426"/>
                  </a:cubicBezTo>
                  <a:cubicBezTo>
                    <a:pt x="277" y="426"/>
                    <a:pt x="277" y="426"/>
                    <a:pt x="277" y="426"/>
                  </a:cubicBezTo>
                  <a:cubicBezTo>
                    <a:pt x="278" y="425"/>
                    <a:pt x="278" y="424"/>
                    <a:pt x="279" y="423"/>
                  </a:cubicBezTo>
                  <a:cubicBezTo>
                    <a:pt x="280" y="423"/>
                    <a:pt x="280" y="422"/>
                    <a:pt x="281" y="421"/>
                  </a:cubicBezTo>
                  <a:cubicBezTo>
                    <a:pt x="281" y="420"/>
                    <a:pt x="282" y="420"/>
                    <a:pt x="282" y="419"/>
                  </a:cubicBezTo>
                  <a:cubicBezTo>
                    <a:pt x="283" y="418"/>
                    <a:pt x="283" y="417"/>
                    <a:pt x="284" y="416"/>
                  </a:cubicBezTo>
                  <a:cubicBezTo>
                    <a:pt x="285" y="414"/>
                    <a:pt x="286" y="412"/>
                    <a:pt x="287" y="410"/>
                  </a:cubicBezTo>
                  <a:cubicBezTo>
                    <a:pt x="288" y="408"/>
                    <a:pt x="288" y="406"/>
                    <a:pt x="289" y="404"/>
                  </a:cubicBezTo>
                  <a:cubicBezTo>
                    <a:pt x="289" y="404"/>
                    <a:pt x="289" y="403"/>
                    <a:pt x="289" y="403"/>
                  </a:cubicBezTo>
                  <a:cubicBezTo>
                    <a:pt x="290" y="402"/>
                    <a:pt x="290" y="401"/>
                    <a:pt x="290" y="400"/>
                  </a:cubicBezTo>
                  <a:cubicBezTo>
                    <a:pt x="290" y="399"/>
                    <a:pt x="290" y="399"/>
                    <a:pt x="290" y="399"/>
                  </a:cubicBezTo>
                  <a:cubicBezTo>
                    <a:pt x="291" y="398"/>
                    <a:pt x="291" y="397"/>
                    <a:pt x="291" y="396"/>
                  </a:cubicBezTo>
                  <a:cubicBezTo>
                    <a:pt x="291" y="396"/>
                    <a:pt x="291" y="396"/>
                    <a:pt x="291" y="396"/>
                  </a:cubicBezTo>
                  <a:cubicBezTo>
                    <a:pt x="291" y="395"/>
                    <a:pt x="291" y="394"/>
                    <a:pt x="292" y="393"/>
                  </a:cubicBezTo>
                  <a:cubicBezTo>
                    <a:pt x="292" y="393"/>
                    <a:pt x="292" y="392"/>
                    <a:pt x="292" y="392"/>
                  </a:cubicBezTo>
                  <a:cubicBezTo>
                    <a:pt x="292" y="391"/>
                    <a:pt x="292" y="390"/>
                    <a:pt x="292" y="389"/>
                  </a:cubicBezTo>
                  <a:cubicBezTo>
                    <a:pt x="292" y="388"/>
                    <a:pt x="292" y="388"/>
                    <a:pt x="292" y="388"/>
                  </a:cubicBezTo>
                  <a:cubicBezTo>
                    <a:pt x="292" y="387"/>
                    <a:pt x="292" y="385"/>
                    <a:pt x="292" y="384"/>
                  </a:cubicBezTo>
                  <a:cubicBezTo>
                    <a:pt x="292" y="290"/>
                    <a:pt x="292" y="290"/>
                    <a:pt x="292" y="290"/>
                  </a:cubicBezTo>
                  <a:cubicBezTo>
                    <a:pt x="292" y="289"/>
                    <a:pt x="292" y="287"/>
                    <a:pt x="292" y="286"/>
                  </a:cubicBezTo>
                  <a:cubicBezTo>
                    <a:pt x="292" y="285"/>
                    <a:pt x="293" y="284"/>
                    <a:pt x="293" y="283"/>
                  </a:cubicBezTo>
                  <a:cubicBezTo>
                    <a:pt x="293" y="282"/>
                    <a:pt x="293" y="281"/>
                    <a:pt x="293" y="280"/>
                  </a:cubicBezTo>
                  <a:cubicBezTo>
                    <a:pt x="293" y="279"/>
                    <a:pt x="293" y="279"/>
                    <a:pt x="293" y="279"/>
                  </a:cubicBezTo>
                  <a:cubicBezTo>
                    <a:pt x="293" y="278"/>
                    <a:pt x="293" y="277"/>
                    <a:pt x="294" y="277"/>
                  </a:cubicBezTo>
                  <a:cubicBezTo>
                    <a:pt x="294" y="277"/>
                    <a:pt x="294" y="277"/>
                    <a:pt x="294" y="277"/>
                  </a:cubicBezTo>
                  <a:cubicBezTo>
                    <a:pt x="294" y="275"/>
                    <a:pt x="294" y="274"/>
                    <a:pt x="295" y="273"/>
                  </a:cubicBezTo>
                  <a:cubicBezTo>
                    <a:pt x="295" y="272"/>
                    <a:pt x="295" y="271"/>
                    <a:pt x="296" y="269"/>
                  </a:cubicBezTo>
                  <a:cubicBezTo>
                    <a:pt x="296" y="268"/>
                    <a:pt x="296" y="268"/>
                    <a:pt x="296" y="268"/>
                  </a:cubicBezTo>
                  <a:cubicBezTo>
                    <a:pt x="296" y="267"/>
                    <a:pt x="297" y="267"/>
                    <a:pt x="297" y="266"/>
                  </a:cubicBezTo>
                  <a:cubicBezTo>
                    <a:pt x="298" y="264"/>
                    <a:pt x="298" y="263"/>
                    <a:pt x="299" y="261"/>
                  </a:cubicBezTo>
                  <a:cubicBezTo>
                    <a:pt x="300" y="260"/>
                    <a:pt x="300" y="259"/>
                    <a:pt x="301" y="258"/>
                  </a:cubicBezTo>
                  <a:cubicBezTo>
                    <a:pt x="301" y="258"/>
                    <a:pt x="301" y="258"/>
                    <a:pt x="301" y="258"/>
                  </a:cubicBezTo>
                  <a:cubicBezTo>
                    <a:pt x="302" y="256"/>
                    <a:pt x="302" y="255"/>
                    <a:pt x="303" y="254"/>
                  </a:cubicBezTo>
                  <a:cubicBezTo>
                    <a:pt x="304" y="253"/>
                    <a:pt x="304" y="252"/>
                    <a:pt x="305" y="252"/>
                  </a:cubicBezTo>
                  <a:cubicBezTo>
                    <a:pt x="307" y="249"/>
                    <a:pt x="308" y="247"/>
                    <a:pt x="310" y="245"/>
                  </a:cubicBezTo>
                  <a:cubicBezTo>
                    <a:pt x="310" y="245"/>
                    <a:pt x="311" y="245"/>
                    <a:pt x="311" y="244"/>
                  </a:cubicBezTo>
                  <a:cubicBezTo>
                    <a:pt x="312" y="244"/>
                    <a:pt x="313" y="243"/>
                    <a:pt x="313" y="242"/>
                  </a:cubicBezTo>
                  <a:cubicBezTo>
                    <a:pt x="313" y="242"/>
                    <a:pt x="313" y="242"/>
                    <a:pt x="313" y="242"/>
                  </a:cubicBezTo>
                  <a:cubicBezTo>
                    <a:pt x="314" y="241"/>
                    <a:pt x="315" y="240"/>
                    <a:pt x="316" y="240"/>
                  </a:cubicBezTo>
                  <a:cubicBezTo>
                    <a:pt x="317" y="239"/>
                    <a:pt x="317" y="239"/>
                    <a:pt x="317" y="239"/>
                  </a:cubicBezTo>
                  <a:cubicBezTo>
                    <a:pt x="319" y="238"/>
                    <a:pt x="321" y="236"/>
                    <a:pt x="323" y="235"/>
                  </a:cubicBezTo>
                  <a:cubicBezTo>
                    <a:pt x="324" y="235"/>
                    <a:pt x="324" y="234"/>
                    <a:pt x="325" y="234"/>
                  </a:cubicBezTo>
                  <a:cubicBezTo>
                    <a:pt x="325" y="234"/>
                    <a:pt x="326" y="233"/>
                    <a:pt x="327" y="233"/>
                  </a:cubicBezTo>
                  <a:cubicBezTo>
                    <a:pt x="328" y="232"/>
                    <a:pt x="328" y="232"/>
                    <a:pt x="328" y="232"/>
                  </a:cubicBezTo>
                  <a:cubicBezTo>
                    <a:pt x="329" y="231"/>
                    <a:pt x="331" y="231"/>
                    <a:pt x="333" y="230"/>
                  </a:cubicBezTo>
                  <a:cubicBezTo>
                    <a:pt x="334" y="230"/>
                    <a:pt x="335" y="229"/>
                    <a:pt x="335" y="229"/>
                  </a:cubicBezTo>
                  <a:cubicBezTo>
                    <a:pt x="336" y="229"/>
                    <a:pt x="336" y="229"/>
                    <a:pt x="337" y="229"/>
                  </a:cubicBezTo>
                  <a:cubicBezTo>
                    <a:pt x="337" y="228"/>
                    <a:pt x="338" y="228"/>
                    <a:pt x="339" y="228"/>
                  </a:cubicBezTo>
                  <a:cubicBezTo>
                    <a:pt x="340" y="228"/>
                    <a:pt x="341" y="227"/>
                    <a:pt x="342" y="227"/>
                  </a:cubicBezTo>
                  <a:cubicBezTo>
                    <a:pt x="343" y="227"/>
                    <a:pt x="343" y="227"/>
                    <a:pt x="344" y="226"/>
                  </a:cubicBezTo>
                  <a:cubicBezTo>
                    <a:pt x="345" y="226"/>
                    <a:pt x="345" y="226"/>
                    <a:pt x="345" y="226"/>
                  </a:cubicBezTo>
                  <a:cubicBezTo>
                    <a:pt x="346" y="226"/>
                    <a:pt x="347" y="226"/>
                    <a:pt x="348" y="226"/>
                  </a:cubicBezTo>
                  <a:cubicBezTo>
                    <a:pt x="349" y="226"/>
                    <a:pt x="350" y="226"/>
                    <a:pt x="351" y="225"/>
                  </a:cubicBezTo>
                  <a:cubicBezTo>
                    <a:pt x="362" y="224"/>
                    <a:pt x="374" y="226"/>
                    <a:pt x="386" y="232"/>
                  </a:cubicBezTo>
                  <a:cubicBezTo>
                    <a:pt x="387" y="232"/>
                    <a:pt x="388" y="233"/>
                    <a:pt x="390" y="234"/>
                  </a:cubicBezTo>
                  <a:cubicBezTo>
                    <a:pt x="420" y="251"/>
                    <a:pt x="444" y="276"/>
                    <a:pt x="461" y="305"/>
                  </a:cubicBezTo>
                  <a:cubicBezTo>
                    <a:pt x="465" y="312"/>
                    <a:pt x="469" y="320"/>
                    <a:pt x="472" y="327"/>
                  </a:cubicBezTo>
                  <a:cubicBezTo>
                    <a:pt x="482" y="351"/>
                    <a:pt x="487" y="376"/>
                    <a:pt x="487" y="403"/>
                  </a:cubicBezTo>
                  <a:cubicBezTo>
                    <a:pt x="487" y="553"/>
                    <a:pt x="487" y="553"/>
                    <a:pt x="487" y="553"/>
                  </a:cubicBezTo>
                  <a:cubicBezTo>
                    <a:pt x="487" y="623"/>
                    <a:pt x="524" y="687"/>
                    <a:pt x="585" y="722"/>
                  </a:cubicBezTo>
                  <a:lnTo>
                    <a:pt x="666" y="769"/>
                  </a:lnTo>
                  <a:close/>
                </a:path>
              </a:pathLst>
            </a:custGeom>
            <a:solidFill>
              <a:srgbClr val="88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476" name="iśľíḍé">
              <a:extLst>
                <a:ext uri="{FF2B5EF4-FFF2-40B4-BE49-F238E27FC236}">
                  <a16:creationId xmlns:a16="http://schemas.microsoft.com/office/drawing/2014/main" id="{0CB005CC-22B7-4882-A7A4-F33477A7596D}"/>
                </a:ext>
              </a:extLst>
            </p:cNvPr>
            <p:cNvSpPr/>
            <p:nvPr/>
          </p:nvSpPr>
          <p:spPr bwMode="auto">
            <a:xfrm>
              <a:off x="5259388" y="3500438"/>
              <a:ext cx="650875" cy="704850"/>
            </a:xfrm>
            <a:custGeom>
              <a:avLst/>
              <a:gdLst>
                <a:gd name="T0" fmla="*/ 197 w 197"/>
                <a:gd name="T1" fmla="*/ 100 h 214"/>
                <a:gd name="T2" fmla="*/ 0 w 197"/>
                <a:gd name="T3" fmla="*/ 214 h 214"/>
                <a:gd name="T4" fmla="*/ 32 w 197"/>
                <a:gd name="T5" fmla="*/ 153 h 214"/>
                <a:gd name="T6" fmla="*/ 32 w 197"/>
                <a:gd name="T7" fmla="*/ 59 h 214"/>
                <a:gd name="T8" fmla="*/ 61 w 197"/>
                <a:gd name="T9" fmla="*/ 10 h 214"/>
                <a:gd name="T10" fmla="*/ 118 w 197"/>
                <a:gd name="T11" fmla="*/ 10 h 214"/>
                <a:gd name="T12" fmla="*/ 197 w 197"/>
                <a:gd name="T13" fmla="*/ 10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7" h="214">
                  <a:moveTo>
                    <a:pt x="197" y="100"/>
                  </a:moveTo>
                  <a:cubicBezTo>
                    <a:pt x="0" y="214"/>
                    <a:pt x="0" y="214"/>
                    <a:pt x="0" y="214"/>
                  </a:cubicBezTo>
                  <a:cubicBezTo>
                    <a:pt x="20" y="200"/>
                    <a:pt x="32" y="178"/>
                    <a:pt x="32" y="15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2" y="39"/>
                    <a:pt x="43" y="20"/>
                    <a:pt x="61" y="10"/>
                  </a:cubicBezTo>
                  <a:cubicBezTo>
                    <a:pt x="79" y="0"/>
                    <a:pt x="100" y="0"/>
                    <a:pt x="118" y="10"/>
                  </a:cubicBezTo>
                  <a:cubicBezTo>
                    <a:pt x="154" y="31"/>
                    <a:pt x="181" y="63"/>
                    <a:pt x="197" y="100"/>
                  </a:cubicBezTo>
                  <a:close/>
                </a:path>
              </a:pathLst>
            </a:custGeom>
            <a:solidFill>
              <a:srgbClr val="C2D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477" name="íṣ1îdê">
              <a:extLst>
                <a:ext uri="{FF2B5EF4-FFF2-40B4-BE49-F238E27FC236}">
                  <a16:creationId xmlns:a16="http://schemas.microsoft.com/office/drawing/2014/main" id="{FA490D6F-9F5F-4D8C-8867-9BDF1731E181}"/>
                </a:ext>
              </a:extLst>
            </p:cNvPr>
            <p:cNvSpPr/>
            <p:nvPr/>
          </p:nvSpPr>
          <p:spPr bwMode="auto">
            <a:xfrm>
              <a:off x="5457825" y="2633663"/>
              <a:ext cx="2563813" cy="2638425"/>
            </a:xfrm>
            <a:custGeom>
              <a:avLst/>
              <a:gdLst>
                <a:gd name="T0" fmla="*/ 777 w 777"/>
                <a:gd name="T1" fmla="*/ 547 h 801"/>
                <a:gd name="T2" fmla="*/ 338 w 777"/>
                <a:gd name="T3" fmla="*/ 801 h 801"/>
                <a:gd name="T4" fmla="*/ 257 w 777"/>
                <a:gd name="T5" fmla="*/ 754 h 801"/>
                <a:gd name="T6" fmla="*/ 159 w 777"/>
                <a:gd name="T7" fmla="*/ 585 h 801"/>
                <a:gd name="T8" fmla="*/ 159 w 777"/>
                <a:gd name="T9" fmla="*/ 435 h 801"/>
                <a:gd name="T10" fmla="*/ 144 w 777"/>
                <a:gd name="T11" fmla="*/ 359 h 801"/>
                <a:gd name="T12" fmla="*/ 133 w 777"/>
                <a:gd name="T13" fmla="*/ 337 h 801"/>
                <a:gd name="T14" fmla="*/ 62 w 777"/>
                <a:gd name="T15" fmla="*/ 266 h 801"/>
                <a:gd name="T16" fmla="*/ 0 w 777"/>
                <a:gd name="T17" fmla="*/ 264 h 801"/>
                <a:gd name="T18" fmla="*/ 48 w 777"/>
                <a:gd name="T19" fmla="*/ 236 h 801"/>
                <a:gd name="T20" fmla="*/ 227 w 777"/>
                <a:gd name="T21" fmla="*/ 133 h 801"/>
                <a:gd name="T22" fmla="*/ 435 w 777"/>
                <a:gd name="T23" fmla="*/ 13 h 801"/>
                <a:gd name="T24" fmla="*/ 436 w 777"/>
                <a:gd name="T25" fmla="*/ 13 h 801"/>
                <a:gd name="T26" fmla="*/ 500 w 777"/>
                <a:gd name="T27" fmla="*/ 13 h 801"/>
                <a:gd name="T28" fmla="*/ 572 w 777"/>
                <a:gd name="T29" fmla="*/ 84 h 801"/>
                <a:gd name="T30" fmla="*/ 598 w 777"/>
                <a:gd name="T31" fmla="*/ 182 h 801"/>
                <a:gd name="T32" fmla="*/ 598 w 777"/>
                <a:gd name="T33" fmla="*/ 332 h 801"/>
                <a:gd name="T34" fmla="*/ 695 w 777"/>
                <a:gd name="T35" fmla="*/ 501 h 801"/>
                <a:gd name="T36" fmla="*/ 777 w 777"/>
                <a:gd name="T37" fmla="*/ 54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7" h="801">
                  <a:moveTo>
                    <a:pt x="777" y="547"/>
                  </a:moveTo>
                  <a:cubicBezTo>
                    <a:pt x="338" y="801"/>
                    <a:pt x="338" y="801"/>
                    <a:pt x="338" y="801"/>
                  </a:cubicBezTo>
                  <a:cubicBezTo>
                    <a:pt x="257" y="754"/>
                    <a:pt x="257" y="754"/>
                    <a:pt x="257" y="754"/>
                  </a:cubicBezTo>
                  <a:cubicBezTo>
                    <a:pt x="196" y="719"/>
                    <a:pt x="159" y="655"/>
                    <a:pt x="159" y="585"/>
                  </a:cubicBezTo>
                  <a:cubicBezTo>
                    <a:pt x="159" y="435"/>
                    <a:pt x="159" y="435"/>
                    <a:pt x="159" y="435"/>
                  </a:cubicBezTo>
                  <a:cubicBezTo>
                    <a:pt x="159" y="408"/>
                    <a:pt x="154" y="383"/>
                    <a:pt x="144" y="359"/>
                  </a:cubicBezTo>
                  <a:cubicBezTo>
                    <a:pt x="141" y="352"/>
                    <a:pt x="137" y="344"/>
                    <a:pt x="133" y="337"/>
                  </a:cubicBezTo>
                  <a:cubicBezTo>
                    <a:pt x="116" y="308"/>
                    <a:pt x="92" y="283"/>
                    <a:pt x="62" y="266"/>
                  </a:cubicBezTo>
                  <a:cubicBezTo>
                    <a:pt x="41" y="254"/>
                    <a:pt x="18" y="255"/>
                    <a:pt x="0" y="264"/>
                  </a:cubicBezTo>
                  <a:cubicBezTo>
                    <a:pt x="48" y="236"/>
                    <a:pt x="48" y="236"/>
                    <a:pt x="48" y="236"/>
                  </a:cubicBezTo>
                  <a:cubicBezTo>
                    <a:pt x="227" y="133"/>
                    <a:pt x="227" y="133"/>
                    <a:pt x="227" y="133"/>
                  </a:cubicBezTo>
                  <a:cubicBezTo>
                    <a:pt x="435" y="13"/>
                    <a:pt x="435" y="13"/>
                    <a:pt x="435" y="13"/>
                  </a:cubicBezTo>
                  <a:cubicBezTo>
                    <a:pt x="436" y="13"/>
                    <a:pt x="436" y="13"/>
                    <a:pt x="436" y="13"/>
                  </a:cubicBezTo>
                  <a:cubicBezTo>
                    <a:pt x="454" y="2"/>
                    <a:pt x="479" y="0"/>
                    <a:pt x="500" y="13"/>
                  </a:cubicBezTo>
                  <a:cubicBezTo>
                    <a:pt x="531" y="30"/>
                    <a:pt x="555" y="55"/>
                    <a:pt x="572" y="84"/>
                  </a:cubicBezTo>
                  <a:cubicBezTo>
                    <a:pt x="589" y="113"/>
                    <a:pt x="598" y="147"/>
                    <a:pt x="598" y="182"/>
                  </a:cubicBezTo>
                  <a:cubicBezTo>
                    <a:pt x="598" y="332"/>
                    <a:pt x="598" y="332"/>
                    <a:pt x="598" y="332"/>
                  </a:cubicBezTo>
                  <a:cubicBezTo>
                    <a:pt x="598" y="401"/>
                    <a:pt x="635" y="466"/>
                    <a:pt x="695" y="501"/>
                  </a:cubicBezTo>
                  <a:lnTo>
                    <a:pt x="777" y="5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478" name="îŝḻïḑê">
              <a:extLst>
                <a:ext uri="{FF2B5EF4-FFF2-40B4-BE49-F238E27FC236}">
                  <a16:creationId xmlns:a16="http://schemas.microsoft.com/office/drawing/2014/main" id="{86B415CE-BA58-47F8-83A5-AFCD42B2F680}"/>
                </a:ext>
              </a:extLst>
            </p:cNvPr>
            <p:cNvSpPr/>
            <p:nvPr/>
          </p:nvSpPr>
          <p:spPr bwMode="auto">
            <a:xfrm>
              <a:off x="5849938" y="3136900"/>
              <a:ext cx="600075" cy="369888"/>
            </a:xfrm>
            <a:custGeom>
              <a:avLst/>
              <a:gdLst>
                <a:gd name="T0" fmla="*/ 172 w 182"/>
                <a:gd name="T1" fmla="*/ 2 h 112"/>
                <a:gd name="T2" fmla="*/ 4 w 182"/>
                <a:gd name="T3" fmla="*/ 100 h 112"/>
                <a:gd name="T4" fmla="*/ 2 w 182"/>
                <a:gd name="T5" fmla="*/ 108 h 112"/>
                <a:gd name="T6" fmla="*/ 10 w 182"/>
                <a:gd name="T7" fmla="*/ 110 h 112"/>
                <a:gd name="T8" fmla="*/ 178 w 182"/>
                <a:gd name="T9" fmla="*/ 12 h 112"/>
                <a:gd name="T10" fmla="*/ 180 w 182"/>
                <a:gd name="T11" fmla="*/ 4 h 112"/>
                <a:gd name="T12" fmla="*/ 172 w 182"/>
                <a:gd name="T13" fmla="*/ 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" h="112">
                  <a:moveTo>
                    <a:pt x="172" y="2"/>
                  </a:moveTo>
                  <a:cubicBezTo>
                    <a:pt x="4" y="100"/>
                    <a:pt x="4" y="100"/>
                    <a:pt x="4" y="100"/>
                  </a:cubicBezTo>
                  <a:cubicBezTo>
                    <a:pt x="1" y="101"/>
                    <a:pt x="0" y="105"/>
                    <a:pt x="2" y="108"/>
                  </a:cubicBezTo>
                  <a:cubicBezTo>
                    <a:pt x="3" y="111"/>
                    <a:pt x="7" y="112"/>
                    <a:pt x="10" y="110"/>
                  </a:cubicBezTo>
                  <a:cubicBezTo>
                    <a:pt x="178" y="12"/>
                    <a:pt x="178" y="12"/>
                    <a:pt x="178" y="12"/>
                  </a:cubicBezTo>
                  <a:cubicBezTo>
                    <a:pt x="181" y="11"/>
                    <a:pt x="182" y="7"/>
                    <a:pt x="180" y="4"/>
                  </a:cubicBezTo>
                  <a:cubicBezTo>
                    <a:pt x="179" y="1"/>
                    <a:pt x="175" y="0"/>
                    <a:pt x="172" y="2"/>
                  </a:cubicBezTo>
                </a:path>
              </a:pathLst>
            </a:custGeom>
            <a:solidFill>
              <a:srgbClr val="5C64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479" name="iṥḻîde">
              <a:extLst>
                <a:ext uri="{FF2B5EF4-FFF2-40B4-BE49-F238E27FC236}">
                  <a16:creationId xmlns:a16="http://schemas.microsoft.com/office/drawing/2014/main" id="{32BAB01B-6AE2-46A7-917C-27719A50CC51}"/>
                </a:ext>
              </a:extLst>
            </p:cNvPr>
            <p:cNvSpPr/>
            <p:nvPr/>
          </p:nvSpPr>
          <p:spPr bwMode="auto">
            <a:xfrm>
              <a:off x="6103938" y="3681413"/>
              <a:ext cx="1263650" cy="747713"/>
            </a:xfrm>
            <a:custGeom>
              <a:avLst/>
              <a:gdLst>
                <a:gd name="T0" fmla="*/ 373 w 383"/>
                <a:gd name="T1" fmla="*/ 1 h 227"/>
                <a:gd name="T2" fmla="*/ 4 w 383"/>
                <a:gd name="T3" fmla="*/ 215 h 227"/>
                <a:gd name="T4" fmla="*/ 2 w 383"/>
                <a:gd name="T5" fmla="*/ 223 h 227"/>
                <a:gd name="T6" fmla="*/ 10 w 383"/>
                <a:gd name="T7" fmla="*/ 225 h 227"/>
                <a:gd name="T8" fmla="*/ 379 w 383"/>
                <a:gd name="T9" fmla="*/ 12 h 227"/>
                <a:gd name="T10" fmla="*/ 381 w 383"/>
                <a:gd name="T11" fmla="*/ 3 h 227"/>
                <a:gd name="T12" fmla="*/ 373 w 383"/>
                <a:gd name="T13" fmla="*/ 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27">
                  <a:moveTo>
                    <a:pt x="373" y="1"/>
                  </a:moveTo>
                  <a:cubicBezTo>
                    <a:pt x="4" y="215"/>
                    <a:pt x="4" y="215"/>
                    <a:pt x="4" y="215"/>
                  </a:cubicBezTo>
                  <a:cubicBezTo>
                    <a:pt x="1" y="216"/>
                    <a:pt x="0" y="220"/>
                    <a:pt x="2" y="223"/>
                  </a:cubicBezTo>
                  <a:cubicBezTo>
                    <a:pt x="3" y="226"/>
                    <a:pt x="7" y="227"/>
                    <a:pt x="10" y="225"/>
                  </a:cubicBezTo>
                  <a:cubicBezTo>
                    <a:pt x="379" y="12"/>
                    <a:pt x="379" y="12"/>
                    <a:pt x="379" y="12"/>
                  </a:cubicBezTo>
                  <a:cubicBezTo>
                    <a:pt x="382" y="10"/>
                    <a:pt x="383" y="6"/>
                    <a:pt x="381" y="3"/>
                  </a:cubicBezTo>
                  <a:cubicBezTo>
                    <a:pt x="380" y="1"/>
                    <a:pt x="376" y="0"/>
                    <a:pt x="373" y="1"/>
                  </a:cubicBezTo>
                </a:path>
              </a:pathLst>
            </a:custGeom>
            <a:solidFill>
              <a:srgbClr val="5C64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480" name="îślíḍê">
              <a:extLst>
                <a:ext uri="{FF2B5EF4-FFF2-40B4-BE49-F238E27FC236}">
                  <a16:creationId xmlns:a16="http://schemas.microsoft.com/office/drawing/2014/main" id="{2B5F1322-71C8-44D9-8CE4-F78A693F6CEC}"/>
                </a:ext>
              </a:extLst>
            </p:cNvPr>
            <p:cNvSpPr/>
            <p:nvPr/>
          </p:nvSpPr>
          <p:spPr bwMode="auto">
            <a:xfrm>
              <a:off x="6103938" y="3835400"/>
              <a:ext cx="1263650" cy="749300"/>
            </a:xfrm>
            <a:custGeom>
              <a:avLst/>
              <a:gdLst>
                <a:gd name="T0" fmla="*/ 373 w 383"/>
                <a:gd name="T1" fmla="*/ 2 h 227"/>
                <a:gd name="T2" fmla="*/ 4 w 383"/>
                <a:gd name="T3" fmla="*/ 215 h 227"/>
                <a:gd name="T4" fmla="*/ 2 w 383"/>
                <a:gd name="T5" fmla="*/ 223 h 227"/>
                <a:gd name="T6" fmla="*/ 10 w 383"/>
                <a:gd name="T7" fmla="*/ 225 h 227"/>
                <a:gd name="T8" fmla="*/ 379 w 383"/>
                <a:gd name="T9" fmla="*/ 12 h 227"/>
                <a:gd name="T10" fmla="*/ 381 w 383"/>
                <a:gd name="T11" fmla="*/ 4 h 227"/>
                <a:gd name="T12" fmla="*/ 373 w 383"/>
                <a:gd name="T13" fmla="*/ 2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27">
                  <a:moveTo>
                    <a:pt x="373" y="2"/>
                  </a:moveTo>
                  <a:cubicBezTo>
                    <a:pt x="4" y="215"/>
                    <a:pt x="4" y="215"/>
                    <a:pt x="4" y="215"/>
                  </a:cubicBezTo>
                  <a:cubicBezTo>
                    <a:pt x="1" y="217"/>
                    <a:pt x="0" y="220"/>
                    <a:pt x="2" y="223"/>
                  </a:cubicBezTo>
                  <a:cubicBezTo>
                    <a:pt x="3" y="226"/>
                    <a:pt x="7" y="227"/>
                    <a:pt x="10" y="225"/>
                  </a:cubicBezTo>
                  <a:cubicBezTo>
                    <a:pt x="379" y="12"/>
                    <a:pt x="379" y="12"/>
                    <a:pt x="379" y="12"/>
                  </a:cubicBezTo>
                  <a:cubicBezTo>
                    <a:pt x="382" y="10"/>
                    <a:pt x="383" y="7"/>
                    <a:pt x="381" y="4"/>
                  </a:cubicBezTo>
                  <a:cubicBezTo>
                    <a:pt x="380" y="1"/>
                    <a:pt x="376" y="0"/>
                    <a:pt x="373" y="2"/>
                  </a:cubicBezTo>
                </a:path>
              </a:pathLst>
            </a:custGeom>
            <a:solidFill>
              <a:srgbClr val="5C64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481" name="íšľïḓe">
              <a:extLst>
                <a:ext uri="{FF2B5EF4-FFF2-40B4-BE49-F238E27FC236}">
                  <a16:creationId xmlns:a16="http://schemas.microsoft.com/office/drawing/2014/main" id="{52B32B0C-8E1B-4E4D-B4CD-D5E498EBDA0C}"/>
                </a:ext>
              </a:extLst>
            </p:cNvPr>
            <p:cNvSpPr/>
            <p:nvPr/>
          </p:nvSpPr>
          <p:spPr bwMode="auto">
            <a:xfrm>
              <a:off x="6103938" y="3506788"/>
              <a:ext cx="1263650" cy="747713"/>
            </a:xfrm>
            <a:custGeom>
              <a:avLst/>
              <a:gdLst>
                <a:gd name="T0" fmla="*/ 373 w 383"/>
                <a:gd name="T1" fmla="*/ 2 h 227"/>
                <a:gd name="T2" fmla="*/ 4 w 383"/>
                <a:gd name="T3" fmla="*/ 215 h 227"/>
                <a:gd name="T4" fmla="*/ 2 w 383"/>
                <a:gd name="T5" fmla="*/ 223 h 227"/>
                <a:gd name="T6" fmla="*/ 10 w 383"/>
                <a:gd name="T7" fmla="*/ 225 h 227"/>
                <a:gd name="T8" fmla="*/ 379 w 383"/>
                <a:gd name="T9" fmla="*/ 12 h 227"/>
                <a:gd name="T10" fmla="*/ 381 w 383"/>
                <a:gd name="T11" fmla="*/ 4 h 227"/>
                <a:gd name="T12" fmla="*/ 373 w 383"/>
                <a:gd name="T13" fmla="*/ 2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27">
                  <a:moveTo>
                    <a:pt x="373" y="2"/>
                  </a:moveTo>
                  <a:cubicBezTo>
                    <a:pt x="4" y="215"/>
                    <a:pt x="4" y="215"/>
                    <a:pt x="4" y="215"/>
                  </a:cubicBezTo>
                  <a:cubicBezTo>
                    <a:pt x="1" y="217"/>
                    <a:pt x="0" y="220"/>
                    <a:pt x="2" y="223"/>
                  </a:cubicBezTo>
                  <a:cubicBezTo>
                    <a:pt x="3" y="226"/>
                    <a:pt x="7" y="227"/>
                    <a:pt x="10" y="225"/>
                  </a:cubicBezTo>
                  <a:cubicBezTo>
                    <a:pt x="379" y="12"/>
                    <a:pt x="379" y="12"/>
                    <a:pt x="379" y="12"/>
                  </a:cubicBezTo>
                  <a:cubicBezTo>
                    <a:pt x="382" y="10"/>
                    <a:pt x="383" y="7"/>
                    <a:pt x="381" y="4"/>
                  </a:cubicBezTo>
                  <a:cubicBezTo>
                    <a:pt x="380" y="1"/>
                    <a:pt x="376" y="0"/>
                    <a:pt x="373" y="2"/>
                  </a:cubicBezTo>
                </a:path>
              </a:pathLst>
            </a:custGeom>
            <a:solidFill>
              <a:srgbClr val="5C64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482" name="îšļîḓè">
              <a:extLst>
                <a:ext uri="{FF2B5EF4-FFF2-40B4-BE49-F238E27FC236}">
                  <a16:creationId xmlns:a16="http://schemas.microsoft.com/office/drawing/2014/main" id="{2A796690-FB29-4C02-88C6-94EF8B77708E}"/>
                </a:ext>
              </a:extLst>
            </p:cNvPr>
            <p:cNvSpPr/>
            <p:nvPr/>
          </p:nvSpPr>
          <p:spPr bwMode="auto">
            <a:xfrm>
              <a:off x="6097588" y="3344863"/>
              <a:ext cx="1263650" cy="747713"/>
            </a:xfrm>
            <a:custGeom>
              <a:avLst/>
              <a:gdLst>
                <a:gd name="T0" fmla="*/ 374 w 383"/>
                <a:gd name="T1" fmla="*/ 2 h 227"/>
                <a:gd name="T2" fmla="*/ 4 w 383"/>
                <a:gd name="T3" fmla="*/ 215 h 227"/>
                <a:gd name="T4" fmla="*/ 2 w 383"/>
                <a:gd name="T5" fmla="*/ 223 h 227"/>
                <a:gd name="T6" fmla="*/ 10 w 383"/>
                <a:gd name="T7" fmla="*/ 225 h 227"/>
                <a:gd name="T8" fmla="*/ 380 w 383"/>
                <a:gd name="T9" fmla="*/ 12 h 227"/>
                <a:gd name="T10" fmla="*/ 382 w 383"/>
                <a:gd name="T11" fmla="*/ 4 h 227"/>
                <a:gd name="T12" fmla="*/ 374 w 383"/>
                <a:gd name="T13" fmla="*/ 2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27">
                  <a:moveTo>
                    <a:pt x="374" y="2"/>
                  </a:moveTo>
                  <a:cubicBezTo>
                    <a:pt x="4" y="215"/>
                    <a:pt x="4" y="215"/>
                    <a:pt x="4" y="215"/>
                  </a:cubicBezTo>
                  <a:cubicBezTo>
                    <a:pt x="1" y="217"/>
                    <a:pt x="0" y="220"/>
                    <a:pt x="2" y="223"/>
                  </a:cubicBezTo>
                  <a:cubicBezTo>
                    <a:pt x="4" y="226"/>
                    <a:pt x="7" y="227"/>
                    <a:pt x="10" y="225"/>
                  </a:cubicBezTo>
                  <a:cubicBezTo>
                    <a:pt x="380" y="12"/>
                    <a:pt x="380" y="12"/>
                    <a:pt x="380" y="12"/>
                  </a:cubicBezTo>
                  <a:cubicBezTo>
                    <a:pt x="382" y="11"/>
                    <a:pt x="383" y="7"/>
                    <a:pt x="382" y="4"/>
                  </a:cubicBezTo>
                  <a:cubicBezTo>
                    <a:pt x="380" y="1"/>
                    <a:pt x="376" y="0"/>
                    <a:pt x="374" y="2"/>
                  </a:cubicBezTo>
                </a:path>
              </a:pathLst>
            </a:custGeom>
            <a:solidFill>
              <a:srgbClr val="5C64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483" name="iṧlïḋê">
              <a:extLst>
                <a:ext uri="{FF2B5EF4-FFF2-40B4-BE49-F238E27FC236}">
                  <a16:creationId xmlns:a16="http://schemas.microsoft.com/office/drawing/2014/main" id="{5F5BF41E-F38F-4125-8B02-C2C0F7961EEA}"/>
                </a:ext>
              </a:extLst>
            </p:cNvPr>
            <p:cNvSpPr/>
            <p:nvPr/>
          </p:nvSpPr>
          <p:spPr bwMode="auto">
            <a:xfrm>
              <a:off x="6084888" y="3559175"/>
              <a:ext cx="603250" cy="368300"/>
            </a:xfrm>
            <a:custGeom>
              <a:avLst/>
              <a:gdLst>
                <a:gd name="T0" fmla="*/ 173 w 183"/>
                <a:gd name="T1" fmla="*/ 2 h 112"/>
                <a:gd name="T2" fmla="*/ 4 w 183"/>
                <a:gd name="T3" fmla="*/ 100 h 112"/>
                <a:gd name="T4" fmla="*/ 2 w 183"/>
                <a:gd name="T5" fmla="*/ 108 h 112"/>
                <a:gd name="T6" fmla="*/ 10 w 183"/>
                <a:gd name="T7" fmla="*/ 110 h 112"/>
                <a:gd name="T8" fmla="*/ 179 w 183"/>
                <a:gd name="T9" fmla="*/ 12 h 112"/>
                <a:gd name="T10" fmla="*/ 181 w 183"/>
                <a:gd name="T11" fmla="*/ 4 h 112"/>
                <a:gd name="T12" fmla="*/ 173 w 183"/>
                <a:gd name="T13" fmla="*/ 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12">
                  <a:moveTo>
                    <a:pt x="173" y="2"/>
                  </a:moveTo>
                  <a:cubicBezTo>
                    <a:pt x="4" y="100"/>
                    <a:pt x="4" y="100"/>
                    <a:pt x="4" y="100"/>
                  </a:cubicBezTo>
                  <a:cubicBezTo>
                    <a:pt x="1" y="102"/>
                    <a:pt x="0" y="105"/>
                    <a:pt x="2" y="108"/>
                  </a:cubicBezTo>
                  <a:cubicBezTo>
                    <a:pt x="4" y="111"/>
                    <a:pt x="7" y="112"/>
                    <a:pt x="10" y="110"/>
                  </a:cubicBezTo>
                  <a:cubicBezTo>
                    <a:pt x="179" y="12"/>
                    <a:pt x="179" y="12"/>
                    <a:pt x="179" y="12"/>
                  </a:cubicBezTo>
                  <a:cubicBezTo>
                    <a:pt x="182" y="11"/>
                    <a:pt x="183" y="7"/>
                    <a:pt x="181" y="4"/>
                  </a:cubicBezTo>
                  <a:cubicBezTo>
                    <a:pt x="179" y="1"/>
                    <a:pt x="176" y="0"/>
                    <a:pt x="173" y="2"/>
                  </a:cubicBezTo>
                </a:path>
              </a:pathLst>
            </a:custGeom>
            <a:solidFill>
              <a:srgbClr val="5C64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484" name="ïşlíḑê">
              <a:extLst>
                <a:ext uri="{FF2B5EF4-FFF2-40B4-BE49-F238E27FC236}">
                  <a16:creationId xmlns:a16="http://schemas.microsoft.com/office/drawing/2014/main" id="{CFABAC8C-92AB-474D-834B-ED598B82AF11}"/>
                </a:ext>
              </a:extLst>
            </p:cNvPr>
            <p:cNvSpPr/>
            <p:nvPr/>
          </p:nvSpPr>
          <p:spPr bwMode="auto">
            <a:xfrm>
              <a:off x="6045200" y="3394075"/>
              <a:ext cx="600075" cy="366713"/>
            </a:xfrm>
            <a:custGeom>
              <a:avLst/>
              <a:gdLst>
                <a:gd name="T0" fmla="*/ 172 w 182"/>
                <a:gd name="T1" fmla="*/ 1 h 111"/>
                <a:gd name="T2" fmla="*/ 4 w 182"/>
                <a:gd name="T3" fmla="*/ 99 h 111"/>
                <a:gd name="T4" fmla="*/ 2 w 182"/>
                <a:gd name="T5" fmla="*/ 107 h 111"/>
                <a:gd name="T6" fmla="*/ 10 w 182"/>
                <a:gd name="T7" fmla="*/ 110 h 111"/>
                <a:gd name="T8" fmla="*/ 178 w 182"/>
                <a:gd name="T9" fmla="*/ 12 h 111"/>
                <a:gd name="T10" fmla="*/ 180 w 182"/>
                <a:gd name="T11" fmla="*/ 4 h 111"/>
                <a:gd name="T12" fmla="*/ 172 w 182"/>
                <a:gd name="T13" fmla="*/ 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" h="111">
                  <a:moveTo>
                    <a:pt x="172" y="1"/>
                  </a:moveTo>
                  <a:cubicBezTo>
                    <a:pt x="4" y="99"/>
                    <a:pt x="4" y="99"/>
                    <a:pt x="4" y="99"/>
                  </a:cubicBezTo>
                  <a:cubicBezTo>
                    <a:pt x="1" y="101"/>
                    <a:pt x="0" y="105"/>
                    <a:pt x="2" y="107"/>
                  </a:cubicBezTo>
                  <a:cubicBezTo>
                    <a:pt x="3" y="110"/>
                    <a:pt x="7" y="111"/>
                    <a:pt x="10" y="110"/>
                  </a:cubicBezTo>
                  <a:cubicBezTo>
                    <a:pt x="178" y="12"/>
                    <a:pt x="178" y="12"/>
                    <a:pt x="178" y="12"/>
                  </a:cubicBezTo>
                  <a:cubicBezTo>
                    <a:pt x="181" y="10"/>
                    <a:pt x="182" y="6"/>
                    <a:pt x="180" y="4"/>
                  </a:cubicBezTo>
                  <a:cubicBezTo>
                    <a:pt x="179" y="1"/>
                    <a:pt x="175" y="0"/>
                    <a:pt x="172" y="1"/>
                  </a:cubicBezTo>
                </a:path>
              </a:pathLst>
            </a:custGeom>
            <a:solidFill>
              <a:srgbClr val="5C64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485" name="íṡlíḑe">
              <a:extLst>
                <a:ext uri="{FF2B5EF4-FFF2-40B4-BE49-F238E27FC236}">
                  <a16:creationId xmlns:a16="http://schemas.microsoft.com/office/drawing/2014/main" id="{C1D88517-A6B3-41D1-AF8B-A16FBD542533}"/>
                </a:ext>
              </a:extLst>
            </p:cNvPr>
            <p:cNvSpPr/>
            <p:nvPr/>
          </p:nvSpPr>
          <p:spPr bwMode="auto">
            <a:xfrm>
              <a:off x="5959475" y="3252788"/>
              <a:ext cx="600075" cy="365125"/>
            </a:xfrm>
            <a:custGeom>
              <a:avLst/>
              <a:gdLst>
                <a:gd name="T0" fmla="*/ 172 w 182"/>
                <a:gd name="T1" fmla="*/ 1 h 111"/>
                <a:gd name="T2" fmla="*/ 4 w 182"/>
                <a:gd name="T3" fmla="*/ 99 h 111"/>
                <a:gd name="T4" fmla="*/ 2 w 182"/>
                <a:gd name="T5" fmla="*/ 107 h 111"/>
                <a:gd name="T6" fmla="*/ 10 w 182"/>
                <a:gd name="T7" fmla="*/ 109 h 111"/>
                <a:gd name="T8" fmla="*/ 178 w 182"/>
                <a:gd name="T9" fmla="*/ 12 h 111"/>
                <a:gd name="T10" fmla="*/ 180 w 182"/>
                <a:gd name="T11" fmla="*/ 3 h 111"/>
                <a:gd name="T12" fmla="*/ 172 w 182"/>
                <a:gd name="T13" fmla="*/ 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" h="111">
                  <a:moveTo>
                    <a:pt x="172" y="1"/>
                  </a:moveTo>
                  <a:cubicBezTo>
                    <a:pt x="4" y="99"/>
                    <a:pt x="4" y="99"/>
                    <a:pt x="4" y="99"/>
                  </a:cubicBezTo>
                  <a:cubicBezTo>
                    <a:pt x="1" y="101"/>
                    <a:pt x="0" y="104"/>
                    <a:pt x="2" y="107"/>
                  </a:cubicBezTo>
                  <a:cubicBezTo>
                    <a:pt x="3" y="110"/>
                    <a:pt x="7" y="111"/>
                    <a:pt x="10" y="109"/>
                  </a:cubicBezTo>
                  <a:cubicBezTo>
                    <a:pt x="178" y="12"/>
                    <a:pt x="178" y="12"/>
                    <a:pt x="178" y="12"/>
                  </a:cubicBezTo>
                  <a:cubicBezTo>
                    <a:pt x="181" y="10"/>
                    <a:pt x="182" y="6"/>
                    <a:pt x="180" y="3"/>
                  </a:cubicBezTo>
                  <a:cubicBezTo>
                    <a:pt x="179" y="1"/>
                    <a:pt x="175" y="0"/>
                    <a:pt x="172" y="1"/>
                  </a:cubicBezTo>
                </a:path>
              </a:pathLst>
            </a:custGeom>
            <a:solidFill>
              <a:srgbClr val="5C64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486" name="íšlíḋe">
              <a:extLst>
                <a:ext uri="{FF2B5EF4-FFF2-40B4-BE49-F238E27FC236}">
                  <a16:creationId xmlns:a16="http://schemas.microsoft.com/office/drawing/2014/main" id="{1B58C55A-0F82-4211-92E1-7F791377681A}"/>
                </a:ext>
              </a:extLst>
            </p:cNvPr>
            <p:cNvSpPr/>
            <p:nvPr/>
          </p:nvSpPr>
          <p:spPr bwMode="auto">
            <a:xfrm>
              <a:off x="6457950" y="2711450"/>
              <a:ext cx="900113" cy="869950"/>
            </a:xfrm>
            <a:custGeom>
              <a:avLst/>
              <a:gdLst>
                <a:gd name="T0" fmla="*/ 97 w 273"/>
                <a:gd name="T1" fmla="*/ 264 h 264"/>
                <a:gd name="T2" fmla="*/ 63 w 273"/>
                <a:gd name="T3" fmla="*/ 170 h 264"/>
                <a:gd name="T4" fmla="*/ 0 w 273"/>
                <a:gd name="T5" fmla="*/ 103 h 264"/>
                <a:gd name="T6" fmla="*/ 176 w 273"/>
                <a:gd name="T7" fmla="*/ 0 h 264"/>
                <a:gd name="T8" fmla="*/ 246 w 273"/>
                <a:gd name="T9" fmla="*/ 75 h 264"/>
                <a:gd name="T10" fmla="*/ 273 w 273"/>
                <a:gd name="T11" fmla="*/ 162 h 264"/>
                <a:gd name="T12" fmla="*/ 97 w 273"/>
                <a:gd name="T13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" h="264">
                  <a:moveTo>
                    <a:pt x="97" y="264"/>
                  </a:moveTo>
                  <a:cubicBezTo>
                    <a:pt x="95" y="232"/>
                    <a:pt x="78" y="197"/>
                    <a:pt x="63" y="170"/>
                  </a:cubicBezTo>
                  <a:cubicBezTo>
                    <a:pt x="46" y="141"/>
                    <a:pt x="30" y="120"/>
                    <a:pt x="0" y="103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206" y="18"/>
                    <a:pt x="229" y="45"/>
                    <a:pt x="246" y="75"/>
                  </a:cubicBezTo>
                  <a:cubicBezTo>
                    <a:pt x="262" y="102"/>
                    <a:pt x="272" y="130"/>
                    <a:pt x="273" y="162"/>
                  </a:cubicBezTo>
                  <a:lnTo>
                    <a:pt x="97" y="264"/>
                  </a:lnTo>
                  <a:close/>
                </a:path>
              </a:pathLst>
            </a:custGeom>
            <a:solidFill>
              <a:srgbClr val="FFD7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487" name="îšḻïḋê">
              <a:extLst>
                <a:ext uri="{FF2B5EF4-FFF2-40B4-BE49-F238E27FC236}">
                  <a16:creationId xmlns:a16="http://schemas.microsoft.com/office/drawing/2014/main" id="{6E3B62A5-4864-4346-98DE-97F5A6BD5473}"/>
                </a:ext>
              </a:extLst>
            </p:cNvPr>
            <p:cNvSpPr/>
            <p:nvPr/>
          </p:nvSpPr>
          <p:spPr bwMode="auto">
            <a:xfrm>
              <a:off x="3289300" y="4518025"/>
              <a:ext cx="1303338" cy="750888"/>
            </a:xfrm>
            <a:custGeom>
              <a:avLst/>
              <a:gdLst>
                <a:gd name="T0" fmla="*/ 383 w 821"/>
                <a:gd name="T1" fmla="*/ 473 h 473"/>
                <a:gd name="T2" fmla="*/ 821 w 821"/>
                <a:gd name="T3" fmla="*/ 222 h 473"/>
                <a:gd name="T4" fmla="*/ 437 w 821"/>
                <a:gd name="T5" fmla="*/ 0 h 473"/>
                <a:gd name="T6" fmla="*/ 0 w 821"/>
                <a:gd name="T7" fmla="*/ 253 h 473"/>
                <a:gd name="T8" fmla="*/ 383 w 821"/>
                <a:gd name="T9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1" h="473">
                  <a:moveTo>
                    <a:pt x="383" y="473"/>
                  </a:moveTo>
                  <a:lnTo>
                    <a:pt x="821" y="222"/>
                  </a:lnTo>
                  <a:lnTo>
                    <a:pt x="437" y="0"/>
                  </a:lnTo>
                  <a:lnTo>
                    <a:pt x="0" y="253"/>
                  </a:lnTo>
                  <a:lnTo>
                    <a:pt x="383" y="473"/>
                  </a:lnTo>
                  <a:close/>
                </a:path>
              </a:pathLst>
            </a:custGeom>
            <a:solidFill>
              <a:srgbClr val="65C7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488" name="íṥḻîḑe">
              <a:extLst>
                <a:ext uri="{FF2B5EF4-FFF2-40B4-BE49-F238E27FC236}">
                  <a16:creationId xmlns:a16="http://schemas.microsoft.com/office/drawing/2014/main" id="{F182BA54-19BF-447E-851A-4EDF23C2046D}"/>
                </a:ext>
              </a:extLst>
            </p:cNvPr>
            <p:cNvSpPr/>
            <p:nvPr/>
          </p:nvSpPr>
          <p:spPr bwMode="auto">
            <a:xfrm>
              <a:off x="3910013" y="4784725"/>
              <a:ext cx="639763" cy="431800"/>
            </a:xfrm>
            <a:custGeom>
              <a:avLst/>
              <a:gdLst>
                <a:gd name="T0" fmla="*/ 403 w 403"/>
                <a:gd name="T1" fmla="*/ 40 h 272"/>
                <a:gd name="T2" fmla="*/ 0 w 403"/>
                <a:gd name="T3" fmla="*/ 272 h 272"/>
                <a:gd name="T4" fmla="*/ 0 w 403"/>
                <a:gd name="T5" fmla="*/ 235 h 272"/>
                <a:gd name="T6" fmla="*/ 403 w 403"/>
                <a:gd name="T7" fmla="*/ 0 h 272"/>
                <a:gd name="T8" fmla="*/ 403 w 403"/>
                <a:gd name="T9" fmla="*/ 4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272">
                  <a:moveTo>
                    <a:pt x="403" y="40"/>
                  </a:moveTo>
                  <a:lnTo>
                    <a:pt x="0" y="272"/>
                  </a:lnTo>
                  <a:lnTo>
                    <a:pt x="0" y="235"/>
                  </a:lnTo>
                  <a:lnTo>
                    <a:pt x="403" y="0"/>
                  </a:lnTo>
                  <a:lnTo>
                    <a:pt x="403" y="40"/>
                  </a:lnTo>
                  <a:close/>
                </a:path>
              </a:pathLst>
            </a:custGeom>
            <a:solidFill>
              <a:srgbClr val="E6F0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489" name="ïṧḻíḑé">
              <a:extLst>
                <a:ext uri="{FF2B5EF4-FFF2-40B4-BE49-F238E27FC236}">
                  <a16:creationId xmlns:a16="http://schemas.microsoft.com/office/drawing/2014/main" id="{3CE611C1-C694-46C7-AFE7-0EED616FD116}"/>
                </a:ext>
              </a:extLst>
            </p:cNvPr>
            <p:cNvSpPr/>
            <p:nvPr/>
          </p:nvSpPr>
          <p:spPr bwMode="auto">
            <a:xfrm>
              <a:off x="3319463" y="4445000"/>
              <a:ext cx="1230313" cy="712788"/>
            </a:xfrm>
            <a:custGeom>
              <a:avLst/>
              <a:gdLst>
                <a:gd name="T0" fmla="*/ 775 w 775"/>
                <a:gd name="T1" fmla="*/ 214 h 449"/>
                <a:gd name="T2" fmla="*/ 372 w 775"/>
                <a:gd name="T3" fmla="*/ 449 h 449"/>
                <a:gd name="T4" fmla="*/ 0 w 775"/>
                <a:gd name="T5" fmla="*/ 235 h 449"/>
                <a:gd name="T6" fmla="*/ 405 w 775"/>
                <a:gd name="T7" fmla="*/ 0 h 449"/>
                <a:gd name="T8" fmla="*/ 775 w 775"/>
                <a:gd name="T9" fmla="*/ 214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5" h="449">
                  <a:moveTo>
                    <a:pt x="775" y="214"/>
                  </a:moveTo>
                  <a:lnTo>
                    <a:pt x="372" y="449"/>
                  </a:lnTo>
                  <a:lnTo>
                    <a:pt x="0" y="235"/>
                  </a:lnTo>
                  <a:lnTo>
                    <a:pt x="405" y="0"/>
                  </a:lnTo>
                  <a:lnTo>
                    <a:pt x="775" y="214"/>
                  </a:lnTo>
                  <a:close/>
                </a:path>
              </a:pathLst>
            </a:custGeom>
            <a:solidFill>
              <a:srgbClr val="F4F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490" name="îşlíḍè">
              <a:extLst>
                <a:ext uri="{FF2B5EF4-FFF2-40B4-BE49-F238E27FC236}">
                  <a16:creationId xmlns:a16="http://schemas.microsoft.com/office/drawing/2014/main" id="{5A468637-12B6-4ABE-9E70-3205C892C3C4}"/>
                </a:ext>
              </a:extLst>
            </p:cNvPr>
            <p:cNvSpPr/>
            <p:nvPr/>
          </p:nvSpPr>
          <p:spPr bwMode="auto">
            <a:xfrm>
              <a:off x="3319463" y="4818063"/>
              <a:ext cx="590550" cy="398463"/>
            </a:xfrm>
            <a:custGeom>
              <a:avLst/>
              <a:gdLst>
                <a:gd name="T0" fmla="*/ 372 w 372"/>
                <a:gd name="T1" fmla="*/ 251 h 251"/>
                <a:gd name="T2" fmla="*/ 0 w 372"/>
                <a:gd name="T3" fmla="*/ 37 h 251"/>
                <a:gd name="T4" fmla="*/ 0 w 372"/>
                <a:gd name="T5" fmla="*/ 0 h 251"/>
                <a:gd name="T6" fmla="*/ 372 w 372"/>
                <a:gd name="T7" fmla="*/ 214 h 251"/>
                <a:gd name="T8" fmla="*/ 372 w 372"/>
                <a:gd name="T9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2" h="251">
                  <a:moveTo>
                    <a:pt x="372" y="251"/>
                  </a:moveTo>
                  <a:lnTo>
                    <a:pt x="0" y="37"/>
                  </a:lnTo>
                  <a:lnTo>
                    <a:pt x="0" y="0"/>
                  </a:lnTo>
                  <a:lnTo>
                    <a:pt x="372" y="214"/>
                  </a:lnTo>
                  <a:lnTo>
                    <a:pt x="372" y="251"/>
                  </a:lnTo>
                  <a:close/>
                </a:path>
              </a:pathLst>
            </a:custGeom>
            <a:solidFill>
              <a:srgbClr val="DF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491" name="ïṡlíḋê">
              <a:extLst>
                <a:ext uri="{FF2B5EF4-FFF2-40B4-BE49-F238E27FC236}">
                  <a16:creationId xmlns:a16="http://schemas.microsoft.com/office/drawing/2014/main" id="{03968C4A-C4A8-4D0B-B090-99F86405D537}"/>
                </a:ext>
              </a:extLst>
            </p:cNvPr>
            <p:cNvSpPr/>
            <p:nvPr/>
          </p:nvSpPr>
          <p:spPr bwMode="auto">
            <a:xfrm>
              <a:off x="3638550" y="4659313"/>
              <a:ext cx="911225" cy="498475"/>
            </a:xfrm>
            <a:custGeom>
              <a:avLst/>
              <a:gdLst>
                <a:gd name="T0" fmla="*/ 171 w 574"/>
                <a:gd name="T1" fmla="*/ 314 h 314"/>
                <a:gd name="T2" fmla="*/ 0 w 574"/>
                <a:gd name="T3" fmla="*/ 216 h 314"/>
                <a:gd name="T4" fmla="*/ 0 w 574"/>
                <a:gd name="T5" fmla="*/ 98 h 314"/>
                <a:gd name="T6" fmla="*/ 271 w 574"/>
                <a:gd name="T7" fmla="*/ 100 h 314"/>
                <a:gd name="T8" fmla="*/ 306 w 574"/>
                <a:gd name="T9" fmla="*/ 0 h 314"/>
                <a:gd name="T10" fmla="*/ 474 w 574"/>
                <a:gd name="T11" fmla="*/ 21 h 314"/>
                <a:gd name="T12" fmla="*/ 574 w 574"/>
                <a:gd name="T13" fmla="*/ 79 h 314"/>
                <a:gd name="T14" fmla="*/ 171 w 574"/>
                <a:gd name="T15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" h="314">
                  <a:moveTo>
                    <a:pt x="171" y="314"/>
                  </a:moveTo>
                  <a:lnTo>
                    <a:pt x="0" y="216"/>
                  </a:lnTo>
                  <a:lnTo>
                    <a:pt x="0" y="98"/>
                  </a:lnTo>
                  <a:lnTo>
                    <a:pt x="271" y="100"/>
                  </a:lnTo>
                  <a:lnTo>
                    <a:pt x="306" y="0"/>
                  </a:lnTo>
                  <a:lnTo>
                    <a:pt x="474" y="21"/>
                  </a:lnTo>
                  <a:lnTo>
                    <a:pt x="574" y="79"/>
                  </a:lnTo>
                  <a:lnTo>
                    <a:pt x="171" y="314"/>
                  </a:lnTo>
                  <a:close/>
                </a:path>
              </a:pathLst>
            </a:custGeom>
            <a:solidFill>
              <a:srgbClr val="28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492" name="iṧļïḋè">
              <a:extLst>
                <a:ext uri="{FF2B5EF4-FFF2-40B4-BE49-F238E27FC236}">
                  <a16:creationId xmlns:a16="http://schemas.microsoft.com/office/drawing/2014/main" id="{7A63562C-426F-4A1E-B9EE-91BF2A609771}"/>
                </a:ext>
              </a:extLst>
            </p:cNvPr>
            <p:cNvSpPr/>
            <p:nvPr/>
          </p:nvSpPr>
          <p:spPr bwMode="auto">
            <a:xfrm>
              <a:off x="3863975" y="4597400"/>
              <a:ext cx="184150" cy="104775"/>
            </a:xfrm>
            <a:custGeom>
              <a:avLst/>
              <a:gdLst>
                <a:gd name="T0" fmla="*/ 10 w 56"/>
                <a:gd name="T1" fmla="*/ 5 h 32"/>
                <a:gd name="T2" fmla="*/ 10 w 56"/>
                <a:gd name="T3" fmla="*/ 26 h 32"/>
                <a:gd name="T4" fmla="*/ 46 w 56"/>
                <a:gd name="T5" fmla="*/ 26 h 32"/>
                <a:gd name="T6" fmla="*/ 46 w 56"/>
                <a:gd name="T7" fmla="*/ 5 h 32"/>
                <a:gd name="T8" fmla="*/ 10 w 56"/>
                <a:gd name="T9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32">
                  <a:moveTo>
                    <a:pt x="10" y="5"/>
                  </a:moveTo>
                  <a:cubicBezTo>
                    <a:pt x="0" y="11"/>
                    <a:pt x="0" y="21"/>
                    <a:pt x="10" y="26"/>
                  </a:cubicBezTo>
                  <a:cubicBezTo>
                    <a:pt x="20" y="32"/>
                    <a:pt x="36" y="32"/>
                    <a:pt x="46" y="26"/>
                  </a:cubicBezTo>
                  <a:cubicBezTo>
                    <a:pt x="56" y="21"/>
                    <a:pt x="56" y="11"/>
                    <a:pt x="46" y="5"/>
                  </a:cubicBezTo>
                  <a:cubicBezTo>
                    <a:pt x="36" y="0"/>
                    <a:pt x="20" y="0"/>
                    <a:pt x="10" y="5"/>
                  </a:cubicBezTo>
                  <a:close/>
                </a:path>
              </a:pathLst>
            </a:custGeom>
            <a:solidFill>
              <a:srgbClr val="FED9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93" name="ïSḷíde">
              <a:extLst>
                <a:ext uri="{FF2B5EF4-FFF2-40B4-BE49-F238E27FC236}">
                  <a16:creationId xmlns:a16="http://schemas.microsoft.com/office/drawing/2014/main" id="{77CB0C03-5BCD-44F1-9B1D-62570D45CC7B}"/>
                </a:ext>
              </a:extLst>
            </p:cNvPr>
            <p:cNvSpPr/>
            <p:nvPr/>
          </p:nvSpPr>
          <p:spPr bwMode="auto">
            <a:xfrm>
              <a:off x="3638550" y="5002213"/>
              <a:ext cx="271463" cy="214313"/>
            </a:xfrm>
            <a:custGeom>
              <a:avLst/>
              <a:gdLst>
                <a:gd name="T0" fmla="*/ 171 w 171"/>
                <a:gd name="T1" fmla="*/ 135 h 135"/>
                <a:gd name="T2" fmla="*/ 171 w 171"/>
                <a:gd name="T3" fmla="*/ 98 h 135"/>
                <a:gd name="T4" fmla="*/ 0 w 171"/>
                <a:gd name="T5" fmla="*/ 0 h 135"/>
                <a:gd name="T6" fmla="*/ 0 w 171"/>
                <a:gd name="T7" fmla="*/ 38 h 135"/>
                <a:gd name="T8" fmla="*/ 171 w 171"/>
                <a:gd name="T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135">
                  <a:moveTo>
                    <a:pt x="171" y="135"/>
                  </a:moveTo>
                  <a:lnTo>
                    <a:pt x="171" y="98"/>
                  </a:lnTo>
                  <a:lnTo>
                    <a:pt x="0" y="0"/>
                  </a:lnTo>
                  <a:lnTo>
                    <a:pt x="0" y="38"/>
                  </a:lnTo>
                  <a:lnTo>
                    <a:pt x="171" y="135"/>
                  </a:lnTo>
                  <a:close/>
                </a:path>
              </a:pathLst>
            </a:custGeom>
            <a:solidFill>
              <a:srgbClr val="0E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94" name="iṧḷiḋé">
              <a:extLst>
                <a:ext uri="{FF2B5EF4-FFF2-40B4-BE49-F238E27FC236}">
                  <a16:creationId xmlns:a16="http://schemas.microsoft.com/office/drawing/2014/main" id="{2BD96146-D828-4F06-A384-172639B96974}"/>
                </a:ext>
              </a:extLst>
            </p:cNvPr>
            <p:cNvSpPr/>
            <p:nvPr/>
          </p:nvSpPr>
          <p:spPr bwMode="auto">
            <a:xfrm>
              <a:off x="3910013" y="4784725"/>
              <a:ext cx="639763" cy="431800"/>
            </a:xfrm>
            <a:custGeom>
              <a:avLst/>
              <a:gdLst>
                <a:gd name="T0" fmla="*/ 0 w 403"/>
                <a:gd name="T1" fmla="*/ 235 h 272"/>
                <a:gd name="T2" fmla="*/ 403 w 403"/>
                <a:gd name="T3" fmla="*/ 0 h 272"/>
                <a:gd name="T4" fmla="*/ 403 w 403"/>
                <a:gd name="T5" fmla="*/ 40 h 272"/>
                <a:gd name="T6" fmla="*/ 0 w 403"/>
                <a:gd name="T7" fmla="*/ 272 h 272"/>
                <a:gd name="T8" fmla="*/ 0 w 403"/>
                <a:gd name="T9" fmla="*/ 235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272">
                  <a:moveTo>
                    <a:pt x="0" y="235"/>
                  </a:moveTo>
                  <a:lnTo>
                    <a:pt x="403" y="0"/>
                  </a:lnTo>
                  <a:lnTo>
                    <a:pt x="403" y="40"/>
                  </a:lnTo>
                  <a:lnTo>
                    <a:pt x="0" y="272"/>
                  </a:lnTo>
                  <a:lnTo>
                    <a:pt x="0" y="235"/>
                  </a:lnTo>
                  <a:close/>
                </a:path>
              </a:pathLst>
            </a:custGeom>
            <a:solidFill>
              <a:srgbClr val="16C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495" name="işľîḑè">
              <a:extLst>
                <a:ext uri="{FF2B5EF4-FFF2-40B4-BE49-F238E27FC236}">
                  <a16:creationId xmlns:a16="http://schemas.microsoft.com/office/drawing/2014/main" id="{60B05A50-6244-4F48-A5BA-7A8FA17FF0DE}"/>
                </a:ext>
              </a:extLst>
            </p:cNvPr>
            <p:cNvSpPr/>
            <p:nvPr/>
          </p:nvSpPr>
          <p:spPr bwMode="auto">
            <a:xfrm>
              <a:off x="4233863" y="5062538"/>
              <a:ext cx="1300163" cy="750888"/>
            </a:xfrm>
            <a:custGeom>
              <a:avLst/>
              <a:gdLst>
                <a:gd name="T0" fmla="*/ 382 w 819"/>
                <a:gd name="T1" fmla="*/ 473 h 473"/>
                <a:gd name="T2" fmla="*/ 819 w 819"/>
                <a:gd name="T3" fmla="*/ 222 h 473"/>
                <a:gd name="T4" fmla="*/ 436 w 819"/>
                <a:gd name="T5" fmla="*/ 0 h 473"/>
                <a:gd name="T6" fmla="*/ 0 w 819"/>
                <a:gd name="T7" fmla="*/ 253 h 473"/>
                <a:gd name="T8" fmla="*/ 382 w 819"/>
                <a:gd name="T9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9" h="473">
                  <a:moveTo>
                    <a:pt x="382" y="473"/>
                  </a:moveTo>
                  <a:lnTo>
                    <a:pt x="819" y="222"/>
                  </a:lnTo>
                  <a:lnTo>
                    <a:pt x="436" y="0"/>
                  </a:lnTo>
                  <a:lnTo>
                    <a:pt x="0" y="253"/>
                  </a:lnTo>
                  <a:lnTo>
                    <a:pt x="382" y="473"/>
                  </a:lnTo>
                  <a:close/>
                </a:path>
              </a:pathLst>
            </a:custGeom>
            <a:solidFill>
              <a:srgbClr val="65C7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496" name="ïSľíďê">
              <a:extLst>
                <a:ext uri="{FF2B5EF4-FFF2-40B4-BE49-F238E27FC236}">
                  <a16:creationId xmlns:a16="http://schemas.microsoft.com/office/drawing/2014/main" id="{7DD02250-E384-4327-8D7E-07B030302683}"/>
                </a:ext>
              </a:extLst>
            </p:cNvPr>
            <p:cNvSpPr/>
            <p:nvPr/>
          </p:nvSpPr>
          <p:spPr bwMode="auto">
            <a:xfrm>
              <a:off x="4849813" y="5329238"/>
              <a:ext cx="644525" cy="431800"/>
            </a:xfrm>
            <a:custGeom>
              <a:avLst/>
              <a:gdLst>
                <a:gd name="T0" fmla="*/ 406 w 406"/>
                <a:gd name="T1" fmla="*/ 39 h 272"/>
                <a:gd name="T2" fmla="*/ 0 w 406"/>
                <a:gd name="T3" fmla="*/ 272 h 272"/>
                <a:gd name="T4" fmla="*/ 0 w 406"/>
                <a:gd name="T5" fmla="*/ 234 h 272"/>
                <a:gd name="T6" fmla="*/ 406 w 406"/>
                <a:gd name="T7" fmla="*/ 0 h 272"/>
                <a:gd name="T8" fmla="*/ 406 w 406"/>
                <a:gd name="T9" fmla="*/ 39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272">
                  <a:moveTo>
                    <a:pt x="406" y="39"/>
                  </a:moveTo>
                  <a:lnTo>
                    <a:pt x="0" y="272"/>
                  </a:lnTo>
                  <a:lnTo>
                    <a:pt x="0" y="234"/>
                  </a:lnTo>
                  <a:lnTo>
                    <a:pt x="406" y="0"/>
                  </a:lnTo>
                  <a:lnTo>
                    <a:pt x="406" y="39"/>
                  </a:lnTo>
                  <a:close/>
                </a:path>
              </a:pathLst>
            </a:custGeom>
            <a:solidFill>
              <a:srgbClr val="E6F0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497" name="îšliḍé">
              <a:extLst>
                <a:ext uri="{FF2B5EF4-FFF2-40B4-BE49-F238E27FC236}">
                  <a16:creationId xmlns:a16="http://schemas.microsoft.com/office/drawing/2014/main" id="{07154307-0F8E-459F-B5CD-A5F4F46C4310}"/>
                </a:ext>
              </a:extLst>
            </p:cNvPr>
            <p:cNvSpPr/>
            <p:nvPr/>
          </p:nvSpPr>
          <p:spPr bwMode="auto">
            <a:xfrm>
              <a:off x="4262438" y="4989513"/>
              <a:ext cx="1231900" cy="711200"/>
            </a:xfrm>
            <a:custGeom>
              <a:avLst/>
              <a:gdLst>
                <a:gd name="T0" fmla="*/ 776 w 776"/>
                <a:gd name="T1" fmla="*/ 214 h 448"/>
                <a:gd name="T2" fmla="*/ 370 w 776"/>
                <a:gd name="T3" fmla="*/ 448 h 448"/>
                <a:gd name="T4" fmla="*/ 0 w 776"/>
                <a:gd name="T5" fmla="*/ 232 h 448"/>
                <a:gd name="T6" fmla="*/ 406 w 776"/>
                <a:gd name="T7" fmla="*/ 0 h 448"/>
                <a:gd name="T8" fmla="*/ 776 w 776"/>
                <a:gd name="T9" fmla="*/ 214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6" h="448">
                  <a:moveTo>
                    <a:pt x="776" y="214"/>
                  </a:moveTo>
                  <a:lnTo>
                    <a:pt x="370" y="448"/>
                  </a:lnTo>
                  <a:lnTo>
                    <a:pt x="0" y="232"/>
                  </a:lnTo>
                  <a:lnTo>
                    <a:pt x="406" y="0"/>
                  </a:lnTo>
                  <a:lnTo>
                    <a:pt x="776" y="214"/>
                  </a:lnTo>
                  <a:close/>
                </a:path>
              </a:pathLst>
            </a:custGeom>
            <a:solidFill>
              <a:srgbClr val="F4F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498" name="îSļîḍé">
              <a:extLst>
                <a:ext uri="{FF2B5EF4-FFF2-40B4-BE49-F238E27FC236}">
                  <a16:creationId xmlns:a16="http://schemas.microsoft.com/office/drawing/2014/main" id="{19826D59-A4CF-4471-8DBB-2C77DEF8033A}"/>
                </a:ext>
              </a:extLst>
            </p:cNvPr>
            <p:cNvSpPr/>
            <p:nvPr/>
          </p:nvSpPr>
          <p:spPr bwMode="auto">
            <a:xfrm>
              <a:off x="4262438" y="5357813"/>
              <a:ext cx="587375" cy="403225"/>
            </a:xfrm>
            <a:custGeom>
              <a:avLst/>
              <a:gdLst>
                <a:gd name="T0" fmla="*/ 370 w 370"/>
                <a:gd name="T1" fmla="*/ 254 h 254"/>
                <a:gd name="T2" fmla="*/ 0 w 370"/>
                <a:gd name="T3" fmla="*/ 40 h 254"/>
                <a:gd name="T4" fmla="*/ 0 w 370"/>
                <a:gd name="T5" fmla="*/ 0 h 254"/>
                <a:gd name="T6" fmla="*/ 370 w 370"/>
                <a:gd name="T7" fmla="*/ 216 h 254"/>
                <a:gd name="T8" fmla="*/ 370 w 370"/>
                <a:gd name="T9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254">
                  <a:moveTo>
                    <a:pt x="370" y="254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370" y="216"/>
                  </a:lnTo>
                  <a:lnTo>
                    <a:pt x="370" y="254"/>
                  </a:lnTo>
                  <a:close/>
                </a:path>
              </a:pathLst>
            </a:custGeom>
            <a:solidFill>
              <a:srgbClr val="DF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499" name="ïṡḻíḍé">
              <a:extLst>
                <a:ext uri="{FF2B5EF4-FFF2-40B4-BE49-F238E27FC236}">
                  <a16:creationId xmlns:a16="http://schemas.microsoft.com/office/drawing/2014/main" id="{48EFBC87-6479-4591-832D-1C868FA74FFB}"/>
                </a:ext>
              </a:extLst>
            </p:cNvPr>
            <p:cNvSpPr/>
            <p:nvPr/>
          </p:nvSpPr>
          <p:spPr bwMode="auto">
            <a:xfrm>
              <a:off x="4583113" y="5203825"/>
              <a:ext cx="911225" cy="496888"/>
            </a:xfrm>
            <a:custGeom>
              <a:avLst/>
              <a:gdLst>
                <a:gd name="T0" fmla="*/ 168 w 574"/>
                <a:gd name="T1" fmla="*/ 313 h 313"/>
                <a:gd name="T2" fmla="*/ 0 w 574"/>
                <a:gd name="T3" fmla="*/ 214 h 313"/>
                <a:gd name="T4" fmla="*/ 0 w 574"/>
                <a:gd name="T5" fmla="*/ 97 h 313"/>
                <a:gd name="T6" fmla="*/ 270 w 574"/>
                <a:gd name="T7" fmla="*/ 97 h 313"/>
                <a:gd name="T8" fmla="*/ 303 w 574"/>
                <a:gd name="T9" fmla="*/ 0 h 313"/>
                <a:gd name="T10" fmla="*/ 474 w 574"/>
                <a:gd name="T11" fmla="*/ 21 h 313"/>
                <a:gd name="T12" fmla="*/ 574 w 574"/>
                <a:gd name="T13" fmla="*/ 79 h 313"/>
                <a:gd name="T14" fmla="*/ 168 w 574"/>
                <a:gd name="T15" fmla="*/ 31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" h="313">
                  <a:moveTo>
                    <a:pt x="168" y="313"/>
                  </a:moveTo>
                  <a:lnTo>
                    <a:pt x="0" y="214"/>
                  </a:lnTo>
                  <a:lnTo>
                    <a:pt x="0" y="97"/>
                  </a:lnTo>
                  <a:lnTo>
                    <a:pt x="270" y="97"/>
                  </a:lnTo>
                  <a:lnTo>
                    <a:pt x="303" y="0"/>
                  </a:lnTo>
                  <a:lnTo>
                    <a:pt x="474" y="21"/>
                  </a:lnTo>
                  <a:lnTo>
                    <a:pt x="574" y="79"/>
                  </a:lnTo>
                  <a:lnTo>
                    <a:pt x="168" y="313"/>
                  </a:lnTo>
                  <a:close/>
                </a:path>
              </a:pathLst>
            </a:custGeom>
            <a:solidFill>
              <a:srgbClr val="28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500" name="îṧ1îḋè">
              <a:extLst>
                <a:ext uri="{FF2B5EF4-FFF2-40B4-BE49-F238E27FC236}">
                  <a16:creationId xmlns:a16="http://schemas.microsoft.com/office/drawing/2014/main" id="{D46AF8DD-E854-49D0-AB7A-DB3C480AAF57}"/>
                </a:ext>
              </a:extLst>
            </p:cNvPr>
            <p:cNvSpPr/>
            <p:nvPr/>
          </p:nvSpPr>
          <p:spPr bwMode="auto">
            <a:xfrm>
              <a:off x="4806950" y="5140325"/>
              <a:ext cx="182563" cy="106363"/>
            </a:xfrm>
            <a:custGeom>
              <a:avLst/>
              <a:gdLst>
                <a:gd name="T0" fmla="*/ 9 w 55"/>
                <a:gd name="T1" fmla="*/ 5 h 32"/>
                <a:gd name="T2" fmla="*/ 9 w 55"/>
                <a:gd name="T3" fmla="*/ 26 h 32"/>
                <a:gd name="T4" fmla="*/ 45 w 55"/>
                <a:gd name="T5" fmla="*/ 26 h 32"/>
                <a:gd name="T6" fmla="*/ 45 w 55"/>
                <a:gd name="T7" fmla="*/ 5 h 32"/>
                <a:gd name="T8" fmla="*/ 9 w 55"/>
                <a:gd name="T9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2">
                  <a:moveTo>
                    <a:pt x="9" y="5"/>
                  </a:moveTo>
                  <a:cubicBezTo>
                    <a:pt x="0" y="11"/>
                    <a:pt x="0" y="20"/>
                    <a:pt x="9" y="26"/>
                  </a:cubicBezTo>
                  <a:cubicBezTo>
                    <a:pt x="19" y="32"/>
                    <a:pt x="35" y="32"/>
                    <a:pt x="45" y="26"/>
                  </a:cubicBezTo>
                  <a:cubicBezTo>
                    <a:pt x="55" y="20"/>
                    <a:pt x="55" y="11"/>
                    <a:pt x="45" y="5"/>
                  </a:cubicBezTo>
                  <a:cubicBezTo>
                    <a:pt x="35" y="0"/>
                    <a:pt x="19" y="0"/>
                    <a:pt x="9" y="5"/>
                  </a:cubicBezTo>
                  <a:close/>
                </a:path>
              </a:pathLst>
            </a:custGeom>
            <a:solidFill>
              <a:srgbClr val="FED9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01" name="íṩlide">
              <a:extLst>
                <a:ext uri="{FF2B5EF4-FFF2-40B4-BE49-F238E27FC236}">
                  <a16:creationId xmlns:a16="http://schemas.microsoft.com/office/drawing/2014/main" id="{1368EC38-CB34-4C0F-87A2-1931533457F9}"/>
                </a:ext>
              </a:extLst>
            </p:cNvPr>
            <p:cNvSpPr/>
            <p:nvPr/>
          </p:nvSpPr>
          <p:spPr bwMode="auto">
            <a:xfrm>
              <a:off x="4583113" y="5543550"/>
              <a:ext cx="266700" cy="217488"/>
            </a:xfrm>
            <a:custGeom>
              <a:avLst/>
              <a:gdLst>
                <a:gd name="T0" fmla="*/ 168 w 168"/>
                <a:gd name="T1" fmla="*/ 137 h 137"/>
                <a:gd name="T2" fmla="*/ 168 w 168"/>
                <a:gd name="T3" fmla="*/ 99 h 137"/>
                <a:gd name="T4" fmla="*/ 0 w 168"/>
                <a:gd name="T5" fmla="*/ 0 h 137"/>
                <a:gd name="T6" fmla="*/ 0 w 168"/>
                <a:gd name="T7" fmla="*/ 39 h 137"/>
                <a:gd name="T8" fmla="*/ 168 w 168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37">
                  <a:moveTo>
                    <a:pt x="168" y="137"/>
                  </a:moveTo>
                  <a:lnTo>
                    <a:pt x="168" y="99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68" y="137"/>
                  </a:lnTo>
                  <a:close/>
                </a:path>
              </a:pathLst>
            </a:custGeom>
            <a:solidFill>
              <a:srgbClr val="0E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02" name="iṥ1ïďe">
              <a:extLst>
                <a:ext uri="{FF2B5EF4-FFF2-40B4-BE49-F238E27FC236}">
                  <a16:creationId xmlns:a16="http://schemas.microsoft.com/office/drawing/2014/main" id="{B126F90C-A4C9-486C-954C-4C1326AC0F38}"/>
                </a:ext>
              </a:extLst>
            </p:cNvPr>
            <p:cNvSpPr/>
            <p:nvPr/>
          </p:nvSpPr>
          <p:spPr bwMode="auto">
            <a:xfrm>
              <a:off x="4849813" y="5329238"/>
              <a:ext cx="644525" cy="431800"/>
            </a:xfrm>
            <a:custGeom>
              <a:avLst/>
              <a:gdLst>
                <a:gd name="T0" fmla="*/ 0 w 406"/>
                <a:gd name="T1" fmla="*/ 234 h 272"/>
                <a:gd name="T2" fmla="*/ 406 w 406"/>
                <a:gd name="T3" fmla="*/ 0 h 272"/>
                <a:gd name="T4" fmla="*/ 406 w 406"/>
                <a:gd name="T5" fmla="*/ 39 h 272"/>
                <a:gd name="T6" fmla="*/ 0 w 406"/>
                <a:gd name="T7" fmla="*/ 272 h 272"/>
                <a:gd name="T8" fmla="*/ 0 w 406"/>
                <a:gd name="T9" fmla="*/ 234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272">
                  <a:moveTo>
                    <a:pt x="0" y="234"/>
                  </a:moveTo>
                  <a:lnTo>
                    <a:pt x="406" y="0"/>
                  </a:lnTo>
                  <a:lnTo>
                    <a:pt x="406" y="39"/>
                  </a:lnTo>
                  <a:lnTo>
                    <a:pt x="0" y="272"/>
                  </a:lnTo>
                  <a:lnTo>
                    <a:pt x="0" y="234"/>
                  </a:lnTo>
                  <a:close/>
                </a:path>
              </a:pathLst>
            </a:custGeom>
            <a:solidFill>
              <a:srgbClr val="16C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503" name="îSľiḍè">
              <a:extLst>
                <a:ext uri="{FF2B5EF4-FFF2-40B4-BE49-F238E27FC236}">
                  <a16:creationId xmlns:a16="http://schemas.microsoft.com/office/drawing/2014/main" id="{A1385FEB-A446-480A-9891-1B831FF57D33}"/>
                </a:ext>
              </a:extLst>
            </p:cNvPr>
            <p:cNvSpPr/>
            <p:nvPr/>
          </p:nvSpPr>
          <p:spPr bwMode="auto">
            <a:xfrm>
              <a:off x="7608888" y="3038475"/>
              <a:ext cx="1119188" cy="523875"/>
            </a:xfrm>
            <a:custGeom>
              <a:avLst/>
              <a:gdLst>
                <a:gd name="T0" fmla="*/ 274 w 339"/>
                <a:gd name="T1" fmla="*/ 128 h 159"/>
                <a:gd name="T2" fmla="*/ 58 w 339"/>
                <a:gd name="T3" fmla="*/ 133 h 159"/>
                <a:gd name="T4" fmla="*/ 66 w 339"/>
                <a:gd name="T5" fmla="*/ 31 h 159"/>
                <a:gd name="T6" fmla="*/ 282 w 339"/>
                <a:gd name="T7" fmla="*/ 27 h 159"/>
                <a:gd name="T8" fmla="*/ 274 w 339"/>
                <a:gd name="T9" fmla="*/ 12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59">
                  <a:moveTo>
                    <a:pt x="274" y="128"/>
                  </a:moveTo>
                  <a:cubicBezTo>
                    <a:pt x="212" y="158"/>
                    <a:pt x="116" y="159"/>
                    <a:pt x="58" y="133"/>
                  </a:cubicBezTo>
                  <a:cubicBezTo>
                    <a:pt x="0" y="106"/>
                    <a:pt x="4" y="60"/>
                    <a:pt x="66" y="31"/>
                  </a:cubicBezTo>
                  <a:cubicBezTo>
                    <a:pt x="128" y="2"/>
                    <a:pt x="224" y="0"/>
                    <a:pt x="282" y="27"/>
                  </a:cubicBezTo>
                  <a:cubicBezTo>
                    <a:pt x="339" y="54"/>
                    <a:pt x="335" y="99"/>
                    <a:pt x="274" y="128"/>
                  </a:cubicBezTo>
                  <a:close/>
                </a:path>
              </a:pathLst>
            </a:custGeom>
            <a:solidFill>
              <a:srgbClr val="65C7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504" name="iṥļïďe">
              <a:extLst>
                <a:ext uri="{FF2B5EF4-FFF2-40B4-BE49-F238E27FC236}">
                  <a16:creationId xmlns:a16="http://schemas.microsoft.com/office/drawing/2014/main" id="{9A9773CF-6204-43AF-8CE4-A412FC89D78A}"/>
                </a:ext>
              </a:extLst>
            </p:cNvPr>
            <p:cNvSpPr/>
            <p:nvPr/>
          </p:nvSpPr>
          <p:spPr bwMode="auto">
            <a:xfrm>
              <a:off x="8496300" y="2316163"/>
              <a:ext cx="422275" cy="808038"/>
            </a:xfrm>
            <a:custGeom>
              <a:avLst/>
              <a:gdLst>
                <a:gd name="T0" fmla="*/ 14 w 128"/>
                <a:gd name="T1" fmla="*/ 245 h 245"/>
                <a:gd name="T2" fmla="*/ 95 w 128"/>
                <a:gd name="T3" fmla="*/ 182 h 245"/>
                <a:gd name="T4" fmla="*/ 119 w 128"/>
                <a:gd name="T5" fmla="*/ 66 h 245"/>
                <a:gd name="T6" fmla="*/ 90 w 128"/>
                <a:gd name="T7" fmla="*/ 24 h 245"/>
                <a:gd name="T8" fmla="*/ 0 w 128"/>
                <a:gd name="T9" fmla="*/ 42 h 245"/>
                <a:gd name="T10" fmla="*/ 25 w 128"/>
                <a:gd name="T11" fmla="*/ 62 h 245"/>
                <a:gd name="T12" fmla="*/ 13 w 128"/>
                <a:gd name="T13" fmla="*/ 52 h 245"/>
                <a:gd name="T14" fmla="*/ 25 w 128"/>
                <a:gd name="T15" fmla="*/ 62 h 245"/>
                <a:gd name="T16" fmla="*/ 74 w 128"/>
                <a:gd name="T17" fmla="*/ 51 h 245"/>
                <a:gd name="T18" fmla="*/ 88 w 128"/>
                <a:gd name="T19" fmla="*/ 73 h 245"/>
                <a:gd name="T20" fmla="*/ 69 w 128"/>
                <a:gd name="T21" fmla="*/ 164 h 245"/>
                <a:gd name="T22" fmla="*/ 11 w 128"/>
                <a:gd name="T23" fmla="*/ 213 h 245"/>
                <a:gd name="T24" fmla="*/ 14 w 128"/>
                <a:gd name="T25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8" h="245">
                  <a:moveTo>
                    <a:pt x="14" y="245"/>
                  </a:moveTo>
                  <a:cubicBezTo>
                    <a:pt x="18" y="244"/>
                    <a:pt x="57" y="239"/>
                    <a:pt x="95" y="182"/>
                  </a:cubicBezTo>
                  <a:cubicBezTo>
                    <a:pt x="113" y="155"/>
                    <a:pt x="128" y="105"/>
                    <a:pt x="119" y="66"/>
                  </a:cubicBezTo>
                  <a:cubicBezTo>
                    <a:pt x="114" y="47"/>
                    <a:pt x="104" y="32"/>
                    <a:pt x="90" y="24"/>
                  </a:cubicBezTo>
                  <a:cubicBezTo>
                    <a:pt x="49" y="0"/>
                    <a:pt x="13" y="26"/>
                    <a:pt x="0" y="42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7" y="59"/>
                    <a:pt x="47" y="36"/>
                    <a:pt x="74" y="51"/>
                  </a:cubicBezTo>
                  <a:cubicBezTo>
                    <a:pt x="81" y="55"/>
                    <a:pt x="86" y="63"/>
                    <a:pt x="88" y="73"/>
                  </a:cubicBezTo>
                  <a:cubicBezTo>
                    <a:pt x="94" y="101"/>
                    <a:pt x="83" y="143"/>
                    <a:pt x="69" y="164"/>
                  </a:cubicBezTo>
                  <a:cubicBezTo>
                    <a:pt x="39" y="208"/>
                    <a:pt x="11" y="213"/>
                    <a:pt x="11" y="213"/>
                  </a:cubicBezTo>
                  <a:lnTo>
                    <a:pt x="14" y="2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505" name="íṣļîḓe">
              <a:extLst>
                <a:ext uri="{FF2B5EF4-FFF2-40B4-BE49-F238E27FC236}">
                  <a16:creationId xmlns:a16="http://schemas.microsoft.com/office/drawing/2014/main" id="{68D6F4C0-5822-433C-8EAB-EE1DCE8BF7C6}"/>
                </a:ext>
              </a:extLst>
            </p:cNvPr>
            <p:cNvSpPr/>
            <p:nvPr/>
          </p:nvSpPr>
          <p:spPr bwMode="auto">
            <a:xfrm>
              <a:off x="7629525" y="2359025"/>
              <a:ext cx="1049338" cy="1114425"/>
            </a:xfrm>
            <a:custGeom>
              <a:avLst/>
              <a:gdLst>
                <a:gd name="T0" fmla="*/ 0 w 318"/>
                <a:gd name="T1" fmla="*/ 0 h 338"/>
                <a:gd name="T2" fmla="*/ 318 w 318"/>
                <a:gd name="T3" fmla="*/ 1 h 338"/>
                <a:gd name="T4" fmla="*/ 289 w 318"/>
                <a:gd name="T5" fmla="*/ 256 h 338"/>
                <a:gd name="T6" fmla="*/ 289 w 318"/>
                <a:gd name="T7" fmla="*/ 256 h 338"/>
                <a:gd name="T8" fmla="*/ 251 w 318"/>
                <a:gd name="T9" fmla="*/ 309 h 338"/>
                <a:gd name="T10" fmla="*/ 67 w 318"/>
                <a:gd name="T11" fmla="*/ 309 h 338"/>
                <a:gd name="T12" fmla="*/ 29 w 318"/>
                <a:gd name="T13" fmla="*/ 256 h 338"/>
                <a:gd name="T14" fmla="*/ 0 w 318"/>
                <a:gd name="T15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8" h="338">
                  <a:moveTo>
                    <a:pt x="0" y="0"/>
                  </a:moveTo>
                  <a:cubicBezTo>
                    <a:pt x="318" y="1"/>
                    <a:pt x="318" y="1"/>
                    <a:pt x="318" y="1"/>
                  </a:cubicBezTo>
                  <a:cubicBezTo>
                    <a:pt x="289" y="256"/>
                    <a:pt x="289" y="256"/>
                    <a:pt x="289" y="256"/>
                  </a:cubicBezTo>
                  <a:cubicBezTo>
                    <a:pt x="289" y="256"/>
                    <a:pt x="289" y="256"/>
                    <a:pt x="289" y="256"/>
                  </a:cubicBezTo>
                  <a:cubicBezTo>
                    <a:pt x="289" y="275"/>
                    <a:pt x="276" y="294"/>
                    <a:pt x="251" y="309"/>
                  </a:cubicBezTo>
                  <a:cubicBezTo>
                    <a:pt x="200" y="338"/>
                    <a:pt x="118" y="338"/>
                    <a:pt x="67" y="309"/>
                  </a:cubicBezTo>
                  <a:cubicBezTo>
                    <a:pt x="42" y="294"/>
                    <a:pt x="29" y="275"/>
                    <a:pt x="29" y="25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0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506" name="ïşļiḑê">
              <a:extLst>
                <a:ext uri="{FF2B5EF4-FFF2-40B4-BE49-F238E27FC236}">
                  <a16:creationId xmlns:a16="http://schemas.microsoft.com/office/drawing/2014/main" id="{C0F6909A-6574-4F4D-98B4-8E54FFEA0780}"/>
                </a:ext>
              </a:extLst>
            </p:cNvPr>
            <p:cNvSpPr/>
            <p:nvPr/>
          </p:nvSpPr>
          <p:spPr bwMode="auto">
            <a:xfrm>
              <a:off x="7575550" y="2009775"/>
              <a:ext cx="1155700" cy="666750"/>
            </a:xfrm>
            <a:custGeom>
              <a:avLst/>
              <a:gdLst>
                <a:gd name="T0" fmla="*/ 288 w 350"/>
                <a:gd name="T1" fmla="*/ 36 h 202"/>
                <a:gd name="T2" fmla="*/ 288 w 350"/>
                <a:gd name="T3" fmla="*/ 166 h 202"/>
                <a:gd name="T4" fmla="*/ 62 w 350"/>
                <a:gd name="T5" fmla="*/ 166 h 202"/>
                <a:gd name="T6" fmla="*/ 62 w 350"/>
                <a:gd name="T7" fmla="*/ 36 h 202"/>
                <a:gd name="T8" fmla="*/ 288 w 350"/>
                <a:gd name="T9" fmla="*/ 36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0" h="202">
                  <a:moveTo>
                    <a:pt x="288" y="36"/>
                  </a:moveTo>
                  <a:cubicBezTo>
                    <a:pt x="350" y="72"/>
                    <a:pt x="350" y="130"/>
                    <a:pt x="288" y="166"/>
                  </a:cubicBezTo>
                  <a:cubicBezTo>
                    <a:pt x="225" y="202"/>
                    <a:pt x="124" y="202"/>
                    <a:pt x="62" y="166"/>
                  </a:cubicBezTo>
                  <a:cubicBezTo>
                    <a:pt x="0" y="130"/>
                    <a:pt x="0" y="72"/>
                    <a:pt x="62" y="36"/>
                  </a:cubicBezTo>
                  <a:cubicBezTo>
                    <a:pt x="124" y="0"/>
                    <a:pt x="225" y="0"/>
                    <a:pt x="288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507" name="íṥḻíḑê">
              <a:extLst>
                <a:ext uri="{FF2B5EF4-FFF2-40B4-BE49-F238E27FC236}">
                  <a16:creationId xmlns:a16="http://schemas.microsoft.com/office/drawing/2014/main" id="{74E2C4D7-EBC6-470C-9DE2-67BF71258FC5}"/>
                </a:ext>
              </a:extLst>
            </p:cNvPr>
            <p:cNvSpPr/>
            <p:nvPr/>
          </p:nvSpPr>
          <p:spPr bwMode="auto">
            <a:xfrm>
              <a:off x="7694613" y="2109788"/>
              <a:ext cx="914400" cy="466725"/>
            </a:xfrm>
            <a:custGeom>
              <a:avLst/>
              <a:gdLst>
                <a:gd name="T0" fmla="*/ 139 w 277"/>
                <a:gd name="T1" fmla="*/ 142 h 142"/>
                <a:gd name="T2" fmla="*/ 241 w 277"/>
                <a:gd name="T3" fmla="*/ 118 h 142"/>
                <a:gd name="T4" fmla="*/ 277 w 277"/>
                <a:gd name="T5" fmla="*/ 71 h 142"/>
                <a:gd name="T6" fmla="*/ 241 w 277"/>
                <a:gd name="T7" fmla="*/ 24 h 142"/>
                <a:gd name="T8" fmla="*/ 139 w 277"/>
                <a:gd name="T9" fmla="*/ 0 h 142"/>
                <a:gd name="T10" fmla="*/ 37 w 277"/>
                <a:gd name="T11" fmla="*/ 24 h 142"/>
                <a:gd name="T12" fmla="*/ 0 w 277"/>
                <a:gd name="T13" fmla="*/ 71 h 142"/>
                <a:gd name="T14" fmla="*/ 37 w 277"/>
                <a:gd name="T15" fmla="*/ 118 h 142"/>
                <a:gd name="T16" fmla="*/ 139 w 277"/>
                <a:gd name="T1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142">
                  <a:moveTo>
                    <a:pt x="139" y="142"/>
                  </a:moveTo>
                  <a:cubicBezTo>
                    <a:pt x="178" y="142"/>
                    <a:pt x="214" y="134"/>
                    <a:pt x="241" y="118"/>
                  </a:cubicBezTo>
                  <a:cubicBezTo>
                    <a:pt x="264" y="105"/>
                    <a:pt x="277" y="88"/>
                    <a:pt x="277" y="71"/>
                  </a:cubicBezTo>
                  <a:cubicBezTo>
                    <a:pt x="277" y="55"/>
                    <a:pt x="264" y="38"/>
                    <a:pt x="241" y="24"/>
                  </a:cubicBezTo>
                  <a:cubicBezTo>
                    <a:pt x="214" y="9"/>
                    <a:pt x="178" y="0"/>
                    <a:pt x="139" y="0"/>
                  </a:cubicBezTo>
                  <a:cubicBezTo>
                    <a:pt x="100" y="0"/>
                    <a:pt x="64" y="9"/>
                    <a:pt x="37" y="24"/>
                  </a:cubicBezTo>
                  <a:cubicBezTo>
                    <a:pt x="14" y="38"/>
                    <a:pt x="0" y="55"/>
                    <a:pt x="0" y="71"/>
                  </a:cubicBezTo>
                  <a:cubicBezTo>
                    <a:pt x="0" y="88"/>
                    <a:pt x="14" y="105"/>
                    <a:pt x="37" y="118"/>
                  </a:cubicBezTo>
                  <a:cubicBezTo>
                    <a:pt x="64" y="134"/>
                    <a:pt x="100" y="142"/>
                    <a:pt x="139" y="142"/>
                  </a:cubicBezTo>
                  <a:close/>
                </a:path>
              </a:pathLst>
            </a:custGeom>
            <a:solidFill>
              <a:srgbClr val="CEE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508" name="íšļïḑè">
              <a:extLst>
                <a:ext uri="{FF2B5EF4-FFF2-40B4-BE49-F238E27FC236}">
                  <a16:creationId xmlns:a16="http://schemas.microsoft.com/office/drawing/2014/main" id="{CDF01392-392E-4088-B5B4-5B2FEFA5A311}"/>
                </a:ext>
              </a:extLst>
            </p:cNvPr>
            <p:cNvSpPr/>
            <p:nvPr/>
          </p:nvSpPr>
          <p:spPr bwMode="auto">
            <a:xfrm>
              <a:off x="7694613" y="2251075"/>
              <a:ext cx="914400" cy="468313"/>
            </a:xfrm>
            <a:custGeom>
              <a:avLst/>
              <a:gdLst>
                <a:gd name="T0" fmla="*/ 139 w 277"/>
                <a:gd name="T1" fmla="*/ 142 h 142"/>
                <a:gd name="T2" fmla="*/ 241 w 277"/>
                <a:gd name="T3" fmla="*/ 118 h 142"/>
                <a:gd name="T4" fmla="*/ 277 w 277"/>
                <a:gd name="T5" fmla="*/ 71 h 142"/>
                <a:gd name="T6" fmla="*/ 241 w 277"/>
                <a:gd name="T7" fmla="*/ 24 h 142"/>
                <a:gd name="T8" fmla="*/ 139 w 277"/>
                <a:gd name="T9" fmla="*/ 0 h 142"/>
                <a:gd name="T10" fmla="*/ 37 w 277"/>
                <a:gd name="T11" fmla="*/ 24 h 142"/>
                <a:gd name="T12" fmla="*/ 0 w 277"/>
                <a:gd name="T13" fmla="*/ 71 h 142"/>
                <a:gd name="T14" fmla="*/ 37 w 277"/>
                <a:gd name="T15" fmla="*/ 118 h 142"/>
                <a:gd name="T16" fmla="*/ 139 w 277"/>
                <a:gd name="T1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142">
                  <a:moveTo>
                    <a:pt x="139" y="142"/>
                  </a:moveTo>
                  <a:cubicBezTo>
                    <a:pt x="178" y="142"/>
                    <a:pt x="214" y="133"/>
                    <a:pt x="241" y="118"/>
                  </a:cubicBezTo>
                  <a:cubicBezTo>
                    <a:pt x="264" y="104"/>
                    <a:pt x="277" y="87"/>
                    <a:pt x="277" y="71"/>
                  </a:cubicBezTo>
                  <a:cubicBezTo>
                    <a:pt x="277" y="54"/>
                    <a:pt x="264" y="37"/>
                    <a:pt x="241" y="24"/>
                  </a:cubicBezTo>
                  <a:cubicBezTo>
                    <a:pt x="214" y="8"/>
                    <a:pt x="178" y="0"/>
                    <a:pt x="139" y="0"/>
                  </a:cubicBezTo>
                  <a:cubicBezTo>
                    <a:pt x="100" y="0"/>
                    <a:pt x="64" y="8"/>
                    <a:pt x="37" y="24"/>
                  </a:cubicBezTo>
                  <a:cubicBezTo>
                    <a:pt x="14" y="37"/>
                    <a:pt x="0" y="54"/>
                    <a:pt x="0" y="71"/>
                  </a:cubicBezTo>
                  <a:cubicBezTo>
                    <a:pt x="0" y="87"/>
                    <a:pt x="14" y="104"/>
                    <a:pt x="37" y="118"/>
                  </a:cubicBezTo>
                  <a:cubicBezTo>
                    <a:pt x="64" y="133"/>
                    <a:pt x="100" y="142"/>
                    <a:pt x="139" y="142"/>
                  </a:cubicBezTo>
                  <a:close/>
                </a:path>
              </a:pathLst>
            </a:custGeom>
            <a:solidFill>
              <a:srgbClr val="5737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509" name="iṩlïḍé">
              <a:extLst>
                <a:ext uri="{FF2B5EF4-FFF2-40B4-BE49-F238E27FC236}">
                  <a16:creationId xmlns:a16="http://schemas.microsoft.com/office/drawing/2014/main" id="{9176BA98-B068-4514-ABF9-1459E4D137E2}"/>
                </a:ext>
              </a:extLst>
            </p:cNvPr>
            <p:cNvSpPr/>
            <p:nvPr/>
          </p:nvSpPr>
          <p:spPr bwMode="auto">
            <a:xfrm>
              <a:off x="7737475" y="2244725"/>
              <a:ext cx="577850" cy="303213"/>
            </a:xfrm>
            <a:custGeom>
              <a:avLst/>
              <a:gdLst>
                <a:gd name="T0" fmla="*/ 175 w 175"/>
                <a:gd name="T1" fmla="*/ 17 h 92"/>
                <a:gd name="T2" fmla="*/ 54 w 175"/>
                <a:gd name="T3" fmla="*/ 47 h 92"/>
                <a:gd name="T4" fmla="*/ 102 w 175"/>
                <a:gd name="T5" fmla="*/ 92 h 92"/>
                <a:gd name="T6" fmla="*/ 17 w 175"/>
                <a:gd name="T7" fmla="*/ 61 h 92"/>
                <a:gd name="T8" fmla="*/ 175 w 175"/>
                <a:gd name="T9" fmla="*/ 1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92">
                  <a:moveTo>
                    <a:pt x="175" y="17"/>
                  </a:moveTo>
                  <a:cubicBezTo>
                    <a:pt x="135" y="14"/>
                    <a:pt x="71" y="24"/>
                    <a:pt x="54" y="47"/>
                  </a:cubicBezTo>
                  <a:cubicBezTo>
                    <a:pt x="37" y="70"/>
                    <a:pt x="102" y="92"/>
                    <a:pt x="102" y="92"/>
                  </a:cubicBezTo>
                  <a:cubicBezTo>
                    <a:pt x="102" y="92"/>
                    <a:pt x="35" y="88"/>
                    <a:pt x="17" y="61"/>
                  </a:cubicBezTo>
                  <a:cubicBezTo>
                    <a:pt x="0" y="34"/>
                    <a:pt x="102" y="0"/>
                    <a:pt x="175" y="17"/>
                  </a:cubicBezTo>
                  <a:close/>
                </a:path>
              </a:pathLst>
            </a:custGeom>
            <a:solidFill>
              <a:srgbClr val="7F5B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10000"/>
            </a:bodyPr>
            <a:lstStyle/>
            <a:p>
              <a:pPr algn="ctr"/>
              <a:endParaRPr/>
            </a:p>
          </p:txBody>
        </p:sp>
        <p:sp>
          <p:nvSpPr>
            <p:cNvPr id="510" name="îṣļiḑè">
              <a:extLst>
                <a:ext uri="{FF2B5EF4-FFF2-40B4-BE49-F238E27FC236}">
                  <a16:creationId xmlns:a16="http://schemas.microsoft.com/office/drawing/2014/main" id="{6A039D8E-3DEE-4B4F-A964-07651DB89300}"/>
                </a:ext>
              </a:extLst>
            </p:cNvPr>
            <p:cNvSpPr/>
            <p:nvPr/>
          </p:nvSpPr>
          <p:spPr bwMode="auto">
            <a:xfrm>
              <a:off x="7113588" y="4867275"/>
              <a:ext cx="1468438" cy="606425"/>
            </a:xfrm>
            <a:custGeom>
              <a:avLst/>
              <a:gdLst>
                <a:gd name="T0" fmla="*/ 360 w 445"/>
                <a:gd name="T1" fmla="*/ 149 h 184"/>
                <a:gd name="T2" fmla="*/ 76 w 445"/>
                <a:gd name="T3" fmla="*/ 153 h 184"/>
                <a:gd name="T4" fmla="*/ 86 w 445"/>
                <a:gd name="T5" fmla="*/ 36 h 184"/>
                <a:gd name="T6" fmla="*/ 370 w 445"/>
                <a:gd name="T7" fmla="*/ 31 h 184"/>
                <a:gd name="T8" fmla="*/ 360 w 445"/>
                <a:gd name="T9" fmla="*/ 149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184">
                  <a:moveTo>
                    <a:pt x="360" y="149"/>
                  </a:moveTo>
                  <a:cubicBezTo>
                    <a:pt x="279" y="182"/>
                    <a:pt x="152" y="184"/>
                    <a:pt x="76" y="153"/>
                  </a:cubicBezTo>
                  <a:cubicBezTo>
                    <a:pt x="0" y="122"/>
                    <a:pt x="5" y="70"/>
                    <a:pt x="86" y="36"/>
                  </a:cubicBezTo>
                  <a:cubicBezTo>
                    <a:pt x="168" y="2"/>
                    <a:pt x="295" y="0"/>
                    <a:pt x="370" y="31"/>
                  </a:cubicBezTo>
                  <a:cubicBezTo>
                    <a:pt x="445" y="63"/>
                    <a:pt x="441" y="115"/>
                    <a:pt x="360" y="149"/>
                  </a:cubicBezTo>
                </a:path>
              </a:pathLst>
            </a:custGeom>
            <a:solidFill>
              <a:srgbClr val="65C7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511" name="îśḷidê">
              <a:extLst>
                <a:ext uri="{FF2B5EF4-FFF2-40B4-BE49-F238E27FC236}">
                  <a16:creationId xmlns:a16="http://schemas.microsoft.com/office/drawing/2014/main" id="{AF548821-7EB1-49D4-90FD-39886078DF8F}"/>
                </a:ext>
              </a:extLst>
            </p:cNvPr>
            <p:cNvSpPr/>
            <p:nvPr/>
          </p:nvSpPr>
          <p:spPr bwMode="auto">
            <a:xfrm>
              <a:off x="6507163" y="4281488"/>
              <a:ext cx="290513" cy="300038"/>
            </a:xfrm>
            <a:custGeom>
              <a:avLst/>
              <a:gdLst>
                <a:gd name="T0" fmla="*/ 83 w 183"/>
                <a:gd name="T1" fmla="*/ 0 h 189"/>
                <a:gd name="T2" fmla="*/ 0 w 183"/>
                <a:gd name="T3" fmla="*/ 189 h 189"/>
                <a:gd name="T4" fmla="*/ 183 w 183"/>
                <a:gd name="T5" fmla="*/ 89 h 189"/>
                <a:gd name="T6" fmla="*/ 83 w 183"/>
                <a:gd name="T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3" h="189">
                  <a:moveTo>
                    <a:pt x="83" y="0"/>
                  </a:moveTo>
                  <a:lnTo>
                    <a:pt x="0" y="189"/>
                  </a:lnTo>
                  <a:lnTo>
                    <a:pt x="183" y="8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10000"/>
            </a:bodyPr>
            <a:lstStyle/>
            <a:p>
              <a:pPr algn="ctr"/>
              <a:endParaRPr/>
            </a:p>
          </p:txBody>
        </p:sp>
        <p:sp>
          <p:nvSpPr>
            <p:cNvPr id="512" name="îŝľîḓê">
              <a:extLst>
                <a:ext uri="{FF2B5EF4-FFF2-40B4-BE49-F238E27FC236}">
                  <a16:creationId xmlns:a16="http://schemas.microsoft.com/office/drawing/2014/main" id="{13511531-EBD9-4A8F-83BE-6764DE719C9F}"/>
                </a:ext>
              </a:extLst>
            </p:cNvPr>
            <p:cNvSpPr/>
            <p:nvPr/>
          </p:nvSpPr>
          <p:spPr bwMode="auto">
            <a:xfrm>
              <a:off x="6507163" y="4362450"/>
              <a:ext cx="290513" cy="219075"/>
            </a:xfrm>
            <a:custGeom>
              <a:avLst/>
              <a:gdLst>
                <a:gd name="T0" fmla="*/ 0 w 183"/>
                <a:gd name="T1" fmla="*/ 138 h 138"/>
                <a:gd name="T2" fmla="*/ 143 w 183"/>
                <a:gd name="T3" fmla="*/ 0 h 138"/>
                <a:gd name="T4" fmla="*/ 183 w 183"/>
                <a:gd name="T5" fmla="*/ 38 h 138"/>
                <a:gd name="T6" fmla="*/ 0 w 183"/>
                <a:gd name="T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3" h="138">
                  <a:moveTo>
                    <a:pt x="0" y="138"/>
                  </a:moveTo>
                  <a:lnTo>
                    <a:pt x="143" y="0"/>
                  </a:lnTo>
                  <a:lnTo>
                    <a:pt x="183" y="38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F2E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13" name="íṧ1ïḍe">
              <a:extLst>
                <a:ext uri="{FF2B5EF4-FFF2-40B4-BE49-F238E27FC236}">
                  <a16:creationId xmlns:a16="http://schemas.microsoft.com/office/drawing/2014/main" id="{2A697DA5-B1AE-417B-AD47-508648949CBA}"/>
                </a:ext>
              </a:extLst>
            </p:cNvPr>
            <p:cNvSpPr/>
            <p:nvPr/>
          </p:nvSpPr>
          <p:spPr bwMode="auto">
            <a:xfrm>
              <a:off x="6507163" y="4502150"/>
              <a:ext cx="79375" cy="79375"/>
            </a:xfrm>
            <a:custGeom>
              <a:avLst/>
              <a:gdLst>
                <a:gd name="T0" fmla="*/ 0 w 50"/>
                <a:gd name="T1" fmla="*/ 50 h 50"/>
                <a:gd name="T2" fmla="*/ 21 w 50"/>
                <a:gd name="T3" fmla="*/ 0 h 50"/>
                <a:gd name="T4" fmla="*/ 21 w 50"/>
                <a:gd name="T5" fmla="*/ 12 h 50"/>
                <a:gd name="T6" fmla="*/ 29 w 50"/>
                <a:gd name="T7" fmla="*/ 6 h 50"/>
                <a:gd name="T8" fmla="*/ 27 w 50"/>
                <a:gd name="T9" fmla="*/ 18 h 50"/>
                <a:gd name="T10" fmla="*/ 39 w 50"/>
                <a:gd name="T11" fmla="*/ 14 h 50"/>
                <a:gd name="T12" fmla="*/ 33 w 50"/>
                <a:gd name="T13" fmla="*/ 25 h 50"/>
                <a:gd name="T14" fmla="*/ 50 w 50"/>
                <a:gd name="T15" fmla="*/ 23 h 50"/>
                <a:gd name="T16" fmla="*/ 0 w 50"/>
                <a:gd name="T1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50">
                  <a:moveTo>
                    <a:pt x="0" y="50"/>
                  </a:moveTo>
                  <a:lnTo>
                    <a:pt x="21" y="0"/>
                  </a:lnTo>
                  <a:lnTo>
                    <a:pt x="21" y="12"/>
                  </a:lnTo>
                  <a:lnTo>
                    <a:pt x="29" y="6"/>
                  </a:lnTo>
                  <a:lnTo>
                    <a:pt x="27" y="18"/>
                  </a:lnTo>
                  <a:lnTo>
                    <a:pt x="39" y="14"/>
                  </a:lnTo>
                  <a:lnTo>
                    <a:pt x="33" y="25"/>
                  </a:lnTo>
                  <a:lnTo>
                    <a:pt x="50" y="23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191F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14" name="îŝ1iḑè">
              <a:extLst>
                <a:ext uri="{FF2B5EF4-FFF2-40B4-BE49-F238E27FC236}">
                  <a16:creationId xmlns:a16="http://schemas.microsoft.com/office/drawing/2014/main" id="{475E6507-7508-4BFA-AA9E-D8B666C7FD6F}"/>
                </a:ext>
              </a:extLst>
            </p:cNvPr>
            <p:cNvSpPr/>
            <p:nvPr/>
          </p:nvSpPr>
          <p:spPr bwMode="auto">
            <a:xfrm>
              <a:off x="6632575" y="2701925"/>
              <a:ext cx="1619250" cy="1724025"/>
            </a:xfrm>
            <a:custGeom>
              <a:avLst/>
              <a:gdLst>
                <a:gd name="T0" fmla="*/ 491 w 491"/>
                <a:gd name="T1" fmla="*/ 42 h 523"/>
                <a:gd name="T2" fmla="*/ 485 w 491"/>
                <a:gd name="T3" fmla="*/ 49 h 523"/>
                <a:gd name="T4" fmla="*/ 478 w 491"/>
                <a:gd name="T5" fmla="*/ 56 h 523"/>
                <a:gd name="T6" fmla="*/ 50 w 491"/>
                <a:gd name="T7" fmla="*/ 522 h 523"/>
                <a:gd name="T8" fmla="*/ 21 w 491"/>
                <a:gd name="T9" fmla="*/ 513 h 523"/>
                <a:gd name="T10" fmla="*/ 2 w 491"/>
                <a:gd name="T11" fmla="*/ 479 h 523"/>
                <a:gd name="T12" fmla="*/ 429 w 491"/>
                <a:gd name="T13" fmla="*/ 15 h 523"/>
                <a:gd name="T14" fmla="*/ 442 w 491"/>
                <a:gd name="T15" fmla="*/ 0 h 523"/>
                <a:gd name="T16" fmla="*/ 491 w 491"/>
                <a:gd name="T17" fmla="*/ 42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1" h="523">
                  <a:moveTo>
                    <a:pt x="491" y="42"/>
                  </a:moveTo>
                  <a:cubicBezTo>
                    <a:pt x="485" y="49"/>
                    <a:pt x="485" y="49"/>
                    <a:pt x="485" y="49"/>
                  </a:cubicBezTo>
                  <a:cubicBezTo>
                    <a:pt x="478" y="56"/>
                    <a:pt x="478" y="56"/>
                    <a:pt x="478" y="56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39" y="523"/>
                    <a:pt x="29" y="519"/>
                    <a:pt x="21" y="513"/>
                  </a:cubicBezTo>
                  <a:cubicBezTo>
                    <a:pt x="9" y="503"/>
                    <a:pt x="0" y="489"/>
                    <a:pt x="2" y="479"/>
                  </a:cubicBezTo>
                  <a:cubicBezTo>
                    <a:pt x="429" y="15"/>
                    <a:pt x="429" y="15"/>
                    <a:pt x="429" y="15"/>
                  </a:cubicBezTo>
                  <a:cubicBezTo>
                    <a:pt x="442" y="0"/>
                    <a:pt x="442" y="0"/>
                    <a:pt x="442" y="0"/>
                  </a:cubicBezTo>
                  <a:cubicBezTo>
                    <a:pt x="434" y="10"/>
                    <a:pt x="483" y="52"/>
                    <a:pt x="491" y="42"/>
                  </a:cubicBezTo>
                </a:path>
              </a:pathLst>
            </a:custGeom>
            <a:solidFill>
              <a:srgbClr val="64C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515" name="ïSļïḋê">
              <a:extLst>
                <a:ext uri="{FF2B5EF4-FFF2-40B4-BE49-F238E27FC236}">
                  <a16:creationId xmlns:a16="http://schemas.microsoft.com/office/drawing/2014/main" id="{2C9652DB-920C-448C-9EE3-7EE6AA8C4A03}"/>
                </a:ext>
              </a:extLst>
            </p:cNvPr>
            <p:cNvSpPr/>
            <p:nvPr/>
          </p:nvSpPr>
          <p:spPr bwMode="auto">
            <a:xfrm>
              <a:off x="6700838" y="2833688"/>
              <a:ext cx="1531938" cy="1592263"/>
            </a:xfrm>
            <a:custGeom>
              <a:avLst/>
              <a:gdLst>
                <a:gd name="T0" fmla="*/ 464 w 464"/>
                <a:gd name="T1" fmla="*/ 9 h 483"/>
                <a:gd name="T2" fmla="*/ 457 w 464"/>
                <a:gd name="T3" fmla="*/ 16 h 483"/>
                <a:gd name="T4" fmla="*/ 29 w 464"/>
                <a:gd name="T5" fmla="*/ 482 h 483"/>
                <a:gd name="T6" fmla="*/ 0 w 464"/>
                <a:gd name="T7" fmla="*/ 473 h 483"/>
                <a:gd name="T8" fmla="*/ 438 w 464"/>
                <a:gd name="T9" fmla="*/ 0 h 483"/>
                <a:gd name="T10" fmla="*/ 464 w 464"/>
                <a:gd name="T11" fmla="*/ 9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4" h="483">
                  <a:moveTo>
                    <a:pt x="464" y="9"/>
                  </a:moveTo>
                  <a:cubicBezTo>
                    <a:pt x="457" y="16"/>
                    <a:pt x="457" y="16"/>
                    <a:pt x="457" y="16"/>
                  </a:cubicBezTo>
                  <a:cubicBezTo>
                    <a:pt x="29" y="482"/>
                    <a:pt x="29" y="482"/>
                    <a:pt x="29" y="482"/>
                  </a:cubicBezTo>
                  <a:cubicBezTo>
                    <a:pt x="18" y="483"/>
                    <a:pt x="8" y="479"/>
                    <a:pt x="0" y="473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464" y="9"/>
                    <a:pt x="464" y="9"/>
                    <a:pt x="464" y="9"/>
                  </a:cubicBezTo>
                </a:path>
              </a:pathLst>
            </a:custGeom>
            <a:solidFill>
              <a:srgbClr val="3497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516" name="íśḻîḓe">
              <a:extLst>
                <a:ext uri="{FF2B5EF4-FFF2-40B4-BE49-F238E27FC236}">
                  <a16:creationId xmlns:a16="http://schemas.microsoft.com/office/drawing/2014/main" id="{F2921AF7-558C-43E4-86BD-046367D91E60}"/>
                </a:ext>
              </a:extLst>
            </p:cNvPr>
            <p:cNvSpPr/>
            <p:nvPr/>
          </p:nvSpPr>
          <p:spPr bwMode="auto">
            <a:xfrm>
              <a:off x="7958138" y="2781300"/>
              <a:ext cx="222250" cy="198438"/>
            </a:xfrm>
            <a:custGeom>
              <a:avLst/>
              <a:gdLst>
                <a:gd name="T0" fmla="*/ 67 w 67"/>
                <a:gd name="T1" fmla="*/ 42 h 60"/>
                <a:gd name="T2" fmla="*/ 54 w 67"/>
                <a:gd name="T3" fmla="*/ 56 h 60"/>
                <a:gd name="T4" fmla="*/ 29 w 67"/>
                <a:gd name="T5" fmla="*/ 47 h 60"/>
                <a:gd name="T6" fmla="*/ 5 w 67"/>
                <a:gd name="T7" fmla="*/ 14 h 60"/>
                <a:gd name="T8" fmla="*/ 15 w 67"/>
                <a:gd name="T9" fmla="*/ 4 h 60"/>
                <a:gd name="T10" fmla="*/ 18 w 67"/>
                <a:gd name="T11" fmla="*/ 0 h 60"/>
                <a:gd name="T12" fmla="*/ 42 w 67"/>
                <a:gd name="T13" fmla="*/ 33 h 60"/>
                <a:gd name="T14" fmla="*/ 66 w 67"/>
                <a:gd name="T15" fmla="*/ 43 h 60"/>
                <a:gd name="T16" fmla="*/ 67 w 67"/>
                <a:gd name="T17" fmla="*/ 43 h 60"/>
                <a:gd name="T18" fmla="*/ 67 w 67"/>
                <a:gd name="T19" fmla="*/ 4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60">
                  <a:moveTo>
                    <a:pt x="67" y="42"/>
                  </a:moveTo>
                  <a:cubicBezTo>
                    <a:pt x="54" y="56"/>
                    <a:pt x="54" y="56"/>
                    <a:pt x="54" y="56"/>
                  </a:cubicBezTo>
                  <a:cubicBezTo>
                    <a:pt x="50" y="60"/>
                    <a:pt x="39" y="55"/>
                    <a:pt x="29" y="47"/>
                  </a:cubicBezTo>
                  <a:cubicBezTo>
                    <a:pt x="14" y="36"/>
                    <a:pt x="0" y="20"/>
                    <a:pt x="5" y="1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3" y="6"/>
                    <a:pt x="27" y="22"/>
                    <a:pt x="42" y="33"/>
                  </a:cubicBezTo>
                  <a:cubicBezTo>
                    <a:pt x="52" y="41"/>
                    <a:pt x="63" y="46"/>
                    <a:pt x="66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</a:path>
              </a:pathLst>
            </a:custGeom>
            <a:solidFill>
              <a:srgbClr val="FED9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5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17" name="iṡḷîḋê">
              <a:extLst>
                <a:ext uri="{FF2B5EF4-FFF2-40B4-BE49-F238E27FC236}">
                  <a16:creationId xmlns:a16="http://schemas.microsoft.com/office/drawing/2014/main" id="{1EF1600F-38FF-4E8B-9232-CE9E9141B947}"/>
                </a:ext>
              </a:extLst>
            </p:cNvPr>
            <p:cNvSpPr/>
            <p:nvPr/>
          </p:nvSpPr>
          <p:spPr bwMode="auto">
            <a:xfrm>
              <a:off x="7981950" y="2747963"/>
              <a:ext cx="231775" cy="214313"/>
            </a:xfrm>
            <a:custGeom>
              <a:avLst/>
              <a:gdLst>
                <a:gd name="T0" fmla="*/ 57 w 70"/>
                <a:gd name="T1" fmla="*/ 56 h 65"/>
                <a:gd name="T2" fmla="*/ 8 w 70"/>
                <a:gd name="T3" fmla="*/ 14 h 65"/>
                <a:gd name="T4" fmla="*/ 21 w 70"/>
                <a:gd name="T5" fmla="*/ 0 h 65"/>
                <a:gd name="T6" fmla="*/ 70 w 70"/>
                <a:gd name="T7" fmla="*/ 42 h 65"/>
                <a:gd name="T8" fmla="*/ 57 w 70"/>
                <a:gd name="T9" fmla="*/ 5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65">
                  <a:moveTo>
                    <a:pt x="57" y="56"/>
                  </a:moveTo>
                  <a:cubicBezTo>
                    <a:pt x="48" y="65"/>
                    <a:pt x="0" y="23"/>
                    <a:pt x="8" y="1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2" y="9"/>
                    <a:pt x="61" y="51"/>
                    <a:pt x="70" y="42"/>
                  </a:cubicBezTo>
                  <a:cubicBezTo>
                    <a:pt x="57" y="56"/>
                    <a:pt x="57" y="56"/>
                    <a:pt x="57" y="56"/>
                  </a:cubicBezTo>
                </a:path>
              </a:pathLst>
            </a:custGeom>
            <a:solidFill>
              <a:srgbClr val="079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18" name="iṣḷíḍé">
              <a:extLst>
                <a:ext uri="{FF2B5EF4-FFF2-40B4-BE49-F238E27FC236}">
                  <a16:creationId xmlns:a16="http://schemas.microsoft.com/office/drawing/2014/main" id="{3254D401-BD06-400D-B6D9-97145FE71F9C}"/>
                </a:ext>
              </a:extLst>
            </p:cNvPr>
            <p:cNvSpPr/>
            <p:nvPr/>
          </p:nvSpPr>
          <p:spPr bwMode="auto">
            <a:xfrm>
              <a:off x="8024813" y="2701925"/>
              <a:ext cx="227013" cy="217488"/>
            </a:xfrm>
            <a:custGeom>
              <a:avLst/>
              <a:gdLst>
                <a:gd name="T0" fmla="*/ 69 w 69"/>
                <a:gd name="T1" fmla="*/ 42 h 66"/>
                <a:gd name="T2" fmla="*/ 56 w 69"/>
                <a:gd name="T3" fmla="*/ 56 h 66"/>
                <a:gd name="T4" fmla="*/ 7 w 69"/>
                <a:gd name="T5" fmla="*/ 15 h 66"/>
                <a:gd name="T6" fmla="*/ 7 w 69"/>
                <a:gd name="T7" fmla="*/ 14 h 66"/>
                <a:gd name="T8" fmla="*/ 20 w 69"/>
                <a:gd name="T9" fmla="*/ 0 h 66"/>
                <a:gd name="T10" fmla="*/ 69 w 69"/>
                <a:gd name="T11" fmla="*/ 4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66">
                  <a:moveTo>
                    <a:pt x="69" y="42"/>
                  </a:moveTo>
                  <a:cubicBezTo>
                    <a:pt x="56" y="56"/>
                    <a:pt x="56" y="56"/>
                    <a:pt x="56" y="56"/>
                  </a:cubicBezTo>
                  <a:cubicBezTo>
                    <a:pt x="48" y="66"/>
                    <a:pt x="0" y="26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2" y="10"/>
                    <a:pt x="61" y="52"/>
                    <a:pt x="69" y="42"/>
                  </a:cubicBezTo>
                </a:path>
              </a:pathLst>
            </a:custGeom>
            <a:solidFill>
              <a:srgbClr val="FED9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19" name="îšlíḍê">
              <a:extLst>
                <a:ext uri="{FF2B5EF4-FFF2-40B4-BE49-F238E27FC236}">
                  <a16:creationId xmlns:a16="http://schemas.microsoft.com/office/drawing/2014/main" id="{DA075601-2235-424D-9483-54A56254EB0D}"/>
                </a:ext>
              </a:extLst>
            </p:cNvPr>
            <p:cNvSpPr/>
            <p:nvPr/>
          </p:nvSpPr>
          <p:spPr bwMode="auto">
            <a:xfrm>
              <a:off x="8170863" y="2805113"/>
              <a:ext cx="80963" cy="42863"/>
            </a:xfrm>
            <a:custGeom>
              <a:avLst/>
              <a:gdLst>
                <a:gd name="T0" fmla="*/ 2 w 25"/>
                <a:gd name="T1" fmla="*/ 0 h 13"/>
                <a:gd name="T2" fmla="*/ 0 w 25"/>
                <a:gd name="T3" fmla="*/ 2 h 13"/>
                <a:gd name="T4" fmla="*/ 0 w 25"/>
                <a:gd name="T5" fmla="*/ 2 h 13"/>
                <a:gd name="T6" fmla="*/ 21 w 25"/>
                <a:gd name="T7" fmla="*/ 13 h 13"/>
                <a:gd name="T8" fmla="*/ 25 w 25"/>
                <a:gd name="T9" fmla="*/ 12 h 13"/>
                <a:gd name="T10" fmla="*/ 25 w 25"/>
                <a:gd name="T11" fmla="*/ 11 h 13"/>
                <a:gd name="T12" fmla="*/ 2 w 25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13">
                  <a:moveTo>
                    <a:pt x="2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8" y="8"/>
                    <a:pt x="16" y="13"/>
                    <a:pt x="21" y="13"/>
                  </a:cubicBezTo>
                  <a:cubicBezTo>
                    <a:pt x="23" y="13"/>
                    <a:pt x="24" y="12"/>
                    <a:pt x="25" y="12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ACB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20" name="íṡḷíḋe">
              <a:extLst>
                <a:ext uri="{FF2B5EF4-FFF2-40B4-BE49-F238E27FC236}">
                  <a16:creationId xmlns:a16="http://schemas.microsoft.com/office/drawing/2014/main" id="{09013695-4BF6-41FF-8517-BF5961DA961A}"/>
                </a:ext>
              </a:extLst>
            </p:cNvPr>
            <p:cNvSpPr/>
            <p:nvPr/>
          </p:nvSpPr>
          <p:spPr bwMode="auto">
            <a:xfrm>
              <a:off x="8251825" y="2840038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A9A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21" name="iṣľíḋè">
              <a:extLst>
                <a:ext uri="{FF2B5EF4-FFF2-40B4-BE49-F238E27FC236}">
                  <a16:creationId xmlns:a16="http://schemas.microsoft.com/office/drawing/2014/main" id="{519E4808-5AA7-4D1F-B79B-E4B63851F295}"/>
                </a:ext>
              </a:extLst>
            </p:cNvPr>
            <p:cNvSpPr/>
            <p:nvPr/>
          </p:nvSpPr>
          <p:spPr bwMode="auto">
            <a:xfrm>
              <a:off x="8177213" y="2900363"/>
              <a:ext cx="22225" cy="22225"/>
            </a:xfrm>
            <a:custGeom>
              <a:avLst/>
              <a:gdLst>
                <a:gd name="T0" fmla="*/ 7 w 7"/>
                <a:gd name="T1" fmla="*/ 0 h 7"/>
                <a:gd name="T2" fmla="*/ 0 w 7"/>
                <a:gd name="T3" fmla="*/ 7 h 7"/>
                <a:gd name="T4" fmla="*/ 0 w 7"/>
                <a:gd name="T5" fmla="*/ 7 h 7"/>
                <a:gd name="T6" fmla="*/ 0 w 7"/>
                <a:gd name="T7" fmla="*/ 7 h 7"/>
                <a:gd name="T8" fmla="*/ 1 w 7"/>
                <a:gd name="T9" fmla="*/ 7 h 7"/>
                <a:gd name="T10" fmla="*/ 7 w 7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ACB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22" name="iṧḻïḓe">
              <a:extLst>
                <a:ext uri="{FF2B5EF4-FFF2-40B4-BE49-F238E27FC236}">
                  <a16:creationId xmlns:a16="http://schemas.microsoft.com/office/drawing/2014/main" id="{1CAE0B5F-3036-4BC2-9AA8-25973D7453B3}"/>
                </a:ext>
              </a:extLst>
            </p:cNvPr>
            <p:cNvSpPr/>
            <p:nvPr/>
          </p:nvSpPr>
          <p:spPr bwMode="auto">
            <a:xfrm>
              <a:off x="8177213" y="2886075"/>
              <a:ext cx="31750" cy="36513"/>
            </a:xfrm>
            <a:custGeom>
              <a:avLst/>
              <a:gdLst>
                <a:gd name="T0" fmla="*/ 10 w 10"/>
                <a:gd name="T1" fmla="*/ 0 h 11"/>
                <a:gd name="T2" fmla="*/ 10 w 10"/>
                <a:gd name="T3" fmla="*/ 0 h 11"/>
                <a:gd name="T4" fmla="*/ 0 w 10"/>
                <a:gd name="T5" fmla="*/ 11 h 11"/>
                <a:gd name="T6" fmla="*/ 0 w 10"/>
                <a:gd name="T7" fmla="*/ 11 h 11"/>
                <a:gd name="T8" fmla="*/ 7 w 10"/>
                <a:gd name="T9" fmla="*/ 4 h 11"/>
                <a:gd name="T10" fmla="*/ 10 w 10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1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297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23" name="íşľiḋê">
              <a:extLst>
                <a:ext uri="{FF2B5EF4-FFF2-40B4-BE49-F238E27FC236}">
                  <a16:creationId xmlns:a16="http://schemas.microsoft.com/office/drawing/2014/main" id="{4C143042-E761-4BC4-9515-A72361663A64}"/>
                </a:ext>
              </a:extLst>
            </p:cNvPr>
            <p:cNvSpPr/>
            <p:nvPr/>
          </p:nvSpPr>
          <p:spPr bwMode="auto">
            <a:xfrm>
              <a:off x="8054975" y="2900363"/>
              <a:ext cx="122238" cy="71438"/>
            </a:xfrm>
            <a:custGeom>
              <a:avLst/>
              <a:gdLst>
                <a:gd name="T0" fmla="*/ 37 w 37"/>
                <a:gd name="T1" fmla="*/ 7 h 22"/>
                <a:gd name="T2" fmla="*/ 37 w 37"/>
                <a:gd name="T3" fmla="*/ 7 h 22"/>
                <a:gd name="T4" fmla="*/ 37 w 37"/>
                <a:gd name="T5" fmla="*/ 7 h 22"/>
                <a:gd name="T6" fmla="*/ 37 w 37"/>
                <a:gd name="T7" fmla="*/ 7 h 22"/>
                <a:gd name="T8" fmla="*/ 37 w 37"/>
                <a:gd name="T9" fmla="*/ 7 h 22"/>
                <a:gd name="T10" fmla="*/ 37 w 37"/>
                <a:gd name="T11" fmla="*/ 7 h 22"/>
                <a:gd name="T12" fmla="*/ 9 w 37"/>
                <a:gd name="T13" fmla="*/ 0 h 22"/>
                <a:gd name="T14" fmla="*/ 9 w 37"/>
                <a:gd name="T15" fmla="*/ 0 h 22"/>
                <a:gd name="T16" fmla="*/ 0 w 37"/>
                <a:gd name="T17" fmla="*/ 11 h 22"/>
                <a:gd name="T18" fmla="*/ 21 w 37"/>
                <a:gd name="T19" fmla="*/ 22 h 22"/>
                <a:gd name="T20" fmla="*/ 25 w 37"/>
                <a:gd name="T21" fmla="*/ 20 h 22"/>
                <a:gd name="T22" fmla="*/ 34 w 37"/>
                <a:gd name="T23" fmla="*/ 10 h 22"/>
                <a:gd name="T24" fmla="*/ 31 w 37"/>
                <a:gd name="T25" fmla="*/ 11 h 22"/>
                <a:gd name="T26" fmla="*/ 9 w 37"/>
                <a:gd name="T2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22">
                  <a:moveTo>
                    <a:pt x="37" y="7"/>
                  </a:move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8" y="17"/>
                    <a:pt x="16" y="22"/>
                    <a:pt x="21" y="22"/>
                  </a:cubicBezTo>
                  <a:cubicBezTo>
                    <a:pt x="23" y="22"/>
                    <a:pt x="24" y="21"/>
                    <a:pt x="25" y="2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3" y="11"/>
                    <a:pt x="32" y="11"/>
                    <a:pt x="31" y="11"/>
                  </a:cubicBezTo>
                  <a:cubicBezTo>
                    <a:pt x="26" y="11"/>
                    <a:pt x="18" y="6"/>
                    <a:pt x="9" y="0"/>
                  </a:cubicBezTo>
                </a:path>
              </a:pathLst>
            </a:custGeom>
            <a:solidFill>
              <a:srgbClr val="B6A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24" name="îṥļiḋè">
              <a:extLst>
                <a:ext uri="{FF2B5EF4-FFF2-40B4-BE49-F238E27FC236}">
                  <a16:creationId xmlns:a16="http://schemas.microsoft.com/office/drawing/2014/main" id="{472AE397-4185-49A5-A321-107E58434836}"/>
                </a:ext>
              </a:extLst>
            </p:cNvPr>
            <p:cNvSpPr/>
            <p:nvPr/>
          </p:nvSpPr>
          <p:spPr bwMode="auto">
            <a:xfrm>
              <a:off x="8083550" y="2857500"/>
              <a:ext cx="125413" cy="79375"/>
            </a:xfrm>
            <a:custGeom>
              <a:avLst/>
              <a:gdLst>
                <a:gd name="T0" fmla="*/ 13 w 38"/>
                <a:gd name="T1" fmla="*/ 0 h 24"/>
                <a:gd name="T2" fmla="*/ 4 w 38"/>
                <a:gd name="T3" fmla="*/ 10 h 24"/>
                <a:gd name="T4" fmla="*/ 0 w 38"/>
                <a:gd name="T5" fmla="*/ 13 h 24"/>
                <a:gd name="T6" fmla="*/ 22 w 38"/>
                <a:gd name="T7" fmla="*/ 24 h 24"/>
                <a:gd name="T8" fmla="*/ 25 w 38"/>
                <a:gd name="T9" fmla="*/ 23 h 24"/>
                <a:gd name="T10" fmla="*/ 26 w 38"/>
                <a:gd name="T11" fmla="*/ 23 h 24"/>
                <a:gd name="T12" fmla="*/ 28 w 38"/>
                <a:gd name="T13" fmla="*/ 20 h 24"/>
                <a:gd name="T14" fmla="*/ 28 w 38"/>
                <a:gd name="T15" fmla="*/ 20 h 24"/>
                <a:gd name="T16" fmla="*/ 38 w 38"/>
                <a:gd name="T17" fmla="*/ 9 h 24"/>
                <a:gd name="T18" fmla="*/ 34 w 38"/>
                <a:gd name="T19" fmla="*/ 11 h 24"/>
                <a:gd name="T20" fmla="*/ 13 w 38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" h="24">
                  <a:moveTo>
                    <a:pt x="13" y="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9" y="19"/>
                    <a:pt x="17" y="24"/>
                    <a:pt x="22" y="24"/>
                  </a:cubicBezTo>
                  <a:cubicBezTo>
                    <a:pt x="23" y="24"/>
                    <a:pt x="24" y="24"/>
                    <a:pt x="25" y="2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7" y="10"/>
                    <a:pt x="36" y="11"/>
                    <a:pt x="34" y="11"/>
                  </a:cubicBezTo>
                  <a:cubicBezTo>
                    <a:pt x="29" y="11"/>
                    <a:pt x="21" y="6"/>
                    <a:pt x="13" y="0"/>
                  </a:cubicBezTo>
                </a:path>
              </a:pathLst>
            </a:custGeom>
            <a:solidFill>
              <a:srgbClr val="09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25" name="îšḻïḋè">
              <a:extLst>
                <a:ext uri="{FF2B5EF4-FFF2-40B4-BE49-F238E27FC236}">
                  <a16:creationId xmlns:a16="http://schemas.microsoft.com/office/drawing/2014/main" id="{4BC63598-E2D4-44F6-B9EE-F1E30167567C}"/>
                </a:ext>
              </a:extLst>
            </p:cNvPr>
            <p:cNvSpPr/>
            <p:nvPr/>
          </p:nvSpPr>
          <p:spPr bwMode="auto">
            <a:xfrm>
              <a:off x="8126413" y="2811463"/>
              <a:ext cx="125413" cy="82550"/>
            </a:xfrm>
            <a:custGeom>
              <a:avLst/>
              <a:gdLst>
                <a:gd name="T0" fmla="*/ 13 w 38"/>
                <a:gd name="T1" fmla="*/ 0 h 25"/>
                <a:gd name="T2" fmla="*/ 0 w 38"/>
                <a:gd name="T3" fmla="*/ 13 h 25"/>
                <a:gd name="T4" fmla="*/ 0 w 38"/>
                <a:gd name="T5" fmla="*/ 14 h 25"/>
                <a:gd name="T6" fmla="*/ 0 w 38"/>
                <a:gd name="T7" fmla="*/ 14 h 25"/>
                <a:gd name="T8" fmla="*/ 21 w 38"/>
                <a:gd name="T9" fmla="*/ 25 h 25"/>
                <a:gd name="T10" fmla="*/ 25 w 38"/>
                <a:gd name="T11" fmla="*/ 23 h 25"/>
                <a:gd name="T12" fmla="*/ 25 w 38"/>
                <a:gd name="T13" fmla="*/ 23 h 25"/>
                <a:gd name="T14" fmla="*/ 25 w 38"/>
                <a:gd name="T15" fmla="*/ 23 h 25"/>
                <a:gd name="T16" fmla="*/ 25 w 38"/>
                <a:gd name="T17" fmla="*/ 23 h 25"/>
                <a:gd name="T18" fmla="*/ 38 w 38"/>
                <a:gd name="T19" fmla="*/ 10 h 25"/>
                <a:gd name="T20" fmla="*/ 38 w 38"/>
                <a:gd name="T21" fmla="*/ 10 h 25"/>
                <a:gd name="T22" fmla="*/ 34 w 38"/>
                <a:gd name="T23" fmla="*/ 11 h 25"/>
                <a:gd name="T24" fmla="*/ 13 w 38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25">
                  <a:moveTo>
                    <a:pt x="13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8" y="20"/>
                    <a:pt x="16" y="25"/>
                    <a:pt x="21" y="25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7" y="10"/>
                    <a:pt x="36" y="11"/>
                    <a:pt x="34" y="11"/>
                  </a:cubicBezTo>
                  <a:cubicBezTo>
                    <a:pt x="29" y="11"/>
                    <a:pt x="21" y="6"/>
                    <a:pt x="13" y="0"/>
                  </a:cubicBezTo>
                </a:path>
              </a:pathLst>
            </a:custGeom>
            <a:solidFill>
              <a:srgbClr val="B6A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26" name="íṥ1îḍé">
              <a:extLst>
                <a:ext uri="{FF2B5EF4-FFF2-40B4-BE49-F238E27FC236}">
                  <a16:creationId xmlns:a16="http://schemas.microsoft.com/office/drawing/2014/main" id="{8B5D9D23-0C8D-4894-85AD-955E59310432}"/>
                </a:ext>
              </a:extLst>
            </p:cNvPr>
            <p:cNvSpPr/>
            <p:nvPr/>
          </p:nvSpPr>
          <p:spPr bwMode="auto">
            <a:xfrm>
              <a:off x="8074025" y="2471738"/>
              <a:ext cx="369888" cy="382588"/>
            </a:xfrm>
            <a:custGeom>
              <a:avLst/>
              <a:gdLst>
                <a:gd name="T0" fmla="*/ 108 w 112"/>
                <a:gd name="T1" fmla="*/ 54 h 116"/>
                <a:gd name="T2" fmla="*/ 54 w 112"/>
                <a:gd name="T3" fmla="*/ 112 h 116"/>
                <a:gd name="T4" fmla="*/ 29 w 112"/>
                <a:gd name="T5" fmla="*/ 103 h 116"/>
                <a:gd name="T6" fmla="*/ 5 w 112"/>
                <a:gd name="T7" fmla="*/ 70 h 116"/>
                <a:gd name="T8" fmla="*/ 5 w 112"/>
                <a:gd name="T9" fmla="*/ 70 h 116"/>
                <a:gd name="T10" fmla="*/ 57 w 112"/>
                <a:gd name="T11" fmla="*/ 14 h 116"/>
                <a:gd name="T12" fmla="*/ 107 w 112"/>
                <a:gd name="T13" fmla="*/ 35 h 116"/>
                <a:gd name="T14" fmla="*/ 108 w 112"/>
                <a:gd name="T15" fmla="*/ 5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116">
                  <a:moveTo>
                    <a:pt x="108" y="54"/>
                  </a:moveTo>
                  <a:cubicBezTo>
                    <a:pt x="54" y="112"/>
                    <a:pt x="54" y="112"/>
                    <a:pt x="54" y="112"/>
                  </a:cubicBezTo>
                  <a:cubicBezTo>
                    <a:pt x="50" y="116"/>
                    <a:pt x="39" y="111"/>
                    <a:pt x="29" y="103"/>
                  </a:cubicBezTo>
                  <a:cubicBezTo>
                    <a:pt x="14" y="92"/>
                    <a:pt x="0" y="76"/>
                    <a:pt x="5" y="70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68" y="0"/>
                    <a:pt x="98" y="17"/>
                    <a:pt x="107" y="35"/>
                  </a:cubicBezTo>
                  <a:cubicBezTo>
                    <a:pt x="111" y="42"/>
                    <a:pt x="112" y="49"/>
                    <a:pt x="108" y="54"/>
                  </a:cubicBezTo>
                  <a:close/>
                </a:path>
              </a:pathLst>
            </a:custGeom>
            <a:solidFill>
              <a:srgbClr val="EE7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527" name="íṥľíḋé">
              <a:extLst>
                <a:ext uri="{FF2B5EF4-FFF2-40B4-BE49-F238E27FC236}">
                  <a16:creationId xmlns:a16="http://schemas.microsoft.com/office/drawing/2014/main" id="{B4B69681-A97D-4A5D-8F18-0C705778AAF2}"/>
                </a:ext>
              </a:extLst>
            </p:cNvPr>
            <p:cNvSpPr/>
            <p:nvPr/>
          </p:nvSpPr>
          <p:spPr bwMode="auto">
            <a:xfrm>
              <a:off x="8170863" y="2587625"/>
              <a:ext cx="273050" cy="266700"/>
            </a:xfrm>
            <a:custGeom>
              <a:avLst/>
              <a:gdLst>
                <a:gd name="T0" fmla="*/ 79 w 83"/>
                <a:gd name="T1" fmla="*/ 19 h 81"/>
                <a:gd name="T2" fmla="*/ 25 w 83"/>
                <a:gd name="T3" fmla="*/ 77 h 81"/>
                <a:gd name="T4" fmla="*/ 0 w 83"/>
                <a:gd name="T5" fmla="*/ 68 h 81"/>
                <a:gd name="T6" fmla="*/ 52 w 83"/>
                <a:gd name="T7" fmla="*/ 9 h 81"/>
                <a:gd name="T8" fmla="*/ 74 w 83"/>
                <a:gd name="T9" fmla="*/ 17 h 81"/>
                <a:gd name="T10" fmla="*/ 78 w 83"/>
                <a:gd name="T11" fmla="*/ 0 h 81"/>
                <a:gd name="T12" fmla="*/ 79 w 83"/>
                <a:gd name="T13" fmla="*/ 1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81">
                  <a:moveTo>
                    <a:pt x="79" y="19"/>
                  </a:moveTo>
                  <a:cubicBezTo>
                    <a:pt x="25" y="77"/>
                    <a:pt x="25" y="77"/>
                    <a:pt x="25" y="77"/>
                  </a:cubicBezTo>
                  <a:cubicBezTo>
                    <a:pt x="21" y="81"/>
                    <a:pt x="10" y="76"/>
                    <a:pt x="0" y="68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67" y="19"/>
                    <a:pt x="74" y="17"/>
                  </a:cubicBezTo>
                  <a:cubicBezTo>
                    <a:pt x="81" y="14"/>
                    <a:pt x="81" y="8"/>
                    <a:pt x="78" y="0"/>
                  </a:cubicBezTo>
                  <a:cubicBezTo>
                    <a:pt x="82" y="7"/>
                    <a:pt x="83" y="14"/>
                    <a:pt x="79" y="19"/>
                  </a:cubicBezTo>
                  <a:close/>
                </a:path>
              </a:pathLst>
            </a:custGeom>
            <a:solidFill>
              <a:srgbClr val="DD4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28" name="îš1iḋè">
              <a:extLst>
                <a:ext uri="{FF2B5EF4-FFF2-40B4-BE49-F238E27FC236}">
                  <a16:creationId xmlns:a16="http://schemas.microsoft.com/office/drawing/2014/main" id="{AF26B55A-F2C9-4369-A20D-FF2BF9645477}"/>
                </a:ext>
              </a:extLst>
            </p:cNvPr>
            <p:cNvSpPr/>
            <p:nvPr/>
          </p:nvSpPr>
          <p:spPr bwMode="auto">
            <a:xfrm>
              <a:off x="7489825" y="3014663"/>
              <a:ext cx="39688" cy="100013"/>
            </a:xfrm>
            <a:custGeom>
              <a:avLst/>
              <a:gdLst>
                <a:gd name="T0" fmla="*/ 9 w 12"/>
                <a:gd name="T1" fmla="*/ 0 h 30"/>
                <a:gd name="T2" fmla="*/ 2 w 12"/>
                <a:gd name="T3" fmla="*/ 28 h 30"/>
                <a:gd name="T4" fmla="*/ 12 w 12"/>
                <a:gd name="T5" fmla="*/ 30 h 30"/>
                <a:gd name="T6" fmla="*/ 9 w 12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0">
                  <a:moveTo>
                    <a:pt x="9" y="0"/>
                  </a:moveTo>
                  <a:cubicBezTo>
                    <a:pt x="9" y="0"/>
                    <a:pt x="0" y="26"/>
                    <a:pt x="2" y="28"/>
                  </a:cubicBezTo>
                  <a:cubicBezTo>
                    <a:pt x="3" y="30"/>
                    <a:pt x="12" y="30"/>
                    <a:pt x="12" y="3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F0B8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29" name="í$1ïďé">
              <a:extLst>
                <a:ext uri="{FF2B5EF4-FFF2-40B4-BE49-F238E27FC236}">
                  <a16:creationId xmlns:a16="http://schemas.microsoft.com/office/drawing/2014/main" id="{18E8B1DD-1F9B-45BB-A334-AF3DEB8F4134}"/>
                </a:ext>
              </a:extLst>
            </p:cNvPr>
            <p:cNvSpPr/>
            <p:nvPr/>
          </p:nvSpPr>
          <p:spPr bwMode="auto">
            <a:xfrm>
              <a:off x="7467600" y="3008313"/>
              <a:ext cx="61913" cy="82550"/>
            </a:xfrm>
            <a:custGeom>
              <a:avLst/>
              <a:gdLst>
                <a:gd name="T0" fmla="*/ 19 w 19"/>
                <a:gd name="T1" fmla="*/ 0 h 25"/>
                <a:gd name="T2" fmla="*/ 2 w 19"/>
                <a:gd name="T3" fmla="*/ 1 h 25"/>
                <a:gd name="T4" fmla="*/ 4 w 19"/>
                <a:gd name="T5" fmla="*/ 21 h 25"/>
                <a:gd name="T6" fmla="*/ 9 w 19"/>
                <a:gd name="T7" fmla="*/ 24 h 25"/>
                <a:gd name="T8" fmla="*/ 16 w 19"/>
                <a:gd name="T9" fmla="*/ 2 h 25"/>
                <a:gd name="T10" fmla="*/ 18 w 19"/>
                <a:gd name="T11" fmla="*/ 25 h 25"/>
                <a:gd name="T12" fmla="*/ 19 w 19"/>
                <a:gd name="T13" fmla="*/ 25 h 25"/>
                <a:gd name="T14" fmla="*/ 19 w 19"/>
                <a:gd name="T1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5">
                  <a:moveTo>
                    <a:pt x="19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0" y="16"/>
                    <a:pt x="4" y="21"/>
                  </a:cubicBezTo>
                  <a:cubicBezTo>
                    <a:pt x="6" y="23"/>
                    <a:pt x="7" y="24"/>
                    <a:pt x="9" y="24"/>
                  </a:cubicBezTo>
                  <a:cubicBezTo>
                    <a:pt x="11" y="16"/>
                    <a:pt x="16" y="2"/>
                    <a:pt x="16" y="2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9" y="25"/>
                    <a:pt x="19" y="25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DF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30" name="îSľïḓè">
              <a:extLst>
                <a:ext uri="{FF2B5EF4-FFF2-40B4-BE49-F238E27FC236}">
                  <a16:creationId xmlns:a16="http://schemas.microsoft.com/office/drawing/2014/main" id="{B5E38F06-714D-48B7-A635-0D5124E71217}"/>
                </a:ext>
              </a:extLst>
            </p:cNvPr>
            <p:cNvSpPr/>
            <p:nvPr/>
          </p:nvSpPr>
          <p:spPr bwMode="auto">
            <a:xfrm>
              <a:off x="7496175" y="3014663"/>
              <a:ext cx="30163" cy="76200"/>
            </a:xfrm>
            <a:custGeom>
              <a:avLst/>
              <a:gdLst>
                <a:gd name="T0" fmla="*/ 7 w 9"/>
                <a:gd name="T1" fmla="*/ 0 h 23"/>
                <a:gd name="T2" fmla="*/ 0 w 9"/>
                <a:gd name="T3" fmla="*/ 22 h 23"/>
                <a:gd name="T4" fmla="*/ 6 w 9"/>
                <a:gd name="T5" fmla="*/ 23 h 23"/>
                <a:gd name="T6" fmla="*/ 9 w 9"/>
                <a:gd name="T7" fmla="*/ 23 h 23"/>
                <a:gd name="T8" fmla="*/ 7 w 9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3">
                  <a:moveTo>
                    <a:pt x="7" y="0"/>
                  </a:moveTo>
                  <a:cubicBezTo>
                    <a:pt x="7" y="0"/>
                    <a:pt x="2" y="14"/>
                    <a:pt x="0" y="22"/>
                  </a:cubicBezTo>
                  <a:cubicBezTo>
                    <a:pt x="2" y="23"/>
                    <a:pt x="5" y="23"/>
                    <a:pt x="6" y="23"/>
                  </a:cubicBezTo>
                  <a:cubicBezTo>
                    <a:pt x="8" y="23"/>
                    <a:pt x="9" y="23"/>
                    <a:pt x="9" y="23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D4C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31" name="îsļîḍè">
              <a:extLst>
                <a:ext uri="{FF2B5EF4-FFF2-40B4-BE49-F238E27FC236}">
                  <a16:creationId xmlns:a16="http://schemas.microsoft.com/office/drawing/2014/main" id="{B1395954-AC97-4BC9-A6A5-C3F51675297D}"/>
                </a:ext>
              </a:extLst>
            </p:cNvPr>
            <p:cNvSpPr/>
            <p:nvPr/>
          </p:nvSpPr>
          <p:spPr bwMode="auto">
            <a:xfrm>
              <a:off x="7896225" y="3173413"/>
              <a:ext cx="128588" cy="257175"/>
            </a:xfrm>
            <a:custGeom>
              <a:avLst/>
              <a:gdLst>
                <a:gd name="T0" fmla="*/ 38 w 39"/>
                <a:gd name="T1" fmla="*/ 52 h 78"/>
                <a:gd name="T2" fmla="*/ 33 w 39"/>
                <a:gd name="T3" fmla="*/ 78 h 78"/>
                <a:gd name="T4" fmla="*/ 0 w 39"/>
                <a:gd name="T5" fmla="*/ 7 h 78"/>
                <a:gd name="T6" fmla="*/ 25 w 39"/>
                <a:gd name="T7" fmla="*/ 9 h 78"/>
                <a:gd name="T8" fmla="*/ 38 w 39"/>
                <a:gd name="T9" fmla="*/ 35 h 78"/>
                <a:gd name="T10" fmla="*/ 38 w 39"/>
                <a:gd name="T11" fmla="*/ 5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78">
                  <a:moveTo>
                    <a:pt x="38" y="52"/>
                  </a:moveTo>
                  <a:cubicBezTo>
                    <a:pt x="37" y="63"/>
                    <a:pt x="33" y="78"/>
                    <a:pt x="33" y="7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3" y="0"/>
                    <a:pt x="25" y="9"/>
                  </a:cubicBezTo>
                  <a:cubicBezTo>
                    <a:pt x="33" y="14"/>
                    <a:pt x="37" y="25"/>
                    <a:pt x="38" y="35"/>
                  </a:cubicBezTo>
                  <a:cubicBezTo>
                    <a:pt x="39" y="41"/>
                    <a:pt x="39" y="47"/>
                    <a:pt x="38" y="52"/>
                  </a:cubicBezTo>
                  <a:close/>
                </a:path>
              </a:pathLst>
            </a:custGeom>
            <a:solidFill>
              <a:srgbClr val="EF6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32" name="ïṥľïḓé">
              <a:extLst>
                <a:ext uri="{FF2B5EF4-FFF2-40B4-BE49-F238E27FC236}">
                  <a16:creationId xmlns:a16="http://schemas.microsoft.com/office/drawing/2014/main" id="{BADAB102-D989-417C-A016-192876BFFE04}"/>
                </a:ext>
              </a:extLst>
            </p:cNvPr>
            <p:cNvSpPr/>
            <p:nvPr/>
          </p:nvSpPr>
          <p:spPr bwMode="auto">
            <a:xfrm>
              <a:off x="7896225" y="3197225"/>
              <a:ext cx="128588" cy="233363"/>
            </a:xfrm>
            <a:custGeom>
              <a:avLst/>
              <a:gdLst>
                <a:gd name="T0" fmla="*/ 38 w 39"/>
                <a:gd name="T1" fmla="*/ 45 h 71"/>
                <a:gd name="T2" fmla="*/ 33 w 39"/>
                <a:gd name="T3" fmla="*/ 71 h 71"/>
                <a:gd name="T4" fmla="*/ 0 w 39"/>
                <a:gd name="T5" fmla="*/ 0 h 71"/>
                <a:gd name="T6" fmla="*/ 13 w 39"/>
                <a:gd name="T7" fmla="*/ 4 h 71"/>
                <a:gd name="T8" fmla="*/ 30 w 39"/>
                <a:gd name="T9" fmla="*/ 26 h 71"/>
                <a:gd name="T10" fmla="*/ 38 w 39"/>
                <a:gd name="T11" fmla="*/ 28 h 71"/>
                <a:gd name="T12" fmla="*/ 38 w 39"/>
                <a:gd name="T13" fmla="*/ 4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71">
                  <a:moveTo>
                    <a:pt x="38" y="45"/>
                  </a:moveTo>
                  <a:cubicBezTo>
                    <a:pt x="37" y="56"/>
                    <a:pt x="33" y="71"/>
                    <a:pt x="33" y="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21" y="9"/>
                    <a:pt x="30" y="26"/>
                  </a:cubicBezTo>
                  <a:cubicBezTo>
                    <a:pt x="39" y="42"/>
                    <a:pt x="38" y="28"/>
                    <a:pt x="38" y="28"/>
                  </a:cubicBezTo>
                  <a:cubicBezTo>
                    <a:pt x="39" y="34"/>
                    <a:pt x="39" y="40"/>
                    <a:pt x="38" y="45"/>
                  </a:cubicBezTo>
                  <a:close/>
                </a:path>
              </a:pathLst>
            </a:custGeom>
            <a:solidFill>
              <a:srgbClr val="DB56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70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33" name="îSlïḑè">
              <a:extLst>
                <a:ext uri="{FF2B5EF4-FFF2-40B4-BE49-F238E27FC236}">
                  <a16:creationId xmlns:a16="http://schemas.microsoft.com/office/drawing/2014/main" id="{E4E63BB1-C159-4EA7-9D60-0699DF4DA8BE}"/>
                </a:ext>
              </a:extLst>
            </p:cNvPr>
            <p:cNvSpPr/>
            <p:nvPr/>
          </p:nvSpPr>
          <p:spPr bwMode="auto">
            <a:xfrm>
              <a:off x="7519988" y="2805113"/>
              <a:ext cx="320675" cy="466725"/>
            </a:xfrm>
            <a:custGeom>
              <a:avLst/>
              <a:gdLst>
                <a:gd name="T0" fmla="*/ 91 w 97"/>
                <a:gd name="T1" fmla="*/ 120 h 142"/>
                <a:gd name="T2" fmla="*/ 49 w 97"/>
                <a:gd name="T3" fmla="*/ 142 h 142"/>
                <a:gd name="T4" fmla="*/ 39 w 97"/>
                <a:gd name="T5" fmla="*/ 123 h 142"/>
                <a:gd name="T6" fmla="*/ 13 w 97"/>
                <a:gd name="T7" fmla="*/ 125 h 142"/>
                <a:gd name="T8" fmla="*/ 11 w 97"/>
                <a:gd name="T9" fmla="*/ 124 h 142"/>
                <a:gd name="T10" fmla="*/ 1 w 97"/>
                <a:gd name="T11" fmla="*/ 89 h 142"/>
                <a:gd name="T12" fmla="*/ 1 w 97"/>
                <a:gd name="T13" fmla="*/ 85 h 142"/>
                <a:gd name="T14" fmla="*/ 0 w 97"/>
                <a:gd name="T15" fmla="*/ 64 h 142"/>
                <a:gd name="T16" fmla="*/ 0 w 97"/>
                <a:gd name="T17" fmla="*/ 62 h 142"/>
                <a:gd name="T18" fmla="*/ 0 w 97"/>
                <a:gd name="T19" fmla="*/ 60 h 142"/>
                <a:gd name="T20" fmla="*/ 31 w 97"/>
                <a:gd name="T21" fmla="*/ 14 h 142"/>
                <a:gd name="T22" fmla="*/ 77 w 97"/>
                <a:gd name="T23" fmla="*/ 16 h 142"/>
                <a:gd name="T24" fmla="*/ 90 w 97"/>
                <a:gd name="T25" fmla="*/ 81 h 142"/>
                <a:gd name="T26" fmla="*/ 87 w 97"/>
                <a:gd name="T27" fmla="*/ 95 h 142"/>
                <a:gd name="T28" fmla="*/ 91 w 97"/>
                <a:gd name="T29" fmla="*/ 12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7" h="142">
                  <a:moveTo>
                    <a:pt x="91" y="120"/>
                  </a:moveTo>
                  <a:cubicBezTo>
                    <a:pt x="49" y="142"/>
                    <a:pt x="49" y="142"/>
                    <a:pt x="49" y="142"/>
                  </a:cubicBezTo>
                  <a:cubicBezTo>
                    <a:pt x="49" y="142"/>
                    <a:pt x="42" y="124"/>
                    <a:pt x="39" y="123"/>
                  </a:cubicBezTo>
                  <a:cubicBezTo>
                    <a:pt x="35" y="121"/>
                    <a:pt x="23" y="125"/>
                    <a:pt x="13" y="125"/>
                  </a:cubicBezTo>
                  <a:cubicBezTo>
                    <a:pt x="12" y="125"/>
                    <a:pt x="11" y="125"/>
                    <a:pt x="11" y="124"/>
                  </a:cubicBezTo>
                  <a:cubicBezTo>
                    <a:pt x="5" y="122"/>
                    <a:pt x="2" y="109"/>
                    <a:pt x="1" y="89"/>
                  </a:cubicBezTo>
                  <a:cubicBezTo>
                    <a:pt x="1" y="87"/>
                    <a:pt x="1" y="86"/>
                    <a:pt x="1" y="85"/>
                  </a:cubicBezTo>
                  <a:cubicBezTo>
                    <a:pt x="1" y="78"/>
                    <a:pt x="0" y="71"/>
                    <a:pt x="0" y="64"/>
                  </a:cubicBezTo>
                  <a:cubicBezTo>
                    <a:pt x="0" y="63"/>
                    <a:pt x="0" y="62"/>
                    <a:pt x="0" y="62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" y="26"/>
                    <a:pt x="16" y="22"/>
                    <a:pt x="31" y="14"/>
                  </a:cubicBezTo>
                  <a:cubicBezTo>
                    <a:pt x="31" y="14"/>
                    <a:pt x="52" y="0"/>
                    <a:pt x="77" y="16"/>
                  </a:cubicBezTo>
                  <a:cubicBezTo>
                    <a:pt x="97" y="29"/>
                    <a:pt x="94" y="59"/>
                    <a:pt x="90" y="81"/>
                  </a:cubicBezTo>
                  <a:cubicBezTo>
                    <a:pt x="89" y="86"/>
                    <a:pt x="88" y="91"/>
                    <a:pt x="87" y="95"/>
                  </a:cubicBezTo>
                  <a:cubicBezTo>
                    <a:pt x="83" y="115"/>
                    <a:pt x="91" y="120"/>
                    <a:pt x="91" y="120"/>
                  </a:cubicBezTo>
                  <a:close/>
                </a:path>
              </a:pathLst>
            </a:custGeom>
            <a:solidFill>
              <a:srgbClr val="F4D4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534" name="íṩļíḍê">
              <a:extLst>
                <a:ext uri="{FF2B5EF4-FFF2-40B4-BE49-F238E27FC236}">
                  <a16:creationId xmlns:a16="http://schemas.microsoft.com/office/drawing/2014/main" id="{FB80A8E0-442B-42ED-8765-C24689FD53DE}"/>
                </a:ext>
              </a:extLst>
            </p:cNvPr>
            <p:cNvSpPr/>
            <p:nvPr/>
          </p:nvSpPr>
          <p:spPr bwMode="auto">
            <a:xfrm>
              <a:off x="7654925" y="2992438"/>
              <a:ext cx="42863" cy="76200"/>
            </a:xfrm>
            <a:custGeom>
              <a:avLst/>
              <a:gdLst>
                <a:gd name="T0" fmla="*/ 0 w 13"/>
                <a:gd name="T1" fmla="*/ 7 h 23"/>
                <a:gd name="T2" fmla="*/ 9 w 13"/>
                <a:gd name="T3" fmla="*/ 4 h 23"/>
                <a:gd name="T4" fmla="*/ 8 w 13"/>
                <a:gd name="T5" fmla="*/ 23 h 23"/>
                <a:gd name="T6" fmla="*/ 7 w 13"/>
                <a:gd name="T7" fmla="*/ 8 h 23"/>
                <a:gd name="T8" fmla="*/ 0 w 13"/>
                <a:gd name="T9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3">
                  <a:moveTo>
                    <a:pt x="0" y="7"/>
                  </a:moveTo>
                  <a:cubicBezTo>
                    <a:pt x="0" y="7"/>
                    <a:pt x="3" y="0"/>
                    <a:pt x="9" y="4"/>
                  </a:cubicBezTo>
                  <a:cubicBezTo>
                    <a:pt x="13" y="7"/>
                    <a:pt x="13" y="17"/>
                    <a:pt x="8" y="23"/>
                  </a:cubicBezTo>
                  <a:cubicBezTo>
                    <a:pt x="8" y="23"/>
                    <a:pt x="12" y="11"/>
                    <a:pt x="7" y="8"/>
                  </a:cubicBezTo>
                  <a:cubicBezTo>
                    <a:pt x="4" y="5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F0B8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35" name="íṣļíḋè">
              <a:extLst>
                <a:ext uri="{FF2B5EF4-FFF2-40B4-BE49-F238E27FC236}">
                  <a16:creationId xmlns:a16="http://schemas.microsoft.com/office/drawing/2014/main" id="{4A40B084-EEA1-4547-BD47-82FCF9B31DC5}"/>
                </a:ext>
              </a:extLst>
            </p:cNvPr>
            <p:cNvSpPr/>
            <p:nvPr/>
          </p:nvSpPr>
          <p:spPr bwMode="auto">
            <a:xfrm>
              <a:off x="7556500" y="3071813"/>
              <a:ext cx="263525" cy="200025"/>
            </a:xfrm>
            <a:custGeom>
              <a:avLst/>
              <a:gdLst>
                <a:gd name="T0" fmla="*/ 80 w 80"/>
                <a:gd name="T1" fmla="*/ 39 h 61"/>
                <a:gd name="T2" fmla="*/ 38 w 80"/>
                <a:gd name="T3" fmla="*/ 61 h 61"/>
                <a:gd name="T4" fmla="*/ 28 w 80"/>
                <a:gd name="T5" fmla="*/ 42 h 61"/>
                <a:gd name="T6" fmla="*/ 2 w 80"/>
                <a:gd name="T7" fmla="*/ 44 h 61"/>
                <a:gd name="T8" fmla="*/ 0 w 80"/>
                <a:gd name="T9" fmla="*/ 43 h 61"/>
                <a:gd name="T10" fmla="*/ 23 w 80"/>
                <a:gd name="T11" fmla="*/ 33 h 61"/>
                <a:gd name="T12" fmla="*/ 34 w 80"/>
                <a:gd name="T13" fmla="*/ 10 h 61"/>
                <a:gd name="T14" fmla="*/ 79 w 80"/>
                <a:gd name="T15" fmla="*/ 0 h 61"/>
                <a:gd name="T16" fmla="*/ 76 w 80"/>
                <a:gd name="T17" fmla="*/ 14 h 61"/>
                <a:gd name="T18" fmla="*/ 80 w 80"/>
                <a:gd name="T19" fmla="*/ 3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61">
                  <a:moveTo>
                    <a:pt x="80" y="39"/>
                  </a:moveTo>
                  <a:cubicBezTo>
                    <a:pt x="38" y="61"/>
                    <a:pt x="38" y="61"/>
                    <a:pt x="38" y="61"/>
                  </a:cubicBezTo>
                  <a:cubicBezTo>
                    <a:pt x="38" y="61"/>
                    <a:pt x="31" y="43"/>
                    <a:pt x="28" y="42"/>
                  </a:cubicBezTo>
                  <a:cubicBezTo>
                    <a:pt x="24" y="40"/>
                    <a:pt x="12" y="44"/>
                    <a:pt x="2" y="44"/>
                  </a:cubicBezTo>
                  <a:cubicBezTo>
                    <a:pt x="1" y="44"/>
                    <a:pt x="0" y="44"/>
                    <a:pt x="0" y="43"/>
                  </a:cubicBezTo>
                  <a:cubicBezTo>
                    <a:pt x="0" y="43"/>
                    <a:pt x="18" y="36"/>
                    <a:pt x="23" y="33"/>
                  </a:cubicBezTo>
                  <a:cubicBezTo>
                    <a:pt x="28" y="30"/>
                    <a:pt x="34" y="10"/>
                    <a:pt x="34" y="1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8" y="5"/>
                    <a:pt x="77" y="10"/>
                    <a:pt x="76" y="14"/>
                  </a:cubicBezTo>
                  <a:cubicBezTo>
                    <a:pt x="72" y="34"/>
                    <a:pt x="80" y="39"/>
                    <a:pt x="80" y="39"/>
                  </a:cubicBezTo>
                  <a:close/>
                </a:path>
              </a:pathLst>
            </a:custGeom>
            <a:solidFill>
              <a:srgbClr val="F0B8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5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36" name="iṣḷiďe">
              <a:extLst>
                <a:ext uri="{FF2B5EF4-FFF2-40B4-BE49-F238E27FC236}">
                  <a16:creationId xmlns:a16="http://schemas.microsoft.com/office/drawing/2014/main" id="{7EC2C2A8-B775-41D9-8CAE-8EB13BAFAD62}"/>
                </a:ext>
              </a:extLst>
            </p:cNvPr>
            <p:cNvSpPr/>
            <p:nvPr/>
          </p:nvSpPr>
          <p:spPr bwMode="auto">
            <a:xfrm>
              <a:off x="7578725" y="3813175"/>
              <a:ext cx="660400" cy="1185863"/>
            </a:xfrm>
            <a:custGeom>
              <a:avLst/>
              <a:gdLst>
                <a:gd name="T0" fmla="*/ 200 w 200"/>
                <a:gd name="T1" fmla="*/ 295 h 360"/>
                <a:gd name="T2" fmla="*/ 171 w 200"/>
                <a:gd name="T3" fmla="*/ 317 h 360"/>
                <a:gd name="T4" fmla="*/ 99 w 200"/>
                <a:gd name="T5" fmla="*/ 210 h 360"/>
                <a:gd name="T6" fmla="*/ 85 w 200"/>
                <a:gd name="T7" fmla="*/ 134 h 360"/>
                <a:gd name="T8" fmla="*/ 59 w 200"/>
                <a:gd name="T9" fmla="*/ 220 h 360"/>
                <a:gd name="T10" fmla="*/ 62 w 200"/>
                <a:gd name="T11" fmla="*/ 244 h 360"/>
                <a:gd name="T12" fmla="*/ 56 w 200"/>
                <a:gd name="T13" fmla="*/ 290 h 360"/>
                <a:gd name="T14" fmla="*/ 42 w 200"/>
                <a:gd name="T15" fmla="*/ 355 h 360"/>
                <a:gd name="T16" fmla="*/ 20 w 200"/>
                <a:gd name="T17" fmla="*/ 359 h 360"/>
                <a:gd name="T18" fmla="*/ 4 w 200"/>
                <a:gd name="T19" fmla="*/ 353 h 360"/>
                <a:gd name="T20" fmla="*/ 4 w 200"/>
                <a:gd name="T21" fmla="*/ 248 h 360"/>
                <a:gd name="T22" fmla="*/ 1 w 200"/>
                <a:gd name="T23" fmla="*/ 201 h 360"/>
                <a:gd name="T24" fmla="*/ 11 w 200"/>
                <a:gd name="T25" fmla="*/ 113 h 360"/>
                <a:gd name="T26" fmla="*/ 24 w 200"/>
                <a:gd name="T27" fmla="*/ 24 h 360"/>
                <a:gd name="T28" fmla="*/ 134 w 200"/>
                <a:gd name="T29" fmla="*/ 0 h 360"/>
                <a:gd name="T30" fmla="*/ 146 w 200"/>
                <a:gd name="T31" fmla="*/ 62 h 360"/>
                <a:gd name="T32" fmla="*/ 150 w 200"/>
                <a:gd name="T33" fmla="*/ 194 h 360"/>
                <a:gd name="T34" fmla="*/ 181 w 200"/>
                <a:gd name="T35" fmla="*/ 237 h 360"/>
                <a:gd name="T36" fmla="*/ 196 w 200"/>
                <a:gd name="T37" fmla="*/ 281 h 360"/>
                <a:gd name="T38" fmla="*/ 200 w 200"/>
                <a:gd name="T39" fmla="*/ 295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0" h="360">
                  <a:moveTo>
                    <a:pt x="200" y="295"/>
                  </a:moveTo>
                  <a:cubicBezTo>
                    <a:pt x="189" y="318"/>
                    <a:pt x="171" y="317"/>
                    <a:pt x="171" y="317"/>
                  </a:cubicBezTo>
                  <a:cubicBezTo>
                    <a:pt x="171" y="317"/>
                    <a:pt x="101" y="219"/>
                    <a:pt x="99" y="210"/>
                  </a:cubicBezTo>
                  <a:cubicBezTo>
                    <a:pt x="97" y="202"/>
                    <a:pt x="85" y="134"/>
                    <a:pt x="85" y="134"/>
                  </a:cubicBezTo>
                  <a:cubicBezTo>
                    <a:pt x="59" y="220"/>
                    <a:pt x="59" y="220"/>
                    <a:pt x="59" y="220"/>
                  </a:cubicBezTo>
                  <a:cubicBezTo>
                    <a:pt x="61" y="228"/>
                    <a:pt x="62" y="235"/>
                    <a:pt x="62" y="244"/>
                  </a:cubicBezTo>
                  <a:cubicBezTo>
                    <a:pt x="62" y="255"/>
                    <a:pt x="60" y="269"/>
                    <a:pt x="56" y="290"/>
                  </a:cubicBezTo>
                  <a:cubicBezTo>
                    <a:pt x="48" y="325"/>
                    <a:pt x="42" y="355"/>
                    <a:pt x="42" y="355"/>
                  </a:cubicBezTo>
                  <a:cubicBezTo>
                    <a:pt x="35" y="360"/>
                    <a:pt x="27" y="360"/>
                    <a:pt x="20" y="359"/>
                  </a:cubicBezTo>
                  <a:cubicBezTo>
                    <a:pt x="11" y="358"/>
                    <a:pt x="4" y="353"/>
                    <a:pt x="4" y="353"/>
                  </a:cubicBezTo>
                  <a:cubicBezTo>
                    <a:pt x="4" y="353"/>
                    <a:pt x="5" y="270"/>
                    <a:pt x="4" y="248"/>
                  </a:cubicBezTo>
                  <a:cubicBezTo>
                    <a:pt x="3" y="226"/>
                    <a:pt x="0" y="215"/>
                    <a:pt x="1" y="201"/>
                  </a:cubicBezTo>
                  <a:cubicBezTo>
                    <a:pt x="3" y="186"/>
                    <a:pt x="7" y="150"/>
                    <a:pt x="11" y="113"/>
                  </a:cubicBezTo>
                  <a:cubicBezTo>
                    <a:pt x="16" y="75"/>
                    <a:pt x="24" y="24"/>
                    <a:pt x="24" y="24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34" y="0"/>
                    <a:pt x="145" y="14"/>
                    <a:pt x="146" y="62"/>
                  </a:cubicBezTo>
                  <a:cubicBezTo>
                    <a:pt x="147" y="100"/>
                    <a:pt x="150" y="194"/>
                    <a:pt x="150" y="194"/>
                  </a:cubicBezTo>
                  <a:cubicBezTo>
                    <a:pt x="168" y="205"/>
                    <a:pt x="173" y="216"/>
                    <a:pt x="181" y="237"/>
                  </a:cubicBezTo>
                  <a:cubicBezTo>
                    <a:pt x="186" y="251"/>
                    <a:pt x="192" y="269"/>
                    <a:pt x="196" y="281"/>
                  </a:cubicBezTo>
                  <a:cubicBezTo>
                    <a:pt x="199" y="288"/>
                    <a:pt x="200" y="294"/>
                    <a:pt x="200" y="295"/>
                  </a:cubicBezTo>
                  <a:close/>
                </a:path>
              </a:pathLst>
            </a:custGeom>
            <a:solidFill>
              <a:srgbClr val="0880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537" name="iSľïḋé">
              <a:extLst>
                <a:ext uri="{FF2B5EF4-FFF2-40B4-BE49-F238E27FC236}">
                  <a16:creationId xmlns:a16="http://schemas.microsoft.com/office/drawing/2014/main" id="{D7868C4A-5645-4225-9C4E-E09F1F703C9F}"/>
                </a:ext>
              </a:extLst>
            </p:cNvPr>
            <p:cNvSpPr/>
            <p:nvPr/>
          </p:nvSpPr>
          <p:spPr bwMode="auto">
            <a:xfrm>
              <a:off x="7859713" y="4040188"/>
              <a:ext cx="379413" cy="820738"/>
            </a:xfrm>
            <a:custGeom>
              <a:avLst/>
              <a:gdLst>
                <a:gd name="T0" fmla="*/ 115 w 115"/>
                <a:gd name="T1" fmla="*/ 226 h 249"/>
                <a:gd name="T2" fmla="*/ 86 w 115"/>
                <a:gd name="T3" fmla="*/ 248 h 249"/>
                <a:gd name="T4" fmla="*/ 14 w 115"/>
                <a:gd name="T5" fmla="*/ 141 h 249"/>
                <a:gd name="T6" fmla="*/ 0 w 115"/>
                <a:gd name="T7" fmla="*/ 65 h 249"/>
                <a:gd name="T8" fmla="*/ 11 w 115"/>
                <a:gd name="T9" fmla="*/ 27 h 249"/>
                <a:gd name="T10" fmla="*/ 47 w 115"/>
                <a:gd name="T11" fmla="*/ 0 h 249"/>
                <a:gd name="T12" fmla="*/ 24 w 115"/>
                <a:gd name="T13" fmla="*/ 33 h 249"/>
                <a:gd name="T14" fmla="*/ 24 w 115"/>
                <a:gd name="T15" fmla="*/ 118 h 249"/>
                <a:gd name="T16" fmla="*/ 72 w 115"/>
                <a:gd name="T17" fmla="*/ 210 h 249"/>
                <a:gd name="T18" fmla="*/ 111 w 115"/>
                <a:gd name="T19" fmla="*/ 212 h 249"/>
                <a:gd name="T20" fmla="*/ 115 w 115"/>
                <a:gd name="T21" fmla="*/ 22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249">
                  <a:moveTo>
                    <a:pt x="115" y="226"/>
                  </a:moveTo>
                  <a:cubicBezTo>
                    <a:pt x="104" y="249"/>
                    <a:pt x="86" y="248"/>
                    <a:pt x="86" y="248"/>
                  </a:cubicBezTo>
                  <a:cubicBezTo>
                    <a:pt x="86" y="248"/>
                    <a:pt x="16" y="150"/>
                    <a:pt x="14" y="141"/>
                  </a:cubicBezTo>
                  <a:cubicBezTo>
                    <a:pt x="12" y="133"/>
                    <a:pt x="0" y="65"/>
                    <a:pt x="0" y="65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34" y="16"/>
                    <a:pt x="47" y="0"/>
                  </a:cubicBezTo>
                  <a:cubicBezTo>
                    <a:pt x="47" y="1"/>
                    <a:pt x="36" y="21"/>
                    <a:pt x="24" y="33"/>
                  </a:cubicBezTo>
                  <a:cubicBezTo>
                    <a:pt x="24" y="33"/>
                    <a:pt x="24" y="100"/>
                    <a:pt x="24" y="118"/>
                  </a:cubicBezTo>
                  <a:cubicBezTo>
                    <a:pt x="23" y="136"/>
                    <a:pt x="48" y="177"/>
                    <a:pt x="72" y="210"/>
                  </a:cubicBezTo>
                  <a:cubicBezTo>
                    <a:pt x="92" y="239"/>
                    <a:pt x="108" y="218"/>
                    <a:pt x="111" y="212"/>
                  </a:cubicBezTo>
                  <a:cubicBezTo>
                    <a:pt x="114" y="219"/>
                    <a:pt x="115" y="225"/>
                    <a:pt x="115" y="226"/>
                  </a:cubicBezTo>
                  <a:close/>
                </a:path>
              </a:pathLst>
            </a:custGeom>
            <a:solidFill>
              <a:srgbClr val="0E54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538" name="iṣļîḋê">
              <a:extLst>
                <a:ext uri="{FF2B5EF4-FFF2-40B4-BE49-F238E27FC236}">
                  <a16:creationId xmlns:a16="http://schemas.microsoft.com/office/drawing/2014/main" id="{9A8D3F0C-D07D-4AEA-81A5-D27D9D43C915}"/>
                </a:ext>
              </a:extLst>
            </p:cNvPr>
            <p:cNvSpPr/>
            <p:nvPr/>
          </p:nvSpPr>
          <p:spPr bwMode="auto">
            <a:xfrm>
              <a:off x="7424738" y="2711450"/>
              <a:ext cx="444500" cy="495300"/>
            </a:xfrm>
            <a:custGeom>
              <a:avLst/>
              <a:gdLst>
                <a:gd name="T0" fmla="*/ 131 w 135"/>
                <a:gd name="T1" fmla="*/ 62 h 150"/>
                <a:gd name="T2" fmla="*/ 120 w 135"/>
                <a:gd name="T3" fmla="*/ 50 h 150"/>
                <a:gd name="T4" fmla="*/ 99 w 135"/>
                <a:gd name="T5" fmla="*/ 30 h 150"/>
                <a:gd name="T6" fmla="*/ 61 w 135"/>
                <a:gd name="T7" fmla="*/ 30 h 150"/>
                <a:gd name="T8" fmla="*/ 35 w 135"/>
                <a:gd name="T9" fmla="*/ 10 h 150"/>
                <a:gd name="T10" fmla="*/ 37 w 135"/>
                <a:gd name="T11" fmla="*/ 42 h 150"/>
                <a:gd name="T12" fmla="*/ 17 w 135"/>
                <a:gd name="T13" fmla="*/ 34 h 150"/>
                <a:gd name="T14" fmla="*/ 8 w 135"/>
                <a:gd name="T15" fmla="*/ 43 h 150"/>
                <a:gd name="T16" fmla="*/ 37 w 135"/>
                <a:gd name="T17" fmla="*/ 65 h 150"/>
                <a:gd name="T18" fmla="*/ 54 w 135"/>
                <a:gd name="T19" fmla="*/ 80 h 150"/>
                <a:gd name="T20" fmla="*/ 53 w 135"/>
                <a:gd name="T21" fmla="*/ 86 h 150"/>
                <a:gd name="T22" fmla="*/ 53 w 135"/>
                <a:gd name="T23" fmla="*/ 90 h 150"/>
                <a:gd name="T24" fmla="*/ 53 w 135"/>
                <a:gd name="T25" fmla="*/ 94 h 150"/>
                <a:gd name="T26" fmla="*/ 59 w 135"/>
                <a:gd name="T27" fmla="*/ 105 h 150"/>
                <a:gd name="T28" fmla="*/ 65 w 135"/>
                <a:gd name="T29" fmla="*/ 90 h 150"/>
                <a:gd name="T30" fmla="*/ 66 w 135"/>
                <a:gd name="T31" fmla="*/ 88 h 150"/>
                <a:gd name="T32" fmla="*/ 69 w 135"/>
                <a:gd name="T33" fmla="*/ 85 h 150"/>
                <a:gd name="T34" fmla="*/ 86 w 135"/>
                <a:gd name="T35" fmla="*/ 93 h 150"/>
                <a:gd name="T36" fmla="*/ 81 w 135"/>
                <a:gd name="T37" fmla="*/ 115 h 150"/>
                <a:gd name="T38" fmla="*/ 74 w 135"/>
                <a:gd name="T39" fmla="*/ 119 h 150"/>
                <a:gd name="T40" fmla="*/ 89 w 135"/>
                <a:gd name="T41" fmla="*/ 146 h 150"/>
                <a:gd name="T42" fmla="*/ 91 w 135"/>
                <a:gd name="T43" fmla="*/ 133 h 150"/>
                <a:gd name="T44" fmla="*/ 95 w 135"/>
                <a:gd name="T45" fmla="*/ 139 h 150"/>
                <a:gd name="T46" fmla="*/ 106 w 135"/>
                <a:gd name="T47" fmla="*/ 136 h 150"/>
                <a:gd name="T48" fmla="*/ 106 w 135"/>
                <a:gd name="T49" fmla="*/ 130 h 150"/>
                <a:gd name="T50" fmla="*/ 110 w 135"/>
                <a:gd name="T51" fmla="*/ 137 h 150"/>
                <a:gd name="T52" fmla="*/ 119 w 135"/>
                <a:gd name="T53" fmla="*/ 130 h 150"/>
                <a:gd name="T54" fmla="*/ 124 w 135"/>
                <a:gd name="T55" fmla="*/ 114 h 150"/>
                <a:gd name="T56" fmla="*/ 131 w 135"/>
                <a:gd name="T57" fmla="*/ 62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5" h="150">
                  <a:moveTo>
                    <a:pt x="131" y="62"/>
                  </a:moveTo>
                  <a:cubicBezTo>
                    <a:pt x="127" y="51"/>
                    <a:pt x="120" y="50"/>
                    <a:pt x="120" y="50"/>
                  </a:cubicBezTo>
                  <a:cubicBezTo>
                    <a:pt x="120" y="50"/>
                    <a:pt x="118" y="36"/>
                    <a:pt x="99" y="30"/>
                  </a:cubicBezTo>
                  <a:cubicBezTo>
                    <a:pt x="81" y="24"/>
                    <a:pt x="80" y="32"/>
                    <a:pt x="61" y="30"/>
                  </a:cubicBezTo>
                  <a:cubicBezTo>
                    <a:pt x="41" y="29"/>
                    <a:pt x="44" y="0"/>
                    <a:pt x="35" y="10"/>
                  </a:cubicBezTo>
                  <a:cubicBezTo>
                    <a:pt x="27" y="21"/>
                    <a:pt x="37" y="42"/>
                    <a:pt x="37" y="42"/>
                  </a:cubicBezTo>
                  <a:cubicBezTo>
                    <a:pt x="37" y="42"/>
                    <a:pt x="24" y="39"/>
                    <a:pt x="17" y="34"/>
                  </a:cubicBezTo>
                  <a:cubicBezTo>
                    <a:pt x="10" y="28"/>
                    <a:pt x="0" y="23"/>
                    <a:pt x="8" y="43"/>
                  </a:cubicBezTo>
                  <a:cubicBezTo>
                    <a:pt x="16" y="64"/>
                    <a:pt x="37" y="65"/>
                    <a:pt x="37" y="65"/>
                  </a:cubicBezTo>
                  <a:cubicBezTo>
                    <a:pt x="43" y="75"/>
                    <a:pt x="54" y="80"/>
                    <a:pt x="54" y="80"/>
                  </a:cubicBezTo>
                  <a:cubicBezTo>
                    <a:pt x="54" y="80"/>
                    <a:pt x="53" y="82"/>
                    <a:pt x="53" y="86"/>
                  </a:cubicBezTo>
                  <a:cubicBezTo>
                    <a:pt x="53" y="88"/>
                    <a:pt x="53" y="89"/>
                    <a:pt x="53" y="90"/>
                  </a:cubicBezTo>
                  <a:cubicBezTo>
                    <a:pt x="53" y="91"/>
                    <a:pt x="53" y="92"/>
                    <a:pt x="53" y="94"/>
                  </a:cubicBezTo>
                  <a:cubicBezTo>
                    <a:pt x="53" y="102"/>
                    <a:pt x="55" y="107"/>
                    <a:pt x="59" y="105"/>
                  </a:cubicBezTo>
                  <a:cubicBezTo>
                    <a:pt x="62" y="104"/>
                    <a:pt x="63" y="94"/>
                    <a:pt x="65" y="90"/>
                  </a:cubicBezTo>
                  <a:cubicBezTo>
                    <a:pt x="65" y="89"/>
                    <a:pt x="66" y="89"/>
                    <a:pt x="66" y="88"/>
                  </a:cubicBezTo>
                  <a:cubicBezTo>
                    <a:pt x="67" y="87"/>
                    <a:pt x="68" y="86"/>
                    <a:pt x="69" y="85"/>
                  </a:cubicBezTo>
                  <a:cubicBezTo>
                    <a:pt x="78" y="80"/>
                    <a:pt x="84" y="86"/>
                    <a:pt x="86" y="93"/>
                  </a:cubicBezTo>
                  <a:cubicBezTo>
                    <a:pt x="89" y="102"/>
                    <a:pt x="84" y="110"/>
                    <a:pt x="81" y="115"/>
                  </a:cubicBezTo>
                  <a:cubicBezTo>
                    <a:pt x="78" y="120"/>
                    <a:pt x="74" y="119"/>
                    <a:pt x="74" y="119"/>
                  </a:cubicBezTo>
                  <a:cubicBezTo>
                    <a:pt x="75" y="144"/>
                    <a:pt x="88" y="150"/>
                    <a:pt x="89" y="146"/>
                  </a:cubicBezTo>
                  <a:cubicBezTo>
                    <a:pt x="90" y="141"/>
                    <a:pt x="91" y="133"/>
                    <a:pt x="91" y="133"/>
                  </a:cubicBezTo>
                  <a:cubicBezTo>
                    <a:pt x="91" y="133"/>
                    <a:pt x="92" y="136"/>
                    <a:pt x="95" y="139"/>
                  </a:cubicBezTo>
                  <a:cubicBezTo>
                    <a:pt x="99" y="143"/>
                    <a:pt x="107" y="142"/>
                    <a:pt x="106" y="136"/>
                  </a:cubicBezTo>
                  <a:cubicBezTo>
                    <a:pt x="106" y="134"/>
                    <a:pt x="106" y="130"/>
                    <a:pt x="106" y="130"/>
                  </a:cubicBezTo>
                  <a:cubicBezTo>
                    <a:pt x="107" y="133"/>
                    <a:pt x="109" y="135"/>
                    <a:pt x="110" y="137"/>
                  </a:cubicBezTo>
                  <a:cubicBezTo>
                    <a:pt x="113" y="139"/>
                    <a:pt x="118" y="136"/>
                    <a:pt x="119" y="130"/>
                  </a:cubicBezTo>
                  <a:cubicBezTo>
                    <a:pt x="120" y="125"/>
                    <a:pt x="121" y="122"/>
                    <a:pt x="124" y="114"/>
                  </a:cubicBezTo>
                  <a:cubicBezTo>
                    <a:pt x="128" y="101"/>
                    <a:pt x="135" y="74"/>
                    <a:pt x="131" y="62"/>
                  </a:cubicBezTo>
                  <a:close/>
                </a:path>
              </a:pathLst>
            </a:custGeom>
            <a:solidFill>
              <a:srgbClr val="13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539" name="íṣľiḍè">
              <a:extLst>
                <a:ext uri="{FF2B5EF4-FFF2-40B4-BE49-F238E27FC236}">
                  <a16:creationId xmlns:a16="http://schemas.microsoft.com/office/drawing/2014/main" id="{70782F09-9D3A-40D7-8080-6FB28C26F5C0}"/>
                </a:ext>
              </a:extLst>
            </p:cNvPr>
            <p:cNvSpPr/>
            <p:nvPr/>
          </p:nvSpPr>
          <p:spPr bwMode="auto">
            <a:xfrm>
              <a:off x="7464425" y="2992438"/>
              <a:ext cx="187325" cy="104775"/>
            </a:xfrm>
            <a:custGeom>
              <a:avLst/>
              <a:gdLst>
                <a:gd name="T0" fmla="*/ 41 w 57"/>
                <a:gd name="T1" fmla="*/ 1 h 32"/>
                <a:gd name="T2" fmla="*/ 17 w 57"/>
                <a:gd name="T3" fmla="*/ 3 h 32"/>
                <a:gd name="T4" fmla="*/ 1 w 57"/>
                <a:gd name="T5" fmla="*/ 4 h 32"/>
                <a:gd name="T6" fmla="*/ 1 w 57"/>
                <a:gd name="T7" fmla="*/ 5 h 32"/>
                <a:gd name="T8" fmla="*/ 2 w 57"/>
                <a:gd name="T9" fmla="*/ 25 h 32"/>
                <a:gd name="T10" fmla="*/ 15 w 57"/>
                <a:gd name="T11" fmla="*/ 32 h 32"/>
                <a:gd name="T12" fmla="*/ 18 w 57"/>
                <a:gd name="T13" fmla="*/ 32 h 32"/>
                <a:gd name="T14" fmla="*/ 18 w 57"/>
                <a:gd name="T15" fmla="*/ 28 h 32"/>
                <a:gd name="T16" fmla="*/ 6 w 57"/>
                <a:gd name="T17" fmla="*/ 24 h 32"/>
                <a:gd name="T18" fmla="*/ 5 w 57"/>
                <a:gd name="T19" fmla="*/ 8 h 32"/>
                <a:gd name="T20" fmla="*/ 17 w 57"/>
                <a:gd name="T21" fmla="*/ 7 h 32"/>
                <a:gd name="T22" fmla="*/ 41 w 57"/>
                <a:gd name="T23" fmla="*/ 5 h 32"/>
                <a:gd name="T24" fmla="*/ 53 w 57"/>
                <a:gd name="T25" fmla="*/ 5 h 32"/>
                <a:gd name="T26" fmla="*/ 54 w 57"/>
                <a:gd name="T27" fmla="*/ 3 h 32"/>
                <a:gd name="T28" fmla="*/ 57 w 57"/>
                <a:gd name="T29" fmla="*/ 0 h 32"/>
                <a:gd name="T30" fmla="*/ 41 w 57"/>
                <a:gd name="T31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7" h="32">
                  <a:moveTo>
                    <a:pt x="41" y="1"/>
                  </a:moveTo>
                  <a:cubicBezTo>
                    <a:pt x="17" y="3"/>
                    <a:pt x="17" y="3"/>
                    <a:pt x="17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0" y="17"/>
                    <a:pt x="2" y="25"/>
                  </a:cubicBezTo>
                  <a:cubicBezTo>
                    <a:pt x="4" y="31"/>
                    <a:pt x="11" y="32"/>
                    <a:pt x="15" y="32"/>
                  </a:cubicBezTo>
                  <a:cubicBezTo>
                    <a:pt x="16" y="32"/>
                    <a:pt x="17" y="32"/>
                    <a:pt x="18" y="32"/>
                  </a:cubicBezTo>
                  <a:cubicBezTo>
                    <a:pt x="18" y="30"/>
                    <a:pt x="18" y="29"/>
                    <a:pt x="18" y="28"/>
                  </a:cubicBezTo>
                  <a:cubicBezTo>
                    <a:pt x="16" y="28"/>
                    <a:pt x="7" y="29"/>
                    <a:pt x="6" y="24"/>
                  </a:cubicBezTo>
                  <a:cubicBezTo>
                    <a:pt x="5" y="18"/>
                    <a:pt x="5" y="11"/>
                    <a:pt x="5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4"/>
                    <a:pt x="54" y="4"/>
                    <a:pt x="54" y="3"/>
                  </a:cubicBezTo>
                  <a:cubicBezTo>
                    <a:pt x="55" y="2"/>
                    <a:pt x="56" y="1"/>
                    <a:pt x="57" y="0"/>
                  </a:cubicBezTo>
                  <a:lnTo>
                    <a:pt x="41" y="1"/>
                  </a:lnTo>
                  <a:close/>
                </a:path>
              </a:pathLst>
            </a:custGeom>
            <a:solidFill>
              <a:srgbClr val="E635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40" name="î$ļîḋê">
              <a:extLst>
                <a:ext uri="{FF2B5EF4-FFF2-40B4-BE49-F238E27FC236}">
                  <a16:creationId xmlns:a16="http://schemas.microsoft.com/office/drawing/2014/main" id="{4C886A00-EDDC-4F6C-92A8-9A7D30041C3D}"/>
                </a:ext>
              </a:extLst>
            </p:cNvPr>
            <p:cNvSpPr/>
            <p:nvPr/>
          </p:nvSpPr>
          <p:spPr bwMode="auto">
            <a:xfrm>
              <a:off x="7529513" y="3176588"/>
              <a:ext cx="498475" cy="765175"/>
            </a:xfrm>
            <a:custGeom>
              <a:avLst/>
              <a:gdLst>
                <a:gd name="T0" fmla="*/ 33 w 151"/>
                <a:gd name="T1" fmla="*/ 42 h 232"/>
                <a:gd name="T2" fmla="*/ 4 w 151"/>
                <a:gd name="T3" fmla="*/ 67 h 232"/>
                <a:gd name="T4" fmla="*/ 22 w 151"/>
                <a:gd name="T5" fmla="*/ 137 h 232"/>
                <a:gd name="T6" fmla="*/ 39 w 151"/>
                <a:gd name="T7" fmla="*/ 181 h 232"/>
                <a:gd name="T8" fmla="*/ 38 w 151"/>
                <a:gd name="T9" fmla="*/ 215 h 232"/>
                <a:gd name="T10" fmla="*/ 107 w 151"/>
                <a:gd name="T11" fmla="*/ 220 h 232"/>
                <a:gd name="T12" fmla="*/ 150 w 151"/>
                <a:gd name="T13" fmla="*/ 186 h 232"/>
                <a:gd name="T14" fmla="*/ 145 w 151"/>
                <a:gd name="T15" fmla="*/ 110 h 232"/>
                <a:gd name="T16" fmla="*/ 131 w 151"/>
                <a:gd name="T17" fmla="*/ 19 h 232"/>
                <a:gd name="T18" fmla="*/ 97 w 151"/>
                <a:gd name="T19" fmla="*/ 12 h 232"/>
                <a:gd name="T20" fmla="*/ 33 w 151"/>
                <a:gd name="T21" fmla="*/ 4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32">
                  <a:moveTo>
                    <a:pt x="33" y="42"/>
                  </a:moveTo>
                  <a:cubicBezTo>
                    <a:pt x="26" y="47"/>
                    <a:pt x="8" y="55"/>
                    <a:pt x="4" y="67"/>
                  </a:cubicBezTo>
                  <a:cubicBezTo>
                    <a:pt x="0" y="79"/>
                    <a:pt x="11" y="118"/>
                    <a:pt x="22" y="137"/>
                  </a:cubicBezTo>
                  <a:cubicBezTo>
                    <a:pt x="33" y="155"/>
                    <a:pt x="37" y="170"/>
                    <a:pt x="39" y="181"/>
                  </a:cubicBezTo>
                  <a:cubicBezTo>
                    <a:pt x="41" y="193"/>
                    <a:pt x="38" y="209"/>
                    <a:pt x="38" y="215"/>
                  </a:cubicBezTo>
                  <a:cubicBezTo>
                    <a:pt x="37" y="220"/>
                    <a:pt x="71" y="232"/>
                    <a:pt x="107" y="220"/>
                  </a:cubicBezTo>
                  <a:cubicBezTo>
                    <a:pt x="144" y="207"/>
                    <a:pt x="151" y="194"/>
                    <a:pt x="150" y="186"/>
                  </a:cubicBezTo>
                  <a:cubicBezTo>
                    <a:pt x="150" y="177"/>
                    <a:pt x="144" y="144"/>
                    <a:pt x="145" y="110"/>
                  </a:cubicBezTo>
                  <a:cubicBezTo>
                    <a:pt x="145" y="76"/>
                    <a:pt x="142" y="37"/>
                    <a:pt x="131" y="19"/>
                  </a:cubicBezTo>
                  <a:cubicBezTo>
                    <a:pt x="120" y="0"/>
                    <a:pt x="107" y="7"/>
                    <a:pt x="97" y="12"/>
                  </a:cubicBezTo>
                  <a:cubicBezTo>
                    <a:pt x="88" y="16"/>
                    <a:pt x="33" y="42"/>
                    <a:pt x="33" y="42"/>
                  </a:cubicBezTo>
                  <a:close/>
                </a:path>
              </a:pathLst>
            </a:custGeom>
            <a:solidFill>
              <a:srgbClr val="F781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541" name="îṥliḓe">
              <a:extLst>
                <a:ext uri="{FF2B5EF4-FFF2-40B4-BE49-F238E27FC236}">
                  <a16:creationId xmlns:a16="http://schemas.microsoft.com/office/drawing/2014/main" id="{BA5700E1-8013-4924-AA2F-DF081FD086AC}"/>
                </a:ext>
              </a:extLst>
            </p:cNvPr>
            <p:cNvSpPr/>
            <p:nvPr/>
          </p:nvSpPr>
          <p:spPr bwMode="auto">
            <a:xfrm>
              <a:off x="8153400" y="4887913"/>
              <a:ext cx="3175" cy="0"/>
            </a:xfrm>
            <a:custGeom>
              <a:avLst/>
              <a:gdLst>
                <a:gd name="T0" fmla="*/ 0 w 2"/>
                <a:gd name="T1" fmla="*/ 2 w 2"/>
                <a:gd name="T2" fmla="*/ 0 w 2"/>
                <a:gd name="T3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67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42" name="ïṩliḓé">
              <a:extLst>
                <a:ext uri="{FF2B5EF4-FFF2-40B4-BE49-F238E27FC236}">
                  <a16:creationId xmlns:a16="http://schemas.microsoft.com/office/drawing/2014/main" id="{7794BF2B-CF51-4B4B-91FC-2BCD5320C884}"/>
                </a:ext>
              </a:extLst>
            </p:cNvPr>
            <p:cNvSpPr/>
            <p:nvPr/>
          </p:nvSpPr>
          <p:spPr bwMode="auto">
            <a:xfrm>
              <a:off x="8153400" y="4887913"/>
              <a:ext cx="3175" cy="0"/>
            </a:xfrm>
            <a:custGeom>
              <a:avLst/>
              <a:gdLst>
                <a:gd name="T0" fmla="*/ 0 w 2"/>
                <a:gd name="T1" fmla="*/ 2 w 2"/>
                <a:gd name="T2" fmla="*/ 0 w 2"/>
                <a:gd name="T3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43" name="ïŝ1ïḋê">
              <a:extLst>
                <a:ext uri="{FF2B5EF4-FFF2-40B4-BE49-F238E27FC236}">
                  <a16:creationId xmlns:a16="http://schemas.microsoft.com/office/drawing/2014/main" id="{DCAD8682-E940-46AE-8CF5-C44757823120}"/>
                </a:ext>
              </a:extLst>
            </p:cNvPr>
            <p:cNvSpPr/>
            <p:nvPr/>
          </p:nvSpPr>
          <p:spPr bwMode="auto">
            <a:xfrm>
              <a:off x="8153400" y="4808538"/>
              <a:ext cx="228600" cy="407988"/>
            </a:xfrm>
            <a:custGeom>
              <a:avLst/>
              <a:gdLst>
                <a:gd name="T0" fmla="*/ 67 w 69"/>
                <a:gd name="T1" fmla="*/ 23 h 124"/>
                <a:gd name="T2" fmla="*/ 65 w 69"/>
                <a:gd name="T3" fmla="*/ 96 h 124"/>
                <a:gd name="T4" fmla="*/ 27 w 69"/>
                <a:gd name="T5" fmla="*/ 119 h 124"/>
                <a:gd name="T6" fmla="*/ 25 w 69"/>
                <a:gd name="T7" fmla="*/ 120 h 124"/>
                <a:gd name="T8" fmla="*/ 25 w 69"/>
                <a:gd name="T9" fmla="*/ 120 h 124"/>
                <a:gd name="T10" fmla="*/ 7 w 69"/>
                <a:gd name="T11" fmla="*/ 116 h 124"/>
                <a:gd name="T12" fmla="*/ 15 w 69"/>
                <a:gd name="T13" fmla="*/ 83 h 124"/>
                <a:gd name="T14" fmla="*/ 16 w 69"/>
                <a:gd name="T15" fmla="*/ 72 h 124"/>
                <a:gd name="T16" fmla="*/ 13 w 69"/>
                <a:gd name="T17" fmla="*/ 40 h 124"/>
                <a:gd name="T18" fmla="*/ 1 w 69"/>
                <a:gd name="T19" fmla="*/ 24 h 124"/>
                <a:gd name="T20" fmla="*/ 24 w 69"/>
                <a:gd name="T21" fmla="*/ 8 h 124"/>
                <a:gd name="T22" fmla="*/ 36 w 69"/>
                <a:gd name="T23" fmla="*/ 0 h 124"/>
                <a:gd name="T24" fmla="*/ 59 w 69"/>
                <a:gd name="T25" fmla="*/ 13 h 124"/>
                <a:gd name="T26" fmla="*/ 67 w 69"/>
                <a:gd name="T27" fmla="*/ 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" h="124">
                  <a:moveTo>
                    <a:pt x="67" y="23"/>
                  </a:moveTo>
                  <a:cubicBezTo>
                    <a:pt x="67" y="23"/>
                    <a:pt x="65" y="94"/>
                    <a:pt x="65" y="96"/>
                  </a:cubicBezTo>
                  <a:cubicBezTo>
                    <a:pt x="66" y="98"/>
                    <a:pt x="38" y="113"/>
                    <a:pt x="27" y="119"/>
                  </a:cubicBezTo>
                  <a:cubicBezTo>
                    <a:pt x="27" y="120"/>
                    <a:pt x="26" y="120"/>
                    <a:pt x="25" y="120"/>
                  </a:cubicBezTo>
                  <a:cubicBezTo>
                    <a:pt x="25" y="120"/>
                    <a:pt x="25" y="120"/>
                    <a:pt x="25" y="120"/>
                  </a:cubicBezTo>
                  <a:cubicBezTo>
                    <a:pt x="15" y="124"/>
                    <a:pt x="7" y="116"/>
                    <a:pt x="7" y="116"/>
                  </a:cubicBezTo>
                  <a:cubicBezTo>
                    <a:pt x="0" y="96"/>
                    <a:pt x="15" y="83"/>
                    <a:pt x="15" y="83"/>
                  </a:cubicBezTo>
                  <a:cubicBezTo>
                    <a:pt x="15" y="83"/>
                    <a:pt x="16" y="83"/>
                    <a:pt x="16" y="72"/>
                  </a:cubicBezTo>
                  <a:cubicBezTo>
                    <a:pt x="16" y="61"/>
                    <a:pt x="16" y="44"/>
                    <a:pt x="13" y="40"/>
                  </a:cubicBezTo>
                  <a:cubicBezTo>
                    <a:pt x="7" y="31"/>
                    <a:pt x="2" y="25"/>
                    <a:pt x="1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6" y="9"/>
                    <a:pt x="48" y="8"/>
                    <a:pt x="59" y="13"/>
                  </a:cubicBezTo>
                  <a:cubicBezTo>
                    <a:pt x="69" y="18"/>
                    <a:pt x="67" y="23"/>
                    <a:pt x="67" y="23"/>
                  </a:cubicBezTo>
                </a:path>
              </a:pathLst>
            </a:custGeom>
            <a:solidFill>
              <a:srgbClr val="0A67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544" name="íṧľîďé">
              <a:extLst>
                <a:ext uri="{FF2B5EF4-FFF2-40B4-BE49-F238E27FC236}">
                  <a16:creationId xmlns:a16="http://schemas.microsoft.com/office/drawing/2014/main" id="{63E48A4E-5123-4F31-966B-FAE15C44F6BD}"/>
                </a:ext>
              </a:extLst>
            </p:cNvPr>
            <p:cNvSpPr/>
            <p:nvPr/>
          </p:nvSpPr>
          <p:spPr bwMode="auto">
            <a:xfrm>
              <a:off x="8156575" y="4848225"/>
              <a:ext cx="165100" cy="361950"/>
            </a:xfrm>
            <a:custGeom>
              <a:avLst/>
              <a:gdLst>
                <a:gd name="T0" fmla="*/ 27 w 50"/>
                <a:gd name="T1" fmla="*/ 0 h 110"/>
                <a:gd name="T2" fmla="*/ 0 w 50"/>
                <a:gd name="T3" fmla="*/ 12 h 110"/>
                <a:gd name="T4" fmla="*/ 0 w 50"/>
                <a:gd name="T5" fmla="*/ 12 h 110"/>
                <a:gd name="T6" fmla="*/ 12 w 50"/>
                <a:gd name="T7" fmla="*/ 28 h 110"/>
                <a:gd name="T8" fmla="*/ 15 w 50"/>
                <a:gd name="T9" fmla="*/ 60 h 110"/>
                <a:gd name="T10" fmla="*/ 15 w 50"/>
                <a:gd name="T11" fmla="*/ 63 h 110"/>
                <a:gd name="T12" fmla="*/ 14 w 50"/>
                <a:gd name="T13" fmla="*/ 71 h 110"/>
                <a:gd name="T14" fmla="*/ 14 w 50"/>
                <a:gd name="T15" fmla="*/ 71 h 110"/>
                <a:gd name="T16" fmla="*/ 4 w 50"/>
                <a:gd name="T17" fmla="*/ 93 h 110"/>
                <a:gd name="T18" fmla="*/ 6 w 50"/>
                <a:gd name="T19" fmla="*/ 104 h 110"/>
                <a:gd name="T20" fmla="*/ 19 w 50"/>
                <a:gd name="T21" fmla="*/ 110 h 110"/>
                <a:gd name="T22" fmla="*/ 24 w 50"/>
                <a:gd name="T23" fmla="*/ 108 h 110"/>
                <a:gd name="T24" fmla="*/ 24 w 50"/>
                <a:gd name="T25" fmla="*/ 108 h 110"/>
                <a:gd name="T26" fmla="*/ 34 w 50"/>
                <a:gd name="T27" fmla="*/ 91 h 110"/>
                <a:gd name="T28" fmla="*/ 43 w 50"/>
                <a:gd name="T29" fmla="*/ 26 h 110"/>
                <a:gd name="T30" fmla="*/ 33 w 50"/>
                <a:gd name="T31" fmla="*/ 9 h 110"/>
                <a:gd name="T32" fmla="*/ 27 w 50"/>
                <a:gd name="T3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110">
                  <a:moveTo>
                    <a:pt x="27" y="0"/>
                  </a:moveTo>
                  <a:cubicBezTo>
                    <a:pt x="19" y="6"/>
                    <a:pt x="7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4"/>
                    <a:pt x="6" y="19"/>
                    <a:pt x="12" y="28"/>
                  </a:cubicBezTo>
                  <a:cubicBezTo>
                    <a:pt x="15" y="32"/>
                    <a:pt x="15" y="49"/>
                    <a:pt x="15" y="60"/>
                  </a:cubicBezTo>
                  <a:cubicBezTo>
                    <a:pt x="15" y="61"/>
                    <a:pt x="15" y="62"/>
                    <a:pt x="15" y="63"/>
                  </a:cubicBezTo>
                  <a:cubicBezTo>
                    <a:pt x="15" y="71"/>
                    <a:pt x="14" y="71"/>
                    <a:pt x="14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4" y="71"/>
                    <a:pt x="4" y="79"/>
                    <a:pt x="4" y="93"/>
                  </a:cubicBezTo>
                  <a:cubicBezTo>
                    <a:pt x="4" y="96"/>
                    <a:pt x="5" y="100"/>
                    <a:pt x="6" y="104"/>
                  </a:cubicBezTo>
                  <a:cubicBezTo>
                    <a:pt x="6" y="104"/>
                    <a:pt x="11" y="110"/>
                    <a:pt x="19" y="110"/>
                  </a:cubicBezTo>
                  <a:cubicBezTo>
                    <a:pt x="20" y="110"/>
                    <a:pt x="22" y="109"/>
                    <a:pt x="24" y="108"/>
                  </a:cubicBezTo>
                  <a:cubicBezTo>
                    <a:pt x="24" y="108"/>
                    <a:pt x="24" y="108"/>
                    <a:pt x="24" y="108"/>
                  </a:cubicBezTo>
                  <a:cubicBezTo>
                    <a:pt x="29" y="106"/>
                    <a:pt x="31" y="100"/>
                    <a:pt x="34" y="91"/>
                  </a:cubicBezTo>
                  <a:cubicBezTo>
                    <a:pt x="40" y="77"/>
                    <a:pt x="50" y="30"/>
                    <a:pt x="43" y="26"/>
                  </a:cubicBezTo>
                  <a:cubicBezTo>
                    <a:pt x="34" y="22"/>
                    <a:pt x="33" y="18"/>
                    <a:pt x="33" y="9"/>
                  </a:cubicBezTo>
                  <a:cubicBezTo>
                    <a:pt x="32" y="5"/>
                    <a:pt x="30" y="2"/>
                    <a:pt x="27" y="0"/>
                  </a:cubicBezTo>
                </a:path>
              </a:pathLst>
            </a:custGeom>
            <a:solidFill>
              <a:srgbClr val="0D5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545" name="ïS1íḍé">
              <a:extLst>
                <a:ext uri="{FF2B5EF4-FFF2-40B4-BE49-F238E27FC236}">
                  <a16:creationId xmlns:a16="http://schemas.microsoft.com/office/drawing/2014/main" id="{F318E9D3-FC09-4DFC-AD06-1514070C5BF9}"/>
                </a:ext>
              </a:extLst>
            </p:cNvPr>
            <p:cNvSpPr/>
            <p:nvPr/>
          </p:nvSpPr>
          <p:spPr bwMode="auto">
            <a:xfrm>
              <a:off x="8213725" y="5091113"/>
              <a:ext cx="15875" cy="20638"/>
            </a:xfrm>
            <a:prstGeom prst="ellipse">
              <a:avLst/>
            </a:prstGeom>
            <a:solidFill>
              <a:srgbClr val="FDF9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46" name="íṩḷîdê">
              <a:extLst>
                <a:ext uri="{FF2B5EF4-FFF2-40B4-BE49-F238E27FC236}">
                  <a16:creationId xmlns:a16="http://schemas.microsoft.com/office/drawing/2014/main" id="{DC04DBD9-6326-4C85-A2EC-CBFAC7047AE5}"/>
                </a:ext>
              </a:extLst>
            </p:cNvPr>
            <p:cNvSpPr/>
            <p:nvPr/>
          </p:nvSpPr>
          <p:spPr bwMode="auto">
            <a:xfrm>
              <a:off x="8216900" y="5045075"/>
              <a:ext cx="19050" cy="20638"/>
            </a:xfrm>
            <a:prstGeom prst="ellipse">
              <a:avLst/>
            </a:prstGeom>
            <a:solidFill>
              <a:srgbClr val="FDF9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47" name="íşḻíḑê">
              <a:extLst>
                <a:ext uri="{FF2B5EF4-FFF2-40B4-BE49-F238E27FC236}">
                  <a16:creationId xmlns:a16="http://schemas.microsoft.com/office/drawing/2014/main" id="{6D424259-274D-43EB-ADD4-0E82C01B050E}"/>
                </a:ext>
              </a:extLst>
            </p:cNvPr>
            <p:cNvSpPr/>
            <p:nvPr/>
          </p:nvSpPr>
          <p:spPr bwMode="auto">
            <a:xfrm>
              <a:off x="8220075" y="4983163"/>
              <a:ext cx="19050" cy="19050"/>
            </a:xfrm>
            <a:prstGeom prst="ellipse">
              <a:avLst/>
            </a:prstGeom>
            <a:solidFill>
              <a:srgbClr val="FDF9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48" name="î$ḻïḋê">
              <a:extLst>
                <a:ext uri="{FF2B5EF4-FFF2-40B4-BE49-F238E27FC236}">
                  <a16:creationId xmlns:a16="http://schemas.microsoft.com/office/drawing/2014/main" id="{7511CC22-3D33-4665-90E4-DDB4F4594F28}"/>
                </a:ext>
              </a:extLst>
            </p:cNvPr>
            <p:cNvSpPr/>
            <p:nvPr/>
          </p:nvSpPr>
          <p:spPr bwMode="auto">
            <a:xfrm>
              <a:off x="8094663" y="5072063"/>
              <a:ext cx="107950" cy="119063"/>
            </a:xfrm>
            <a:custGeom>
              <a:avLst/>
              <a:gdLst>
                <a:gd name="T0" fmla="*/ 33 w 33"/>
                <a:gd name="T1" fmla="*/ 3 h 36"/>
                <a:gd name="T2" fmla="*/ 29 w 33"/>
                <a:gd name="T3" fmla="*/ 8 h 36"/>
                <a:gd name="T4" fmla="*/ 29 w 33"/>
                <a:gd name="T5" fmla="*/ 8 h 36"/>
                <a:gd name="T6" fmla="*/ 25 w 33"/>
                <a:gd name="T7" fmla="*/ 36 h 36"/>
                <a:gd name="T8" fmla="*/ 1 w 33"/>
                <a:gd name="T9" fmla="*/ 23 h 36"/>
                <a:gd name="T10" fmla="*/ 11 w 33"/>
                <a:gd name="T11" fmla="*/ 7 h 36"/>
                <a:gd name="T12" fmla="*/ 15 w 33"/>
                <a:gd name="T13" fmla="*/ 4 h 36"/>
                <a:gd name="T14" fmla="*/ 15 w 33"/>
                <a:gd name="T15" fmla="*/ 4 h 36"/>
                <a:gd name="T16" fmla="*/ 33 w 33"/>
                <a:gd name="T17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36">
                  <a:moveTo>
                    <a:pt x="33" y="3"/>
                  </a:moveTo>
                  <a:cubicBezTo>
                    <a:pt x="31" y="4"/>
                    <a:pt x="30" y="6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4" y="16"/>
                    <a:pt x="23" y="26"/>
                    <a:pt x="25" y="36"/>
                  </a:cubicBezTo>
                  <a:cubicBezTo>
                    <a:pt x="6" y="34"/>
                    <a:pt x="1" y="23"/>
                    <a:pt x="1" y="23"/>
                  </a:cubicBezTo>
                  <a:cubicBezTo>
                    <a:pt x="1" y="23"/>
                    <a:pt x="0" y="14"/>
                    <a:pt x="11" y="7"/>
                  </a:cubicBezTo>
                  <a:cubicBezTo>
                    <a:pt x="12" y="6"/>
                    <a:pt x="14" y="5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25" y="0"/>
                    <a:pt x="33" y="3"/>
                    <a:pt x="33" y="3"/>
                  </a:cubicBezTo>
                  <a:close/>
                </a:path>
              </a:pathLst>
            </a:custGeom>
            <a:solidFill>
              <a:srgbClr val="F2F4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49" name="iŝḻïḋè">
              <a:extLst>
                <a:ext uri="{FF2B5EF4-FFF2-40B4-BE49-F238E27FC236}">
                  <a16:creationId xmlns:a16="http://schemas.microsoft.com/office/drawing/2014/main" id="{95A3F7B8-6263-4CE1-8F6D-189F313FBF6B}"/>
                </a:ext>
              </a:extLst>
            </p:cNvPr>
            <p:cNvSpPr/>
            <p:nvPr/>
          </p:nvSpPr>
          <p:spPr bwMode="auto">
            <a:xfrm>
              <a:off x="8094663" y="5084763"/>
              <a:ext cx="95250" cy="106363"/>
            </a:xfrm>
            <a:custGeom>
              <a:avLst/>
              <a:gdLst>
                <a:gd name="T0" fmla="*/ 25 w 29"/>
                <a:gd name="T1" fmla="*/ 32 h 32"/>
                <a:gd name="T2" fmla="*/ 1 w 29"/>
                <a:gd name="T3" fmla="*/ 19 h 32"/>
                <a:gd name="T4" fmla="*/ 11 w 29"/>
                <a:gd name="T5" fmla="*/ 3 h 32"/>
                <a:gd name="T6" fmla="*/ 15 w 29"/>
                <a:gd name="T7" fmla="*/ 0 h 32"/>
                <a:gd name="T8" fmla="*/ 9 w 29"/>
                <a:gd name="T9" fmla="*/ 14 h 32"/>
                <a:gd name="T10" fmla="*/ 29 w 29"/>
                <a:gd name="T11" fmla="*/ 4 h 32"/>
                <a:gd name="T12" fmla="*/ 25 w 29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32">
                  <a:moveTo>
                    <a:pt x="25" y="32"/>
                  </a:moveTo>
                  <a:cubicBezTo>
                    <a:pt x="6" y="30"/>
                    <a:pt x="1" y="19"/>
                    <a:pt x="1" y="19"/>
                  </a:cubicBezTo>
                  <a:cubicBezTo>
                    <a:pt x="1" y="19"/>
                    <a:pt x="0" y="10"/>
                    <a:pt x="11" y="3"/>
                  </a:cubicBezTo>
                  <a:cubicBezTo>
                    <a:pt x="12" y="2"/>
                    <a:pt x="14" y="1"/>
                    <a:pt x="15" y="0"/>
                  </a:cubicBezTo>
                  <a:cubicBezTo>
                    <a:pt x="14" y="2"/>
                    <a:pt x="7" y="9"/>
                    <a:pt x="9" y="14"/>
                  </a:cubicBezTo>
                  <a:cubicBezTo>
                    <a:pt x="11" y="20"/>
                    <a:pt x="21" y="8"/>
                    <a:pt x="29" y="4"/>
                  </a:cubicBezTo>
                  <a:cubicBezTo>
                    <a:pt x="24" y="12"/>
                    <a:pt x="23" y="22"/>
                    <a:pt x="25" y="32"/>
                  </a:cubicBezTo>
                  <a:close/>
                </a:path>
              </a:pathLst>
            </a:custGeom>
            <a:solidFill>
              <a:srgbClr val="DFE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50" name="íSļïdé">
              <a:extLst>
                <a:ext uri="{FF2B5EF4-FFF2-40B4-BE49-F238E27FC236}">
                  <a16:creationId xmlns:a16="http://schemas.microsoft.com/office/drawing/2014/main" id="{66A305D0-BAC2-4E9D-9EAF-2553C52E68AF}"/>
                </a:ext>
              </a:extLst>
            </p:cNvPr>
            <p:cNvSpPr/>
            <p:nvPr/>
          </p:nvSpPr>
          <p:spPr bwMode="auto">
            <a:xfrm>
              <a:off x="8248650" y="4873625"/>
              <a:ext cx="168275" cy="346075"/>
            </a:xfrm>
            <a:custGeom>
              <a:avLst/>
              <a:gdLst>
                <a:gd name="T0" fmla="*/ 46 w 51"/>
                <a:gd name="T1" fmla="*/ 5 h 105"/>
                <a:gd name="T2" fmla="*/ 46 w 51"/>
                <a:gd name="T3" fmla="*/ 35 h 105"/>
                <a:gd name="T4" fmla="*/ 43 w 51"/>
                <a:gd name="T5" fmla="*/ 64 h 105"/>
                <a:gd name="T6" fmla="*/ 41 w 51"/>
                <a:gd name="T7" fmla="*/ 84 h 105"/>
                <a:gd name="T8" fmla="*/ 0 w 51"/>
                <a:gd name="T9" fmla="*/ 105 h 105"/>
                <a:gd name="T10" fmla="*/ 8 w 51"/>
                <a:gd name="T11" fmla="*/ 63 h 105"/>
                <a:gd name="T12" fmla="*/ 22 w 51"/>
                <a:gd name="T13" fmla="*/ 11 h 105"/>
                <a:gd name="T14" fmla="*/ 46 w 51"/>
                <a:gd name="T15" fmla="*/ 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105">
                  <a:moveTo>
                    <a:pt x="46" y="5"/>
                  </a:moveTo>
                  <a:cubicBezTo>
                    <a:pt x="51" y="7"/>
                    <a:pt x="49" y="21"/>
                    <a:pt x="46" y="35"/>
                  </a:cubicBezTo>
                  <a:cubicBezTo>
                    <a:pt x="43" y="48"/>
                    <a:pt x="41" y="53"/>
                    <a:pt x="43" y="64"/>
                  </a:cubicBezTo>
                  <a:cubicBezTo>
                    <a:pt x="44" y="75"/>
                    <a:pt x="45" y="80"/>
                    <a:pt x="41" y="84"/>
                  </a:cubicBezTo>
                  <a:cubicBezTo>
                    <a:pt x="36" y="88"/>
                    <a:pt x="0" y="105"/>
                    <a:pt x="0" y="105"/>
                  </a:cubicBezTo>
                  <a:cubicBezTo>
                    <a:pt x="0" y="105"/>
                    <a:pt x="7" y="88"/>
                    <a:pt x="8" y="63"/>
                  </a:cubicBezTo>
                  <a:cubicBezTo>
                    <a:pt x="9" y="39"/>
                    <a:pt x="11" y="23"/>
                    <a:pt x="22" y="11"/>
                  </a:cubicBezTo>
                  <a:cubicBezTo>
                    <a:pt x="34" y="0"/>
                    <a:pt x="46" y="5"/>
                    <a:pt x="46" y="5"/>
                  </a:cubicBezTo>
                  <a:close/>
                </a:path>
              </a:pathLst>
            </a:custGeom>
            <a:solidFill>
              <a:srgbClr val="BE73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551" name="ïṥḻîḓè">
              <a:extLst>
                <a:ext uri="{FF2B5EF4-FFF2-40B4-BE49-F238E27FC236}">
                  <a16:creationId xmlns:a16="http://schemas.microsoft.com/office/drawing/2014/main" id="{2183D446-48C3-402D-994D-93813E3BDDF7}"/>
                </a:ext>
              </a:extLst>
            </p:cNvPr>
            <p:cNvSpPr/>
            <p:nvPr/>
          </p:nvSpPr>
          <p:spPr bwMode="auto">
            <a:xfrm>
              <a:off x="8080375" y="4870450"/>
              <a:ext cx="320675" cy="363538"/>
            </a:xfrm>
            <a:custGeom>
              <a:avLst/>
              <a:gdLst>
                <a:gd name="T0" fmla="*/ 5 w 97"/>
                <a:gd name="T1" fmla="*/ 84 h 110"/>
                <a:gd name="T2" fmla="*/ 35 w 97"/>
                <a:gd name="T3" fmla="*/ 98 h 110"/>
                <a:gd name="T4" fmla="*/ 54 w 97"/>
                <a:gd name="T5" fmla="*/ 74 h 110"/>
                <a:gd name="T6" fmla="*/ 64 w 97"/>
                <a:gd name="T7" fmla="*/ 17 h 110"/>
                <a:gd name="T8" fmla="*/ 89 w 97"/>
                <a:gd name="T9" fmla="*/ 1 h 110"/>
                <a:gd name="T10" fmla="*/ 97 w 97"/>
                <a:gd name="T11" fmla="*/ 6 h 110"/>
                <a:gd name="T12" fmla="*/ 75 w 97"/>
                <a:gd name="T13" fmla="*/ 15 h 110"/>
                <a:gd name="T14" fmla="*/ 63 w 97"/>
                <a:gd name="T15" fmla="*/ 65 h 110"/>
                <a:gd name="T16" fmla="*/ 47 w 97"/>
                <a:gd name="T17" fmla="*/ 108 h 110"/>
                <a:gd name="T18" fmla="*/ 5 w 97"/>
                <a:gd name="T19" fmla="*/ 95 h 110"/>
                <a:gd name="T20" fmla="*/ 5 w 97"/>
                <a:gd name="T21" fmla="*/ 8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10">
                  <a:moveTo>
                    <a:pt x="5" y="84"/>
                  </a:moveTo>
                  <a:cubicBezTo>
                    <a:pt x="5" y="84"/>
                    <a:pt x="19" y="96"/>
                    <a:pt x="35" y="98"/>
                  </a:cubicBezTo>
                  <a:cubicBezTo>
                    <a:pt x="51" y="99"/>
                    <a:pt x="52" y="93"/>
                    <a:pt x="54" y="74"/>
                  </a:cubicBezTo>
                  <a:cubicBezTo>
                    <a:pt x="55" y="55"/>
                    <a:pt x="56" y="28"/>
                    <a:pt x="64" y="17"/>
                  </a:cubicBezTo>
                  <a:cubicBezTo>
                    <a:pt x="71" y="5"/>
                    <a:pt x="84" y="0"/>
                    <a:pt x="89" y="1"/>
                  </a:cubicBezTo>
                  <a:cubicBezTo>
                    <a:pt x="90" y="0"/>
                    <a:pt x="95" y="4"/>
                    <a:pt x="97" y="6"/>
                  </a:cubicBezTo>
                  <a:cubicBezTo>
                    <a:pt x="97" y="6"/>
                    <a:pt x="85" y="5"/>
                    <a:pt x="75" y="15"/>
                  </a:cubicBezTo>
                  <a:cubicBezTo>
                    <a:pt x="65" y="25"/>
                    <a:pt x="63" y="46"/>
                    <a:pt x="63" y="65"/>
                  </a:cubicBezTo>
                  <a:cubicBezTo>
                    <a:pt x="62" y="83"/>
                    <a:pt x="62" y="105"/>
                    <a:pt x="47" y="108"/>
                  </a:cubicBezTo>
                  <a:cubicBezTo>
                    <a:pt x="31" y="110"/>
                    <a:pt x="15" y="104"/>
                    <a:pt x="5" y="95"/>
                  </a:cubicBezTo>
                  <a:cubicBezTo>
                    <a:pt x="0" y="90"/>
                    <a:pt x="5" y="84"/>
                    <a:pt x="5" y="84"/>
                  </a:cubicBezTo>
                  <a:close/>
                </a:path>
              </a:pathLst>
            </a:custGeom>
            <a:solidFill>
              <a:srgbClr val="F2F4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552" name="ïśļíḑè">
              <a:extLst>
                <a:ext uri="{FF2B5EF4-FFF2-40B4-BE49-F238E27FC236}">
                  <a16:creationId xmlns:a16="http://schemas.microsoft.com/office/drawing/2014/main" id="{7FA8B93D-D59C-4F4D-B5F0-EEBD55220D60}"/>
                </a:ext>
              </a:extLst>
            </p:cNvPr>
            <p:cNvSpPr/>
            <p:nvPr/>
          </p:nvSpPr>
          <p:spPr bwMode="auto">
            <a:xfrm>
              <a:off x="7305675" y="5022850"/>
              <a:ext cx="220663" cy="153988"/>
            </a:xfrm>
            <a:custGeom>
              <a:avLst/>
              <a:gdLst>
                <a:gd name="T0" fmla="*/ 67 w 67"/>
                <a:gd name="T1" fmla="*/ 16 h 47"/>
                <a:gd name="T2" fmla="*/ 66 w 67"/>
                <a:gd name="T3" fmla="*/ 17 h 47"/>
                <a:gd name="T4" fmla="*/ 26 w 67"/>
                <a:gd name="T5" fmla="*/ 47 h 47"/>
                <a:gd name="T6" fmla="*/ 0 w 67"/>
                <a:gd name="T7" fmla="*/ 33 h 47"/>
                <a:gd name="T8" fmla="*/ 1 w 67"/>
                <a:gd name="T9" fmla="*/ 29 h 47"/>
                <a:gd name="T10" fmla="*/ 19 w 67"/>
                <a:gd name="T11" fmla="*/ 7 h 47"/>
                <a:gd name="T12" fmla="*/ 19 w 67"/>
                <a:gd name="T13" fmla="*/ 6 h 47"/>
                <a:gd name="T14" fmla="*/ 26 w 67"/>
                <a:gd name="T15" fmla="*/ 5 h 47"/>
                <a:gd name="T16" fmla="*/ 67 w 67"/>
                <a:gd name="T17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47">
                  <a:moveTo>
                    <a:pt x="67" y="16"/>
                  </a:moveTo>
                  <a:cubicBezTo>
                    <a:pt x="66" y="17"/>
                    <a:pt x="66" y="17"/>
                    <a:pt x="66" y="1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0" y="43"/>
                    <a:pt x="0" y="33"/>
                    <a:pt x="0" y="33"/>
                  </a:cubicBezTo>
                  <a:cubicBezTo>
                    <a:pt x="0" y="33"/>
                    <a:pt x="0" y="31"/>
                    <a:pt x="1" y="29"/>
                  </a:cubicBezTo>
                  <a:cubicBezTo>
                    <a:pt x="0" y="20"/>
                    <a:pt x="5" y="11"/>
                    <a:pt x="19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1" y="6"/>
                    <a:pt x="24" y="5"/>
                    <a:pt x="26" y="5"/>
                  </a:cubicBezTo>
                  <a:cubicBezTo>
                    <a:pt x="54" y="0"/>
                    <a:pt x="67" y="16"/>
                    <a:pt x="67" y="16"/>
                  </a:cubicBezTo>
                </a:path>
              </a:pathLst>
            </a:custGeom>
            <a:solidFill>
              <a:srgbClr val="F2F4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3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53" name="ïS1îdé">
              <a:extLst>
                <a:ext uri="{FF2B5EF4-FFF2-40B4-BE49-F238E27FC236}">
                  <a16:creationId xmlns:a16="http://schemas.microsoft.com/office/drawing/2014/main" id="{1E6D32B1-B173-4D58-9A2F-279C4BD1C12B}"/>
                </a:ext>
              </a:extLst>
            </p:cNvPr>
            <p:cNvSpPr/>
            <p:nvPr/>
          </p:nvSpPr>
          <p:spPr bwMode="auto">
            <a:xfrm>
              <a:off x="7305675" y="5045075"/>
              <a:ext cx="217488" cy="131763"/>
            </a:xfrm>
            <a:custGeom>
              <a:avLst/>
              <a:gdLst>
                <a:gd name="T0" fmla="*/ 66 w 66"/>
                <a:gd name="T1" fmla="*/ 10 h 40"/>
                <a:gd name="T2" fmla="*/ 26 w 66"/>
                <a:gd name="T3" fmla="*/ 40 h 40"/>
                <a:gd name="T4" fmla="*/ 0 w 66"/>
                <a:gd name="T5" fmla="*/ 26 h 40"/>
                <a:gd name="T6" fmla="*/ 1 w 66"/>
                <a:gd name="T7" fmla="*/ 22 h 40"/>
                <a:gd name="T8" fmla="*/ 19 w 66"/>
                <a:gd name="T9" fmla="*/ 0 h 40"/>
                <a:gd name="T10" fmla="*/ 13 w 66"/>
                <a:gd name="T11" fmla="*/ 23 h 40"/>
                <a:gd name="T12" fmla="*/ 34 w 66"/>
                <a:gd name="T13" fmla="*/ 16 h 40"/>
                <a:gd name="T14" fmla="*/ 66 w 66"/>
                <a:gd name="T15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40">
                  <a:moveTo>
                    <a:pt x="66" y="10"/>
                  </a:moveTo>
                  <a:cubicBezTo>
                    <a:pt x="26" y="40"/>
                    <a:pt x="26" y="40"/>
                    <a:pt x="26" y="40"/>
                  </a:cubicBezTo>
                  <a:cubicBezTo>
                    <a:pt x="0" y="36"/>
                    <a:pt x="0" y="26"/>
                    <a:pt x="0" y="26"/>
                  </a:cubicBezTo>
                  <a:cubicBezTo>
                    <a:pt x="0" y="26"/>
                    <a:pt x="0" y="24"/>
                    <a:pt x="1" y="22"/>
                  </a:cubicBezTo>
                  <a:cubicBezTo>
                    <a:pt x="0" y="13"/>
                    <a:pt x="5" y="4"/>
                    <a:pt x="19" y="0"/>
                  </a:cubicBezTo>
                  <a:cubicBezTo>
                    <a:pt x="8" y="6"/>
                    <a:pt x="7" y="18"/>
                    <a:pt x="13" y="23"/>
                  </a:cubicBezTo>
                  <a:cubicBezTo>
                    <a:pt x="17" y="26"/>
                    <a:pt x="25" y="21"/>
                    <a:pt x="34" y="16"/>
                  </a:cubicBezTo>
                  <a:cubicBezTo>
                    <a:pt x="44" y="12"/>
                    <a:pt x="56" y="7"/>
                    <a:pt x="66" y="10"/>
                  </a:cubicBezTo>
                </a:path>
              </a:pathLst>
            </a:custGeom>
            <a:solidFill>
              <a:srgbClr val="DFE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54" name="îSḷídê">
              <a:extLst>
                <a:ext uri="{FF2B5EF4-FFF2-40B4-BE49-F238E27FC236}">
                  <a16:creationId xmlns:a16="http://schemas.microsoft.com/office/drawing/2014/main" id="{4E30BC98-574B-4B18-ADAB-AC9FC670A4E6}"/>
                </a:ext>
              </a:extLst>
            </p:cNvPr>
            <p:cNvSpPr/>
            <p:nvPr/>
          </p:nvSpPr>
          <p:spPr bwMode="auto">
            <a:xfrm>
              <a:off x="7391400" y="5008563"/>
              <a:ext cx="346075" cy="220663"/>
            </a:xfrm>
            <a:custGeom>
              <a:avLst/>
              <a:gdLst>
                <a:gd name="T0" fmla="*/ 104 w 105"/>
                <a:gd name="T1" fmla="*/ 50 h 67"/>
                <a:gd name="T2" fmla="*/ 70 w 105"/>
                <a:gd name="T3" fmla="*/ 66 h 67"/>
                <a:gd name="T4" fmla="*/ 31 w 105"/>
                <a:gd name="T5" fmla="*/ 56 h 67"/>
                <a:gd name="T6" fmla="*/ 0 w 105"/>
                <a:gd name="T7" fmla="*/ 51 h 67"/>
                <a:gd name="T8" fmla="*/ 1 w 105"/>
                <a:gd name="T9" fmla="*/ 48 h 67"/>
                <a:gd name="T10" fmla="*/ 44 w 105"/>
                <a:gd name="T11" fmla="*/ 20 h 67"/>
                <a:gd name="T12" fmla="*/ 54 w 105"/>
                <a:gd name="T13" fmla="*/ 14 h 67"/>
                <a:gd name="T14" fmla="*/ 58 w 105"/>
                <a:gd name="T15" fmla="*/ 0 h 67"/>
                <a:gd name="T16" fmla="*/ 77 w 105"/>
                <a:gd name="T17" fmla="*/ 1 h 67"/>
                <a:gd name="T18" fmla="*/ 102 w 105"/>
                <a:gd name="T19" fmla="*/ 1 h 67"/>
                <a:gd name="T20" fmla="*/ 103 w 105"/>
                <a:gd name="T21" fmla="*/ 23 h 67"/>
                <a:gd name="T22" fmla="*/ 104 w 105"/>
                <a:gd name="T23" fmla="*/ 5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5" h="67">
                  <a:moveTo>
                    <a:pt x="104" y="50"/>
                  </a:moveTo>
                  <a:cubicBezTo>
                    <a:pt x="104" y="50"/>
                    <a:pt x="87" y="66"/>
                    <a:pt x="70" y="66"/>
                  </a:cubicBezTo>
                  <a:cubicBezTo>
                    <a:pt x="54" y="67"/>
                    <a:pt x="49" y="60"/>
                    <a:pt x="31" y="56"/>
                  </a:cubicBezTo>
                  <a:cubicBezTo>
                    <a:pt x="12" y="52"/>
                    <a:pt x="0" y="51"/>
                    <a:pt x="0" y="51"/>
                  </a:cubicBezTo>
                  <a:cubicBezTo>
                    <a:pt x="0" y="51"/>
                    <a:pt x="1" y="50"/>
                    <a:pt x="1" y="48"/>
                  </a:cubicBezTo>
                  <a:cubicBezTo>
                    <a:pt x="3" y="40"/>
                    <a:pt x="12" y="19"/>
                    <a:pt x="44" y="20"/>
                  </a:cubicBezTo>
                  <a:cubicBezTo>
                    <a:pt x="44" y="20"/>
                    <a:pt x="51" y="20"/>
                    <a:pt x="54" y="14"/>
                  </a:cubicBezTo>
                  <a:cubicBezTo>
                    <a:pt x="57" y="8"/>
                    <a:pt x="58" y="0"/>
                    <a:pt x="58" y="0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102" y="1"/>
                    <a:pt x="102" y="1"/>
                    <a:pt x="102" y="1"/>
                  </a:cubicBezTo>
                  <a:cubicBezTo>
                    <a:pt x="102" y="8"/>
                    <a:pt x="102" y="17"/>
                    <a:pt x="103" y="23"/>
                  </a:cubicBezTo>
                  <a:cubicBezTo>
                    <a:pt x="104" y="29"/>
                    <a:pt x="105" y="45"/>
                    <a:pt x="104" y="50"/>
                  </a:cubicBezTo>
                </a:path>
              </a:pathLst>
            </a:custGeom>
            <a:solidFill>
              <a:srgbClr val="0A67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55" name="ïṣlíḋe">
              <a:extLst>
                <a:ext uri="{FF2B5EF4-FFF2-40B4-BE49-F238E27FC236}">
                  <a16:creationId xmlns:a16="http://schemas.microsoft.com/office/drawing/2014/main" id="{A6E83D9D-64D4-41D2-B825-08F3AEEC7DE3}"/>
                </a:ext>
              </a:extLst>
            </p:cNvPr>
            <p:cNvSpPr/>
            <p:nvPr/>
          </p:nvSpPr>
          <p:spPr bwMode="auto">
            <a:xfrm>
              <a:off x="7664450" y="5011738"/>
              <a:ext cx="73025" cy="136525"/>
            </a:xfrm>
            <a:custGeom>
              <a:avLst/>
              <a:gdLst>
                <a:gd name="T0" fmla="*/ 0 w 22"/>
                <a:gd name="T1" fmla="*/ 0 h 41"/>
                <a:gd name="T2" fmla="*/ 0 w 22"/>
                <a:gd name="T3" fmla="*/ 0 h 41"/>
                <a:gd name="T4" fmla="*/ 19 w 22"/>
                <a:gd name="T5" fmla="*/ 0 h 41"/>
                <a:gd name="T6" fmla="*/ 20 w 22"/>
                <a:gd name="T7" fmla="*/ 22 h 41"/>
                <a:gd name="T8" fmla="*/ 22 w 22"/>
                <a:gd name="T9" fmla="*/ 41 h 41"/>
                <a:gd name="T10" fmla="*/ 20 w 22"/>
                <a:gd name="T11" fmla="*/ 22 h 41"/>
                <a:gd name="T12" fmla="*/ 19 w 22"/>
                <a:gd name="T13" fmla="*/ 0 h 41"/>
                <a:gd name="T14" fmla="*/ 0 w 22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4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7"/>
                    <a:pt x="19" y="16"/>
                    <a:pt x="20" y="22"/>
                  </a:cubicBezTo>
                  <a:cubicBezTo>
                    <a:pt x="21" y="26"/>
                    <a:pt x="22" y="34"/>
                    <a:pt x="22" y="41"/>
                  </a:cubicBezTo>
                  <a:cubicBezTo>
                    <a:pt x="22" y="34"/>
                    <a:pt x="21" y="26"/>
                    <a:pt x="20" y="22"/>
                  </a:cubicBezTo>
                  <a:cubicBezTo>
                    <a:pt x="19" y="16"/>
                    <a:pt x="19" y="7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C9F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56" name="iṥḻíḍe">
              <a:extLst>
                <a:ext uri="{FF2B5EF4-FFF2-40B4-BE49-F238E27FC236}">
                  <a16:creationId xmlns:a16="http://schemas.microsoft.com/office/drawing/2014/main" id="{9ED117E1-0424-4BB0-8514-1E4E800ED216}"/>
                </a:ext>
              </a:extLst>
            </p:cNvPr>
            <p:cNvSpPr/>
            <p:nvPr/>
          </p:nvSpPr>
          <p:spPr bwMode="auto">
            <a:xfrm>
              <a:off x="7391400" y="5011738"/>
              <a:ext cx="346075" cy="214313"/>
            </a:xfrm>
            <a:custGeom>
              <a:avLst/>
              <a:gdLst>
                <a:gd name="T0" fmla="*/ 83 w 105"/>
                <a:gd name="T1" fmla="*/ 0 h 65"/>
                <a:gd name="T2" fmla="*/ 81 w 105"/>
                <a:gd name="T3" fmla="*/ 21 h 65"/>
                <a:gd name="T4" fmla="*/ 70 w 105"/>
                <a:gd name="T5" fmla="*/ 51 h 65"/>
                <a:gd name="T6" fmla="*/ 63 w 105"/>
                <a:gd name="T7" fmla="*/ 52 h 65"/>
                <a:gd name="T8" fmla="*/ 39 w 105"/>
                <a:gd name="T9" fmla="*/ 47 h 65"/>
                <a:gd name="T10" fmla="*/ 22 w 105"/>
                <a:gd name="T11" fmla="*/ 45 h 65"/>
                <a:gd name="T12" fmla="*/ 1 w 105"/>
                <a:gd name="T13" fmla="*/ 47 h 65"/>
                <a:gd name="T14" fmla="*/ 1 w 105"/>
                <a:gd name="T15" fmla="*/ 47 h 65"/>
                <a:gd name="T16" fmla="*/ 0 w 105"/>
                <a:gd name="T17" fmla="*/ 50 h 65"/>
                <a:gd name="T18" fmla="*/ 31 w 105"/>
                <a:gd name="T19" fmla="*/ 55 h 65"/>
                <a:gd name="T20" fmla="*/ 69 w 105"/>
                <a:gd name="T21" fmla="*/ 65 h 65"/>
                <a:gd name="T22" fmla="*/ 70 w 105"/>
                <a:gd name="T23" fmla="*/ 65 h 65"/>
                <a:gd name="T24" fmla="*/ 104 w 105"/>
                <a:gd name="T25" fmla="*/ 49 h 65"/>
                <a:gd name="T26" fmla="*/ 105 w 105"/>
                <a:gd name="T27" fmla="*/ 41 h 65"/>
                <a:gd name="T28" fmla="*/ 103 w 105"/>
                <a:gd name="T29" fmla="*/ 22 h 65"/>
                <a:gd name="T30" fmla="*/ 102 w 105"/>
                <a:gd name="T31" fmla="*/ 0 h 65"/>
                <a:gd name="T32" fmla="*/ 83 w 105"/>
                <a:gd name="T3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65">
                  <a:moveTo>
                    <a:pt x="83" y="0"/>
                  </a:moveTo>
                  <a:cubicBezTo>
                    <a:pt x="80" y="7"/>
                    <a:pt x="81" y="14"/>
                    <a:pt x="81" y="21"/>
                  </a:cubicBezTo>
                  <a:cubicBezTo>
                    <a:pt x="82" y="31"/>
                    <a:pt x="88" y="46"/>
                    <a:pt x="70" y="51"/>
                  </a:cubicBezTo>
                  <a:cubicBezTo>
                    <a:pt x="68" y="52"/>
                    <a:pt x="66" y="52"/>
                    <a:pt x="63" y="52"/>
                  </a:cubicBezTo>
                  <a:cubicBezTo>
                    <a:pt x="57" y="52"/>
                    <a:pt x="50" y="50"/>
                    <a:pt x="39" y="47"/>
                  </a:cubicBezTo>
                  <a:cubicBezTo>
                    <a:pt x="34" y="46"/>
                    <a:pt x="28" y="45"/>
                    <a:pt x="22" y="45"/>
                  </a:cubicBezTo>
                  <a:cubicBezTo>
                    <a:pt x="13" y="45"/>
                    <a:pt x="4" y="46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9"/>
                    <a:pt x="0" y="50"/>
                    <a:pt x="0" y="50"/>
                  </a:cubicBezTo>
                  <a:cubicBezTo>
                    <a:pt x="0" y="50"/>
                    <a:pt x="12" y="51"/>
                    <a:pt x="31" y="55"/>
                  </a:cubicBezTo>
                  <a:cubicBezTo>
                    <a:pt x="48" y="59"/>
                    <a:pt x="53" y="65"/>
                    <a:pt x="69" y="65"/>
                  </a:cubicBezTo>
                  <a:cubicBezTo>
                    <a:pt x="69" y="65"/>
                    <a:pt x="70" y="65"/>
                    <a:pt x="70" y="65"/>
                  </a:cubicBezTo>
                  <a:cubicBezTo>
                    <a:pt x="87" y="65"/>
                    <a:pt x="104" y="49"/>
                    <a:pt x="104" y="49"/>
                  </a:cubicBezTo>
                  <a:cubicBezTo>
                    <a:pt x="104" y="47"/>
                    <a:pt x="105" y="44"/>
                    <a:pt x="105" y="41"/>
                  </a:cubicBezTo>
                  <a:cubicBezTo>
                    <a:pt x="105" y="34"/>
                    <a:pt x="104" y="26"/>
                    <a:pt x="103" y="22"/>
                  </a:cubicBezTo>
                  <a:cubicBezTo>
                    <a:pt x="102" y="16"/>
                    <a:pt x="102" y="7"/>
                    <a:pt x="102" y="0"/>
                  </a:cubicBezTo>
                  <a:cubicBezTo>
                    <a:pt x="83" y="0"/>
                    <a:pt x="83" y="0"/>
                    <a:pt x="83" y="0"/>
                  </a:cubicBezTo>
                </a:path>
              </a:pathLst>
            </a:custGeom>
            <a:solidFill>
              <a:srgbClr val="0D5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57" name="ï$ľîḋê">
              <a:extLst>
                <a:ext uri="{FF2B5EF4-FFF2-40B4-BE49-F238E27FC236}">
                  <a16:creationId xmlns:a16="http://schemas.microsoft.com/office/drawing/2014/main" id="{BDE166DD-14A7-4C50-A269-FBC9F07EEF23}"/>
                </a:ext>
              </a:extLst>
            </p:cNvPr>
            <p:cNvSpPr/>
            <p:nvPr/>
          </p:nvSpPr>
          <p:spPr bwMode="auto">
            <a:xfrm>
              <a:off x="7546975" y="5097463"/>
              <a:ext cx="19050" cy="20638"/>
            </a:xfrm>
            <a:prstGeom prst="ellipse">
              <a:avLst/>
            </a:prstGeom>
            <a:solidFill>
              <a:srgbClr val="FDF9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58" name="iṧ1îďe">
              <a:extLst>
                <a:ext uri="{FF2B5EF4-FFF2-40B4-BE49-F238E27FC236}">
                  <a16:creationId xmlns:a16="http://schemas.microsoft.com/office/drawing/2014/main" id="{6BECD173-B237-4811-AC92-49963437C817}"/>
                </a:ext>
              </a:extLst>
            </p:cNvPr>
            <p:cNvSpPr/>
            <p:nvPr/>
          </p:nvSpPr>
          <p:spPr bwMode="auto">
            <a:xfrm>
              <a:off x="7453313" y="5105400"/>
              <a:ext cx="17463" cy="15875"/>
            </a:xfrm>
            <a:prstGeom prst="ellipse">
              <a:avLst/>
            </a:prstGeom>
            <a:solidFill>
              <a:srgbClr val="FDF9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59" name="íṧ1ïde">
              <a:extLst>
                <a:ext uri="{FF2B5EF4-FFF2-40B4-BE49-F238E27FC236}">
                  <a16:creationId xmlns:a16="http://schemas.microsoft.com/office/drawing/2014/main" id="{372F52BB-A071-44F5-A38F-F429394C4C88}"/>
                </a:ext>
              </a:extLst>
            </p:cNvPr>
            <p:cNvSpPr/>
            <p:nvPr/>
          </p:nvSpPr>
          <p:spPr bwMode="auto">
            <a:xfrm>
              <a:off x="7500938" y="5108575"/>
              <a:ext cx="19050" cy="19050"/>
            </a:xfrm>
            <a:prstGeom prst="ellipse">
              <a:avLst/>
            </a:prstGeom>
            <a:solidFill>
              <a:srgbClr val="FDF9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60" name="ïṣľiḓe">
              <a:extLst>
                <a:ext uri="{FF2B5EF4-FFF2-40B4-BE49-F238E27FC236}">
                  <a16:creationId xmlns:a16="http://schemas.microsoft.com/office/drawing/2014/main" id="{CCAC0076-0228-499C-AA9D-73853D6AFB0B}"/>
                </a:ext>
              </a:extLst>
            </p:cNvPr>
            <p:cNvSpPr/>
            <p:nvPr/>
          </p:nvSpPr>
          <p:spPr bwMode="auto">
            <a:xfrm>
              <a:off x="7302500" y="5121275"/>
              <a:ext cx="441325" cy="131763"/>
            </a:xfrm>
            <a:custGeom>
              <a:avLst/>
              <a:gdLst>
                <a:gd name="T0" fmla="*/ 131 w 134"/>
                <a:gd name="T1" fmla="*/ 18 h 40"/>
                <a:gd name="T2" fmla="*/ 96 w 134"/>
                <a:gd name="T3" fmla="*/ 30 h 40"/>
                <a:gd name="T4" fmla="*/ 47 w 134"/>
                <a:gd name="T5" fmla="*/ 18 h 40"/>
                <a:gd name="T6" fmla="*/ 2 w 134"/>
                <a:gd name="T7" fmla="*/ 1 h 40"/>
                <a:gd name="T8" fmla="*/ 0 w 134"/>
                <a:gd name="T9" fmla="*/ 7 h 40"/>
                <a:gd name="T10" fmla="*/ 24 w 134"/>
                <a:gd name="T11" fmla="*/ 24 h 40"/>
                <a:gd name="T12" fmla="*/ 64 w 134"/>
                <a:gd name="T13" fmla="*/ 31 h 40"/>
                <a:gd name="T14" fmla="*/ 95 w 134"/>
                <a:gd name="T15" fmla="*/ 40 h 40"/>
                <a:gd name="T16" fmla="*/ 131 w 134"/>
                <a:gd name="T17" fmla="*/ 28 h 40"/>
                <a:gd name="T18" fmla="*/ 131 w 134"/>
                <a:gd name="T19" fmla="*/ 1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40">
                  <a:moveTo>
                    <a:pt x="131" y="18"/>
                  </a:moveTo>
                  <a:cubicBezTo>
                    <a:pt x="131" y="18"/>
                    <a:pt x="118" y="31"/>
                    <a:pt x="96" y="30"/>
                  </a:cubicBezTo>
                  <a:cubicBezTo>
                    <a:pt x="73" y="29"/>
                    <a:pt x="67" y="20"/>
                    <a:pt x="47" y="18"/>
                  </a:cubicBezTo>
                  <a:cubicBezTo>
                    <a:pt x="28" y="15"/>
                    <a:pt x="12" y="16"/>
                    <a:pt x="2" y="1"/>
                  </a:cubicBezTo>
                  <a:cubicBezTo>
                    <a:pt x="2" y="1"/>
                    <a:pt x="1" y="0"/>
                    <a:pt x="0" y="7"/>
                  </a:cubicBezTo>
                  <a:cubicBezTo>
                    <a:pt x="0" y="15"/>
                    <a:pt x="11" y="22"/>
                    <a:pt x="24" y="24"/>
                  </a:cubicBezTo>
                  <a:cubicBezTo>
                    <a:pt x="37" y="26"/>
                    <a:pt x="51" y="24"/>
                    <a:pt x="64" y="31"/>
                  </a:cubicBezTo>
                  <a:cubicBezTo>
                    <a:pt x="77" y="37"/>
                    <a:pt x="84" y="39"/>
                    <a:pt x="95" y="40"/>
                  </a:cubicBezTo>
                  <a:cubicBezTo>
                    <a:pt x="106" y="40"/>
                    <a:pt x="123" y="34"/>
                    <a:pt x="131" y="28"/>
                  </a:cubicBezTo>
                  <a:cubicBezTo>
                    <a:pt x="134" y="20"/>
                    <a:pt x="131" y="18"/>
                    <a:pt x="131" y="18"/>
                  </a:cubicBezTo>
                  <a:close/>
                </a:path>
              </a:pathLst>
            </a:custGeom>
            <a:solidFill>
              <a:srgbClr val="BE73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61" name="iṡ1îde">
              <a:extLst>
                <a:ext uri="{FF2B5EF4-FFF2-40B4-BE49-F238E27FC236}">
                  <a16:creationId xmlns:a16="http://schemas.microsoft.com/office/drawing/2014/main" id="{D895123A-002F-428B-AE83-BC4AE217C733}"/>
                </a:ext>
              </a:extLst>
            </p:cNvPr>
            <p:cNvSpPr/>
            <p:nvPr/>
          </p:nvSpPr>
          <p:spPr bwMode="auto">
            <a:xfrm>
              <a:off x="7302500" y="5114925"/>
              <a:ext cx="441325" cy="134938"/>
            </a:xfrm>
            <a:custGeom>
              <a:avLst/>
              <a:gdLst>
                <a:gd name="T0" fmla="*/ 131 w 134"/>
                <a:gd name="T1" fmla="*/ 18 h 41"/>
                <a:gd name="T2" fmla="*/ 96 w 134"/>
                <a:gd name="T3" fmla="*/ 30 h 41"/>
                <a:gd name="T4" fmla="*/ 47 w 134"/>
                <a:gd name="T5" fmla="*/ 18 h 41"/>
                <a:gd name="T6" fmla="*/ 2 w 134"/>
                <a:gd name="T7" fmla="*/ 1 h 41"/>
                <a:gd name="T8" fmla="*/ 0 w 134"/>
                <a:gd name="T9" fmla="*/ 7 h 41"/>
                <a:gd name="T10" fmla="*/ 24 w 134"/>
                <a:gd name="T11" fmla="*/ 24 h 41"/>
                <a:gd name="T12" fmla="*/ 64 w 134"/>
                <a:gd name="T13" fmla="*/ 31 h 41"/>
                <a:gd name="T14" fmla="*/ 95 w 134"/>
                <a:gd name="T15" fmla="*/ 40 h 41"/>
                <a:gd name="T16" fmla="*/ 131 w 134"/>
                <a:gd name="T17" fmla="*/ 28 h 41"/>
                <a:gd name="T18" fmla="*/ 131 w 134"/>
                <a:gd name="T19" fmla="*/ 1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41">
                  <a:moveTo>
                    <a:pt x="131" y="18"/>
                  </a:moveTo>
                  <a:cubicBezTo>
                    <a:pt x="131" y="18"/>
                    <a:pt x="118" y="31"/>
                    <a:pt x="96" y="30"/>
                  </a:cubicBezTo>
                  <a:cubicBezTo>
                    <a:pt x="73" y="29"/>
                    <a:pt x="67" y="20"/>
                    <a:pt x="47" y="18"/>
                  </a:cubicBezTo>
                  <a:cubicBezTo>
                    <a:pt x="28" y="15"/>
                    <a:pt x="12" y="16"/>
                    <a:pt x="2" y="1"/>
                  </a:cubicBezTo>
                  <a:cubicBezTo>
                    <a:pt x="2" y="1"/>
                    <a:pt x="1" y="0"/>
                    <a:pt x="0" y="7"/>
                  </a:cubicBezTo>
                  <a:cubicBezTo>
                    <a:pt x="0" y="15"/>
                    <a:pt x="11" y="22"/>
                    <a:pt x="24" y="24"/>
                  </a:cubicBezTo>
                  <a:cubicBezTo>
                    <a:pt x="37" y="26"/>
                    <a:pt x="51" y="24"/>
                    <a:pt x="64" y="31"/>
                  </a:cubicBezTo>
                  <a:cubicBezTo>
                    <a:pt x="77" y="37"/>
                    <a:pt x="84" y="40"/>
                    <a:pt x="95" y="40"/>
                  </a:cubicBezTo>
                  <a:cubicBezTo>
                    <a:pt x="106" y="41"/>
                    <a:pt x="123" y="34"/>
                    <a:pt x="131" y="28"/>
                  </a:cubicBezTo>
                  <a:cubicBezTo>
                    <a:pt x="134" y="20"/>
                    <a:pt x="131" y="18"/>
                    <a:pt x="131" y="18"/>
                  </a:cubicBezTo>
                  <a:close/>
                </a:path>
              </a:pathLst>
            </a:custGeom>
            <a:solidFill>
              <a:srgbClr val="F2F4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62" name="îṣļiḓê">
              <a:extLst>
                <a:ext uri="{FF2B5EF4-FFF2-40B4-BE49-F238E27FC236}">
                  <a16:creationId xmlns:a16="http://schemas.microsoft.com/office/drawing/2014/main" id="{1235FFB8-0445-4C99-BACB-79E390BE5DB8}"/>
                </a:ext>
              </a:extLst>
            </p:cNvPr>
            <p:cNvSpPr/>
            <p:nvPr/>
          </p:nvSpPr>
          <p:spPr bwMode="auto">
            <a:xfrm>
              <a:off x="7639050" y="3157538"/>
              <a:ext cx="223838" cy="157163"/>
            </a:xfrm>
            <a:custGeom>
              <a:avLst/>
              <a:gdLst>
                <a:gd name="T0" fmla="*/ 68 w 68"/>
                <a:gd name="T1" fmla="*/ 25 h 48"/>
                <a:gd name="T2" fmla="*/ 68 w 68"/>
                <a:gd name="T3" fmla="*/ 25 h 48"/>
                <a:gd name="T4" fmla="*/ 31 w 68"/>
                <a:gd name="T5" fmla="*/ 44 h 48"/>
                <a:gd name="T6" fmla="*/ 0 w 68"/>
                <a:gd name="T7" fmla="*/ 48 h 48"/>
                <a:gd name="T8" fmla="*/ 13 w 68"/>
                <a:gd name="T9" fmla="*/ 26 h 48"/>
                <a:gd name="T10" fmla="*/ 39 w 68"/>
                <a:gd name="T11" fmla="*/ 10 h 48"/>
                <a:gd name="T12" fmla="*/ 51 w 68"/>
                <a:gd name="T13" fmla="*/ 5 h 48"/>
                <a:gd name="T14" fmla="*/ 61 w 68"/>
                <a:gd name="T15" fmla="*/ 10 h 48"/>
                <a:gd name="T16" fmla="*/ 68 w 68"/>
                <a:gd name="T17" fmla="*/ 2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48">
                  <a:moveTo>
                    <a:pt x="68" y="25"/>
                  </a:moveTo>
                  <a:cubicBezTo>
                    <a:pt x="68" y="25"/>
                    <a:pt x="68" y="25"/>
                    <a:pt x="68" y="25"/>
                  </a:cubicBezTo>
                  <a:cubicBezTo>
                    <a:pt x="67" y="26"/>
                    <a:pt x="57" y="39"/>
                    <a:pt x="31" y="44"/>
                  </a:cubicBezTo>
                  <a:cubicBezTo>
                    <a:pt x="21" y="45"/>
                    <a:pt x="14" y="44"/>
                    <a:pt x="0" y="48"/>
                  </a:cubicBezTo>
                  <a:cubicBezTo>
                    <a:pt x="0" y="48"/>
                    <a:pt x="1" y="37"/>
                    <a:pt x="13" y="26"/>
                  </a:cubicBezTo>
                  <a:cubicBezTo>
                    <a:pt x="19" y="20"/>
                    <a:pt x="31" y="14"/>
                    <a:pt x="39" y="10"/>
                  </a:cubicBezTo>
                  <a:cubicBezTo>
                    <a:pt x="46" y="7"/>
                    <a:pt x="51" y="5"/>
                    <a:pt x="51" y="5"/>
                  </a:cubicBezTo>
                  <a:cubicBezTo>
                    <a:pt x="51" y="5"/>
                    <a:pt x="56" y="0"/>
                    <a:pt x="61" y="10"/>
                  </a:cubicBezTo>
                  <a:cubicBezTo>
                    <a:pt x="65" y="20"/>
                    <a:pt x="68" y="25"/>
                    <a:pt x="68" y="25"/>
                  </a:cubicBezTo>
                  <a:close/>
                </a:path>
              </a:pathLst>
            </a:custGeom>
            <a:solidFill>
              <a:srgbClr val="EF6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3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63" name="ísḷïḋè">
              <a:extLst>
                <a:ext uri="{FF2B5EF4-FFF2-40B4-BE49-F238E27FC236}">
                  <a16:creationId xmlns:a16="http://schemas.microsoft.com/office/drawing/2014/main" id="{B13194E8-F9D5-44DB-A5B4-1CB8B0629564}"/>
                </a:ext>
              </a:extLst>
            </p:cNvPr>
            <p:cNvSpPr/>
            <p:nvPr/>
          </p:nvSpPr>
          <p:spPr bwMode="auto">
            <a:xfrm>
              <a:off x="6948488" y="3406775"/>
              <a:ext cx="715963" cy="520700"/>
            </a:xfrm>
            <a:custGeom>
              <a:avLst/>
              <a:gdLst>
                <a:gd name="T0" fmla="*/ 189 w 217"/>
                <a:gd name="T1" fmla="*/ 64 h 158"/>
                <a:gd name="T2" fmla="*/ 137 w 217"/>
                <a:gd name="T3" fmla="*/ 139 h 158"/>
                <a:gd name="T4" fmla="*/ 86 w 217"/>
                <a:gd name="T5" fmla="*/ 148 h 158"/>
                <a:gd name="T6" fmla="*/ 51 w 217"/>
                <a:gd name="T7" fmla="*/ 150 h 158"/>
                <a:gd name="T8" fmla="*/ 21 w 217"/>
                <a:gd name="T9" fmla="*/ 139 h 158"/>
                <a:gd name="T10" fmla="*/ 4 w 217"/>
                <a:gd name="T11" fmla="*/ 158 h 158"/>
                <a:gd name="T12" fmla="*/ 4 w 217"/>
                <a:gd name="T13" fmla="*/ 158 h 158"/>
                <a:gd name="T14" fmla="*/ 7 w 217"/>
                <a:gd name="T15" fmla="*/ 142 h 158"/>
                <a:gd name="T16" fmla="*/ 35 w 217"/>
                <a:gd name="T17" fmla="*/ 116 h 158"/>
                <a:gd name="T18" fmla="*/ 79 w 217"/>
                <a:gd name="T19" fmla="*/ 115 h 158"/>
                <a:gd name="T20" fmla="*/ 113 w 217"/>
                <a:gd name="T21" fmla="*/ 106 h 158"/>
                <a:gd name="T22" fmla="*/ 155 w 217"/>
                <a:gd name="T23" fmla="*/ 31 h 158"/>
                <a:gd name="T24" fmla="*/ 179 w 217"/>
                <a:gd name="T25" fmla="*/ 3 h 158"/>
                <a:gd name="T26" fmla="*/ 196 w 217"/>
                <a:gd name="T27" fmla="*/ 3 h 158"/>
                <a:gd name="T28" fmla="*/ 189 w 217"/>
                <a:gd name="T29" fmla="*/ 6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7" h="158">
                  <a:moveTo>
                    <a:pt x="189" y="64"/>
                  </a:moveTo>
                  <a:cubicBezTo>
                    <a:pt x="177" y="84"/>
                    <a:pt x="146" y="133"/>
                    <a:pt x="137" y="139"/>
                  </a:cubicBezTo>
                  <a:cubicBezTo>
                    <a:pt x="130" y="144"/>
                    <a:pt x="101" y="147"/>
                    <a:pt x="86" y="148"/>
                  </a:cubicBezTo>
                  <a:cubicBezTo>
                    <a:pt x="70" y="148"/>
                    <a:pt x="64" y="149"/>
                    <a:pt x="51" y="150"/>
                  </a:cubicBezTo>
                  <a:cubicBezTo>
                    <a:pt x="37" y="152"/>
                    <a:pt x="21" y="139"/>
                    <a:pt x="21" y="139"/>
                  </a:cubicBezTo>
                  <a:cubicBezTo>
                    <a:pt x="4" y="158"/>
                    <a:pt x="4" y="158"/>
                    <a:pt x="4" y="158"/>
                  </a:cubicBezTo>
                  <a:cubicBezTo>
                    <a:pt x="4" y="158"/>
                    <a:pt x="4" y="158"/>
                    <a:pt x="4" y="158"/>
                  </a:cubicBezTo>
                  <a:cubicBezTo>
                    <a:pt x="4" y="158"/>
                    <a:pt x="0" y="151"/>
                    <a:pt x="7" y="142"/>
                  </a:cubicBezTo>
                  <a:cubicBezTo>
                    <a:pt x="13" y="132"/>
                    <a:pt x="24" y="114"/>
                    <a:pt x="35" y="116"/>
                  </a:cubicBezTo>
                  <a:cubicBezTo>
                    <a:pt x="46" y="118"/>
                    <a:pt x="53" y="126"/>
                    <a:pt x="79" y="115"/>
                  </a:cubicBezTo>
                  <a:cubicBezTo>
                    <a:pt x="94" y="109"/>
                    <a:pt x="107" y="107"/>
                    <a:pt x="113" y="106"/>
                  </a:cubicBezTo>
                  <a:cubicBezTo>
                    <a:pt x="113" y="106"/>
                    <a:pt x="139" y="57"/>
                    <a:pt x="155" y="31"/>
                  </a:cubicBezTo>
                  <a:cubicBezTo>
                    <a:pt x="164" y="17"/>
                    <a:pt x="172" y="7"/>
                    <a:pt x="179" y="3"/>
                  </a:cubicBezTo>
                  <a:cubicBezTo>
                    <a:pt x="185" y="0"/>
                    <a:pt x="190" y="0"/>
                    <a:pt x="196" y="3"/>
                  </a:cubicBezTo>
                  <a:cubicBezTo>
                    <a:pt x="217" y="15"/>
                    <a:pt x="202" y="44"/>
                    <a:pt x="189" y="64"/>
                  </a:cubicBezTo>
                  <a:close/>
                </a:path>
              </a:pathLst>
            </a:custGeom>
            <a:solidFill>
              <a:srgbClr val="F4D4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564" name="îśḷidè">
              <a:extLst>
                <a:ext uri="{FF2B5EF4-FFF2-40B4-BE49-F238E27FC236}">
                  <a16:creationId xmlns:a16="http://schemas.microsoft.com/office/drawing/2014/main" id="{1E6670AF-F772-42ED-B28E-82C940F37B76}"/>
                </a:ext>
              </a:extLst>
            </p:cNvPr>
            <p:cNvSpPr/>
            <p:nvPr/>
          </p:nvSpPr>
          <p:spPr bwMode="auto">
            <a:xfrm>
              <a:off x="6962775" y="3406775"/>
              <a:ext cx="701675" cy="520700"/>
            </a:xfrm>
            <a:custGeom>
              <a:avLst/>
              <a:gdLst>
                <a:gd name="T0" fmla="*/ 185 w 213"/>
                <a:gd name="T1" fmla="*/ 64 h 158"/>
                <a:gd name="T2" fmla="*/ 133 w 213"/>
                <a:gd name="T3" fmla="*/ 139 h 158"/>
                <a:gd name="T4" fmla="*/ 82 w 213"/>
                <a:gd name="T5" fmla="*/ 148 h 158"/>
                <a:gd name="T6" fmla="*/ 47 w 213"/>
                <a:gd name="T7" fmla="*/ 150 h 158"/>
                <a:gd name="T8" fmla="*/ 17 w 213"/>
                <a:gd name="T9" fmla="*/ 139 h 158"/>
                <a:gd name="T10" fmla="*/ 0 w 213"/>
                <a:gd name="T11" fmla="*/ 158 h 158"/>
                <a:gd name="T12" fmla="*/ 23 w 213"/>
                <a:gd name="T13" fmla="*/ 130 h 158"/>
                <a:gd name="T14" fmla="*/ 55 w 213"/>
                <a:gd name="T15" fmla="*/ 140 h 158"/>
                <a:gd name="T16" fmla="*/ 124 w 213"/>
                <a:gd name="T17" fmla="*/ 129 h 158"/>
                <a:gd name="T18" fmla="*/ 169 w 213"/>
                <a:gd name="T19" fmla="*/ 62 h 158"/>
                <a:gd name="T20" fmla="*/ 175 w 213"/>
                <a:gd name="T21" fmla="*/ 3 h 158"/>
                <a:gd name="T22" fmla="*/ 175 w 213"/>
                <a:gd name="T23" fmla="*/ 3 h 158"/>
                <a:gd name="T24" fmla="*/ 192 w 213"/>
                <a:gd name="T25" fmla="*/ 3 h 158"/>
                <a:gd name="T26" fmla="*/ 185 w 213"/>
                <a:gd name="T27" fmla="*/ 6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3" h="158">
                  <a:moveTo>
                    <a:pt x="185" y="64"/>
                  </a:moveTo>
                  <a:cubicBezTo>
                    <a:pt x="173" y="84"/>
                    <a:pt x="142" y="133"/>
                    <a:pt x="133" y="139"/>
                  </a:cubicBezTo>
                  <a:cubicBezTo>
                    <a:pt x="126" y="144"/>
                    <a:pt x="97" y="147"/>
                    <a:pt x="82" y="148"/>
                  </a:cubicBezTo>
                  <a:cubicBezTo>
                    <a:pt x="66" y="148"/>
                    <a:pt x="60" y="149"/>
                    <a:pt x="47" y="150"/>
                  </a:cubicBezTo>
                  <a:cubicBezTo>
                    <a:pt x="33" y="152"/>
                    <a:pt x="17" y="139"/>
                    <a:pt x="17" y="139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1" y="157"/>
                    <a:pt x="14" y="132"/>
                    <a:pt x="23" y="130"/>
                  </a:cubicBezTo>
                  <a:cubicBezTo>
                    <a:pt x="33" y="128"/>
                    <a:pt x="40" y="139"/>
                    <a:pt x="55" y="140"/>
                  </a:cubicBezTo>
                  <a:cubicBezTo>
                    <a:pt x="69" y="140"/>
                    <a:pt x="117" y="132"/>
                    <a:pt x="124" y="129"/>
                  </a:cubicBezTo>
                  <a:cubicBezTo>
                    <a:pt x="131" y="126"/>
                    <a:pt x="141" y="107"/>
                    <a:pt x="169" y="62"/>
                  </a:cubicBezTo>
                  <a:cubicBezTo>
                    <a:pt x="198" y="18"/>
                    <a:pt x="184" y="3"/>
                    <a:pt x="175" y="3"/>
                  </a:cubicBezTo>
                  <a:cubicBezTo>
                    <a:pt x="175" y="3"/>
                    <a:pt x="175" y="3"/>
                    <a:pt x="175" y="3"/>
                  </a:cubicBezTo>
                  <a:cubicBezTo>
                    <a:pt x="181" y="0"/>
                    <a:pt x="186" y="0"/>
                    <a:pt x="192" y="3"/>
                  </a:cubicBezTo>
                  <a:cubicBezTo>
                    <a:pt x="213" y="15"/>
                    <a:pt x="198" y="44"/>
                    <a:pt x="185" y="64"/>
                  </a:cubicBezTo>
                  <a:close/>
                </a:path>
              </a:pathLst>
            </a:custGeom>
            <a:solidFill>
              <a:srgbClr val="F0B8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565" name="iṩľîḍê">
              <a:extLst>
                <a:ext uri="{FF2B5EF4-FFF2-40B4-BE49-F238E27FC236}">
                  <a16:creationId xmlns:a16="http://schemas.microsoft.com/office/drawing/2014/main" id="{7B554D41-4808-44C9-B7F9-04014FAB8CFD}"/>
                </a:ext>
              </a:extLst>
            </p:cNvPr>
            <p:cNvSpPr/>
            <p:nvPr/>
          </p:nvSpPr>
          <p:spPr bwMode="auto">
            <a:xfrm>
              <a:off x="7378700" y="3368675"/>
              <a:ext cx="293688" cy="322263"/>
            </a:xfrm>
            <a:custGeom>
              <a:avLst/>
              <a:gdLst>
                <a:gd name="T0" fmla="*/ 76 w 89"/>
                <a:gd name="T1" fmla="*/ 55 h 98"/>
                <a:gd name="T2" fmla="*/ 54 w 89"/>
                <a:gd name="T3" fmla="*/ 94 h 98"/>
                <a:gd name="T4" fmla="*/ 32 w 89"/>
                <a:gd name="T5" fmla="*/ 92 h 98"/>
                <a:gd name="T6" fmla="*/ 5 w 89"/>
                <a:gd name="T7" fmla="*/ 56 h 98"/>
                <a:gd name="T8" fmla="*/ 36 w 89"/>
                <a:gd name="T9" fmla="*/ 15 h 98"/>
                <a:gd name="T10" fmla="*/ 63 w 89"/>
                <a:gd name="T11" fmla="*/ 3 h 98"/>
                <a:gd name="T12" fmla="*/ 73 w 89"/>
                <a:gd name="T13" fmla="*/ 8 h 98"/>
                <a:gd name="T14" fmla="*/ 76 w 89"/>
                <a:gd name="T15" fmla="*/ 5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98">
                  <a:moveTo>
                    <a:pt x="76" y="55"/>
                  </a:moveTo>
                  <a:cubicBezTo>
                    <a:pt x="69" y="70"/>
                    <a:pt x="54" y="94"/>
                    <a:pt x="54" y="94"/>
                  </a:cubicBezTo>
                  <a:cubicBezTo>
                    <a:pt x="50" y="98"/>
                    <a:pt x="41" y="97"/>
                    <a:pt x="32" y="92"/>
                  </a:cubicBezTo>
                  <a:cubicBezTo>
                    <a:pt x="16" y="85"/>
                    <a:pt x="0" y="68"/>
                    <a:pt x="5" y="56"/>
                  </a:cubicBezTo>
                  <a:cubicBezTo>
                    <a:pt x="5" y="56"/>
                    <a:pt x="26" y="26"/>
                    <a:pt x="36" y="15"/>
                  </a:cubicBezTo>
                  <a:cubicBezTo>
                    <a:pt x="43" y="7"/>
                    <a:pt x="52" y="0"/>
                    <a:pt x="63" y="3"/>
                  </a:cubicBezTo>
                  <a:cubicBezTo>
                    <a:pt x="67" y="4"/>
                    <a:pt x="70" y="6"/>
                    <a:pt x="73" y="8"/>
                  </a:cubicBezTo>
                  <a:cubicBezTo>
                    <a:pt x="89" y="20"/>
                    <a:pt x="82" y="39"/>
                    <a:pt x="76" y="55"/>
                  </a:cubicBezTo>
                  <a:close/>
                </a:path>
              </a:pathLst>
            </a:custGeom>
            <a:solidFill>
              <a:srgbClr val="EF6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/>
            </a:p>
          </p:txBody>
        </p:sp>
        <p:sp>
          <p:nvSpPr>
            <p:cNvPr id="566" name="îṣľíḍê">
              <a:extLst>
                <a:ext uri="{FF2B5EF4-FFF2-40B4-BE49-F238E27FC236}">
                  <a16:creationId xmlns:a16="http://schemas.microsoft.com/office/drawing/2014/main" id="{EE6163DB-32D3-4442-BBB7-638FFA9CB047}"/>
                </a:ext>
              </a:extLst>
            </p:cNvPr>
            <p:cNvSpPr/>
            <p:nvPr/>
          </p:nvSpPr>
          <p:spPr bwMode="auto">
            <a:xfrm>
              <a:off x="7572375" y="4913313"/>
              <a:ext cx="174625" cy="125413"/>
            </a:xfrm>
            <a:custGeom>
              <a:avLst/>
              <a:gdLst>
                <a:gd name="T0" fmla="*/ 52 w 53"/>
                <a:gd name="T1" fmla="*/ 6 h 38"/>
                <a:gd name="T2" fmla="*/ 49 w 53"/>
                <a:gd name="T3" fmla="*/ 30 h 38"/>
                <a:gd name="T4" fmla="*/ 5 w 53"/>
                <a:gd name="T5" fmla="*/ 30 h 38"/>
                <a:gd name="T6" fmla="*/ 5 w 53"/>
                <a:gd name="T7" fmla="*/ 30 h 38"/>
                <a:gd name="T8" fmla="*/ 0 w 53"/>
                <a:gd name="T9" fmla="*/ 25 h 38"/>
                <a:gd name="T10" fmla="*/ 0 w 53"/>
                <a:gd name="T11" fmla="*/ 2 h 38"/>
                <a:gd name="T12" fmla="*/ 4 w 53"/>
                <a:gd name="T13" fmla="*/ 0 h 38"/>
                <a:gd name="T14" fmla="*/ 49 w 53"/>
                <a:gd name="T15" fmla="*/ 4 h 38"/>
                <a:gd name="T16" fmla="*/ 52 w 53"/>
                <a:gd name="T17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38">
                  <a:moveTo>
                    <a:pt x="52" y="6"/>
                  </a:moveTo>
                  <a:cubicBezTo>
                    <a:pt x="49" y="30"/>
                    <a:pt x="49" y="30"/>
                    <a:pt x="49" y="30"/>
                  </a:cubicBezTo>
                  <a:cubicBezTo>
                    <a:pt x="44" y="38"/>
                    <a:pt x="16" y="37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3" y="29"/>
                    <a:pt x="1" y="27"/>
                    <a:pt x="0" y="2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11" y="3"/>
                    <a:pt x="31" y="8"/>
                    <a:pt x="49" y="4"/>
                  </a:cubicBezTo>
                  <a:cubicBezTo>
                    <a:pt x="51" y="3"/>
                    <a:pt x="53" y="4"/>
                    <a:pt x="52" y="6"/>
                  </a:cubicBezTo>
                  <a:close/>
                </a:path>
              </a:pathLst>
            </a:custGeom>
            <a:solidFill>
              <a:srgbClr val="059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67" name="ïṥḷidè">
              <a:extLst>
                <a:ext uri="{FF2B5EF4-FFF2-40B4-BE49-F238E27FC236}">
                  <a16:creationId xmlns:a16="http://schemas.microsoft.com/office/drawing/2014/main" id="{2135F8D0-EE7F-414B-96D2-FF1E04E21B36}"/>
                </a:ext>
              </a:extLst>
            </p:cNvPr>
            <p:cNvSpPr/>
            <p:nvPr/>
          </p:nvSpPr>
          <p:spPr bwMode="auto">
            <a:xfrm>
              <a:off x="7572375" y="4919663"/>
              <a:ext cx="174625" cy="119063"/>
            </a:xfrm>
            <a:custGeom>
              <a:avLst/>
              <a:gdLst>
                <a:gd name="T0" fmla="*/ 52 w 53"/>
                <a:gd name="T1" fmla="*/ 4 h 36"/>
                <a:gd name="T2" fmla="*/ 49 w 53"/>
                <a:gd name="T3" fmla="*/ 28 h 36"/>
                <a:gd name="T4" fmla="*/ 5 w 53"/>
                <a:gd name="T5" fmla="*/ 28 h 36"/>
                <a:gd name="T6" fmla="*/ 34 w 53"/>
                <a:gd name="T7" fmla="*/ 25 h 36"/>
                <a:gd name="T8" fmla="*/ 9 w 53"/>
                <a:gd name="T9" fmla="*/ 7 h 36"/>
                <a:gd name="T10" fmla="*/ 5 w 53"/>
                <a:gd name="T11" fmla="*/ 3 h 36"/>
                <a:gd name="T12" fmla="*/ 39 w 53"/>
                <a:gd name="T13" fmla="*/ 8 h 36"/>
                <a:gd name="T14" fmla="*/ 49 w 53"/>
                <a:gd name="T15" fmla="*/ 2 h 36"/>
                <a:gd name="T16" fmla="*/ 52 w 53"/>
                <a:gd name="T17" fmla="*/ 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36">
                  <a:moveTo>
                    <a:pt x="52" y="4"/>
                  </a:moveTo>
                  <a:cubicBezTo>
                    <a:pt x="49" y="28"/>
                    <a:pt x="49" y="28"/>
                    <a:pt x="49" y="28"/>
                  </a:cubicBezTo>
                  <a:cubicBezTo>
                    <a:pt x="44" y="36"/>
                    <a:pt x="16" y="35"/>
                    <a:pt x="5" y="28"/>
                  </a:cubicBezTo>
                  <a:cubicBezTo>
                    <a:pt x="13" y="31"/>
                    <a:pt x="30" y="29"/>
                    <a:pt x="34" y="25"/>
                  </a:cubicBezTo>
                  <a:cubicBezTo>
                    <a:pt x="37" y="20"/>
                    <a:pt x="17" y="13"/>
                    <a:pt x="9" y="7"/>
                  </a:cubicBezTo>
                  <a:cubicBezTo>
                    <a:pt x="0" y="2"/>
                    <a:pt x="1" y="0"/>
                    <a:pt x="5" y="3"/>
                  </a:cubicBezTo>
                  <a:cubicBezTo>
                    <a:pt x="9" y="5"/>
                    <a:pt x="27" y="10"/>
                    <a:pt x="39" y="8"/>
                  </a:cubicBezTo>
                  <a:cubicBezTo>
                    <a:pt x="52" y="6"/>
                    <a:pt x="51" y="2"/>
                    <a:pt x="49" y="2"/>
                  </a:cubicBezTo>
                  <a:cubicBezTo>
                    <a:pt x="51" y="1"/>
                    <a:pt x="53" y="2"/>
                    <a:pt x="52" y="4"/>
                  </a:cubicBezTo>
                  <a:close/>
                </a:path>
              </a:pathLst>
            </a:custGeom>
            <a:solidFill>
              <a:srgbClr val="0086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68" name="î$1iḑê">
              <a:extLst>
                <a:ext uri="{FF2B5EF4-FFF2-40B4-BE49-F238E27FC236}">
                  <a16:creationId xmlns:a16="http://schemas.microsoft.com/office/drawing/2014/main" id="{BFFF88DB-E9D9-4537-AE45-A8642065EA4E}"/>
                </a:ext>
              </a:extLst>
            </p:cNvPr>
            <p:cNvSpPr/>
            <p:nvPr/>
          </p:nvSpPr>
          <p:spPr bwMode="auto">
            <a:xfrm>
              <a:off x="8094663" y="4725988"/>
              <a:ext cx="184150" cy="174625"/>
            </a:xfrm>
            <a:custGeom>
              <a:avLst/>
              <a:gdLst>
                <a:gd name="T0" fmla="*/ 1 w 56"/>
                <a:gd name="T1" fmla="*/ 28 h 53"/>
                <a:gd name="T2" fmla="*/ 14 w 56"/>
                <a:gd name="T3" fmla="*/ 48 h 53"/>
                <a:gd name="T4" fmla="*/ 54 w 56"/>
                <a:gd name="T5" fmla="*/ 29 h 53"/>
                <a:gd name="T6" fmla="*/ 54 w 56"/>
                <a:gd name="T7" fmla="*/ 29 h 53"/>
                <a:gd name="T8" fmla="*/ 56 w 56"/>
                <a:gd name="T9" fmla="*/ 23 h 53"/>
                <a:gd name="T10" fmla="*/ 46 w 56"/>
                <a:gd name="T11" fmla="*/ 2 h 53"/>
                <a:gd name="T12" fmla="*/ 42 w 56"/>
                <a:gd name="T13" fmla="*/ 1 h 53"/>
                <a:gd name="T14" fmla="*/ 2 w 56"/>
                <a:gd name="T15" fmla="*/ 24 h 53"/>
                <a:gd name="T16" fmla="*/ 1 w 56"/>
                <a:gd name="T17" fmla="*/ 2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3">
                  <a:moveTo>
                    <a:pt x="1" y="28"/>
                  </a:moveTo>
                  <a:cubicBezTo>
                    <a:pt x="14" y="48"/>
                    <a:pt x="14" y="48"/>
                    <a:pt x="14" y="48"/>
                  </a:cubicBezTo>
                  <a:cubicBezTo>
                    <a:pt x="22" y="53"/>
                    <a:pt x="46" y="40"/>
                    <a:pt x="54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5" y="27"/>
                    <a:pt x="56" y="25"/>
                    <a:pt x="56" y="23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3" y="0"/>
                    <a:pt x="42" y="1"/>
                  </a:cubicBezTo>
                  <a:cubicBezTo>
                    <a:pt x="36" y="7"/>
                    <a:pt x="21" y="21"/>
                    <a:pt x="2" y="24"/>
                  </a:cubicBezTo>
                  <a:cubicBezTo>
                    <a:pt x="1" y="25"/>
                    <a:pt x="0" y="27"/>
                    <a:pt x="1" y="28"/>
                  </a:cubicBezTo>
                </a:path>
              </a:pathLst>
            </a:custGeom>
            <a:solidFill>
              <a:srgbClr val="059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69" name="íSľiḍè">
              <a:extLst>
                <a:ext uri="{FF2B5EF4-FFF2-40B4-BE49-F238E27FC236}">
                  <a16:creationId xmlns:a16="http://schemas.microsoft.com/office/drawing/2014/main" id="{B4282059-736A-4BCE-88E4-4996300BD39F}"/>
                </a:ext>
              </a:extLst>
            </p:cNvPr>
            <p:cNvSpPr/>
            <p:nvPr/>
          </p:nvSpPr>
          <p:spPr bwMode="auto">
            <a:xfrm>
              <a:off x="8094663" y="4732338"/>
              <a:ext cx="177800" cy="168275"/>
            </a:xfrm>
            <a:custGeom>
              <a:avLst/>
              <a:gdLst>
                <a:gd name="T0" fmla="*/ 1 w 54"/>
                <a:gd name="T1" fmla="*/ 26 h 51"/>
                <a:gd name="T2" fmla="*/ 14 w 54"/>
                <a:gd name="T3" fmla="*/ 46 h 51"/>
                <a:gd name="T4" fmla="*/ 54 w 54"/>
                <a:gd name="T5" fmla="*/ 27 h 51"/>
                <a:gd name="T6" fmla="*/ 26 w 54"/>
                <a:gd name="T7" fmla="*/ 36 h 51"/>
                <a:gd name="T8" fmla="*/ 41 w 54"/>
                <a:gd name="T9" fmla="*/ 10 h 51"/>
                <a:gd name="T10" fmla="*/ 43 w 54"/>
                <a:gd name="T11" fmla="*/ 4 h 51"/>
                <a:gd name="T12" fmla="*/ 14 w 54"/>
                <a:gd name="T13" fmla="*/ 24 h 51"/>
                <a:gd name="T14" fmla="*/ 2 w 54"/>
                <a:gd name="T15" fmla="*/ 22 h 51"/>
                <a:gd name="T16" fmla="*/ 1 w 54"/>
                <a:gd name="T17" fmla="*/ 2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1">
                  <a:moveTo>
                    <a:pt x="1" y="26"/>
                  </a:moveTo>
                  <a:cubicBezTo>
                    <a:pt x="14" y="46"/>
                    <a:pt x="14" y="46"/>
                    <a:pt x="14" y="46"/>
                  </a:cubicBezTo>
                  <a:cubicBezTo>
                    <a:pt x="22" y="51"/>
                    <a:pt x="46" y="38"/>
                    <a:pt x="54" y="27"/>
                  </a:cubicBezTo>
                  <a:cubicBezTo>
                    <a:pt x="48" y="33"/>
                    <a:pt x="32" y="39"/>
                    <a:pt x="26" y="36"/>
                  </a:cubicBezTo>
                  <a:cubicBezTo>
                    <a:pt x="21" y="33"/>
                    <a:pt x="36" y="19"/>
                    <a:pt x="41" y="10"/>
                  </a:cubicBezTo>
                  <a:cubicBezTo>
                    <a:pt x="47" y="1"/>
                    <a:pt x="45" y="0"/>
                    <a:pt x="43" y="4"/>
                  </a:cubicBezTo>
                  <a:cubicBezTo>
                    <a:pt x="40" y="8"/>
                    <a:pt x="26" y="20"/>
                    <a:pt x="14" y="24"/>
                  </a:cubicBezTo>
                  <a:cubicBezTo>
                    <a:pt x="2" y="27"/>
                    <a:pt x="1" y="24"/>
                    <a:pt x="2" y="22"/>
                  </a:cubicBezTo>
                  <a:cubicBezTo>
                    <a:pt x="1" y="23"/>
                    <a:pt x="0" y="25"/>
                    <a:pt x="1" y="26"/>
                  </a:cubicBezTo>
                </a:path>
              </a:pathLst>
            </a:custGeom>
            <a:solidFill>
              <a:srgbClr val="0086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70" name="íşlîḑé">
              <a:extLst>
                <a:ext uri="{FF2B5EF4-FFF2-40B4-BE49-F238E27FC236}">
                  <a16:creationId xmlns:a16="http://schemas.microsoft.com/office/drawing/2014/main" id="{BE38A0DF-D562-4BC9-82DF-E281A77A324C}"/>
                </a:ext>
              </a:extLst>
            </p:cNvPr>
            <p:cNvSpPr/>
            <p:nvPr/>
          </p:nvSpPr>
          <p:spPr bwMode="auto">
            <a:xfrm>
              <a:off x="7483475" y="3378200"/>
              <a:ext cx="188913" cy="312738"/>
            </a:xfrm>
            <a:custGeom>
              <a:avLst/>
              <a:gdLst>
                <a:gd name="T0" fmla="*/ 44 w 57"/>
                <a:gd name="T1" fmla="*/ 52 h 95"/>
                <a:gd name="T2" fmla="*/ 22 w 57"/>
                <a:gd name="T3" fmla="*/ 91 h 95"/>
                <a:gd name="T4" fmla="*/ 0 w 57"/>
                <a:gd name="T5" fmla="*/ 89 h 95"/>
                <a:gd name="T6" fmla="*/ 31 w 57"/>
                <a:gd name="T7" fmla="*/ 38 h 95"/>
                <a:gd name="T8" fmla="*/ 31 w 57"/>
                <a:gd name="T9" fmla="*/ 0 h 95"/>
                <a:gd name="T10" fmla="*/ 41 w 57"/>
                <a:gd name="T11" fmla="*/ 5 h 95"/>
                <a:gd name="T12" fmla="*/ 44 w 57"/>
                <a:gd name="T13" fmla="*/ 5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95">
                  <a:moveTo>
                    <a:pt x="44" y="52"/>
                  </a:moveTo>
                  <a:cubicBezTo>
                    <a:pt x="37" y="67"/>
                    <a:pt x="22" y="91"/>
                    <a:pt x="22" y="91"/>
                  </a:cubicBezTo>
                  <a:cubicBezTo>
                    <a:pt x="18" y="95"/>
                    <a:pt x="9" y="94"/>
                    <a:pt x="0" y="89"/>
                  </a:cubicBezTo>
                  <a:cubicBezTo>
                    <a:pt x="3" y="85"/>
                    <a:pt x="21" y="58"/>
                    <a:pt x="31" y="38"/>
                  </a:cubicBezTo>
                  <a:cubicBezTo>
                    <a:pt x="43" y="16"/>
                    <a:pt x="39" y="4"/>
                    <a:pt x="31" y="0"/>
                  </a:cubicBezTo>
                  <a:cubicBezTo>
                    <a:pt x="35" y="1"/>
                    <a:pt x="38" y="3"/>
                    <a:pt x="41" y="5"/>
                  </a:cubicBezTo>
                  <a:cubicBezTo>
                    <a:pt x="57" y="17"/>
                    <a:pt x="50" y="36"/>
                    <a:pt x="44" y="52"/>
                  </a:cubicBezTo>
                  <a:close/>
                </a:path>
              </a:pathLst>
            </a:custGeom>
            <a:solidFill>
              <a:srgbClr val="DB56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10000"/>
            </a:bodyPr>
            <a:lstStyle/>
            <a:p>
              <a:pPr algn="ctr"/>
              <a:endParaRPr/>
            </a:p>
          </p:txBody>
        </p:sp>
        <p:sp>
          <p:nvSpPr>
            <p:cNvPr id="571" name="îṧlîḍe">
              <a:extLst>
                <a:ext uri="{FF2B5EF4-FFF2-40B4-BE49-F238E27FC236}">
                  <a16:creationId xmlns:a16="http://schemas.microsoft.com/office/drawing/2014/main" id="{AFB67217-17FB-498D-B31D-B03DE614B48B}"/>
                </a:ext>
              </a:extLst>
            </p:cNvPr>
            <p:cNvSpPr/>
            <p:nvPr/>
          </p:nvSpPr>
          <p:spPr bwMode="auto">
            <a:xfrm>
              <a:off x="7639050" y="3189288"/>
              <a:ext cx="223838" cy="125413"/>
            </a:xfrm>
            <a:custGeom>
              <a:avLst/>
              <a:gdLst>
                <a:gd name="T0" fmla="*/ 68 w 68"/>
                <a:gd name="T1" fmla="*/ 15 h 38"/>
                <a:gd name="T2" fmla="*/ 31 w 68"/>
                <a:gd name="T3" fmla="*/ 34 h 38"/>
                <a:gd name="T4" fmla="*/ 0 w 68"/>
                <a:gd name="T5" fmla="*/ 38 h 38"/>
                <a:gd name="T6" fmla="*/ 13 w 68"/>
                <a:gd name="T7" fmla="*/ 16 h 38"/>
                <a:gd name="T8" fmla="*/ 39 w 68"/>
                <a:gd name="T9" fmla="*/ 0 h 38"/>
                <a:gd name="T10" fmla="*/ 32 w 68"/>
                <a:gd name="T11" fmla="*/ 23 h 38"/>
                <a:gd name="T12" fmla="*/ 68 w 68"/>
                <a:gd name="T13" fmla="*/ 1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38">
                  <a:moveTo>
                    <a:pt x="68" y="15"/>
                  </a:moveTo>
                  <a:cubicBezTo>
                    <a:pt x="67" y="16"/>
                    <a:pt x="57" y="29"/>
                    <a:pt x="31" y="34"/>
                  </a:cubicBezTo>
                  <a:cubicBezTo>
                    <a:pt x="21" y="35"/>
                    <a:pt x="14" y="34"/>
                    <a:pt x="0" y="38"/>
                  </a:cubicBezTo>
                  <a:cubicBezTo>
                    <a:pt x="0" y="38"/>
                    <a:pt x="1" y="27"/>
                    <a:pt x="13" y="16"/>
                  </a:cubicBezTo>
                  <a:cubicBezTo>
                    <a:pt x="19" y="10"/>
                    <a:pt x="31" y="4"/>
                    <a:pt x="39" y="0"/>
                  </a:cubicBezTo>
                  <a:cubicBezTo>
                    <a:pt x="30" y="7"/>
                    <a:pt x="30" y="19"/>
                    <a:pt x="32" y="23"/>
                  </a:cubicBezTo>
                  <a:cubicBezTo>
                    <a:pt x="35" y="26"/>
                    <a:pt x="59" y="25"/>
                    <a:pt x="68" y="15"/>
                  </a:cubicBezTo>
                  <a:close/>
                </a:path>
              </a:pathLst>
            </a:custGeom>
            <a:solidFill>
              <a:srgbClr val="DB56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72" name="íšļiďé">
              <a:extLst>
                <a:ext uri="{FF2B5EF4-FFF2-40B4-BE49-F238E27FC236}">
                  <a16:creationId xmlns:a16="http://schemas.microsoft.com/office/drawing/2014/main" id="{8017D61E-7F05-48E1-BD3E-4A03939309BF}"/>
                </a:ext>
              </a:extLst>
            </p:cNvPr>
            <p:cNvSpPr/>
            <p:nvPr/>
          </p:nvSpPr>
          <p:spPr bwMode="auto">
            <a:xfrm>
              <a:off x="7458075" y="5054600"/>
              <a:ext cx="88900" cy="63500"/>
            </a:xfrm>
            <a:custGeom>
              <a:avLst/>
              <a:gdLst>
                <a:gd name="T0" fmla="*/ 27 w 27"/>
                <a:gd name="T1" fmla="*/ 5 h 19"/>
                <a:gd name="T2" fmla="*/ 0 w 27"/>
                <a:gd name="T3" fmla="*/ 17 h 19"/>
                <a:gd name="T4" fmla="*/ 3 w 27"/>
                <a:gd name="T5" fmla="*/ 17 h 19"/>
                <a:gd name="T6" fmla="*/ 27 w 27"/>
                <a:gd name="T7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9">
                  <a:moveTo>
                    <a:pt x="27" y="5"/>
                  </a:moveTo>
                  <a:cubicBezTo>
                    <a:pt x="27" y="5"/>
                    <a:pt x="11" y="0"/>
                    <a:pt x="0" y="17"/>
                  </a:cubicBezTo>
                  <a:cubicBezTo>
                    <a:pt x="0" y="17"/>
                    <a:pt x="1" y="19"/>
                    <a:pt x="3" y="17"/>
                  </a:cubicBezTo>
                  <a:cubicBezTo>
                    <a:pt x="9" y="13"/>
                    <a:pt x="16" y="8"/>
                    <a:pt x="27" y="5"/>
                  </a:cubicBezTo>
                  <a:close/>
                </a:path>
              </a:pathLst>
            </a:custGeom>
            <a:solidFill>
              <a:srgbClr val="079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73" name="îṣlîḍê">
              <a:extLst>
                <a:ext uri="{FF2B5EF4-FFF2-40B4-BE49-F238E27FC236}">
                  <a16:creationId xmlns:a16="http://schemas.microsoft.com/office/drawing/2014/main" id="{406A6023-476A-4459-A78A-ED0F2A21E222}"/>
                </a:ext>
              </a:extLst>
            </p:cNvPr>
            <p:cNvSpPr/>
            <p:nvPr/>
          </p:nvSpPr>
          <p:spPr bwMode="auto">
            <a:xfrm>
              <a:off x="7507288" y="5065713"/>
              <a:ext cx="49213" cy="58738"/>
            </a:xfrm>
            <a:custGeom>
              <a:avLst/>
              <a:gdLst>
                <a:gd name="T0" fmla="*/ 15 w 15"/>
                <a:gd name="T1" fmla="*/ 1 h 18"/>
                <a:gd name="T2" fmla="*/ 0 w 15"/>
                <a:gd name="T3" fmla="*/ 15 h 18"/>
                <a:gd name="T4" fmla="*/ 3 w 15"/>
                <a:gd name="T5" fmla="*/ 15 h 18"/>
                <a:gd name="T6" fmla="*/ 15 w 15"/>
                <a:gd name="T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8">
                  <a:moveTo>
                    <a:pt x="15" y="1"/>
                  </a:moveTo>
                  <a:cubicBezTo>
                    <a:pt x="15" y="1"/>
                    <a:pt x="3" y="0"/>
                    <a:pt x="0" y="15"/>
                  </a:cubicBezTo>
                  <a:cubicBezTo>
                    <a:pt x="0" y="15"/>
                    <a:pt x="1" y="18"/>
                    <a:pt x="3" y="15"/>
                  </a:cubicBezTo>
                  <a:cubicBezTo>
                    <a:pt x="6" y="8"/>
                    <a:pt x="10" y="4"/>
                    <a:pt x="15" y="1"/>
                  </a:cubicBezTo>
                  <a:close/>
                </a:path>
              </a:pathLst>
            </a:custGeom>
            <a:solidFill>
              <a:srgbClr val="079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74" name="íšḻíḍè">
              <a:extLst>
                <a:ext uri="{FF2B5EF4-FFF2-40B4-BE49-F238E27FC236}">
                  <a16:creationId xmlns:a16="http://schemas.microsoft.com/office/drawing/2014/main" id="{86033230-44BE-4DD3-A7A3-89E4BCD6844D}"/>
                </a:ext>
              </a:extLst>
            </p:cNvPr>
            <p:cNvSpPr/>
            <p:nvPr/>
          </p:nvSpPr>
          <p:spPr bwMode="auto">
            <a:xfrm>
              <a:off x="7546975" y="5045075"/>
              <a:ext cx="25400" cy="66675"/>
            </a:xfrm>
            <a:custGeom>
              <a:avLst/>
              <a:gdLst>
                <a:gd name="T0" fmla="*/ 2 w 8"/>
                <a:gd name="T1" fmla="*/ 19 h 20"/>
                <a:gd name="T2" fmla="*/ 3 w 8"/>
                <a:gd name="T3" fmla="*/ 5 h 20"/>
                <a:gd name="T4" fmla="*/ 8 w 8"/>
                <a:gd name="T5" fmla="*/ 1 h 20"/>
                <a:gd name="T6" fmla="*/ 4 w 8"/>
                <a:gd name="T7" fmla="*/ 18 h 20"/>
                <a:gd name="T8" fmla="*/ 2 w 8"/>
                <a:gd name="T9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0">
                  <a:moveTo>
                    <a:pt x="2" y="19"/>
                  </a:moveTo>
                  <a:cubicBezTo>
                    <a:pt x="2" y="19"/>
                    <a:pt x="0" y="9"/>
                    <a:pt x="3" y="5"/>
                  </a:cubicBezTo>
                  <a:cubicBezTo>
                    <a:pt x="6" y="0"/>
                    <a:pt x="8" y="1"/>
                    <a:pt x="8" y="1"/>
                  </a:cubicBezTo>
                  <a:cubicBezTo>
                    <a:pt x="8" y="1"/>
                    <a:pt x="4" y="10"/>
                    <a:pt x="4" y="18"/>
                  </a:cubicBezTo>
                  <a:cubicBezTo>
                    <a:pt x="4" y="20"/>
                    <a:pt x="2" y="20"/>
                    <a:pt x="2" y="19"/>
                  </a:cubicBezTo>
                  <a:close/>
                </a:path>
              </a:pathLst>
            </a:custGeom>
            <a:solidFill>
              <a:srgbClr val="079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75" name="îṣ1idé">
              <a:extLst>
                <a:ext uri="{FF2B5EF4-FFF2-40B4-BE49-F238E27FC236}">
                  <a16:creationId xmlns:a16="http://schemas.microsoft.com/office/drawing/2014/main" id="{1EE5FBB8-91E1-4571-A0F7-3CFA51C87137}"/>
                </a:ext>
              </a:extLst>
            </p:cNvPr>
            <p:cNvSpPr/>
            <p:nvPr/>
          </p:nvSpPr>
          <p:spPr bwMode="auto">
            <a:xfrm>
              <a:off x="8196263" y="5059363"/>
              <a:ext cx="33338" cy="46038"/>
            </a:xfrm>
            <a:custGeom>
              <a:avLst/>
              <a:gdLst>
                <a:gd name="T0" fmla="*/ 3 w 10"/>
                <a:gd name="T1" fmla="*/ 0 h 14"/>
                <a:gd name="T2" fmla="*/ 1 w 10"/>
                <a:gd name="T3" fmla="*/ 3 h 14"/>
                <a:gd name="T4" fmla="*/ 6 w 10"/>
                <a:gd name="T5" fmla="*/ 13 h 14"/>
                <a:gd name="T6" fmla="*/ 7 w 10"/>
                <a:gd name="T7" fmla="*/ 10 h 14"/>
                <a:gd name="T8" fmla="*/ 3 w 10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3" y="0"/>
                  </a:moveTo>
                  <a:cubicBezTo>
                    <a:pt x="3" y="0"/>
                    <a:pt x="1" y="1"/>
                    <a:pt x="1" y="3"/>
                  </a:cubicBezTo>
                  <a:cubicBezTo>
                    <a:pt x="0" y="5"/>
                    <a:pt x="1" y="10"/>
                    <a:pt x="6" y="13"/>
                  </a:cubicBezTo>
                  <a:cubicBezTo>
                    <a:pt x="8" y="14"/>
                    <a:pt x="10" y="14"/>
                    <a:pt x="7" y="10"/>
                  </a:cubicBezTo>
                  <a:cubicBezTo>
                    <a:pt x="3" y="6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079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76" name="îśḻïḍe">
              <a:extLst>
                <a:ext uri="{FF2B5EF4-FFF2-40B4-BE49-F238E27FC236}">
                  <a16:creationId xmlns:a16="http://schemas.microsoft.com/office/drawing/2014/main" id="{16BA7C22-5BC1-4CC5-BE8D-FFB0A2D3D0BE}"/>
                </a:ext>
              </a:extLst>
            </p:cNvPr>
            <p:cNvSpPr/>
            <p:nvPr/>
          </p:nvSpPr>
          <p:spPr bwMode="auto">
            <a:xfrm>
              <a:off x="8199438" y="5011738"/>
              <a:ext cx="33338" cy="50800"/>
            </a:xfrm>
            <a:custGeom>
              <a:avLst/>
              <a:gdLst>
                <a:gd name="T0" fmla="*/ 2 w 10"/>
                <a:gd name="T1" fmla="*/ 0 h 15"/>
                <a:gd name="T2" fmla="*/ 0 w 10"/>
                <a:gd name="T3" fmla="*/ 3 h 15"/>
                <a:gd name="T4" fmla="*/ 7 w 10"/>
                <a:gd name="T5" fmla="*/ 14 h 15"/>
                <a:gd name="T6" fmla="*/ 7 w 10"/>
                <a:gd name="T7" fmla="*/ 10 h 15"/>
                <a:gd name="T8" fmla="*/ 2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2" y="0"/>
                  </a:moveTo>
                  <a:cubicBezTo>
                    <a:pt x="2" y="0"/>
                    <a:pt x="0" y="2"/>
                    <a:pt x="0" y="3"/>
                  </a:cubicBezTo>
                  <a:cubicBezTo>
                    <a:pt x="0" y="5"/>
                    <a:pt x="3" y="12"/>
                    <a:pt x="7" y="14"/>
                  </a:cubicBezTo>
                  <a:cubicBezTo>
                    <a:pt x="10" y="15"/>
                    <a:pt x="8" y="11"/>
                    <a:pt x="7" y="10"/>
                  </a:cubicBezTo>
                  <a:cubicBezTo>
                    <a:pt x="5" y="8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079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77" name="işḷïďé">
              <a:extLst>
                <a:ext uri="{FF2B5EF4-FFF2-40B4-BE49-F238E27FC236}">
                  <a16:creationId xmlns:a16="http://schemas.microsoft.com/office/drawing/2014/main" id="{A92B51A7-B75E-40AE-8155-04BF9002EC7E}"/>
                </a:ext>
              </a:extLst>
            </p:cNvPr>
            <p:cNvSpPr/>
            <p:nvPr/>
          </p:nvSpPr>
          <p:spPr bwMode="auto">
            <a:xfrm>
              <a:off x="8196263" y="4965700"/>
              <a:ext cx="39688" cy="30163"/>
            </a:xfrm>
            <a:custGeom>
              <a:avLst/>
              <a:gdLst>
                <a:gd name="T0" fmla="*/ 2 w 12"/>
                <a:gd name="T1" fmla="*/ 0 h 9"/>
                <a:gd name="T2" fmla="*/ 0 w 12"/>
                <a:gd name="T3" fmla="*/ 2 h 9"/>
                <a:gd name="T4" fmla="*/ 9 w 12"/>
                <a:gd name="T5" fmla="*/ 9 h 9"/>
                <a:gd name="T6" fmla="*/ 9 w 12"/>
                <a:gd name="T7" fmla="*/ 6 h 9"/>
                <a:gd name="T8" fmla="*/ 2 w 1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2" y="0"/>
                  </a:moveTo>
                  <a:cubicBezTo>
                    <a:pt x="2" y="0"/>
                    <a:pt x="0" y="0"/>
                    <a:pt x="0" y="2"/>
                  </a:cubicBezTo>
                  <a:cubicBezTo>
                    <a:pt x="0" y="4"/>
                    <a:pt x="7" y="9"/>
                    <a:pt x="9" y="9"/>
                  </a:cubicBezTo>
                  <a:cubicBezTo>
                    <a:pt x="12" y="9"/>
                    <a:pt x="12" y="8"/>
                    <a:pt x="9" y="6"/>
                  </a:cubicBezTo>
                  <a:cubicBezTo>
                    <a:pt x="7" y="4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079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78" name="íś1îḍê">
              <a:extLst>
                <a:ext uri="{FF2B5EF4-FFF2-40B4-BE49-F238E27FC236}">
                  <a16:creationId xmlns:a16="http://schemas.microsoft.com/office/drawing/2014/main" id="{4969E43F-BC67-49EA-A8BF-BDD30629ABCF}"/>
                </a:ext>
              </a:extLst>
            </p:cNvPr>
            <p:cNvSpPr/>
            <p:nvPr/>
          </p:nvSpPr>
          <p:spPr bwMode="auto">
            <a:xfrm>
              <a:off x="8153400" y="4887913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72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79" name="iṧľiḋé">
              <a:extLst>
                <a:ext uri="{FF2B5EF4-FFF2-40B4-BE49-F238E27FC236}">
                  <a16:creationId xmlns:a16="http://schemas.microsoft.com/office/drawing/2014/main" id="{2D85BDC6-8D4E-447E-849B-9F5ED0C4FD08}"/>
                </a:ext>
              </a:extLst>
            </p:cNvPr>
            <p:cNvSpPr/>
            <p:nvPr/>
          </p:nvSpPr>
          <p:spPr bwMode="auto">
            <a:xfrm>
              <a:off x="8153400" y="4887913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4143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fill="hold" grpId="0" nodeType="withEffect" p14:presetBounceEnd="8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8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1" dur="500" fill="hold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2" dur="500" fill="hold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grpId="0" nodeType="withEffect" p14:presetBounceEnd="8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0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1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3" fill="hold" nodeType="withEffect" p14:presetBounceEnd="8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fill="hold" grpId="0" nodeType="withEffect" p14:presetBounceEnd="8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8" dur="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9" dur="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fill="hold" grpId="0" nodeType="withEffect" p14:presetBounceEnd="8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2" dur="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3" dur="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2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 p14:presetBounceEnd="8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41" dur="500" fill="hold"/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42" dur="500" fill="hold"/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9" grpId="0" animBg="1"/>
          <p:bldP spid="5" grpId="0" animBg="1"/>
          <p:bldP spid="238" grpId="0" animBg="1"/>
          <p:bldP spid="244" grpId="0"/>
          <p:bldP spid="245" grpId="0"/>
          <p:bldP spid="24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3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2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9" grpId="0" animBg="1"/>
          <p:bldP spid="5" grpId="0" animBg="1"/>
          <p:bldP spid="238" grpId="0" animBg="1"/>
          <p:bldP spid="244" grpId="0"/>
          <p:bldP spid="245" grpId="0"/>
          <p:bldP spid="246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47037" y="759089"/>
            <a:ext cx="32380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2C2E3C"/>
                </a:solidFill>
                <a:effectLst/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en-US" altLang="zh-CN" smtClean="0"/>
              <a:pPr/>
              <a:t>3</a:t>
            </a:fld>
            <a:endParaRPr/>
          </a:p>
        </p:txBody>
      </p:sp>
      <p:sp>
        <p:nvSpPr>
          <p:cNvPr id="4587" name="Freeform 16"/>
          <p:cNvSpPr/>
          <p:nvPr/>
        </p:nvSpPr>
        <p:spPr>
          <a:xfrm>
            <a:off x="6177437" y="1718231"/>
            <a:ext cx="1493203" cy="1337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9" h="21324" extrusionOk="0">
                <a:moveTo>
                  <a:pt x="1334" y="13618"/>
                </a:moveTo>
                <a:cubicBezTo>
                  <a:pt x="4920" y="14408"/>
                  <a:pt x="7923" y="16916"/>
                  <a:pt x="9674" y="20354"/>
                </a:cubicBezTo>
                <a:cubicBezTo>
                  <a:pt x="10049" y="21097"/>
                  <a:pt x="10883" y="21515"/>
                  <a:pt x="11592" y="21236"/>
                </a:cubicBezTo>
                <a:cubicBezTo>
                  <a:pt x="20474" y="18031"/>
                  <a:pt x="20474" y="18031"/>
                  <a:pt x="20474" y="18031"/>
                </a:cubicBezTo>
                <a:cubicBezTo>
                  <a:pt x="21225" y="17752"/>
                  <a:pt x="21600" y="16916"/>
                  <a:pt x="21266" y="16127"/>
                </a:cubicBezTo>
                <a:cubicBezTo>
                  <a:pt x="17764" y="7347"/>
                  <a:pt x="10300" y="1030"/>
                  <a:pt x="1376" y="8"/>
                </a:cubicBezTo>
                <a:cubicBezTo>
                  <a:pt x="625" y="-85"/>
                  <a:pt x="0" y="612"/>
                  <a:pt x="0" y="1448"/>
                </a:cubicBezTo>
                <a:cubicBezTo>
                  <a:pt x="0" y="11853"/>
                  <a:pt x="0" y="11853"/>
                  <a:pt x="0" y="11853"/>
                </a:cubicBezTo>
                <a:cubicBezTo>
                  <a:pt x="0" y="12689"/>
                  <a:pt x="625" y="13432"/>
                  <a:pt x="1334" y="13618"/>
                </a:cubicBezTo>
                <a:close/>
              </a:path>
            </a:pathLst>
          </a:custGeom>
          <a:gradFill>
            <a:gsLst>
              <a:gs pos="0">
                <a:srgbClr val="0A6CD1"/>
              </a:gs>
              <a:gs pos="100000">
                <a:srgbClr val="5C33E6"/>
              </a:gs>
            </a:gsLst>
            <a:lin ang="2967194"/>
          </a:gradFill>
          <a:ln w="12700">
            <a:miter lim="400000"/>
          </a:ln>
        </p:spPr>
        <p:txBody>
          <a:bodyPr lIns="22860" rIns="22860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4588" name="Freeform 17"/>
          <p:cNvSpPr/>
          <p:nvPr/>
        </p:nvSpPr>
        <p:spPr>
          <a:xfrm>
            <a:off x="4521360" y="1718231"/>
            <a:ext cx="1493203" cy="1337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9" h="21324" extrusionOk="0">
                <a:moveTo>
                  <a:pt x="11715" y="20354"/>
                </a:moveTo>
                <a:cubicBezTo>
                  <a:pt x="13466" y="16916"/>
                  <a:pt x="16469" y="14408"/>
                  <a:pt x="20055" y="13618"/>
                </a:cubicBezTo>
                <a:cubicBezTo>
                  <a:pt x="20764" y="13432"/>
                  <a:pt x="21389" y="12689"/>
                  <a:pt x="21389" y="11853"/>
                </a:cubicBezTo>
                <a:cubicBezTo>
                  <a:pt x="21389" y="1448"/>
                  <a:pt x="21389" y="1448"/>
                  <a:pt x="21389" y="1448"/>
                </a:cubicBezTo>
                <a:cubicBezTo>
                  <a:pt x="21389" y="612"/>
                  <a:pt x="20764" y="-85"/>
                  <a:pt x="20013" y="8"/>
                </a:cubicBezTo>
                <a:cubicBezTo>
                  <a:pt x="11089" y="1030"/>
                  <a:pt x="3625" y="7347"/>
                  <a:pt x="123" y="16127"/>
                </a:cubicBezTo>
                <a:cubicBezTo>
                  <a:pt x="-211" y="16916"/>
                  <a:pt x="164" y="17752"/>
                  <a:pt x="915" y="18031"/>
                </a:cubicBezTo>
                <a:cubicBezTo>
                  <a:pt x="9797" y="21236"/>
                  <a:pt x="9797" y="21236"/>
                  <a:pt x="9797" y="21236"/>
                </a:cubicBezTo>
                <a:cubicBezTo>
                  <a:pt x="10506" y="21515"/>
                  <a:pt x="11340" y="21097"/>
                  <a:pt x="11715" y="20354"/>
                </a:cubicBezTo>
                <a:close/>
              </a:path>
            </a:pathLst>
          </a:custGeom>
          <a:solidFill>
            <a:srgbClr val="2C2E3C"/>
          </a:solidFill>
          <a:ln w="12700">
            <a:miter lim="400000"/>
          </a:ln>
        </p:spPr>
        <p:txBody>
          <a:bodyPr lIns="22860" rIns="22860"/>
          <a:lstStyle/>
          <a:p>
            <a:pPr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endParaRPr sz="900"/>
          </a:p>
        </p:txBody>
      </p:sp>
      <p:sp>
        <p:nvSpPr>
          <p:cNvPr id="4589" name="Freeform 18"/>
          <p:cNvSpPr/>
          <p:nvPr/>
        </p:nvSpPr>
        <p:spPr>
          <a:xfrm>
            <a:off x="6707350" y="2999183"/>
            <a:ext cx="1103151" cy="17253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4" h="21275" extrusionOk="0">
                <a:moveTo>
                  <a:pt x="4896" y="4088"/>
                </a:moveTo>
                <a:cubicBezTo>
                  <a:pt x="4953" y="4447"/>
                  <a:pt x="5009" y="4843"/>
                  <a:pt x="5009" y="5274"/>
                </a:cubicBezTo>
                <a:cubicBezTo>
                  <a:pt x="5009" y="8041"/>
                  <a:pt x="3373" y="10593"/>
                  <a:pt x="610" y="12498"/>
                </a:cubicBezTo>
                <a:cubicBezTo>
                  <a:pt x="-67" y="13001"/>
                  <a:pt x="-236" y="13756"/>
                  <a:pt x="384" y="14295"/>
                </a:cubicBezTo>
                <a:cubicBezTo>
                  <a:pt x="7772" y="20800"/>
                  <a:pt x="7772" y="20800"/>
                  <a:pt x="7772" y="20800"/>
                </a:cubicBezTo>
                <a:cubicBezTo>
                  <a:pt x="8393" y="21339"/>
                  <a:pt x="9577" y="21447"/>
                  <a:pt x="10310" y="20980"/>
                </a:cubicBezTo>
                <a:cubicBezTo>
                  <a:pt x="17078" y="17134"/>
                  <a:pt x="21364" y="11528"/>
                  <a:pt x="21364" y="5274"/>
                </a:cubicBezTo>
                <a:cubicBezTo>
                  <a:pt x="21364" y="3729"/>
                  <a:pt x="21082" y="2255"/>
                  <a:pt x="20631" y="817"/>
                </a:cubicBezTo>
                <a:cubicBezTo>
                  <a:pt x="20405" y="206"/>
                  <a:pt x="19390" y="-153"/>
                  <a:pt x="18375" y="63"/>
                </a:cubicBezTo>
                <a:cubicBezTo>
                  <a:pt x="6362" y="2543"/>
                  <a:pt x="6362" y="2543"/>
                  <a:pt x="6362" y="2543"/>
                </a:cubicBezTo>
                <a:cubicBezTo>
                  <a:pt x="5404" y="2722"/>
                  <a:pt x="4783" y="3405"/>
                  <a:pt x="4896" y="4088"/>
                </a:cubicBezTo>
                <a:close/>
              </a:path>
            </a:pathLst>
          </a:custGeom>
          <a:solidFill>
            <a:srgbClr val="2C2E3C"/>
          </a:solidFill>
          <a:ln w="12700">
            <a:miter lim="400000"/>
          </a:ln>
        </p:spPr>
        <p:txBody>
          <a:bodyPr lIns="22860" rIns="22860"/>
          <a:lstStyle/>
          <a:p>
            <a:pPr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endParaRPr sz="900"/>
          </a:p>
        </p:txBody>
      </p:sp>
      <p:sp>
        <p:nvSpPr>
          <p:cNvPr id="4590" name="Freeform 19"/>
          <p:cNvSpPr/>
          <p:nvPr/>
        </p:nvSpPr>
        <p:spPr>
          <a:xfrm>
            <a:off x="5194169" y="4209849"/>
            <a:ext cx="1803663" cy="92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09" h="21355" extrusionOk="0">
                <a:moveTo>
                  <a:pt x="14885" y="223"/>
                </a:moveTo>
                <a:cubicBezTo>
                  <a:pt x="13612" y="1360"/>
                  <a:pt x="12167" y="2029"/>
                  <a:pt x="10654" y="2029"/>
                </a:cubicBezTo>
                <a:cubicBezTo>
                  <a:pt x="9141" y="2029"/>
                  <a:pt x="7696" y="1360"/>
                  <a:pt x="6423" y="223"/>
                </a:cubicBezTo>
                <a:cubicBezTo>
                  <a:pt x="5839" y="-245"/>
                  <a:pt x="5116" y="22"/>
                  <a:pt x="4738" y="1026"/>
                </a:cubicBezTo>
                <a:cubicBezTo>
                  <a:pt x="198" y="13130"/>
                  <a:pt x="198" y="13130"/>
                  <a:pt x="198" y="13130"/>
                </a:cubicBezTo>
                <a:cubicBezTo>
                  <a:pt x="-146" y="14066"/>
                  <a:pt x="-43" y="15470"/>
                  <a:pt x="508" y="16072"/>
                </a:cubicBezTo>
                <a:cubicBezTo>
                  <a:pt x="3500" y="19416"/>
                  <a:pt x="6939" y="21355"/>
                  <a:pt x="10654" y="21355"/>
                </a:cubicBezTo>
                <a:cubicBezTo>
                  <a:pt x="14369" y="21355"/>
                  <a:pt x="17808" y="19416"/>
                  <a:pt x="20800" y="16072"/>
                </a:cubicBezTo>
                <a:cubicBezTo>
                  <a:pt x="21351" y="15470"/>
                  <a:pt x="21454" y="14066"/>
                  <a:pt x="21110" y="13130"/>
                </a:cubicBezTo>
                <a:cubicBezTo>
                  <a:pt x="16570" y="1026"/>
                  <a:pt x="16570" y="1026"/>
                  <a:pt x="16570" y="1026"/>
                </a:cubicBezTo>
                <a:cubicBezTo>
                  <a:pt x="16192" y="22"/>
                  <a:pt x="15469" y="-245"/>
                  <a:pt x="14885" y="223"/>
                </a:cubicBezTo>
                <a:close/>
              </a:path>
            </a:pathLst>
          </a:custGeom>
          <a:solidFill>
            <a:srgbClr val="2C2E3C"/>
          </a:solidFill>
          <a:ln w="12700">
            <a:miter lim="400000"/>
          </a:ln>
        </p:spPr>
        <p:txBody>
          <a:bodyPr lIns="22860" rIns="22860"/>
          <a:lstStyle/>
          <a:p>
            <a:pPr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endParaRPr sz="900"/>
          </a:p>
        </p:txBody>
      </p:sp>
      <p:sp>
        <p:nvSpPr>
          <p:cNvPr id="4591" name="Freeform 20"/>
          <p:cNvSpPr/>
          <p:nvPr/>
        </p:nvSpPr>
        <p:spPr>
          <a:xfrm>
            <a:off x="4381500" y="2997616"/>
            <a:ext cx="1102084" cy="17269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4" h="21295" extrusionOk="0">
                <a:moveTo>
                  <a:pt x="20754" y="12518"/>
                </a:moveTo>
                <a:cubicBezTo>
                  <a:pt x="17991" y="10613"/>
                  <a:pt x="16355" y="8061"/>
                  <a:pt x="16355" y="5294"/>
                </a:cubicBezTo>
                <a:cubicBezTo>
                  <a:pt x="16355" y="4863"/>
                  <a:pt x="16411" y="4467"/>
                  <a:pt x="16468" y="4108"/>
                </a:cubicBezTo>
                <a:cubicBezTo>
                  <a:pt x="16581" y="3425"/>
                  <a:pt x="15960" y="2742"/>
                  <a:pt x="15002" y="2563"/>
                </a:cubicBezTo>
                <a:cubicBezTo>
                  <a:pt x="2989" y="47"/>
                  <a:pt x="2989" y="47"/>
                  <a:pt x="2989" y="47"/>
                </a:cubicBezTo>
                <a:cubicBezTo>
                  <a:pt x="1974" y="-133"/>
                  <a:pt x="959" y="226"/>
                  <a:pt x="733" y="837"/>
                </a:cubicBezTo>
                <a:cubicBezTo>
                  <a:pt x="282" y="2275"/>
                  <a:pt x="0" y="3749"/>
                  <a:pt x="0" y="5294"/>
                </a:cubicBezTo>
                <a:cubicBezTo>
                  <a:pt x="0" y="11548"/>
                  <a:pt x="4286" y="17154"/>
                  <a:pt x="11054" y="21000"/>
                </a:cubicBezTo>
                <a:cubicBezTo>
                  <a:pt x="11787" y="21467"/>
                  <a:pt x="12971" y="21359"/>
                  <a:pt x="13592" y="20820"/>
                </a:cubicBezTo>
                <a:cubicBezTo>
                  <a:pt x="20980" y="14315"/>
                  <a:pt x="20980" y="14315"/>
                  <a:pt x="20980" y="14315"/>
                </a:cubicBezTo>
                <a:cubicBezTo>
                  <a:pt x="21600" y="13776"/>
                  <a:pt x="21431" y="13021"/>
                  <a:pt x="20754" y="12518"/>
                </a:cubicBezTo>
                <a:close/>
              </a:path>
            </a:pathLst>
          </a:custGeom>
          <a:gradFill>
            <a:gsLst>
              <a:gs pos="0">
                <a:srgbClr val="FF2841"/>
              </a:gs>
              <a:gs pos="100000">
                <a:srgbClr val="5C33E6"/>
              </a:gs>
            </a:gsLst>
            <a:lin ang="2967194"/>
          </a:gradFill>
          <a:ln w="12700">
            <a:miter lim="400000"/>
          </a:ln>
        </p:spPr>
        <p:txBody>
          <a:bodyPr lIns="22860" rIns="22860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4592" name="Circle"/>
          <p:cNvSpPr/>
          <p:nvPr/>
        </p:nvSpPr>
        <p:spPr>
          <a:xfrm>
            <a:off x="4921994" y="2254994"/>
            <a:ext cx="2348012" cy="2348012"/>
          </a:xfrm>
          <a:prstGeom prst="ellipse">
            <a:avLst/>
          </a:prstGeom>
          <a:solidFill>
            <a:srgbClr val="1E1F28">
              <a:alpha val="1963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4593" name="Shape"/>
          <p:cNvSpPr/>
          <p:nvPr/>
        </p:nvSpPr>
        <p:spPr>
          <a:xfrm>
            <a:off x="5166083" y="2128997"/>
            <a:ext cx="317501" cy="288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</a:path>
            </a:pathLst>
          </a:custGeom>
          <a:solidFill>
            <a:srgbClr val="F6F9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900"/>
          </a:p>
        </p:txBody>
      </p:sp>
      <p:sp>
        <p:nvSpPr>
          <p:cNvPr id="4594" name="Shape"/>
          <p:cNvSpPr/>
          <p:nvPr/>
        </p:nvSpPr>
        <p:spPr>
          <a:xfrm>
            <a:off x="4604494" y="3703122"/>
            <a:ext cx="317501" cy="310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rgbClr val="F6F9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900"/>
          </a:p>
        </p:txBody>
      </p:sp>
      <p:sp>
        <p:nvSpPr>
          <p:cNvPr id="4595" name="Shape"/>
          <p:cNvSpPr/>
          <p:nvPr/>
        </p:nvSpPr>
        <p:spPr>
          <a:xfrm>
            <a:off x="5937250" y="4674809"/>
            <a:ext cx="317500" cy="317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rgbClr val="F6F9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900"/>
          </a:p>
        </p:txBody>
      </p:sp>
      <p:sp>
        <p:nvSpPr>
          <p:cNvPr id="4596" name="Shape"/>
          <p:cNvSpPr/>
          <p:nvPr/>
        </p:nvSpPr>
        <p:spPr>
          <a:xfrm>
            <a:off x="6765289" y="2128986"/>
            <a:ext cx="317501" cy="2886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rgbClr val="F6F9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900"/>
          </a:p>
        </p:txBody>
      </p:sp>
      <p:sp>
        <p:nvSpPr>
          <p:cNvPr id="4597" name="Shape"/>
          <p:cNvSpPr/>
          <p:nvPr/>
        </p:nvSpPr>
        <p:spPr>
          <a:xfrm>
            <a:off x="7270006" y="3703122"/>
            <a:ext cx="317501" cy="317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8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5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6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6"/>
                  <a:pt x="15978" y="3544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8"/>
                  <a:pt x="17136" y="1969"/>
                  <a:pt x="16975" y="1969"/>
                </a:cubicBezTo>
                <a:cubicBezTo>
                  <a:pt x="16778" y="1969"/>
                  <a:pt x="16572" y="2043"/>
                  <a:pt x="16400" y="2145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5"/>
                </a:lnTo>
                <a:cubicBezTo>
                  <a:pt x="5028" y="2043"/>
                  <a:pt x="4822" y="1969"/>
                  <a:pt x="4625" y="1969"/>
                </a:cubicBezTo>
                <a:cubicBezTo>
                  <a:pt x="4464" y="1969"/>
                  <a:pt x="4308" y="2018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0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8"/>
                </a:cubicBezTo>
                <a:lnTo>
                  <a:pt x="2145" y="16400"/>
                </a:lnTo>
                <a:cubicBezTo>
                  <a:pt x="1959" y="16714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4"/>
                  <a:pt x="19455" y="16400"/>
                </a:cubicBezTo>
                <a:lnTo>
                  <a:pt x="18902" y="15478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0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rgbClr val="F6F9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900"/>
          </a:p>
        </p:txBody>
      </p:sp>
      <p:sp>
        <p:nvSpPr>
          <p:cNvPr id="23" name="Users…">
            <a:extLst>
              <a:ext uri="{FF2B5EF4-FFF2-40B4-BE49-F238E27FC236}">
                <a16:creationId xmlns:a16="http://schemas.microsoft.com/office/drawing/2014/main" id="{AB657BFA-F2D7-4799-AF6E-CD108985FF2A}"/>
              </a:ext>
            </a:extLst>
          </p:cNvPr>
          <p:cNvSpPr txBox="1"/>
          <p:nvPr/>
        </p:nvSpPr>
        <p:spPr>
          <a:xfrm>
            <a:off x="8874638" y="1236039"/>
            <a:ext cx="1646285" cy="2997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3200" dirty="0"/>
              <a:t>Users</a:t>
            </a:r>
            <a:endParaRPr lang="en-US" sz="3200" dirty="0"/>
          </a:p>
          <a:p>
            <a:pPr algn="l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zh-CN" altLang="en-US" sz="2000" dirty="0"/>
              <a:t>学生群体</a:t>
            </a:r>
            <a:endParaRPr lang="en-US" altLang="zh-CN" sz="2000" dirty="0"/>
          </a:p>
          <a:p>
            <a:pPr algn="l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zh-CN" altLang="en-US" sz="2000" dirty="0"/>
              <a:t>实现</a:t>
            </a:r>
            <a:r>
              <a:rPr lang="en-US" altLang="zh-CN" sz="2000" dirty="0"/>
              <a:t>——</a:t>
            </a:r>
          </a:p>
          <a:p>
            <a:pPr algn="l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zh-CN" altLang="en-US" sz="2000" dirty="0"/>
              <a:t>“高效学习”</a:t>
            </a:r>
            <a:endParaRPr lang="en-US" altLang="zh-CN" sz="2000" dirty="0"/>
          </a:p>
          <a:p>
            <a:pPr algn="l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zh-CN" altLang="en-US" sz="2000" dirty="0"/>
              <a:t>“劳逸结合”</a:t>
            </a:r>
            <a:endParaRPr lang="en-US" altLang="zh-CN" sz="2000" dirty="0"/>
          </a:p>
          <a:p>
            <a:pPr algn="l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zh-CN" altLang="en-US" sz="2000" dirty="0"/>
              <a:t>“玄学大师</a:t>
            </a:r>
            <a:r>
              <a:rPr lang="en-US" altLang="zh-CN" sz="2000" dirty="0"/>
              <a:t>IS U</a:t>
            </a:r>
            <a:r>
              <a:rPr lang="zh-CN" altLang="en-US" sz="2000" dirty="0"/>
              <a:t>”</a:t>
            </a:r>
            <a:endParaRPr lang="en-US" altLang="zh-CN" sz="2000" dirty="0"/>
          </a:p>
        </p:txBody>
      </p:sp>
      <p:sp>
        <p:nvSpPr>
          <p:cNvPr id="25" name="Support…">
            <a:extLst>
              <a:ext uri="{FF2B5EF4-FFF2-40B4-BE49-F238E27FC236}">
                <a16:creationId xmlns:a16="http://schemas.microsoft.com/office/drawing/2014/main" id="{260A8F2E-7E05-475F-B83B-D28180532661}"/>
              </a:ext>
            </a:extLst>
          </p:cNvPr>
          <p:cNvSpPr txBox="1"/>
          <p:nvPr/>
        </p:nvSpPr>
        <p:spPr>
          <a:xfrm>
            <a:off x="572361" y="1236039"/>
            <a:ext cx="2883969" cy="2074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3200" dirty="0"/>
              <a:t>Support</a:t>
            </a:r>
            <a:endParaRPr lang="en-US" sz="3200" dirty="0"/>
          </a:p>
          <a:p>
            <a:pPr algn="r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zh-CN" altLang="en-US" sz="2000" dirty="0"/>
              <a:t>函数图像</a:t>
            </a:r>
            <a:endParaRPr lang="en-US" altLang="zh-CN" sz="2000" dirty="0"/>
          </a:p>
          <a:p>
            <a:pPr algn="r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zh-CN" altLang="en-US" sz="2000" dirty="0"/>
              <a:t>矩阵计算</a:t>
            </a:r>
            <a:endParaRPr lang="en-US" altLang="zh-CN" sz="2000" dirty="0"/>
          </a:p>
          <a:p>
            <a:pPr algn="r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zh-CN" altLang="en-US" sz="2000" dirty="0"/>
              <a:t>逻辑运算</a:t>
            </a:r>
            <a:endParaRPr sz="2000" dirty="0"/>
          </a:p>
        </p:txBody>
      </p:sp>
      <p:sp>
        <p:nvSpPr>
          <p:cNvPr id="26" name="Promotion…">
            <a:extLst>
              <a:ext uri="{FF2B5EF4-FFF2-40B4-BE49-F238E27FC236}">
                <a16:creationId xmlns:a16="http://schemas.microsoft.com/office/drawing/2014/main" id="{E4040F02-529A-421C-825A-C45A5AAFF899}"/>
              </a:ext>
            </a:extLst>
          </p:cNvPr>
          <p:cNvSpPr txBox="1"/>
          <p:nvPr/>
        </p:nvSpPr>
        <p:spPr>
          <a:xfrm>
            <a:off x="1900349" y="3765255"/>
            <a:ext cx="1533753" cy="2075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en-US" sz="3200" dirty="0"/>
              <a:t>E</a:t>
            </a:r>
            <a:r>
              <a:rPr lang="en-US" altLang="zh-CN" sz="3200" dirty="0"/>
              <a:t>ntertain</a:t>
            </a:r>
          </a:p>
          <a:p>
            <a:pPr algn="r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zh-CN" altLang="en-US" sz="2000" dirty="0"/>
              <a:t>星座运势</a:t>
            </a:r>
            <a:endParaRPr lang="en-US" altLang="zh-CN" sz="2000" dirty="0"/>
          </a:p>
          <a:p>
            <a:pPr algn="r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zh-CN" altLang="en-US" sz="2000" dirty="0"/>
              <a:t>随机饮食</a:t>
            </a:r>
            <a:endParaRPr lang="en-US" altLang="zh-CN" sz="2000" dirty="0"/>
          </a:p>
          <a:p>
            <a:pPr algn="r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zh-CN" altLang="en-US" sz="2000" dirty="0"/>
              <a:t>数字游戏</a:t>
            </a:r>
            <a:endParaRPr sz="2000" dirty="0"/>
          </a:p>
        </p:txBody>
      </p:sp>
      <p:grpSp>
        <p:nvGrpSpPr>
          <p:cNvPr id="21" name="Group 233">
            <a:extLst>
              <a:ext uri="{FF2B5EF4-FFF2-40B4-BE49-F238E27FC236}">
                <a16:creationId xmlns:a16="http://schemas.microsoft.com/office/drawing/2014/main" id="{8793766F-BE30-4243-A47E-13AD37F9CC3B}"/>
              </a:ext>
            </a:extLst>
          </p:cNvPr>
          <p:cNvGrpSpPr/>
          <p:nvPr/>
        </p:nvGrpSpPr>
        <p:grpSpPr>
          <a:xfrm>
            <a:off x="852056" y="525267"/>
            <a:ext cx="200890" cy="100888"/>
            <a:chOff x="852056" y="525267"/>
            <a:chExt cx="200890" cy="100888"/>
          </a:xfrm>
        </p:grpSpPr>
        <p:cxnSp>
          <p:nvCxnSpPr>
            <p:cNvPr id="27" name="Straight Connector 234">
              <a:extLst>
                <a:ext uri="{FF2B5EF4-FFF2-40B4-BE49-F238E27FC236}">
                  <a16:creationId xmlns:a16="http://schemas.microsoft.com/office/drawing/2014/main" id="{15F332A5-38A5-4555-9ECF-256C14A05FD9}"/>
                </a:ext>
              </a:extLst>
            </p:cNvPr>
            <p:cNvCxnSpPr/>
            <p:nvPr/>
          </p:nvCxnSpPr>
          <p:spPr>
            <a:xfrm>
              <a:off x="852056" y="575711"/>
              <a:ext cx="20089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35">
              <a:extLst>
                <a:ext uri="{FF2B5EF4-FFF2-40B4-BE49-F238E27FC236}">
                  <a16:creationId xmlns:a16="http://schemas.microsoft.com/office/drawing/2014/main" id="{61BF3A44-04D6-41D6-98DD-D0BEBDB047C6}"/>
                </a:ext>
              </a:extLst>
            </p:cNvPr>
            <p:cNvCxnSpPr/>
            <p:nvPr/>
          </p:nvCxnSpPr>
          <p:spPr>
            <a:xfrm>
              <a:off x="852056" y="525267"/>
              <a:ext cx="20089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36">
              <a:extLst>
                <a:ext uri="{FF2B5EF4-FFF2-40B4-BE49-F238E27FC236}">
                  <a16:creationId xmlns:a16="http://schemas.microsoft.com/office/drawing/2014/main" id="{5F27D9A6-627C-4003-B6F3-5DED5D4E040F}"/>
                </a:ext>
              </a:extLst>
            </p:cNvPr>
            <p:cNvCxnSpPr/>
            <p:nvPr/>
          </p:nvCxnSpPr>
          <p:spPr>
            <a:xfrm>
              <a:off x="852056" y="626155"/>
              <a:ext cx="20089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Freeform 245">
            <a:extLst>
              <a:ext uri="{FF2B5EF4-FFF2-40B4-BE49-F238E27FC236}">
                <a16:creationId xmlns:a16="http://schemas.microsoft.com/office/drawing/2014/main" id="{28C1BB32-A9FD-482C-B569-7C233779668D}"/>
              </a:ext>
            </a:extLst>
          </p:cNvPr>
          <p:cNvSpPr>
            <a:spLocks noEditPoints="1"/>
          </p:cNvSpPr>
          <p:nvPr/>
        </p:nvSpPr>
        <p:spPr bwMode="auto">
          <a:xfrm rot="2700000">
            <a:off x="1369524" y="454312"/>
            <a:ext cx="155918" cy="287150"/>
          </a:xfrm>
          <a:custGeom>
            <a:avLst/>
            <a:gdLst>
              <a:gd name="T0" fmla="*/ 482 w 579"/>
              <a:gd name="T1" fmla="*/ 367 h 1073"/>
              <a:gd name="T2" fmla="*/ 482 w 579"/>
              <a:gd name="T3" fmla="*/ 148 h 1073"/>
              <a:gd name="T4" fmla="*/ 525 w 579"/>
              <a:gd name="T5" fmla="*/ 79 h 1073"/>
              <a:gd name="T6" fmla="*/ 447 w 579"/>
              <a:gd name="T7" fmla="*/ 0 h 1073"/>
              <a:gd name="T8" fmla="*/ 132 w 579"/>
              <a:gd name="T9" fmla="*/ 0 h 1073"/>
              <a:gd name="T10" fmla="*/ 54 w 579"/>
              <a:gd name="T11" fmla="*/ 79 h 1073"/>
              <a:gd name="T12" fmla="*/ 96 w 579"/>
              <a:gd name="T13" fmla="*/ 148 h 1073"/>
              <a:gd name="T14" fmla="*/ 96 w 579"/>
              <a:gd name="T15" fmla="*/ 367 h 1073"/>
              <a:gd name="T16" fmla="*/ 0 w 579"/>
              <a:gd name="T17" fmla="*/ 583 h 1073"/>
              <a:gd name="T18" fmla="*/ 0 w 579"/>
              <a:gd name="T19" fmla="*/ 612 h 1073"/>
              <a:gd name="T20" fmla="*/ 224 w 579"/>
              <a:gd name="T21" fmla="*/ 612 h 1073"/>
              <a:gd name="T22" fmla="*/ 224 w 579"/>
              <a:gd name="T23" fmla="*/ 923 h 1073"/>
              <a:gd name="T24" fmla="*/ 289 w 579"/>
              <a:gd name="T25" fmla="*/ 1073 h 1073"/>
              <a:gd name="T26" fmla="*/ 355 w 579"/>
              <a:gd name="T27" fmla="*/ 923 h 1073"/>
              <a:gd name="T28" fmla="*/ 355 w 579"/>
              <a:gd name="T29" fmla="*/ 612 h 1073"/>
              <a:gd name="T30" fmla="*/ 579 w 579"/>
              <a:gd name="T31" fmla="*/ 612 h 1073"/>
              <a:gd name="T32" fmla="*/ 579 w 579"/>
              <a:gd name="T33" fmla="*/ 583 h 1073"/>
              <a:gd name="T34" fmla="*/ 482 w 579"/>
              <a:gd name="T35" fmla="*/ 367 h 1073"/>
              <a:gd name="T36" fmla="*/ 132 w 579"/>
              <a:gd name="T37" fmla="*/ 58 h 1073"/>
              <a:gd name="T38" fmla="*/ 447 w 579"/>
              <a:gd name="T39" fmla="*/ 58 h 1073"/>
              <a:gd name="T40" fmla="*/ 467 w 579"/>
              <a:gd name="T41" fmla="*/ 79 h 1073"/>
              <a:gd name="T42" fmla="*/ 449 w 579"/>
              <a:gd name="T43" fmla="*/ 99 h 1073"/>
              <a:gd name="T44" fmla="*/ 436 w 579"/>
              <a:gd name="T45" fmla="*/ 101 h 1073"/>
              <a:gd name="T46" fmla="*/ 143 w 579"/>
              <a:gd name="T47" fmla="*/ 101 h 1073"/>
              <a:gd name="T48" fmla="*/ 129 w 579"/>
              <a:gd name="T49" fmla="*/ 99 h 1073"/>
              <a:gd name="T50" fmla="*/ 111 w 579"/>
              <a:gd name="T51" fmla="*/ 79 h 1073"/>
              <a:gd name="T52" fmla="*/ 132 w 579"/>
              <a:gd name="T53" fmla="*/ 58 h 1073"/>
              <a:gd name="T54" fmla="*/ 424 w 579"/>
              <a:gd name="T55" fmla="*/ 370 h 1073"/>
              <a:gd name="T56" fmla="*/ 154 w 579"/>
              <a:gd name="T57" fmla="*/ 370 h 1073"/>
              <a:gd name="T58" fmla="*/ 154 w 579"/>
              <a:gd name="T59" fmla="*/ 130 h 1073"/>
              <a:gd name="T60" fmla="*/ 424 w 579"/>
              <a:gd name="T61" fmla="*/ 130 h 1073"/>
              <a:gd name="T62" fmla="*/ 424 w 579"/>
              <a:gd name="T63" fmla="*/ 370 h 1073"/>
              <a:gd name="T64" fmla="*/ 297 w 579"/>
              <a:gd name="T65" fmla="*/ 911 h 1073"/>
              <a:gd name="T66" fmla="*/ 289 w 579"/>
              <a:gd name="T67" fmla="*/ 928 h 1073"/>
              <a:gd name="T68" fmla="*/ 282 w 579"/>
              <a:gd name="T69" fmla="*/ 911 h 1073"/>
              <a:gd name="T70" fmla="*/ 282 w 579"/>
              <a:gd name="T71" fmla="*/ 612 h 1073"/>
              <a:gd name="T72" fmla="*/ 297 w 579"/>
              <a:gd name="T73" fmla="*/ 612 h 1073"/>
              <a:gd name="T74" fmla="*/ 297 w 579"/>
              <a:gd name="T75" fmla="*/ 911 h 1073"/>
              <a:gd name="T76" fmla="*/ 355 w 579"/>
              <a:gd name="T77" fmla="*/ 554 h 1073"/>
              <a:gd name="T78" fmla="*/ 224 w 579"/>
              <a:gd name="T79" fmla="*/ 554 h 1073"/>
              <a:gd name="T80" fmla="*/ 59 w 579"/>
              <a:gd name="T81" fmla="*/ 554 h 1073"/>
              <a:gd name="T82" fmla="*/ 144 w 579"/>
              <a:gd name="T83" fmla="*/ 403 h 1073"/>
              <a:gd name="T84" fmla="*/ 149 w 579"/>
              <a:gd name="T85" fmla="*/ 399 h 1073"/>
              <a:gd name="T86" fmla="*/ 430 w 579"/>
              <a:gd name="T87" fmla="*/ 399 h 1073"/>
              <a:gd name="T88" fmla="*/ 435 w 579"/>
              <a:gd name="T89" fmla="*/ 403 h 1073"/>
              <a:gd name="T90" fmla="*/ 519 w 579"/>
              <a:gd name="T91" fmla="*/ 554 h 1073"/>
              <a:gd name="T92" fmla="*/ 355 w 579"/>
              <a:gd name="T93" fmla="*/ 554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79" h="1073">
                <a:moveTo>
                  <a:pt x="482" y="367"/>
                </a:moveTo>
                <a:cubicBezTo>
                  <a:pt x="482" y="148"/>
                  <a:pt x="482" y="148"/>
                  <a:pt x="482" y="148"/>
                </a:cubicBezTo>
                <a:cubicBezTo>
                  <a:pt x="508" y="135"/>
                  <a:pt x="525" y="109"/>
                  <a:pt x="525" y="79"/>
                </a:cubicBezTo>
                <a:cubicBezTo>
                  <a:pt x="525" y="35"/>
                  <a:pt x="490" y="0"/>
                  <a:pt x="447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89" y="0"/>
                  <a:pt x="54" y="35"/>
                  <a:pt x="54" y="79"/>
                </a:cubicBezTo>
                <a:cubicBezTo>
                  <a:pt x="54" y="109"/>
                  <a:pt x="71" y="135"/>
                  <a:pt x="96" y="148"/>
                </a:cubicBezTo>
                <a:cubicBezTo>
                  <a:pt x="96" y="367"/>
                  <a:pt x="96" y="367"/>
                  <a:pt x="96" y="367"/>
                </a:cubicBezTo>
                <a:cubicBezTo>
                  <a:pt x="35" y="422"/>
                  <a:pt x="0" y="500"/>
                  <a:pt x="0" y="583"/>
                </a:cubicBezTo>
                <a:cubicBezTo>
                  <a:pt x="0" y="612"/>
                  <a:pt x="0" y="612"/>
                  <a:pt x="0" y="612"/>
                </a:cubicBezTo>
                <a:cubicBezTo>
                  <a:pt x="224" y="612"/>
                  <a:pt x="224" y="612"/>
                  <a:pt x="224" y="612"/>
                </a:cubicBezTo>
                <a:cubicBezTo>
                  <a:pt x="224" y="923"/>
                  <a:pt x="224" y="923"/>
                  <a:pt x="224" y="923"/>
                </a:cubicBezTo>
                <a:cubicBezTo>
                  <a:pt x="289" y="1073"/>
                  <a:pt x="289" y="1073"/>
                  <a:pt x="289" y="1073"/>
                </a:cubicBezTo>
                <a:cubicBezTo>
                  <a:pt x="355" y="923"/>
                  <a:pt x="355" y="923"/>
                  <a:pt x="355" y="923"/>
                </a:cubicBezTo>
                <a:cubicBezTo>
                  <a:pt x="355" y="612"/>
                  <a:pt x="355" y="612"/>
                  <a:pt x="355" y="612"/>
                </a:cubicBezTo>
                <a:cubicBezTo>
                  <a:pt x="579" y="612"/>
                  <a:pt x="579" y="612"/>
                  <a:pt x="579" y="612"/>
                </a:cubicBezTo>
                <a:cubicBezTo>
                  <a:pt x="579" y="583"/>
                  <a:pt x="579" y="583"/>
                  <a:pt x="579" y="583"/>
                </a:cubicBezTo>
                <a:cubicBezTo>
                  <a:pt x="579" y="500"/>
                  <a:pt x="544" y="422"/>
                  <a:pt x="482" y="367"/>
                </a:cubicBezTo>
                <a:close/>
                <a:moveTo>
                  <a:pt x="132" y="58"/>
                </a:moveTo>
                <a:cubicBezTo>
                  <a:pt x="447" y="58"/>
                  <a:pt x="447" y="58"/>
                  <a:pt x="447" y="58"/>
                </a:cubicBezTo>
                <a:cubicBezTo>
                  <a:pt x="458" y="58"/>
                  <a:pt x="467" y="67"/>
                  <a:pt x="467" y="79"/>
                </a:cubicBezTo>
                <a:cubicBezTo>
                  <a:pt x="467" y="89"/>
                  <a:pt x="459" y="97"/>
                  <a:pt x="449" y="99"/>
                </a:cubicBezTo>
                <a:cubicBezTo>
                  <a:pt x="436" y="101"/>
                  <a:pt x="436" y="101"/>
                  <a:pt x="436" y="101"/>
                </a:cubicBezTo>
                <a:cubicBezTo>
                  <a:pt x="143" y="101"/>
                  <a:pt x="143" y="101"/>
                  <a:pt x="143" y="101"/>
                </a:cubicBezTo>
                <a:cubicBezTo>
                  <a:pt x="129" y="99"/>
                  <a:pt x="129" y="99"/>
                  <a:pt x="129" y="99"/>
                </a:cubicBezTo>
                <a:cubicBezTo>
                  <a:pt x="119" y="97"/>
                  <a:pt x="111" y="89"/>
                  <a:pt x="111" y="79"/>
                </a:cubicBezTo>
                <a:cubicBezTo>
                  <a:pt x="111" y="67"/>
                  <a:pt x="121" y="58"/>
                  <a:pt x="132" y="58"/>
                </a:cubicBezTo>
                <a:close/>
                <a:moveTo>
                  <a:pt x="424" y="370"/>
                </a:moveTo>
                <a:cubicBezTo>
                  <a:pt x="154" y="370"/>
                  <a:pt x="154" y="370"/>
                  <a:pt x="154" y="370"/>
                </a:cubicBezTo>
                <a:cubicBezTo>
                  <a:pt x="154" y="130"/>
                  <a:pt x="154" y="130"/>
                  <a:pt x="154" y="130"/>
                </a:cubicBezTo>
                <a:cubicBezTo>
                  <a:pt x="424" y="130"/>
                  <a:pt x="424" y="130"/>
                  <a:pt x="424" y="130"/>
                </a:cubicBezTo>
                <a:lnTo>
                  <a:pt x="424" y="370"/>
                </a:lnTo>
                <a:close/>
                <a:moveTo>
                  <a:pt x="297" y="911"/>
                </a:moveTo>
                <a:cubicBezTo>
                  <a:pt x="289" y="928"/>
                  <a:pt x="289" y="928"/>
                  <a:pt x="289" y="928"/>
                </a:cubicBezTo>
                <a:cubicBezTo>
                  <a:pt x="282" y="911"/>
                  <a:pt x="282" y="911"/>
                  <a:pt x="282" y="911"/>
                </a:cubicBezTo>
                <a:cubicBezTo>
                  <a:pt x="282" y="612"/>
                  <a:pt x="282" y="612"/>
                  <a:pt x="282" y="612"/>
                </a:cubicBezTo>
                <a:cubicBezTo>
                  <a:pt x="297" y="612"/>
                  <a:pt x="297" y="612"/>
                  <a:pt x="297" y="612"/>
                </a:cubicBezTo>
                <a:lnTo>
                  <a:pt x="297" y="911"/>
                </a:lnTo>
                <a:close/>
                <a:moveTo>
                  <a:pt x="355" y="554"/>
                </a:moveTo>
                <a:cubicBezTo>
                  <a:pt x="224" y="554"/>
                  <a:pt x="224" y="554"/>
                  <a:pt x="224" y="554"/>
                </a:cubicBezTo>
                <a:cubicBezTo>
                  <a:pt x="59" y="554"/>
                  <a:pt x="59" y="554"/>
                  <a:pt x="59" y="554"/>
                </a:cubicBezTo>
                <a:cubicBezTo>
                  <a:pt x="67" y="495"/>
                  <a:pt x="97" y="441"/>
                  <a:pt x="144" y="403"/>
                </a:cubicBezTo>
                <a:cubicBezTo>
                  <a:pt x="149" y="399"/>
                  <a:pt x="149" y="399"/>
                  <a:pt x="149" y="399"/>
                </a:cubicBezTo>
                <a:cubicBezTo>
                  <a:pt x="430" y="399"/>
                  <a:pt x="430" y="399"/>
                  <a:pt x="430" y="399"/>
                </a:cubicBezTo>
                <a:cubicBezTo>
                  <a:pt x="435" y="403"/>
                  <a:pt x="435" y="403"/>
                  <a:pt x="435" y="403"/>
                </a:cubicBezTo>
                <a:cubicBezTo>
                  <a:pt x="482" y="441"/>
                  <a:pt x="512" y="495"/>
                  <a:pt x="519" y="554"/>
                </a:cubicBezTo>
                <a:lnTo>
                  <a:pt x="355" y="554"/>
                </a:lnTo>
                <a:close/>
              </a:path>
            </a:pathLst>
          </a:custGeom>
          <a:solidFill>
            <a:srgbClr val="FBC9F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4" name="TextBox 249">
            <a:extLst>
              <a:ext uri="{FF2B5EF4-FFF2-40B4-BE49-F238E27FC236}">
                <a16:creationId xmlns:a16="http://schemas.microsoft.com/office/drawing/2014/main" id="{8482CA36-66E6-464E-800C-780323DC5D4C}"/>
              </a:ext>
            </a:extLst>
          </p:cNvPr>
          <p:cNvSpPr txBox="1"/>
          <p:nvPr/>
        </p:nvSpPr>
        <p:spPr>
          <a:xfrm>
            <a:off x="8398725" y="466819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Google Slides</a:t>
            </a:r>
          </a:p>
        </p:txBody>
      </p:sp>
      <p:sp>
        <p:nvSpPr>
          <p:cNvPr id="2" name="Support…">
            <a:extLst>
              <a:ext uri="{FF2B5EF4-FFF2-40B4-BE49-F238E27FC236}">
                <a16:creationId xmlns:a16="http://schemas.microsoft.com/office/drawing/2014/main" id="{3DFA6147-C1A0-47BA-A6FA-17AEBC13FB32}"/>
              </a:ext>
            </a:extLst>
          </p:cNvPr>
          <p:cNvSpPr txBox="1"/>
          <p:nvPr/>
        </p:nvSpPr>
        <p:spPr>
          <a:xfrm>
            <a:off x="8874638" y="4321255"/>
            <a:ext cx="1682535" cy="11526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en-US" sz="3200" dirty="0"/>
              <a:t>Language</a:t>
            </a:r>
          </a:p>
          <a:p>
            <a:pPr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en-US" sz="2000" b="1" dirty="0"/>
              <a:t>Python!!!</a:t>
            </a:r>
          </a:p>
        </p:txBody>
      </p:sp>
    </p:spTree>
    <p:extLst>
      <p:ext uri="{BB962C8B-B14F-4D97-AF65-F5344CB8AC3E}">
        <p14:creationId xmlns:p14="http://schemas.microsoft.com/office/powerpoint/2010/main" val="67012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5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5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5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5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5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5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5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5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" grpId="0" animBg="1"/>
      <p:bldP spid="4588" grpId="0" animBg="1"/>
      <p:bldP spid="4589" grpId="0" animBg="1"/>
      <p:bldP spid="4590" grpId="0" animBg="1"/>
      <p:bldP spid="4591" grpId="0" animBg="1"/>
      <p:bldP spid="4592" grpId="0" animBg="1"/>
      <p:bldP spid="4593" grpId="0" animBg="1"/>
      <p:bldP spid="4594" grpId="0" animBg="1"/>
      <p:bldP spid="4595" grpId="0" animBg="1"/>
      <p:bldP spid="4596" grpId="0" animBg="1"/>
      <p:bldP spid="459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9" name="Circle"/>
          <p:cNvSpPr/>
          <p:nvPr/>
        </p:nvSpPr>
        <p:spPr>
          <a:xfrm>
            <a:off x="6731000" y="2460752"/>
            <a:ext cx="2540000" cy="2540000"/>
          </a:xfrm>
          <a:prstGeom prst="ellipse">
            <a:avLst/>
          </a:prstGeom>
          <a:gradFill>
            <a:gsLst>
              <a:gs pos="0">
                <a:srgbClr val="1992AA">
                  <a:alpha val="20000"/>
                </a:srgbClr>
              </a:gs>
              <a:gs pos="100000">
                <a:srgbClr val="5C33E6">
                  <a:alpha val="20000"/>
                </a:srgbClr>
              </a:gs>
            </a:gsLst>
            <a:lin ang="30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409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47037" y="759089"/>
            <a:ext cx="32380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2C2E3C"/>
                </a:solidFill>
                <a:effectLst/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en-US" altLang="zh-CN" smtClean="0"/>
              <a:pPr/>
              <a:t>4</a:t>
            </a:fld>
            <a:endParaRPr/>
          </a:p>
        </p:txBody>
      </p:sp>
      <p:sp>
        <p:nvSpPr>
          <p:cNvPr id="4091" name="Circle"/>
          <p:cNvSpPr/>
          <p:nvPr/>
        </p:nvSpPr>
        <p:spPr>
          <a:xfrm>
            <a:off x="3250260" y="2790012"/>
            <a:ext cx="1881482" cy="1881482"/>
          </a:xfrm>
          <a:prstGeom prst="ellipse">
            <a:avLst/>
          </a:prstGeom>
          <a:gradFill>
            <a:gsLst>
              <a:gs pos="0">
                <a:srgbClr val="5C33E6"/>
              </a:gs>
              <a:gs pos="100000">
                <a:srgbClr val="8B3AE5"/>
              </a:gs>
            </a:gsLst>
            <a:lin ang="30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4092" name="Circle"/>
          <p:cNvSpPr/>
          <p:nvPr/>
        </p:nvSpPr>
        <p:spPr>
          <a:xfrm>
            <a:off x="2921000" y="2460752"/>
            <a:ext cx="2540000" cy="2540000"/>
          </a:xfrm>
          <a:prstGeom prst="ellipse">
            <a:avLst/>
          </a:prstGeom>
          <a:gradFill>
            <a:gsLst>
              <a:gs pos="0">
                <a:srgbClr val="5C33E6">
                  <a:alpha val="20000"/>
                </a:srgbClr>
              </a:gs>
              <a:gs pos="100000">
                <a:srgbClr val="8B3AE5">
                  <a:alpha val="20000"/>
                </a:srgbClr>
              </a:gs>
            </a:gsLst>
            <a:lin ang="30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4093" name="Circle"/>
          <p:cNvSpPr/>
          <p:nvPr/>
        </p:nvSpPr>
        <p:spPr>
          <a:xfrm>
            <a:off x="5155258" y="2790012"/>
            <a:ext cx="1881482" cy="1881482"/>
          </a:xfrm>
          <a:prstGeom prst="ellipse">
            <a:avLst/>
          </a:prstGeom>
          <a:gradFill>
            <a:gsLst>
              <a:gs pos="0">
                <a:srgbClr val="FF2841"/>
              </a:gs>
              <a:gs pos="100000">
                <a:srgbClr val="5C33E6"/>
              </a:gs>
            </a:gsLst>
            <a:lin ang="30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4094" name="Circle"/>
          <p:cNvSpPr/>
          <p:nvPr/>
        </p:nvSpPr>
        <p:spPr>
          <a:xfrm>
            <a:off x="4826000" y="2460752"/>
            <a:ext cx="2540000" cy="2540000"/>
          </a:xfrm>
          <a:prstGeom prst="ellipse">
            <a:avLst/>
          </a:prstGeom>
          <a:gradFill>
            <a:gsLst>
              <a:gs pos="0">
                <a:srgbClr val="FF2841">
                  <a:alpha val="20000"/>
                </a:srgbClr>
              </a:gs>
              <a:gs pos="100000">
                <a:srgbClr val="5C33E6">
                  <a:alpha val="20000"/>
                </a:srgbClr>
              </a:gs>
            </a:gsLst>
            <a:lin ang="30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4095" name="Circle"/>
          <p:cNvSpPr/>
          <p:nvPr/>
        </p:nvSpPr>
        <p:spPr>
          <a:xfrm>
            <a:off x="7060261" y="2790012"/>
            <a:ext cx="1881482" cy="1881482"/>
          </a:xfrm>
          <a:prstGeom prst="ellipse">
            <a:avLst/>
          </a:prstGeom>
          <a:gradFill>
            <a:gsLst>
              <a:gs pos="0">
                <a:srgbClr val="1992AA"/>
              </a:gs>
              <a:gs pos="100000">
                <a:srgbClr val="5C33E6"/>
              </a:gs>
            </a:gsLst>
            <a:lin ang="30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4096" name="50"/>
          <p:cNvSpPr txBox="1"/>
          <p:nvPr/>
        </p:nvSpPr>
        <p:spPr>
          <a:xfrm>
            <a:off x="3370262" y="3428998"/>
            <a:ext cx="1641475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0000" b="0">
                <a:solidFill>
                  <a:srgbClr val="F7F9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zh-CN" altLang="en-US" sz="3200" dirty="0"/>
              <a:t>实用专业</a:t>
            </a:r>
            <a:endParaRPr sz="3200" dirty="0"/>
          </a:p>
        </p:txBody>
      </p:sp>
      <p:sp>
        <p:nvSpPr>
          <p:cNvPr id="4097" name="70"/>
          <p:cNvSpPr txBox="1"/>
          <p:nvPr/>
        </p:nvSpPr>
        <p:spPr>
          <a:xfrm>
            <a:off x="5480447" y="3429000"/>
            <a:ext cx="1231106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0000" b="0">
                <a:solidFill>
                  <a:srgbClr val="F7F9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zh-CN" altLang="en-US" sz="3200" dirty="0"/>
              <a:t>易操作</a:t>
            </a:r>
            <a:endParaRPr sz="3200" dirty="0"/>
          </a:p>
        </p:txBody>
      </p:sp>
      <p:sp>
        <p:nvSpPr>
          <p:cNvPr id="4098" name="90"/>
          <p:cNvSpPr txBox="1"/>
          <p:nvPr/>
        </p:nvSpPr>
        <p:spPr>
          <a:xfrm>
            <a:off x="7243631" y="3428998"/>
            <a:ext cx="1665521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0000" b="0">
                <a:solidFill>
                  <a:srgbClr val="F7F9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zh-CN" altLang="en-US" sz="3200" dirty="0"/>
              <a:t>趣味益智</a:t>
            </a:r>
            <a:endParaRPr sz="3200" dirty="0"/>
          </a:p>
        </p:txBody>
      </p:sp>
      <p:sp>
        <p:nvSpPr>
          <p:cNvPr id="4100" name="Freeform 9"/>
          <p:cNvSpPr/>
          <p:nvPr/>
        </p:nvSpPr>
        <p:spPr>
          <a:xfrm>
            <a:off x="3109880" y="-662"/>
            <a:ext cx="148432" cy="1587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8481" y="21600"/>
                </a:lnTo>
                <a:lnTo>
                  <a:pt x="0" y="8424"/>
                </a:lnTo>
                <a:lnTo>
                  <a:pt x="21600" y="0"/>
                </a:lnTo>
                <a:close/>
              </a:path>
            </a:pathLst>
          </a:custGeom>
          <a:solidFill>
            <a:srgbClr val="00A19C"/>
          </a:solidFill>
          <a:ln w="12700">
            <a:miter lim="400000"/>
          </a:ln>
        </p:spPr>
        <p:txBody>
          <a:bodyPr lIns="22860" rIns="22860"/>
          <a:lstStyle/>
          <a:p>
            <a:pPr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endParaRPr sz="900"/>
          </a:p>
        </p:txBody>
      </p:sp>
      <p:sp>
        <p:nvSpPr>
          <p:cNvPr id="4101" name="Freeform 10"/>
          <p:cNvSpPr/>
          <p:nvPr/>
        </p:nvSpPr>
        <p:spPr>
          <a:xfrm>
            <a:off x="9363307" y="105701"/>
            <a:ext cx="358776" cy="359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582" y="0"/>
                </a:moveTo>
                <a:lnTo>
                  <a:pt x="21600" y="16546"/>
                </a:lnTo>
                <a:lnTo>
                  <a:pt x="5113" y="21600"/>
                </a:lnTo>
                <a:lnTo>
                  <a:pt x="0" y="5102"/>
                </a:lnTo>
                <a:lnTo>
                  <a:pt x="16582" y="0"/>
                </a:lnTo>
                <a:close/>
              </a:path>
            </a:pathLst>
          </a:custGeom>
          <a:solidFill>
            <a:srgbClr val="1992AA">
              <a:alpha val="9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endParaRPr sz="900"/>
          </a:p>
        </p:txBody>
      </p:sp>
      <p:sp>
        <p:nvSpPr>
          <p:cNvPr id="4102" name="Freeform 11"/>
          <p:cNvSpPr/>
          <p:nvPr/>
        </p:nvSpPr>
        <p:spPr>
          <a:xfrm>
            <a:off x="5842761" y="1478889"/>
            <a:ext cx="228601" cy="228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575" y="0"/>
                </a:moveTo>
                <a:lnTo>
                  <a:pt x="21600" y="16575"/>
                </a:lnTo>
                <a:lnTo>
                  <a:pt x="4950" y="21600"/>
                </a:lnTo>
                <a:lnTo>
                  <a:pt x="0" y="5025"/>
                </a:lnTo>
                <a:lnTo>
                  <a:pt x="16575" y="0"/>
                </a:lnTo>
                <a:close/>
              </a:path>
            </a:pathLst>
          </a:custGeom>
          <a:solidFill>
            <a:srgbClr val="5C33E6">
              <a:alpha val="6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endParaRPr sz="900"/>
          </a:p>
        </p:txBody>
      </p:sp>
      <p:sp>
        <p:nvSpPr>
          <p:cNvPr id="4103" name="Freeform 15"/>
          <p:cNvSpPr/>
          <p:nvPr/>
        </p:nvSpPr>
        <p:spPr>
          <a:xfrm>
            <a:off x="1663667" y="1152657"/>
            <a:ext cx="154782" cy="1547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975"/>
                </a:moveTo>
                <a:lnTo>
                  <a:pt x="13957" y="21600"/>
                </a:lnTo>
                <a:lnTo>
                  <a:pt x="0" y="13957"/>
                </a:lnTo>
                <a:lnTo>
                  <a:pt x="7975" y="0"/>
                </a:lnTo>
                <a:lnTo>
                  <a:pt x="21600" y="7975"/>
                </a:lnTo>
                <a:close/>
              </a:path>
            </a:pathLst>
          </a:custGeom>
          <a:solidFill>
            <a:srgbClr val="EF3755"/>
          </a:solidFill>
          <a:ln w="12700">
            <a:miter lim="400000"/>
          </a:ln>
        </p:spPr>
        <p:txBody>
          <a:bodyPr lIns="22860" rIns="22860"/>
          <a:lstStyle/>
          <a:p>
            <a:pPr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endParaRPr sz="900"/>
          </a:p>
        </p:txBody>
      </p:sp>
      <p:sp>
        <p:nvSpPr>
          <p:cNvPr id="4104" name="Oval 16"/>
          <p:cNvSpPr/>
          <p:nvPr/>
        </p:nvSpPr>
        <p:spPr>
          <a:xfrm>
            <a:off x="8617841" y="5457291"/>
            <a:ext cx="96045" cy="95251"/>
          </a:xfrm>
          <a:prstGeom prst="ellipse">
            <a:avLst/>
          </a:prstGeom>
          <a:solidFill>
            <a:srgbClr val="FF6802"/>
          </a:solidFill>
          <a:ln w="12700">
            <a:miter lim="400000"/>
          </a:ln>
        </p:spPr>
        <p:txBody>
          <a:bodyPr lIns="22860" rIns="22860"/>
          <a:lstStyle/>
          <a:p>
            <a:pPr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endParaRPr sz="900"/>
          </a:p>
        </p:txBody>
      </p:sp>
      <p:sp>
        <p:nvSpPr>
          <p:cNvPr id="4105" name="Oval 17"/>
          <p:cNvSpPr/>
          <p:nvPr/>
        </p:nvSpPr>
        <p:spPr>
          <a:xfrm>
            <a:off x="7904260" y="1721776"/>
            <a:ext cx="284164" cy="283370"/>
          </a:xfrm>
          <a:prstGeom prst="ellipse">
            <a:avLst/>
          </a:prstGeom>
          <a:solidFill>
            <a:srgbClr val="FF2841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endParaRPr sz="900"/>
          </a:p>
        </p:txBody>
      </p:sp>
      <p:sp>
        <p:nvSpPr>
          <p:cNvPr id="4106" name="Oval 17"/>
          <p:cNvSpPr/>
          <p:nvPr/>
        </p:nvSpPr>
        <p:spPr>
          <a:xfrm>
            <a:off x="684286" y="5341045"/>
            <a:ext cx="284164" cy="283370"/>
          </a:xfrm>
          <a:prstGeom prst="ellipse">
            <a:avLst/>
          </a:prstGeom>
          <a:solidFill>
            <a:srgbClr val="FF2841"/>
          </a:solidFill>
          <a:ln w="12700">
            <a:miter lim="400000"/>
          </a:ln>
        </p:spPr>
        <p:txBody>
          <a:bodyPr lIns="22860" rIns="22860"/>
          <a:lstStyle/>
          <a:p>
            <a:pPr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endParaRPr sz="900"/>
          </a:p>
        </p:txBody>
      </p:sp>
      <p:sp>
        <p:nvSpPr>
          <p:cNvPr id="4107" name="Freeform 13"/>
          <p:cNvSpPr/>
          <p:nvPr/>
        </p:nvSpPr>
        <p:spPr>
          <a:xfrm>
            <a:off x="5696711" y="6074437"/>
            <a:ext cx="146051" cy="1587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8783" y="21600"/>
                </a:lnTo>
                <a:lnTo>
                  <a:pt x="0" y="8316"/>
                </a:lnTo>
                <a:lnTo>
                  <a:pt x="21600" y="0"/>
                </a:lnTo>
                <a:close/>
              </a:path>
            </a:pathLst>
          </a:custGeom>
          <a:solidFill>
            <a:srgbClr val="4D88C2"/>
          </a:solidFill>
          <a:ln w="12700">
            <a:miter lim="400000"/>
          </a:ln>
        </p:spPr>
        <p:txBody>
          <a:bodyPr lIns="22860" rIns="22860"/>
          <a:lstStyle/>
          <a:p>
            <a:pPr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endParaRPr sz="900"/>
          </a:p>
        </p:txBody>
      </p:sp>
      <p:sp>
        <p:nvSpPr>
          <p:cNvPr id="26" name="Making money is art and working is art…">
            <a:extLst>
              <a:ext uri="{FF2B5EF4-FFF2-40B4-BE49-F238E27FC236}">
                <a16:creationId xmlns:a16="http://schemas.microsoft.com/office/drawing/2014/main" id="{D0E664B2-4A1A-47E1-BAF8-3F9A7561B681}"/>
              </a:ext>
            </a:extLst>
          </p:cNvPr>
          <p:cNvSpPr txBox="1"/>
          <p:nvPr/>
        </p:nvSpPr>
        <p:spPr>
          <a:xfrm>
            <a:off x="2921000" y="1015659"/>
            <a:ext cx="2651367" cy="577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zh-CN" altLang="en-US" sz="2800" dirty="0"/>
              <a:t>我们希望达成</a:t>
            </a:r>
            <a:r>
              <a:rPr lang="en-US" altLang="zh-CN" sz="2800" dirty="0"/>
              <a:t>……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04100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9" grpId="0" animBg="1"/>
      <p:bldP spid="4091" grpId="0" animBg="1"/>
      <p:bldP spid="4092" grpId="0" animBg="1"/>
      <p:bldP spid="4093" grpId="0" animBg="1"/>
      <p:bldP spid="4094" grpId="0" animBg="1"/>
      <p:bldP spid="4095" grpId="0" animBg="1"/>
      <p:bldP spid="4096" grpId="0" animBg="1"/>
      <p:bldP spid="4097" grpId="0" animBg="1"/>
      <p:bldP spid="4098" grpId="0" animBg="1"/>
      <p:bldP spid="410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C0A56B4-93D0-468E-9C30-ED2C934E97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" y="0"/>
            <a:ext cx="12180722" cy="6858000"/>
          </a:xfrm>
          <a:prstGeom prst="rect">
            <a:avLst/>
          </a:prstGeom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A5C11C2-2128-41B4-83F6-3794686D726A}"/>
              </a:ext>
            </a:extLst>
          </p:cNvPr>
          <p:cNvSpPr txBox="1"/>
          <p:nvPr/>
        </p:nvSpPr>
        <p:spPr>
          <a:xfrm>
            <a:off x="6781977" y="2309656"/>
            <a:ext cx="56600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gradFill flip="none" rotWithShape="1">
                  <a:gsLst>
                    <a:gs pos="0">
                      <a:schemeClr val="bg1"/>
                    </a:gs>
                    <a:gs pos="65000">
                      <a:srgbClr val="FFFFFF"/>
                    </a:gs>
                    <a:gs pos="100000">
                      <a:schemeClr val="bg1">
                        <a:alpha val="43000"/>
                      </a:schemeClr>
                    </a:gs>
                  </a:gsLst>
                  <a:lin ang="5400000" scaled="1"/>
                  <a:tileRect/>
                </a:gradFill>
                <a:latin typeface="义启紫水晶体" panose="02000500000000000000" pitchFamily="2" charset="-128"/>
                <a:ea typeface="义启紫水晶体" panose="02000500000000000000" pitchFamily="2" charset="-128"/>
                <a:cs typeface="义启紫水晶体" panose="02000500000000000000" pitchFamily="2" charset="-128"/>
              </a:rPr>
              <a:t>THANK YOU</a:t>
            </a:r>
            <a:endParaRPr lang="zh-CN" altLang="en-US" sz="6600" b="1" dirty="0">
              <a:gradFill flip="none" rotWithShape="1">
                <a:gsLst>
                  <a:gs pos="0">
                    <a:schemeClr val="bg1"/>
                  </a:gs>
                  <a:gs pos="65000">
                    <a:srgbClr val="FFFFFF"/>
                  </a:gs>
                  <a:gs pos="100000">
                    <a:schemeClr val="bg1">
                      <a:alpha val="43000"/>
                    </a:schemeClr>
                  </a:gs>
                </a:gsLst>
                <a:lin ang="5400000" scaled="1"/>
                <a:tileRect/>
              </a:gradFill>
              <a:latin typeface="义启紫水晶体" panose="02000500000000000000" pitchFamily="2" charset="-128"/>
              <a:ea typeface="义启紫水晶体" panose="02000500000000000000" pitchFamily="2" charset="-128"/>
              <a:cs typeface="义启紫水晶体" panose="02000500000000000000" pitchFamily="2" charset="-128"/>
            </a:endParaRPr>
          </a:p>
        </p:txBody>
      </p:sp>
      <p:sp>
        <p:nvSpPr>
          <p:cNvPr id="8" name="TextBox 243">
            <a:extLst>
              <a:ext uri="{FF2B5EF4-FFF2-40B4-BE49-F238E27FC236}">
                <a16:creationId xmlns:a16="http://schemas.microsoft.com/office/drawing/2014/main" id="{3088363C-E5C9-4D99-8006-F3D6C326B5C8}"/>
              </a:ext>
            </a:extLst>
          </p:cNvPr>
          <p:cNvSpPr txBox="1"/>
          <p:nvPr/>
        </p:nvSpPr>
        <p:spPr>
          <a:xfrm>
            <a:off x="6970151" y="3500055"/>
            <a:ext cx="3788688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D</a:t>
            </a:r>
            <a:r>
              <a:rPr lang="en-US" altLang="zh-CN" sz="1600" dirty="0">
                <a:solidFill>
                  <a:schemeClr val="bg1"/>
                </a:solidFill>
              </a:rPr>
              <a:t>ate:2020/9/21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ounded Rectangle 365">
            <a:extLst>
              <a:ext uri="{FF2B5EF4-FFF2-40B4-BE49-F238E27FC236}">
                <a16:creationId xmlns:a16="http://schemas.microsoft.com/office/drawing/2014/main" id="{5CB34B04-0D2B-4504-91EB-293225076D7A}"/>
              </a:ext>
            </a:extLst>
          </p:cNvPr>
          <p:cNvSpPr/>
          <p:nvPr/>
        </p:nvSpPr>
        <p:spPr>
          <a:xfrm>
            <a:off x="6899129" y="4574424"/>
            <a:ext cx="2029692" cy="42135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366">
            <a:extLst>
              <a:ext uri="{FF2B5EF4-FFF2-40B4-BE49-F238E27FC236}">
                <a16:creationId xmlns:a16="http://schemas.microsoft.com/office/drawing/2014/main" id="{D2904CF0-B705-416A-AA9A-B0370893C2AE}"/>
              </a:ext>
            </a:extLst>
          </p:cNvPr>
          <p:cNvGrpSpPr/>
          <p:nvPr/>
        </p:nvGrpSpPr>
        <p:grpSpPr>
          <a:xfrm>
            <a:off x="7307345" y="4658145"/>
            <a:ext cx="1213260" cy="253916"/>
            <a:chOff x="1475556" y="5376158"/>
            <a:chExt cx="1213260" cy="253916"/>
          </a:xfrm>
        </p:grpSpPr>
        <p:sp>
          <p:nvSpPr>
            <p:cNvPr id="11" name="TextBox 367">
              <a:extLst>
                <a:ext uri="{FF2B5EF4-FFF2-40B4-BE49-F238E27FC236}">
                  <a16:creationId xmlns:a16="http://schemas.microsoft.com/office/drawing/2014/main" id="{A2A0840A-B19B-418F-81DF-345B46A1681C}"/>
                </a:ext>
              </a:extLst>
            </p:cNvPr>
            <p:cNvSpPr txBox="1"/>
            <p:nvPr/>
          </p:nvSpPr>
          <p:spPr>
            <a:xfrm>
              <a:off x="1475556" y="5376158"/>
              <a:ext cx="66396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THE END</a:t>
              </a:r>
            </a:p>
          </p:txBody>
        </p:sp>
        <p:sp>
          <p:nvSpPr>
            <p:cNvPr id="12" name="Half Frame 368">
              <a:extLst>
                <a:ext uri="{FF2B5EF4-FFF2-40B4-BE49-F238E27FC236}">
                  <a16:creationId xmlns:a16="http://schemas.microsoft.com/office/drawing/2014/main" id="{916C401D-1556-44EB-B14F-82FCCC0FF63A}"/>
                </a:ext>
              </a:extLst>
            </p:cNvPr>
            <p:cNvSpPr/>
            <p:nvPr/>
          </p:nvSpPr>
          <p:spPr>
            <a:xfrm rot="8100000">
              <a:off x="2551150" y="5436098"/>
              <a:ext cx="137666" cy="137666"/>
            </a:xfrm>
            <a:prstGeom prst="halfFrame">
              <a:avLst>
                <a:gd name="adj1" fmla="val 11987"/>
                <a:gd name="adj2" fmla="val 1092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219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fill="hold" grpId="0" nodeType="withEffect" p14:presetBounceEnd="8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8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Theme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73</Words>
  <Application>Microsoft Office PowerPoint</Application>
  <PresentationFormat>宽屏</PresentationFormat>
  <Paragraphs>38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Gill Sans</vt:lpstr>
      <vt:lpstr>HanWangWCL10</vt:lpstr>
      <vt:lpstr>Montserrat Light</vt:lpstr>
      <vt:lpstr>Montserrat SemiBold</vt:lpstr>
      <vt:lpstr>等线</vt:lpstr>
      <vt:lpstr>微软雅黑</vt:lpstr>
      <vt:lpstr>义启紫水晶体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Yu Silin</cp:lastModifiedBy>
  <cp:revision>122</cp:revision>
  <dcterms:created xsi:type="dcterms:W3CDTF">2019-01-09T15:32:56Z</dcterms:created>
  <dcterms:modified xsi:type="dcterms:W3CDTF">2020-09-21T00:55:26Z</dcterms:modified>
</cp:coreProperties>
</file>