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9" r:id="rId4"/>
    <p:sldId id="260" r:id="rId5"/>
    <p:sldId id="264" r:id="rId6"/>
    <p:sldId id="283" r:id="rId7"/>
    <p:sldId id="261" r:id="rId8"/>
    <p:sldId id="263" r:id="rId9"/>
    <p:sldId id="286" r:id="rId10"/>
    <p:sldId id="262" r:id="rId11"/>
    <p:sldId id="285" r:id="rId12"/>
    <p:sldId id="265" r:id="rId13"/>
    <p:sldId id="266" r:id="rId14"/>
    <p:sldId id="280" r:id="rId15"/>
    <p:sldId id="267" r:id="rId16"/>
    <p:sldId id="269" r:id="rId17"/>
    <p:sldId id="270" r:id="rId18"/>
    <p:sldId id="268" r:id="rId19"/>
    <p:sldId id="284" r:id="rId20"/>
    <p:sldId id="287" r:id="rId21"/>
    <p:sldId id="27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>
                  <a:reflection blurRad="63500" stA="64000" endPos="67000" dir="5400000" sy="-100000" algn="bl" rotWithShape="0"/>
                </a:effectLst>
              </a:rPr>
              <a:t>软件工程</a:t>
            </a:r>
            <a:r>
              <a:rPr lang="zh-CN" altLang="en-US" dirty="0" smtClean="0">
                <a:effectLst>
                  <a:reflection blurRad="63500" stA="64000" endPos="67000" dir="5400000" sy="-100000" algn="bl" rotWithShape="0"/>
                </a:effectLst>
              </a:rPr>
              <a:t>第三次</a:t>
            </a:r>
            <a:r>
              <a:rPr lang="zh-CN" altLang="en-US" dirty="0">
                <a:effectLst>
                  <a:reflection blurRad="63500" stA="64000" endPos="67000" dir="5400000" sy="-100000" algn="bl" rotWithShape="0"/>
                </a:effectLst>
              </a:rPr>
              <a:t>课堂报告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恋</a:t>
            </a:r>
            <a:r>
              <a:rPr lang="zh-CN" altLang="en-US" dirty="0"/>
              <a:t>机指数：手机实时统计分享系统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444" y="634620"/>
            <a:ext cx="8911687" cy="1280890"/>
          </a:xfrm>
        </p:spPr>
        <p:txBody>
          <a:bodyPr/>
          <a:lstStyle/>
          <a:p>
            <a:r>
              <a:rPr lang="en-US" altLang="zh-CN" dirty="0"/>
              <a:t>OOD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问题域部分）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64261" y="1732630"/>
            <a:ext cx="8915400" cy="30614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服务器中的用户注册文件分离出来用注册信息组合来表示。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在用户类中增加了属性来表明其聚合及组合关系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调整了各类之间的依赖关系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将历史信息和用户的关系由聚合修改为组合。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将历史信息和每日目标修改为主动类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444" y="634620"/>
            <a:ext cx="8911687" cy="1280890"/>
          </a:xfrm>
        </p:spPr>
        <p:txBody>
          <a:bodyPr/>
          <a:lstStyle/>
          <a:p>
            <a:r>
              <a:rPr lang="en-US" altLang="zh-CN" dirty="0"/>
              <a:t>OOD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问题域部分）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44" y="1275064"/>
            <a:ext cx="8032882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2520" y="634325"/>
            <a:ext cx="8911687" cy="1280890"/>
          </a:xfrm>
        </p:spPr>
        <p:txBody>
          <a:bodyPr/>
          <a:lstStyle/>
          <a:p>
            <a:r>
              <a:rPr lang="en-US" altLang="zh-CN" dirty="0"/>
              <a:t>OOD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控制驱动部分）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59312" y="1758141"/>
            <a:ext cx="8359454" cy="38866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两个进程，分别是用户和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三个</a:t>
            </a:r>
            <a:r>
              <a:rPr lang="zh-CN" altLang="en-US" dirty="0"/>
              <a:t>线程，</a:t>
            </a:r>
            <a:r>
              <a:rPr lang="zh-CN" altLang="en-US" dirty="0" smtClean="0"/>
              <a:t>分别是每日</a:t>
            </a:r>
            <a:r>
              <a:rPr lang="zh-CN" altLang="en-US" dirty="0"/>
              <a:t>目标，历史信息和本日用时</a:t>
            </a:r>
            <a:r>
              <a:rPr lang="zh-CN" altLang="en-US" dirty="0" smtClean="0"/>
              <a:t>信息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13" y="3039030"/>
            <a:ext cx="3419005" cy="34334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19" y="3401922"/>
            <a:ext cx="3259183" cy="20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552" y="689124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（数据管理部分）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68" y="614466"/>
            <a:ext cx="3014663" cy="1491239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46015"/>
              </p:ext>
            </p:extLst>
          </p:nvPr>
        </p:nvGraphicFramePr>
        <p:xfrm>
          <a:off x="1705551" y="5644826"/>
          <a:ext cx="79479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300">
                  <a:extLst>
                    <a:ext uri="{9D8B030D-6E8A-4147-A177-3AD203B41FA5}">
                      <a16:colId xmlns:a16="http://schemas.microsoft.com/office/drawing/2014/main" val="3582365980"/>
                    </a:ext>
                  </a:extLst>
                </a:gridCol>
                <a:gridCol w="2649300">
                  <a:extLst>
                    <a:ext uri="{9D8B030D-6E8A-4147-A177-3AD203B41FA5}">
                      <a16:colId xmlns:a16="http://schemas.microsoft.com/office/drawing/2014/main" val="3677162252"/>
                    </a:ext>
                  </a:extLst>
                </a:gridCol>
                <a:gridCol w="2649300">
                  <a:extLst>
                    <a:ext uri="{9D8B030D-6E8A-4147-A177-3AD203B41FA5}">
                      <a16:colId xmlns:a16="http://schemas.microsoft.com/office/drawing/2014/main" val="2233728710"/>
                    </a:ext>
                  </a:extLst>
                </a:gridCol>
              </a:tblGrid>
              <a:tr h="2865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手机使用时长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19632"/>
                  </a:ext>
                </a:extLst>
              </a:tr>
              <a:tr h="2865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dfy1995dfy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2016/4/14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15364.1000s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90531"/>
                  </a:ext>
                </a:extLst>
              </a:tr>
            </a:tbl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359312" y="1758141"/>
            <a:ext cx="5629316" cy="38866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服务器数据管理管理注册信息和排行信息。其中排行信息每天都会刷新一次，而注册信息当新用户注册时才会增加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数据表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73857"/>
              </p:ext>
            </p:extLst>
          </p:nvPr>
        </p:nvGraphicFramePr>
        <p:xfrm>
          <a:off x="1705552" y="4173054"/>
          <a:ext cx="7947900" cy="74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300">
                  <a:extLst>
                    <a:ext uri="{9D8B030D-6E8A-4147-A177-3AD203B41FA5}">
                      <a16:colId xmlns:a16="http://schemas.microsoft.com/office/drawing/2014/main" val="923553363"/>
                    </a:ext>
                  </a:extLst>
                </a:gridCol>
                <a:gridCol w="2649300">
                  <a:extLst>
                    <a:ext uri="{9D8B030D-6E8A-4147-A177-3AD203B41FA5}">
                      <a16:colId xmlns:a16="http://schemas.microsoft.com/office/drawing/2014/main" val="979604608"/>
                    </a:ext>
                  </a:extLst>
                </a:gridCol>
                <a:gridCol w="2649300">
                  <a:extLst>
                    <a:ext uri="{9D8B030D-6E8A-4147-A177-3AD203B41FA5}">
                      <a16:colId xmlns:a16="http://schemas.microsoft.com/office/drawing/2014/main" val="3918195229"/>
                    </a:ext>
                  </a:extLst>
                </a:gridCol>
              </a:tblGrid>
              <a:tr h="3701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是否与微信绑定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63573"/>
                  </a:ext>
                </a:extLst>
              </a:tr>
              <a:tr h="3701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dfy1995dfy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******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26945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981" y="2490965"/>
            <a:ext cx="3213100" cy="138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930" y="2708473"/>
            <a:ext cx="318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2" y="638284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（数据管理部分）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602" y="1278729"/>
            <a:ext cx="2657965" cy="1415280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34929"/>
              </p:ext>
            </p:extLst>
          </p:nvPr>
        </p:nvGraphicFramePr>
        <p:xfrm>
          <a:off x="1854565" y="4546881"/>
          <a:ext cx="6249730" cy="75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65">
                  <a:extLst>
                    <a:ext uri="{9D8B030D-6E8A-4147-A177-3AD203B41FA5}">
                      <a16:colId xmlns:a16="http://schemas.microsoft.com/office/drawing/2014/main" val="3677162252"/>
                    </a:ext>
                  </a:extLst>
                </a:gridCol>
                <a:gridCol w="3124865">
                  <a:extLst>
                    <a:ext uri="{9D8B030D-6E8A-4147-A177-3AD203B41FA5}">
                      <a16:colId xmlns:a16="http://schemas.microsoft.com/office/drawing/2014/main" val="2233728710"/>
                    </a:ext>
                  </a:extLst>
                </a:gridCol>
              </a:tblGrid>
              <a:tr h="37964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手机使用时长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19632"/>
                  </a:ext>
                </a:extLst>
              </a:tr>
              <a:tr h="3796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2016/4/14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15364.1000s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90531"/>
                  </a:ext>
                </a:extLst>
              </a:tr>
            </a:tbl>
          </a:graphicData>
        </a:graphic>
      </p:graphicFrame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320124" y="1919174"/>
            <a:ext cx="5629316" cy="3387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本地数据管理只管理历史信息，数据存放在安卓手机的数据库中，存放的是该用户过去每天的手机总用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历史信息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181" y="3324071"/>
            <a:ext cx="2700372" cy="12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936" y="59563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（人机交互部分）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63" y="1410788"/>
            <a:ext cx="2884964" cy="5104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66" y="1412219"/>
            <a:ext cx="2897097" cy="510342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120640" y="3383280"/>
            <a:ext cx="1894114" cy="10450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微信登录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99510" y="4924697"/>
            <a:ext cx="1658982" cy="274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38332" y="4922018"/>
            <a:ext cx="193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账号登录</a:t>
            </a:r>
            <a:endParaRPr lang="zh-CN" altLang="en-US" sz="12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299" y="4988097"/>
            <a:ext cx="1714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9735" y="605643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（人机交互部分）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45" y="1463040"/>
            <a:ext cx="2913168" cy="5126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047" y="1463040"/>
            <a:ext cx="2898138" cy="512108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012923" y="3336827"/>
            <a:ext cx="1894114" cy="10450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查看排行榜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1568" y="60553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（人机交互部分）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7477" y="2133600"/>
            <a:ext cx="9669516" cy="463506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7" y="1463000"/>
            <a:ext cx="2847702" cy="50115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871" y="1463000"/>
            <a:ext cx="2866646" cy="5011547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948121" y="3265715"/>
            <a:ext cx="1894114" cy="10450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425" y="66074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（人机交互部分）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16" y="1438084"/>
            <a:ext cx="2879513" cy="5067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19" y="1438084"/>
            <a:ext cx="2867401" cy="506676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908317" y="3344092"/>
            <a:ext cx="1894114" cy="10450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日历</a:t>
            </a:r>
          </a:p>
        </p:txBody>
      </p:sp>
    </p:spTree>
    <p:extLst>
      <p:ext uri="{BB962C8B-B14F-4D97-AF65-F5344CB8AC3E}">
        <p14:creationId xmlns:p14="http://schemas.microsoft.com/office/powerpoint/2010/main" val="36109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425" y="66074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（人机交互部分）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20124" y="1919174"/>
            <a:ext cx="5629316" cy="3387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用户通过对界面的操作，使得界面发出各种请求。如，用户输入用户名以及密码之后点击登录，则界面发出登录请求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用户界面</a:t>
            </a:r>
            <a:r>
              <a:rPr lang="zh-CN" altLang="en-US" dirty="0" smtClean="0"/>
              <a:t>分为五个界面</a:t>
            </a:r>
            <a:r>
              <a:rPr lang="en-US" altLang="zh-CN" dirty="0"/>
              <a:t>:</a:t>
            </a:r>
            <a:r>
              <a:rPr lang="zh-CN" altLang="en-US" dirty="0"/>
              <a:t>用户登录界面、主界面、排行榜界面、日历界面、用户设置界面</a:t>
            </a:r>
            <a:r>
              <a:rPr lang="zh-CN" altLang="en-US" dirty="0" smtClean="0"/>
              <a:t>。需要向用户展示不同的结果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182" y="1941636"/>
            <a:ext cx="3050105" cy="32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422" y="655641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第三次</a:t>
            </a:r>
            <a:r>
              <a:rPr lang="zh-CN" altLang="en-US" dirty="0"/>
              <a:t>实践分工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6479" y="1631324"/>
            <a:ext cx="8915400" cy="4286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尤安</a:t>
            </a:r>
            <a:r>
              <a:rPr lang="zh-CN" altLang="en-US" dirty="0" smtClean="0"/>
              <a:t>升（项目经理）：参与面向对象设计，完成课堂报告</a:t>
            </a:r>
            <a:r>
              <a:rPr lang="en-US" altLang="zh-CN" dirty="0" smtClean="0"/>
              <a:t>PPT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段</a:t>
            </a:r>
            <a:r>
              <a:rPr lang="zh-CN" altLang="en-US" dirty="0"/>
              <a:t>富</a:t>
            </a:r>
            <a:r>
              <a:rPr lang="zh-CN" altLang="en-US" dirty="0" smtClean="0"/>
              <a:t>尧（产品经理）：参与面向对象设计部分的界面设计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陈瑞</a:t>
            </a:r>
            <a:r>
              <a:rPr lang="zh-CN" altLang="en-US" dirty="0" smtClean="0"/>
              <a:t>鳞（架构师）：参与面向对象分析，画出相应类图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黄挺：参与面向对象分析，完成最终的文档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孔维：参与面向对象分析，完成最终的文档，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文件的更新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赵宇航：参与面向对象设计问题域部分，数据管理部分，控制驱动部分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卜天童：参与面向对象设计部分的界面设计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课堂报告顺序：</a:t>
            </a:r>
            <a:r>
              <a:rPr lang="zh-CN" altLang="en-US" b="1" dirty="0" smtClean="0">
                <a:solidFill>
                  <a:srgbClr val="FF0000"/>
                </a:solidFill>
              </a:rPr>
              <a:t>陈瑞麟、赵宇航、尤安升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30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425" y="66074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（人机交互部分）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0" y="1502092"/>
            <a:ext cx="11139719" cy="48333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88182" y="1502092"/>
            <a:ext cx="5334127" cy="1450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03578" y="2952206"/>
            <a:ext cx="818732" cy="1450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3490" y="610286"/>
            <a:ext cx="9259613" cy="1280890"/>
          </a:xfrm>
        </p:spPr>
        <p:txBody>
          <a:bodyPr/>
          <a:lstStyle/>
          <a:p>
            <a:r>
              <a:rPr lang="en-US" altLang="zh-CN" dirty="0" smtClean="0"/>
              <a:t>OOD</a:t>
            </a:r>
            <a:r>
              <a:rPr lang="zh-CN" altLang="en-US" dirty="0" smtClean="0"/>
              <a:t>（类图）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1224605"/>
            <a:ext cx="9151948" cy="56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1380" y="676661"/>
            <a:ext cx="8911687" cy="1280890"/>
          </a:xfrm>
        </p:spPr>
        <p:txBody>
          <a:bodyPr/>
          <a:lstStyle/>
          <a:p>
            <a:r>
              <a:rPr lang="zh-CN" altLang="en-US" dirty="0"/>
              <a:t>项目执行情况的</a:t>
            </a:r>
            <a:r>
              <a:rPr lang="en-US" altLang="zh-CN" dirty="0"/>
              <a:t>MS project</a:t>
            </a:r>
            <a:r>
              <a:rPr lang="zh-CN" altLang="en-US" dirty="0"/>
              <a:t>文件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80" y="1449977"/>
            <a:ext cx="9987370" cy="50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709" y="61359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用况图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09" y="1254044"/>
            <a:ext cx="10144623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933" y="624109"/>
            <a:ext cx="8911687" cy="1280890"/>
          </a:xfrm>
        </p:spPr>
        <p:txBody>
          <a:bodyPr/>
          <a:lstStyle/>
          <a:p>
            <a:r>
              <a:rPr lang="en-US" altLang="zh-CN" dirty="0"/>
              <a:t>OOA</a:t>
            </a:r>
            <a:r>
              <a:rPr lang="zh-CN" altLang="en-US" dirty="0" smtClean="0"/>
              <a:t>（类图）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32" y="1484130"/>
            <a:ext cx="8911687" cy="49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932" y="634621"/>
            <a:ext cx="8911687" cy="1280890"/>
          </a:xfrm>
        </p:spPr>
        <p:txBody>
          <a:bodyPr/>
          <a:lstStyle/>
          <a:p>
            <a:r>
              <a:rPr lang="en-US" altLang="zh-CN" dirty="0"/>
              <a:t>OOA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/>
              <a:t>顺序图</a:t>
            </a:r>
            <a:r>
              <a:rPr lang="en-US" altLang="zh-CN" dirty="0" smtClean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93" y="1597206"/>
            <a:ext cx="4940618" cy="47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932" y="634621"/>
            <a:ext cx="8911687" cy="1280890"/>
          </a:xfrm>
        </p:spPr>
        <p:txBody>
          <a:bodyPr/>
          <a:lstStyle/>
          <a:p>
            <a:r>
              <a:rPr lang="en-US" altLang="zh-CN" dirty="0"/>
              <a:t>OOA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/>
              <a:t>顺序图</a:t>
            </a:r>
            <a:r>
              <a:rPr lang="en-US" altLang="zh-CN" dirty="0" smtClean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72" y="1486204"/>
            <a:ext cx="6643933" cy="51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442" y="645131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用户状态图</a:t>
            </a:r>
            <a:r>
              <a:rPr lang="en-US" altLang="zh-CN" dirty="0" smtClean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15" y="1456917"/>
            <a:ext cx="8160068" cy="48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442" y="645131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OOA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/>
              <a:t>包</a:t>
            </a:r>
            <a:r>
              <a:rPr lang="zh-CN" altLang="en-US" dirty="0" smtClean="0"/>
              <a:t>图</a:t>
            </a:r>
            <a:r>
              <a:rPr lang="en-US" altLang="zh-CN" dirty="0" smtClean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1547008"/>
            <a:ext cx="5978161" cy="48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688</TotalTime>
  <Words>474</Words>
  <Application>Microsoft Office PowerPoint</Application>
  <PresentationFormat>宽屏</PresentationFormat>
  <Paragraphs>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华文宋体</vt:lpstr>
      <vt:lpstr>幼圆</vt:lpstr>
      <vt:lpstr>Arial</vt:lpstr>
      <vt:lpstr>Century Gothic</vt:lpstr>
      <vt:lpstr>Wingdings 3</vt:lpstr>
      <vt:lpstr>丝状</vt:lpstr>
      <vt:lpstr>软件工程第三次课堂报告</vt:lpstr>
      <vt:lpstr>第三次实践分工</vt:lpstr>
      <vt:lpstr>项目执行情况的MS project文件 </vt:lpstr>
      <vt:lpstr>OOA（ 用况图 ）    </vt:lpstr>
      <vt:lpstr>OOA（类图）</vt:lpstr>
      <vt:lpstr>OOA（ 顺序图 ）</vt:lpstr>
      <vt:lpstr>OOA（ 顺序图 ）</vt:lpstr>
      <vt:lpstr>OOA（ 用户状态图 ）</vt:lpstr>
      <vt:lpstr>OOA（ 包图 ）</vt:lpstr>
      <vt:lpstr>OOD（ 问题域部分）</vt:lpstr>
      <vt:lpstr>OOD（ 问题域部分）</vt:lpstr>
      <vt:lpstr>OOD（ 控制驱动部分）</vt:lpstr>
      <vt:lpstr>OOD（数据管理部分）</vt:lpstr>
      <vt:lpstr>OOD（数据管理部分）</vt:lpstr>
      <vt:lpstr>OOD（人机交互部分）</vt:lpstr>
      <vt:lpstr>OOD（人机交互部分）</vt:lpstr>
      <vt:lpstr>OOD（人机交互部分）</vt:lpstr>
      <vt:lpstr>OOD（人机交互部分）</vt:lpstr>
      <vt:lpstr>OOD（人机交互部分）</vt:lpstr>
      <vt:lpstr>OOD（人机交互部分）</vt:lpstr>
      <vt:lpstr>OOD（类图）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软件工程第二次课堂报告</dc:title>
  <dc:creator>dfy1995dfy</dc:creator>
  <cp:lastModifiedBy>youansheng</cp:lastModifiedBy>
  <cp:revision>60</cp:revision>
  <dcterms:created xsi:type="dcterms:W3CDTF">2016-04-13T13:09:59Z</dcterms:created>
  <dcterms:modified xsi:type="dcterms:W3CDTF">2016-05-12T10:21:01Z</dcterms:modified>
</cp:coreProperties>
</file>