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1627" r:id="rId5"/>
    <p:sldId id="1628" r:id="rId6"/>
    <p:sldId id="1631" r:id="rId7"/>
    <p:sldId id="1660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E6FF"/>
    <a:srgbClr val="B2E8E7"/>
    <a:srgbClr val="68CFF4"/>
    <a:srgbClr val="FFEED5"/>
    <a:srgbClr val="FFC9C9"/>
    <a:srgbClr val="FFBF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B3B2-0D5C-4D7A-9BA2-1FA5874EC695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6AF3-372C-48C3-BE43-EF3256E2D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314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F76E63E-E403-430E-8E80-875CB89315E3}"/>
              </a:ext>
            </a:extLst>
          </p:cNvPr>
          <p:cNvSpPr/>
          <p:nvPr userDrawn="1"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E6B47BF-8866-41E7-AE9D-51B03F93E4EF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1D1B76A-888F-4AF3-B049-721EBCF92D39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5252F0F3-EE1A-4A6D-976C-58330B7CE3C9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04908982-F3B6-4D9D-A5BA-5504D29B03B4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7E00A6E-931A-40AC-943F-33DE73423EFE}"/>
              </a:ext>
            </a:extLst>
          </p:cNvPr>
          <p:cNvSpPr/>
          <p:nvPr userDrawn="1"/>
        </p:nvSpPr>
        <p:spPr>
          <a:xfrm>
            <a:off x="0" y="3771900"/>
            <a:ext cx="25336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t="26852" r="67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02E57C5-3FA3-4520-AB8D-1F1A5572356C}"/>
              </a:ext>
            </a:extLst>
          </p:cNvPr>
          <p:cNvSpPr/>
          <p:nvPr userDrawn="1"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32D5482-337E-4D29-9C9E-9178CEBDE968}"/>
              </a:ext>
            </a:extLst>
          </p:cNvPr>
          <p:cNvSpPr/>
          <p:nvPr userDrawn="1"/>
        </p:nvSpPr>
        <p:spPr>
          <a:xfrm>
            <a:off x="0" y="0"/>
            <a:ext cx="3925824" cy="28575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r="23777" b="25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26C387B-2762-470C-9CFD-FDDEB7A043FF}"/>
              </a:ext>
            </a:extLst>
          </p:cNvPr>
          <p:cNvSpPr/>
          <p:nvPr userDrawn="1"/>
        </p:nvSpPr>
        <p:spPr>
          <a:xfrm>
            <a:off x="9353550" y="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40BA442B-77A1-4FAF-AAF3-D1277855B79D}"/>
              </a:ext>
            </a:extLst>
          </p:cNvPr>
          <p:cNvSpPr/>
          <p:nvPr userDrawn="1"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9B724C04-B8E6-432B-A452-0492DA3BA404}"/>
              </a:ext>
            </a:extLst>
          </p:cNvPr>
          <p:cNvSpPr/>
          <p:nvPr userDrawn="1"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BC9424C-84E0-42B4-B46A-B75CA68A98E4}"/>
              </a:ext>
            </a:extLst>
          </p:cNvPr>
          <p:cNvSpPr/>
          <p:nvPr userDrawn="1"/>
        </p:nvSpPr>
        <p:spPr>
          <a:xfrm>
            <a:off x="58102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副标题 2">
            <a:extLst>
              <a:ext uri="{FF2B5EF4-FFF2-40B4-BE49-F238E27FC236}">
                <a16:creationId xmlns:a16="http://schemas.microsoft.com/office/drawing/2014/main" xmlns="" id="{A9E06819-6801-4ABE-AAE3-4D0972103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319" y="2390775"/>
            <a:ext cx="2895362" cy="673058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xmlns="" id="{453665F4-34D7-407B-8348-03591EE97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7255" y="3098048"/>
            <a:ext cx="3317489" cy="731278"/>
          </a:xfrm>
        </p:spPr>
        <p:txBody>
          <a:bodyPr wrap="none"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xmlns="" id="{B9BFAFE0-9C6D-4F18-997C-456DE4682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75765" y="4532226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43" name="文本占位符 13">
            <a:extLst>
              <a:ext uri="{FF2B5EF4-FFF2-40B4-BE49-F238E27FC236}">
                <a16:creationId xmlns:a16="http://schemas.microsoft.com/office/drawing/2014/main" xmlns="" id="{C25E676A-0D94-4AF6-9F8F-F3F08C6AD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765" y="4789401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C08746DC-01F5-45DB-B2BB-F679F0637C6F}"/>
              </a:ext>
            </a:extLst>
          </p:cNvPr>
          <p:cNvCxnSpPr>
            <a:cxnSpLocks/>
          </p:cNvCxnSpPr>
          <p:nvPr userDrawn="1"/>
        </p:nvCxnSpPr>
        <p:spPr>
          <a:xfrm>
            <a:off x="5016005" y="4165600"/>
            <a:ext cx="21599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8338D41-5831-4568-89AC-A40737ED9837}"/>
              </a:ext>
            </a:extLst>
          </p:cNvPr>
          <p:cNvSpPr/>
          <p:nvPr userDrawn="1"/>
        </p:nvSpPr>
        <p:spPr>
          <a:xfrm>
            <a:off x="8724900" y="3633788"/>
            <a:ext cx="3467100" cy="32242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8087143-96F4-44BF-8F0B-3C5DB1B6C3DA}"/>
              </a:ext>
            </a:extLst>
          </p:cNvPr>
          <p:cNvSpPr/>
          <p:nvPr userDrawn="1"/>
        </p:nvSpPr>
        <p:spPr>
          <a:xfrm>
            <a:off x="1104900" y="0"/>
            <a:ext cx="4533900" cy="186690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622" b="3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xmlns="" id="{CD2F63C3-A3F9-483B-BDA4-47D1881F9EC1}"/>
              </a:ext>
            </a:extLst>
          </p:cNvPr>
          <p:cNvSpPr/>
          <p:nvPr userDrawn="1"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928F78B-8E28-4016-B6C3-C9095682692C}"/>
              </a:ext>
            </a:extLst>
          </p:cNvPr>
          <p:cNvSpPr/>
          <p:nvPr userDrawn="1"/>
        </p:nvSpPr>
        <p:spPr>
          <a:xfrm>
            <a:off x="1129434" y="1151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8234381-26D7-4F4F-AD88-31F5D72AD0CA}"/>
              </a:ext>
            </a:extLst>
          </p:cNvPr>
          <p:cNvSpPr/>
          <p:nvPr userDrawn="1"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4CE8552-C4BB-4646-85E0-66BE7C9517A5}"/>
              </a:ext>
            </a:extLst>
          </p:cNvPr>
          <p:cNvSpPr/>
          <p:nvPr userDrawn="1"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5BFA8FB-0296-40A4-AB61-502420A14321}"/>
              </a:ext>
            </a:extLst>
          </p:cNvPr>
          <p:cNvSpPr/>
          <p:nvPr userDrawn="1"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5D729CA-6091-4A04-B165-A02730185C31}"/>
              </a:ext>
            </a:extLst>
          </p:cNvPr>
          <p:cNvSpPr/>
          <p:nvPr userDrawn="1"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2189" t="29629" r="72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A246DB2-F931-4152-B45B-FDEC6E1FC04C}"/>
              </a:ext>
            </a:extLst>
          </p:cNvPr>
          <p:cNvSpPr/>
          <p:nvPr userDrawn="1"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81FABCF-D8BD-43D3-BDA8-6F66612B37A0}"/>
              </a:ext>
            </a:extLst>
          </p:cNvPr>
          <p:cNvSpPr/>
          <p:nvPr userDrawn="1"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dpi="0" rotWithShape="1">
            <a:blip r:embed="rId3" cstate="screen">
              <a:alphaModFix amt="40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464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3A9A600-35EF-4912-8E12-9B6D40B1ECE7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05B9E7A-7BF0-4D07-B96A-670571815C7D}"/>
              </a:ext>
            </a:extLst>
          </p:cNvPr>
          <p:cNvSpPr/>
          <p:nvPr userDrawn="1"/>
        </p:nvSpPr>
        <p:spPr>
          <a:xfrm>
            <a:off x="79057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278872" y="4010128"/>
            <a:ext cx="4516978" cy="761354"/>
          </a:xfrm>
        </p:spPr>
        <p:txBody>
          <a:bodyPr wrap="none" anchor="b">
            <a:normAutofit/>
          </a:bodyPr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8872" y="4889047"/>
            <a:ext cx="4516978" cy="1248228"/>
          </a:xfrm>
        </p:spPr>
        <p:txBody>
          <a:bodyPr wrap="none" anchor="t"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D2CD015-9F31-45F7-BE2A-432C24C4D217}"/>
              </a:ext>
            </a:extLst>
          </p:cNvPr>
          <p:cNvSpPr/>
          <p:nvPr userDrawn="1"/>
        </p:nvSpPr>
        <p:spPr>
          <a:xfrm>
            <a:off x="0" y="0"/>
            <a:ext cx="2724150" cy="25146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7F30074-32B5-4B7C-B4AF-36761B94A60E}"/>
              </a:ext>
            </a:extLst>
          </p:cNvPr>
          <p:cNvSpPr/>
          <p:nvPr userDrawn="1"/>
        </p:nvSpPr>
        <p:spPr>
          <a:xfrm>
            <a:off x="9620250" y="1333500"/>
            <a:ext cx="2571750" cy="4906963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t="6995" b="48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A110D4E-E918-49F8-A0D4-023DF4338D9C}"/>
              </a:ext>
            </a:extLst>
          </p:cNvPr>
          <p:cNvSpPr/>
          <p:nvPr userDrawn="1"/>
        </p:nvSpPr>
        <p:spPr>
          <a:xfrm rot="14686894">
            <a:off x="4341174" y="4277674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D310CA0-124E-4D47-B637-CD3E238F3675}"/>
              </a:ext>
            </a:extLst>
          </p:cNvPr>
          <p:cNvSpPr/>
          <p:nvPr userDrawn="1"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464" t="-35997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EB3499D-9A8E-44DD-9943-A5DEE3ED7254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C713DC62-AD59-472E-AC8A-8D9D95B8BC7C}"/>
              </a:ext>
            </a:extLst>
          </p:cNvPr>
          <p:cNvSpPr/>
          <p:nvPr userDrawn="1"/>
        </p:nvSpPr>
        <p:spPr>
          <a:xfrm rot="14686894">
            <a:off x="1881896" y="2273382"/>
            <a:ext cx="1516331" cy="1516331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>
                  <a:alpha val="7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DDAC15D5-731C-4DD6-8A8F-EFD6642C397D}"/>
              </a:ext>
            </a:extLst>
          </p:cNvPr>
          <p:cNvSpPr/>
          <p:nvPr userDrawn="1"/>
        </p:nvSpPr>
        <p:spPr>
          <a:xfrm rot="14686894">
            <a:off x="2974594" y="1847850"/>
            <a:ext cx="1058705" cy="1058705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BC46BABE-6F2A-46A4-81EB-B8B3E3C8B2B1}"/>
              </a:ext>
            </a:extLst>
          </p:cNvPr>
          <p:cNvSpPr/>
          <p:nvPr userDrawn="1"/>
        </p:nvSpPr>
        <p:spPr>
          <a:xfrm rot="14686894">
            <a:off x="9217973" y="2602087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BA3351-D227-40C6-9E48-7F1025DB1EA0}"/>
              </a:ext>
            </a:extLst>
          </p:cNvPr>
          <p:cNvSpPr/>
          <p:nvPr userDrawn="1"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dpi="0" rotWithShape="1">
            <a:blip r:embed="rId4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5D08D28-F390-4A1B-A963-6B891B986418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ED809D2-9F7F-43FC-83C3-EC07A5ECD63F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9923CE35-345F-43A1-9576-EBB0C5BB505E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57C90946-85E4-4D3B-864D-D2010F057A02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BE7CE63-9474-4F4A-A2E1-1CB639082E4A}"/>
              </a:ext>
            </a:extLst>
          </p:cNvPr>
          <p:cNvCxnSpPr>
            <a:cxnSpLocks/>
          </p:cNvCxnSpPr>
          <p:nvPr userDrawn="1"/>
        </p:nvCxnSpPr>
        <p:spPr>
          <a:xfrm>
            <a:off x="5273963" y="3929351"/>
            <a:ext cx="1644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47972" y="2672365"/>
            <a:ext cx="3096055" cy="961423"/>
          </a:xfrm>
          <a:noFill/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41754" y="4094916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41754" y="4402634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2DB0F33-EDA3-4617-8AB7-FEA01813906A}"/>
              </a:ext>
            </a:extLst>
          </p:cNvPr>
          <p:cNvGrpSpPr/>
          <p:nvPr userDrawn="1"/>
        </p:nvGrpSpPr>
        <p:grpSpPr>
          <a:xfrm>
            <a:off x="4710883" y="4610284"/>
            <a:ext cx="2770234" cy="120371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7697F9C-BF2D-4C11-84D5-48E32CACC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8620B0FD-561F-45B9-887D-613AE6ABF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54D64F90-7D8F-4C2B-9B12-87650EAD7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6C635BE4-3594-4608-B6FD-C9435CCA40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7B71DF2E-EC15-4027-974E-437024B01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38BFEB-B3A9-4C4D-8CD4-974216919527}"/>
              </a:ext>
            </a:extLst>
          </p:cNvPr>
          <p:cNvSpPr/>
          <p:nvPr userDrawn="1"/>
        </p:nvSpPr>
        <p:spPr>
          <a:xfrm rot="16200000">
            <a:off x="8846344" y="121444"/>
            <a:ext cx="3467100" cy="3224212"/>
          </a:xfrm>
          <a:prstGeom prst="rect">
            <a:avLst/>
          </a:prstGeom>
          <a:blipFill dpi="0" rotWithShape="1">
            <a:blip r:embed="rId5" cstate="screen">
              <a:alphaModFix amt="51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8351D0C-FB4C-4997-86FB-6084F2FBA36A}"/>
              </a:ext>
            </a:extLst>
          </p:cNvPr>
          <p:cNvSpPr/>
          <p:nvPr userDrawn="1"/>
        </p:nvSpPr>
        <p:spPr>
          <a:xfrm>
            <a:off x="0" y="0"/>
            <a:ext cx="2667000" cy="25527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b="14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CE4C721-2D75-41D8-BFEE-B0F318DF7A48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rgbClr val="FF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BF6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8319" y="2746955"/>
            <a:ext cx="2895362" cy="436952"/>
          </a:xfrm>
        </p:spPr>
        <p:txBody>
          <a:bodyPr wrap="none">
            <a:noAutofit/>
          </a:bodyPr>
          <a:lstStyle/>
          <a:p>
            <a:r>
              <a:rPr lang="en-US" altLang="zh-CN" sz="3000" dirty="0"/>
              <a:t>Hello</a:t>
            </a:r>
            <a:endParaRPr lang="zh-CN" altLang="en-US" sz="3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7255" y="3024158"/>
            <a:ext cx="3317489" cy="731278"/>
          </a:xfrm>
        </p:spPr>
        <p:txBody>
          <a:bodyPr>
            <a:noAutofit/>
          </a:bodyPr>
          <a:lstStyle/>
          <a:p>
            <a:r>
              <a:rPr lang="en-US" altLang="zh-CN" sz="5000" dirty="0"/>
              <a:t>2018</a:t>
            </a:r>
            <a:endParaRPr lang="zh-CN" altLang="en-US" sz="5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A533E540-876F-46CB-AE17-A6BBFC54ED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1A599E8-083E-4BA3-A9F4-8595029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xmlns="" id="{A6A7F2F5-1729-493A-AE30-903496AE928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3B7B09A7-04F4-4A60-81FA-BBABDBBE00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4A2297A-A0AE-46C2-B94F-7D670AB64F3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xmlns="" id="{0365152A-BD2C-4DFC-8609-ED5F03B18E2D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xmlns="" id="{9EF2B316-E648-4793-A723-69B6E5B211AE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xmlns="" id="{FD471E03-2CCC-4369-B433-24BB0BD5F39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xmlns="" id="{08F506A3-C66F-4B5C-AA17-0ECD09A85FE2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xmlns="" id="{F06E9DF4-74D3-47B6-8DE7-56A0B25D1179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EEBBC833-2EEB-4961-B08F-752EE37FE93A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86511561-1F15-4DB2-A4D1-616F6AA05E6F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xmlns="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xmlns="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E8BD2C5-CEB3-48F6-A9FC-065C1471B3EC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xmlns="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xmlns="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690EFCF-6663-4C99-BE99-E8EE38156DEB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FA72EB3D-E09E-48B0-BAA1-3106C094CB9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xmlns="" id="{2FD08185-02BE-49DC-B75D-872BF71F80A3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xmlns="" id="{328F7B68-9253-45D2-A642-5B74F79B0D92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8D636C53-0AA5-47B3-8B91-F49419B5911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xmlns="" id="{55A65AAB-2D68-4038-9288-F6CFB96E3B7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xmlns="" id="{7C0C1375-E471-48D8-ACC6-E8970C99C29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198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A533E540-876F-46CB-AE17-A6BBFC54ED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97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E75C4B9-1CDA-4F09-B13D-4F4105438537}"/>
              </a:ext>
            </a:extLst>
          </p:cNvPr>
          <p:cNvCxnSpPr>
            <a:cxnSpLocks/>
          </p:cNvCxnSpPr>
          <p:nvPr/>
        </p:nvCxnSpPr>
        <p:spPr>
          <a:xfrm>
            <a:off x="676650" y="2546752"/>
            <a:ext cx="645435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676650" y="3071927"/>
            <a:ext cx="3088021" cy="2067073"/>
            <a:chOff x="676650" y="3071927"/>
            <a:chExt cx="3088021" cy="2067073"/>
          </a:xfrm>
        </p:grpSpPr>
        <p:sp>
          <p:nvSpPr>
            <p:cNvPr id="13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8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4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grpSp>
        <p:nvGrpSpPr>
          <p:cNvPr id="9" name="ísľïdé">
            <a:extLst>
              <a:ext uri="{FF2B5EF4-FFF2-40B4-BE49-F238E27FC236}">
                <a16:creationId xmlns:a16="http://schemas.microsoft.com/office/drawing/2014/main" xmlns="" id="{B8A9ADE8-F455-479C-8484-E26EE5BA5B71}"/>
              </a:ext>
            </a:extLst>
          </p:cNvPr>
          <p:cNvGrpSpPr/>
          <p:nvPr/>
        </p:nvGrpSpPr>
        <p:grpSpPr>
          <a:xfrm>
            <a:off x="4031804" y="3071927"/>
            <a:ext cx="3088021" cy="2067073"/>
            <a:chOff x="4031804" y="3071927"/>
            <a:chExt cx="3088021" cy="2067073"/>
          </a:xfrm>
        </p:grpSpPr>
        <p:sp>
          <p:nvSpPr>
            <p:cNvPr id="11" name="iṡḷîḑê">
              <a:extLst>
                <a:ext uri="{FF2B5EF4-FFF2-40B4-BE49-F238E27FC236}">
                  <a16:creationId xmlns:a16="http://schemas.microsoft.com/office/drawing/2014/main" xmlns="" id="{6436B791-C84A-4FC0-BD8A-A8CE8B896CDF}"/>
                </a:ext>
              </a:extLst>
            </p:cNvPr>
            <p:cNvSpPr/>
            <p:nvPr/>
          </p:nvSpPr>
          <p:spPr>
            <a:xfrm>
              <a:off x="4031806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8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2" name="ïsļíďê">
              <a:extLst>
                <a:ext uri="{FF2B5EF4-FFF2-40B4-BE49-F238E27FC236}">
                  <a16:creationId xmlns:a16="http://schemas.microsoft.com/office/drawing/2014/main" xmlns="" id="{6DE4E8D5-9B13-4E8D-9A87-EFEA3BF7B37F}"/>
                </a:ext>
              </a:extLst>
            </p:cNvPr>
            <p:cNvSpPr/>
            <p:nvPr/>
          </p:nvSpPr>
          <p:spPr>
            <a:xfrm>
              <a:off x="4031804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sp>
        <p:nvSpPr>
          <p:cNvPr id="10" name="îṩľíḑê">
            <a:extLst>
              <a:ext uri="{FF2B5EF4-FFF2-40B4-BE49-F238E27FC236}">
                <a16:creationId xmlns:a16="http://schemas.microsoft.com/office/drawing/2014/main" xmlns="" id="{66D45912-D4E8-4983-A20F-B97B34A2BE31}"/>
              </a:ext>
            </a:extLst>
          </p:cNvPr>
          <p:cNvSpPr txBox="1"/>
          <p:nvPr/>
        </p:nvSpPr>
        <p:spPr>
          <a:xfrm>
            <a:off x="676650" y="1269000"/>
            <a:ext cx="665883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xmlns="" val="19308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7972" y="2496560"/>
            <a:ext cx="3096055" cy="1290638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edcb84f-acb4-4e16-a534-e9dddaa67370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55</TotalTime>
  <Words>231</Words>
  <Application>Microsoft Office PowerPoint</Application>
  <PresentationFormat>自定义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主题5</vt:lpstr>
      <vt:lpstr>2018</vt:lpstr>
      <vt:lpstr>幻灯片 2</vt:lpstr>
      <vt:lpstr>Section Header Here</vt:lpstr>
      <vt:lpstr>幻灯片 4</vt:lpstr>
      <vt:lpstr>Click to edit Master title style</vt:lpstr>
      <vt:lpstr>Section Header Here</vt:lpstr>
      <vt:lpstr>Click to edit Master title style</vt:lpstr>
      <vt:lpstr>Thanks. 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27</cp:revision>
  <cp:lastPrinted>2017-10-18T16:00:00Z</cp:lastPrinted>
  <dcterms:created xsi:type="dcterms:W3CDTF">2017-10-18T16:00:00Z</dcterms:created>
  <dcterms:modified xsi:type="dcterms:W3CDTF">2019-06-13T02:43:49Z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2018-08-30T08:37:33.2721327Z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