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79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692"/>
  </p:normalViewPr>
  <p:slideViewPr>
    <p:cSldViewPr snapToGrid="0" snapToObjects="1">
      <p:cViewPr varScale="1">
        <p:scale>
          <a:sx n="67" d="100"/>
          <a:sy n="67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B8E9B-6925-4E6D-8EB6-52818D738683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3DA9-9555-4405-849B-B6E6D880F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50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5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35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4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8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23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1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38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51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9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6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13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57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17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63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33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1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5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9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4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9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9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955" y="567211"/>
            <a:ext cx="2704501" cy="1570084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437" y="778813"/>
            <a:ext cx="3128145" cy="157052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079" y="567209"/>
            <a:ext cx="2704500" cy="1570083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6544" y="779224"/>
            <a:ext cx="3128965" cy="157052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037" y="-3350933"/>
            <a:ext cx="665992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987" y="3218976"/>
            <a:ext cx="210024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372333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4566939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29156578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7775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0302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92167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87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887318" y="3292320"/>
            <a:ext cx="8417364" cy="136680"/>
            <a:chOff x="566555" y="877035"/>
            <a:chExt cx="2340260" cy="164545"/>
          </a:xfrm>
        </p:grpSpPr>
        <p:sp>
          <p:nvSpPr>
            <p:cNvPr id="26" name="矩形 25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246758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3431373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52059883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85892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056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491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80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206084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214460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204369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3161514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3245269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3144360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436262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444638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434547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0160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作者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508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Impact Arial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@Smile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呆鱼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141531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149906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139815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251597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59973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249882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71709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80084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69993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918206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5001961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901052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7340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4483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2858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2767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94549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02925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92834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146613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230368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129459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3477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44314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3305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8"/>
          <p:cNvSpPr/>
          <p:nvPr userDrawn="1"/>
        </p:nvSpPr>
        <p:spPr>
          <a:xfrm>
            <a:off x="796539" y="563259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32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571635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561544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489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9397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7773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7682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79458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187834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77743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8"/>
          <p:cNvSpPr/>
          <p:nvPr userDrawn="1"/>
        </p:nvSpPr>
        <p:spPr>
          <a:xfrm>
            <a:off x="796539" y="271041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279417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269326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8"/>
          <p:cNvSpPr/>
          <p:nvPr userDrawn="1"/>
        </p:nvSpPr>
        <p:spPr>
          <a:xfrm>
            <a:off x="796539" y="36110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36947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8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35938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8"/>
          <p:cNvSpPr/>
          <p:nvPr userDrawn="1"/>
        </p:nvSpPr>
        <p:spPr>
          <a:xfrm>
            <a:off x="796539" y="451526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459902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1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449811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8"/>
          <p:cNvSpPr/>
          <p:nvPr userDrawn="1"/>
        </p:nvSpPr>
        <p:spPr>
          <a:xfrm>
            <a:off x="796539" y="541588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23" hasCustomPrompt="1"/>
          </p:nvPr>
        </p:nvSpPr>
        <p:spPr>
          <a:xfrm>
            <a:off x="1628247" y="549963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4" name="文本占位符 10"/>
          <p:cNvSpPr>
            <a:spLocks noGrp="1"/>
          </p:cNvSpPr>
          <p:nvPr>
            <p:ph type="body" sz="quarter" idx="24" hasCustomPrompt="1"/>
          </p:nvPr>
        </p:nvSpPr>
        <p:spPr>
          <a:xfrm>
            <a:off x="800384" y="539872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201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384271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8420762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00649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944918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277407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80818022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4982454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0890241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5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4" r:id="rId2"/>
    <p:sldLayoutId id="2147483692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688" r:id="rId10"/>
    <p:sldLayoutId id="2147483689" r:id="rId11"/>
    <p:sldLayoutId id="2147483690" r:id="rId12"/>
    <p:sldLayoutId id="2147483691" r:id="rId13"/>
    <p:sldLayoutId id="2147483693" r:id="rId14"/>
    <p:sldLayoutId id="2147483701" r:id="rId15"/>
  </p:sldLayoutIdLst>
  <p:transition spd="slow">
    <p:push dir="u"/>
  </p:transition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请在</a:t>
            </a:r>
            <a:r>
              <a:rPr lang="zh-CN" altLang="en-US" dirty="0">
                <a:solidFill>
                  <a:schemeClr val="accent2"/>
                </a:solidFill>
              </a:rPr>
              <a:t>此处</a:t>
            </a:r>
            <a:r>
              <a:rPr lang="zh-CN" altLang="en-US" dirty="0">
                <a:solidFill>
                  <a:schemeClr val="accent3"/>
                </a:solidFill>
              </a:rPr>
              <a:t>输入</a:t>
            </a:r>
            <a:r>
              <a:rPr lang="zh-CN" altLang="en-US" dirty="0">
                <a:solidFill>
                  <a:schemeClr val="accent4"/>
                </a:solidFill>
              </a:rPr>
              <a:t>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468529" y="4566939"/>
            <a:ext cx="5254474" cy="526554"/>
          </a:xfrm>
        </p:spPr>
        <p:txBody>
          <a:bodyPr/>
          <a:lstStyle/>
          <a:p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4790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6023991" y="1360058"/>
            <a:ext cx="0" cy="38404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615944" y="884717"/>
            <a:ext cx="816090" cy="816091"/>
            <a:chOff x="3714631" y="870654"/>
            <a:chExt cx="612068" cy="61206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1841" y="1022799"/>
              <a:ext cx="537647" cy="28474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9170"/>
              <a:r>
                <a:rPr lang="en-US" altLang="zh-CN" sz="1867" kern="0">
                  <a:solidFill>
                    <a:schemeClr val="bg1"/>
                  </a:solidFill>
                </a:rPr>
                <a:t>2012</a:t>
              </a:r>
              <a:endParaRPr lang="zh-CN" altLang="en-US" sz="1867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15944" y="2164860"/>
            <a:ext cx="816090" cy="816091"/>
            <a:chOff x="3707904" y="1851670"/>
            <a:chExt cx="612068" cy="612068"/>
          </a:xfrm>
          <a:solidFill>
            <a:schemeClr val="accent3"/>
          </a:solidFill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45114" y="2003815"/>
              <a:ext cx="537647" cy="28474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9170"/>
              <a:r>
                <a:rPr lang="en-US" altLang="zh-CN" sz="1867" kern="0">
                  <a:solidFill>
                    <a:schemeClr val="bg1"/>
                  </a:solidFill>
                </a:rPr>
                <a:t>2013</a:t>
              </a:r>
              <a:endParaRPr lang="zh-CN" altLang="en-US" sz="1867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615944" y="3445003"/>
            <a:ext cx="816090" cy="816091"/>
            <a:chOff x="3701177" y="2832686"/>
            <a:chExt cx="612068" cy="61206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椭圆 37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8387" y="2984831"/>
              <a:ext cx="537647" cy="28474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9170"/>
              <a:r>
                <a:rPr lang="en-US" altLang="zh-CN" sz="1867" kern="0">
                  <a:solidFill>
                    <a:schemeClr val="bg1"/>
                  </a:solidFill>
                </a:rPr>
                <a:t>2014</a:t>
              </a:r>
              <a:endParaRPr lang="zh-CN" altLang="en-US" sz="1867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15944" y="4725144"/>
            <a:ext cx="816090" cy="816091"/>
            <a:chOff x="3694450" y="3813702"/>
            <a:chExt cx="612068" cy="612068"/>
          </a:xfrm>
          <a:solidFill>
            <a:schemeClr val="accent3"/>
          </a:solidFill>
        </p:grpSpPr>
        <p:sp>
          <p:nvSpPr>
            <p:cNvPr id="41" name="椭圆 40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1660" y="3965847"/>
              <a:ext cx="537647" cy="28474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9170"/>
              <a:r>
                <a:rPr lang="en-US" altLang="zh-CN" sz="1867" kern="0" dirty="0">
                  <a:solidFill>
                    <a:schemeClr val="bg1"/>
                  </a:solidFill>
                </a:rPr>
                <a:t>2015</a:t>
              </a:r>
              <a:endParaRPr lang="zh-CN" altLang="en-US" sz="1867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6624058" y="740701"/>
            <a:ext cx="388843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4057" y="1170426"/>
            <a:ext cx="3888432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5" name="矩形 44"/>
          <p:cNvSpPr/>
          <p:nvPr/>
        </p:nvSpPr>
        <p:spPr>
          <a:xfrm>
            <a:off x="6624058" y="3277860"/>
            <a:ext cx="388843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24057" y="3707584"/>
            <a:ext cx="3888432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7" name="矩形 46"/>
          <p:cNvSpPr/>
          <p:nvPr/>
        </p:nvSpPr>
        <p:spPr>
          <a:xfrm>
            <a:off x="1487488" y="2084349"/>
            <a:ext cx="388843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1867" b="1" kern="0" dirty="0">
                <a:solidFill>
                  <a:schemeClr val="accent3"/>
                </a:solidFill>
              </a:rPr>
              <a:t>请在此处输入标题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87487" y="2514074"/>
            <a:ext cx="3888432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9" name="矩形 48"/>
          <p:cNvSpPr/>
          <p:nvPr/>
        </p:nvSpPr>
        <p:spPr>
          <a:xfrm>
            <a:off x="1487488" y="4621508"/>
            <a:ext cx="388843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1867" b="1" kern="0" dirty="0">
                <a:solidFill>
                  <a:schemeClr val="accent3"/>
                </a:solidFill>
              </a:rPr>
              <a:t>请在此处输入标题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7487" y="5051232"/>
            <a:ext cx="3888432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24429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弧形 12"/>
          <p:cNvSpPr/>
          <p:nvPr/>
        </p:nvSpPr>
        <p:spPr>
          <a:xfrm>
            <a:off x="4357463" y="1660724"/>
            <a:ext cx="3312368" cy="3312368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 kern="0">
              <a:solidFill>
                <a:srgbClr val="BF342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341747" y="3001600"/>
            <a:ext cx="13441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41747" y="3625669"/>
            <a:ext cx="13441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71136" y="1556793"/>
            <a:ext cx="298650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1135" y="1986517"/>
            <a:ext cx="2524524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85296" y="1967161"/>
            <a:ext cx="3840427" cy="2692947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1381308" y="4681787"/>
            <a:ext cx="298650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请在此处输入标题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81307" y="3878829"/>
            <a:ext cx="2524524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grpSp>
        <p:nvGrpSpPr>
          <p:cNvPr id="30" name="组合 29"/>
          <p:cNvGrpSpPr/>
          <p:nvPr/>
        </p:nvGrpSpPr>
        <p:grpSpPr>
          <a:xfrm flipH="1">
            <a:off x="6853915" y="1967161"/>
            <a:ext cx="3840427" cy="2692947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7718011" y="1561441"/>
            <a:ext cx="298650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请在此处输入标题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79989" y="1991165"/>
            <a:ext cx="2524524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9" name="矩形 38"/>
          <p:cNvSpPr/>
          <p:nvPr/>
        </p:nvSpPr>
        <p:spPr>
          <a:xfrm>
            <a:off x="7718011" y="4686435"/>
            <a:ext cx="298650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79989" y="3883477"/>
            <a:ext cx="2524524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41" name="矩形 40"/>
          <p:cNvSpPr/>
          <p:nvPr/>
        </p:nvSpPr>
        <p:spPr>
          <a:xfrm>
            <a:off x="5305763" y="301240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3200" kern="0" dirty="0">
                <a:solidFill>
                  <a:schemeClr val="accent3"/>
                </a:solidFill>
              </a:rPr>
              <a:t>SWOT</a:t>
            </a:r>
            <a:endParaRPr lang="zh-CN" altLang="en-US" sz="3200" kern="0" dirty="0">
              <a:solidFill>
                <a:schemeClr val="accent3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rot="16200000">
            <a:off x="4357463" y="1660725"/>
            <a:ext cx="3312368" cy="3312368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 kern="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4357464" y="1660724"/>
            <a:ext cx="3312368" cy="3312368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 kern="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4357463" y="1660724"/>
            <a:ext cx="3312368" cy="3312368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 kern="0">
              <a:solidFill>
                <a:srgbClr val="BF3420"/>
              </a:solidFill>
            </a:endParaRPr>
          </a:p>
        </p:txBody>
      </p:sp>
      <p:sp>
        <p:nvSpPr>
          <p:cNvPr id="45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29205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 44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1473428 w 2946857"/>
              <a:gd name="connsiteY0" fmla="*/ 0 h 2946857"/>
              <a:gd name="connsiteX1" fmla="*/ 2946857 w 2946857"/>
              <a:gd name="connsiteY1" fmla="*/ 1473429 h 2946857"/>
              <a:gd name="connsiteX2" fmla="*/ 1473429 w 2946857"/>
              <a:gd name="connsiteY2" fmla="*/ 1473429 h 2946857"/>
              <a:gd name="connsiteX3" fmla="*/ 1473428 w 2946857"/>
              <a:gd name="connsiteY3" fmla="*/ 0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3293" tIns="871935" rIns="450956" bIns="2096519" numCol="1" spcCol="1270" anchor="ctr" anchorCtr="0">
            <a:noAutofit/>
          </a:bodyPr>
          <a:lstStyle/>
          <a:p>
            <a:pPr algn="ctr" defTabSz="201501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3">
              <a:solidFill>
                <a:sysClr val="windowText" lastClr="000000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2946857 w 2946857"/>
              <a:gd name="connsiteY0" fmla="*/ 1473429 h 2946857"/>
              <a:gd name="connsiteX1" fmla="*/ 1473428 w 2946857"/>
              <a:gd name="connsiteY1" fmla="*/ 2946858 h 2946857"/>
              <a:gd name="connsiteX2" fmla="*/ 1473429 w 2946857"/>
              <a:gd name="connsiteY2" fmla="*/ 1473429 h 2946857"/>
              <a:gd name="connsiteX3" fmla="*/ 2946857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3293" tIns="2096517" rIns="450956" bIns="871936" numCol="1" spcCol="1270" anchor="ctr" anchorCtr="0">
            <a:noAutofit/>
          </a:bodyPr>
          <a:lstStyle/>
          <a:p>
            <a:pPr algn="ctr" defTabSz="201501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3">
              <a:solidFill>
                <a:sysClr val="windowText" lastClr="000000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1473429 w 2946857"/>
              <a:gd name="connsiteY0" fmla="*/ 2946857 h 2946857"/>
              <a:gd name="connsiteX1" fmla="*/ 0 w 2946857"/>
              <a:gd name="connsiteY1" fmla="*/ 1473428 h 2946857"/>
              <a:gd name="connsiteX2" fmla="*/ 1473429 w 2946857"/>
              <a:gd name="connsiteY2" fmla="*/ 1473429 h 2946857"/>
              <a:gd name="connsiteX3" fmla="*/ 1473429 w 2946857"/>
              <a:gd name="connsiteY3" fmla="*/ 2946857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0955" tIns="2096517" rIns="2143295" bIns="871936" numCol="1" spcCol="1270" anchor="ctr" anchorCtr="0">
            <a:noAutofit/>
          </a:bodyPr>
          <a:lstStyle/>
          <a:p>
            <a:pPr algn="ctr" defTabSz="201501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3">
              <a:solidFill>
                <a:sysClr val="windowText" lastClr="000000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0 w 2946857"/>
              <a:gd name="connsiteY0" fmla="*/ 1473429 h 2946857"/>
              <a:gd name="connsiteX1" fmla="*/ 1473429 w 2946857"/>
              <a:gd name="connsiteY1" fmla="*/ 0 h 2946857"/>
              <a:gd name="connsiteX2" fmla="*/ 1473429 w 2946857"/>
              <a:gd name="connsiteY2" fmla="*/ 1473429 h 2946857"/>
              <a:gd name="connsiteX3" fmla="*/ 0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9741" tIns="900721" rIns="2172081" bIns="2125305" numCol="1" spcCol="1270" anchor="ctr" anchorCtr="0">
            <a:noAutofit/>
          </a:bodyPr>
          <a:lstStyle/>
          <a:p>
            <a:pPr algn="ctr" defTabSz="30225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800" dirty="0">
              <a:solidFill>
                <a:sysClr val="windowText" lastClr="000000"/>
              </a:solidFill>
            </a:endParaRPr>
          </a:p>
        </p:txBody>
      </p:sp>
      <p:sp>
        <p:nvSpPr>
          <p:cNvPr id="49" name="环形箭头 48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环形箭头 49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环形箭头 50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10472472"/>
              <a:gd name="adj4" fmla="val 54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环形箭头 51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15872472"/>
              <a:gd name="adj4" fmla="val 10800000"/>
              <a:gd name="adj5" fmla="val 593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矩形 52"/>
          <p:cNvSpPr/>
          <p:nvPr/>
        </p:nvSpPr>
        <p:spPr>
          <a:xfrm>
            <a:off x="4864779" y="2377304"/>
            <a:ext cx="1064715" cy="748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altLang="zh-CN" sz="2133" b="1" kern="0">
                <a:solidFill>
                  <a:schemeClr val="bg1"/>
                </a:solidFill>
              </a:rPr>
              <a:t>Lorem</a:t>
            </a:r>
          </a:p>
          <a:p>
            <a:pPr defTabSz="1219170"/>
            <a:r>
              <a:rPr lang="en-US" altLang="zh-CN" sz="2133" b="1" kern="0">
                <a:solidFill>
                  <a:schemeClr val="bg1"/>
                </a:solidFill>
              </a:rPr>
              <a:t>Ipsum </a:t>
            </a:r>
            <a:endParaRPr lang="zh-CN" altLang="en-US" sz="2133" kern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64779" y="3721453"/>
            <a:ext cx="1064715" cy="748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altLang="zh-CN" sz="2133" b="1" kern="0">
                <a:solidFill>
                  <a:schemeClr val="bg1"/>
                </a:solidFill>
              </a:rPr>
              <a:t>Lorem</a:t>
            </a:r>
          </a:p>
          <a:p>
            <a:pPr defTabSz="1219170"/>
            <a:r>
              <a:rPr lang="en-US" altLang="zh-CN" sz="2133" b="1" kern="0">
                <a:solidFill>
                  <a:schemeClr val="bg1"/>
                </a:solidFill>
              </a:rPr>
              <a:t>Ipsum </a:t>
            </a:r>
            <a:endParaRPr lang="zh-CN" altLang="en-US" sz="2133" kern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96342" y="2377304"/>
            <a:ext cx="1064715" cy="748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/>
            <a:r>
              <a:rPr lang="en-US" altLang="zh-CN" sz="2133" b="1" kern="0">
                <a:solidFill>
                  <a:schemeClr val="bg1"/>
                </a:solidFill>
              </a:rPr>
              <a:t>Lorem</a:t>
            </a:r>
          </a:p>
          <a:p>
            <a:pPr algn="r" defTabSz="1219170"/>
            <a:r>
              <a:rPr lang="en-US" altLang="zh-CN" sz="2133" b="1" kern="0">
                <a:solidFill>
                  <a:schemeClr val="bg1"/>
                </a:solidFill>
              </a:rPr>
              <a:t>Ipsum </a:t>
            </a:r>
            <a:endParaRPr lang="zh-CN" altLang="en-US" sz="2133" kern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96342" y="3721453"/>
            <a:ext cx="1064715" cy="748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/>
            <a:r>
              <a:rPr lang="en-US" altLang="zh-CN" sz="2133" b="1" kern="0">
                <a:solidFill>
                  <a:schemeClr val="bg1"/>
                </a:solidFill>
              </a:rPr>
              <a:t>Lorem</a:t>
            </a:r>
          </a:p>
          <a:p>
            <a:pPr algn="r" defTabSz="1219170"/>
            <a:r>
              <a:rPr lang="en-US" altLang="zh-CN" sz="2133" b="1" kern="0">
                <a:solidFill>
                  <a:schemeClr val="bg1"/>
                </a:solidFill>
              </a:rPr>
              <a:t>Ipsum </a:t>
            </a:r>
            <a:endParaRPr lang="zh-CN" altLang="en-US" sz="2133" kern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55440" y="1468802"/>
            <a:ext cx="302433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请在此处输入标题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55439" y="1898526"/>
            <a:ext cx="3024336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59" name="矩形 58"/>
          <p:cNvSpPr/>
          <p:nvPr/>
        </p:nvSpPr>
        <p:spPr>
          <a:xfrm>
            <a:off x="8112224" y="1468802"/>
            <a:ext cx="302433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12223" y="1898526"/>
            <a:ext cx="3024336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1055440" y="3821063"/>
            <a:ext cx="302433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55439" y="4250787"/>
            <a:ext cx="3024336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63" name="矩形 62"/>
          <p:cNvSpPr/>
          <p:nvPr/>
        </p:nvSpPr>
        <p:spPr>
          <a:xfrm>
            <a:off x="8112224" y="3821063"/>
            <a:ext cx="302433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请在此处输入标题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12223" y="4250787"/>
            <a:ext cx="3024336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2549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THREE</a:t>
            </a:r>
            <a:endParaRPr lang="zh-CN" altLang="en-US" kern="0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请在此处输入标题</a:t>
            </a:r>
          </a:p>
        </p:txBody>
      </p:sp>
      <p:sp>
        <p:nvSpPr>
          <p:cNvPr id="26" name="文本占位符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99109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27381" y="1364771"/>
            <a:ext cx="2688299" cy="4368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" name="直角三角形 21"/>
          <p:cNvSpPr/>
          <p:nvPr/>
        </p:nvSpPr>
        <p:spPr>
          <a:xfrm flipH="1">
            <a:off x="527381" y="1364771"/>
            <a:ext cx="2688299" cy="4368485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632" y="3140969"/>
            <a:ext cx="235579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请在此处输入标题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3634" y="3885145"/>
            <a:ext cx="23557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935427" y="3044957"/>
            <a:ext cx="187220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359696" y="1364771"/>
            <a:ext cx="2688299" cy="4368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7" name="直角三角形 36"/>
          <p:cNvSpPr/>
          <p:nvPr/>
        </p:nvSpPr>
        <p:spPr>
          <a:xfrm flipH="1">
            <a:off x="3359696" y="1364771"/>
            <a:ext cx="2688299" cy="4368485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525947" y="3140969"/>
            <a:ext cx="235579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请在此处输入标题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25949" y="3885145"/>
            <a:ext cx="23557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767741" y="3044957"/>
            <a:ext cx="187220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192011" y="1364771"/>
            <a:ext cx="2688299" cy="4368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2" name="直角三角形 41"/>
          <p:cNvSpPr/>
          <p:nvPr/>
        </p:nvSpPr>
        <p:spPr>
          <a:xfrm flipH="1">
            <a:off x="6192011" y="1364771"/>
            <a:ext cx="2688299" cy="4368485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58262" y="3140969"/>
            <a:ext cx="235579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请在此处输入标题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58263" y="3885145"/>
            <a:ext cx="23557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6600056" y="3044957"/>
            <a:ext cx="187220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024325" y="1364771"/>
            <a:ext cx="2688299" cy="4368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7" name="直角三角形 46"/>
          <p:cNvSpPr/>
          <p:nvPr/>
        </p:nvSpPr>
        <p:spPr>
          <a:xfrm flipH="1">
            <a:off x="9024325" y="1364771"/>
            <a:ext cx="2688299" cy="4368485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190576" y="3140969"/>
            <a:ext cx="235579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请在此处输入标题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90578" y="3885145"/>
            <a:ext cx="23557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9432371" y="3044957"/>
            <a:ext cx="187220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  <p:grpSp>
        <p:nvGrpSpPr>
          <p:cNvPr id="54" name="组合 50"/>
          <p:cNvGrpSpPr/>
          <p:nvPr/>
        </p:nvGrpSpPr>
        <p:grpSpPr>
          <a:xfrm>
            <a:off x="1372858" y="1653214"/>
            <a:ext cx="997344" cy="104933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组合 50"/>
          <p:cNvGrpSpPr/>
          <p:nvPr/>
        </p:nvGrpSpPr>
        <p:grpSpPr>
          <a:xfrm>
            <a:off x="4205173" y="1653214"/>
            <a:ext cx="997344" cy="104933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50"/>
          <p:cNvGrpSpPr/>
          <p:nvPr/>
        </p:nvGrpSpPr>
        <p:grpSpPr>
          <a:xfrm>
            <a:off x="7037488" y="1653214"/>
            <a:ext cx="997344" cy="104933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5" name="组合 50"/>
          <p:cNvGrpSpPr/>
          <p:nvPr/>
        </p:nvGrpSpPr>
        <p:grpSpPr>
          <a:xfrm>
            <a:off x="9869802" y="1653214"/>
            <a:ext cx="997344" cy="104933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5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6290834" y="1254042"/>
            <a:ext cx="3660407" cy="3660407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81290" y="2661207"/>
            <a:ext cx="2879495" cy="140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22" name="矩形 21"/>
          <p:cNvSpPr/>
          <p:nvPr/>
        </p:nvSpPr>
        <p:spPr>
          <a:xfrm>
            <a:off x="6932249" y="2136828"/>
            <a:ext cx="237757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2133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请在此处输入标题</a:t>
            </a:r>
          </a:p>
        </p:txBody>
      </p:sp>
      <p:cxnSp>
        <p:nvCxnSpPr>
          <p:cNvPr id="10" name="直接连接符 9"/>
          <p:cNvCxnSpPr>
            <a:stCxn id="20" idx="7"/>
            <a:endCxn id="11" idx="3"/>
          </p:cNvCxnSpPr>
          <p:nvPr/>
        </p:nvCxnSpPr>
        <p:spPr>
          <a:xfrm flipV="1">
            <a:off x="9415186" y="1434616"/>
            <a:ext cx="313204" cy="3554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9576387" y="548680"/>
            <a:ext cx="1037939" cy="10379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cxnSp>
        <p:nvCxnSpPr>
          <p:cNvPr id="13" name="直接连接符 12"/>
          <p:cNvCxnSpPr>
            <a:stCxn id="20" idx="1"/>
            <a:endCxn id="14" idx="5"/>
          </p:cNvCxnSpPr>
          <p:nvPr/>
        </p:nvCxnSpPr>
        <p:spPr>
          <a:xfrm flipH="1" flipV="1">
            <a:off x="6659408" y="1652149"/>
            <a:ext cx="167480" cy="13794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096001" y="1088741"/>
            <a:ext cx="660073" cy="6600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cxnSp>
        <p:nvCxnSpPr>
          <p:cNvPr id="23" name="直接连接符 22"/>
          <p:cNvCxnSpPr>
            <a:stCxn id="20" idx="2"/>
            <a:endCxn id="25" idx="6"/>
          </p:cNvCxnSpPr>
          <p:nvPr/>
        </p:nvCxnSpPr>
        <p:spPr>
          <a:xfrm flipH="1" flipV="1">
            <a:off x="6035993" y="3068960"/>
            <a:ext cx="254840" cy="1528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715847" y="2408887"/>
            <a:ext cx="1320147" cy="13201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667" kern="0" dirty="0">
                <a:solidFill>
                  <a:schemeClr val="bg1"/>
                </a:solidFill>
              </a:rPr>
              <a:t>10%</a:t>
            </a:r>
            <a:endParaRPr lang="zh-CN" altLang="en-US" sz="2667" kern="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0" idx="5"/>
            <a:endCxn id="32" idx="1"/>
          </p:cNvCxnSpPr>
          <p:nvPr/>
        </p:nvCxnSpPr>
        <p:spPr>
          <a:xfrm>
            <a:off x="9415185" y="4378393"/>
            <a:ext cx="414539" cy="3840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9636393" y="4569127"/>
            <a:ext cx="1320147" cy="13201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667" kern="0">
                <a:solidFill>
                  <a:schemeClr val="bg1"/>
                </a:solidFill>
              </a:rPr>
              <a:t>90%</a:t>
            </a:r>
            <a:endParaRPr lang="zh-CN" altLang="en-US" sz="2667" kern="0">
              <a:solidFill>
                <a:schemeClr val="bg1"/>
              </a:solidFill>
            </a:endParaRPr>
          </a:p>
        </p:txBody>
      </p:sp>
      <p:cxnSp>
        <p:nvCxnSpPr>
          <p:cNvPr id="35" name="直接连接符 34"/>
          <p:cNvCxnSpPr>
            <a:stCxn id="20" idx="3"/>
            <a:endCxn id="37" idx="7"/>
          </p:cNvCxnSpPr>
          <p:nvPr/>
        </p:nvCxnSpPr>
        <p:spPr>
          <a:xfrm flipH="1">
            <a:off x="6280301" y="4378394"/>
            <a:ext cx="546588" cy="54649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255907" y="4749130"/>
            <a:ext cx="1200151" cy="12001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cxnSp>
        <p:nvCxnSpPr>
          <p:cNvPr id="41" name="直接连接符 40"/>
          <p:cNvCxnSpPr>
            <a:stCxn id="20" idx="6"/>
            <a:endCxn id="43" idx="2"/>
          </p:cNvCxnSpPr>
          <p:nvPr/>
        </p:nvCxnSpPr>
        <p:spPr>
          <a:xfrm flipV="1">
            <a:off x="9951240" y="3084069"/>
            <a:ext cx="795488" cy="1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0746729" y="2619122"/>
            <a:ext cx="929892" cy="9298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15380" y="1354161"/>
            <a:ext cx="3840427" cy="4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CN" altLang="en-US" sz="1867" b="1" kern="0" dirty="0">
                <a:solidFill>
                  <a:schemeClr val="bg1"/>
                </a:solidFill>
              </a:rPr>
              <a:t>请在此处输入标题</a:t>
            </a:r>
          </a:p>
        </p:txBody>
      </p:sp>
      <p:sp>
        <p:nvSpPr>
          <p:cNvPr id="52" name="矩形 51"/>
          <p:cNvSpPr/>
          <p:nvPr/>
        </p:nvSpPr>
        <p:spPr>
          <a:xfrm>
            <a:off x="515379" y="1831660"/>
            <a:ext cx="3660407" cy="1068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53" name="矩形 52"/>
          <p:cNvSpPr/>
          <p:nvPr/>
        </p:nvSpPr>
        <p:spPr>
          <a:xfrm>
            <a:off x="515382" y="3454395"/>
            <a:ext cx="3660404" cy="409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CN" altLang="en-US" sz="1867" b="1" kern="0" dirty="0">
                <a:solidFill>
                  <a:schemeClr val="bg1"/>
                </a:solidFill>
              </a:rPr>
              <a:t>请在此处输入标题</a:t>
            </a:r>
          </a:p>
        </p:txBody>
      </p:sp>
      <p:sp>
        <p:nvSpPr>
          <p:cNvPr id="54" name="矩形 53"/>
          <p:cNvSpPr/>
          <p:nvPr/>
        </p:nvSpPr>
        <p:spPr>
          <a:xfrm>
            <a:off x="515381" y="3931893"/>
            <a:ext cx="3660407" cy="1068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  <p:grpSp>
        <p:nvGrpSpPr>
          <p:cNvPr id="34" name="组合 50"/>
          <p:cNvGrpSpPr/>
          <p:nvPr/>
        </p:nvGrpSpPr>
        <p:grpSpPr>
          <a:xfrm>
            <a:off x="5523857" y="5049180"/>
            <a:ext cx="664249" cy="698877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50"/>
          <p:cNvGrpSpPr/>
          <p:nvPr/>
        </p:nvGrpSpPr>
        <p:grpSpPr>
          <a:xfrm>
            <a:off x="6247482" y="1236630"/>
            <a:ext cx="357110" cy="37572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组合 50"/>
          <p:cNvGrpSpPr/>
          <p:nvPr/>
        </p:nvGrpSpPr>
        <p:grpSpPr>
          <a:xfrm>
            <a:off x="9753218" y="745067"/>
            <a:ext cx="684276" cy="719948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50"/>
          <p:cNvGrpSpPr/>
          <p:nvPr/>
        </p:nvGrpSpPr>
        <p:grpSpPr>
          <a:xfrm>
            <a:off x="10967950" y="2837991"/>
            <a:ext cx="487450" cy="512860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46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1137427" y="1369324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68200" y="1369324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623" y="1518464"/>
            <a:ext cx="5472608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2435623" y="1912867"/>
            <a:ext cx="81009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137427" y="2869491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68200" y="2869491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5623" y="3018631"/>
            <a:ext cx="5472608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2"/>
                </a:solidFill>
              </a:rPr>
              <a:t>请在此处输入标题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2435623" y="3413034"/>
            <a:ext cx="81009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1137427" y="4369658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68200" y="4369658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35623" y="4518797"/>
            <a:ext cx="5472608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2">
                    <a:lumMod val="75000"/>
                  </a:schemeClr>
                </a:solidFill>
              </a:rPr>
              <a:t>请在此处输入标题</a:t>
            </a:r>
          </a:p>
        </p:txBody>
      </p:sp>
      <p:sp>
        <p:nvSpPr>
          <p:cNvPr id="51" name="矩形 50"/>
          <p:cNvSpPr/>
          <p:nvPr/>
        </p:nvSpPr>
        <p:spPr>
          <a:xfrm>
            <a:off x="2435623" y="4913200"/>
            <a:ext cx="81009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  <p:grpSp>
        <p:nvGrpSpPr>
          <p:cNvPr id="23" name="组合 50"/>
          <p:cNvGrpSpPr/>
          <p:nvPr/>
        </p:nvGrpSpPr>
        <p:grpSpPr>
          <a:xfrm>
            <a:off x="1410676" y="1649144"/>
            <a:ext cx="684276" cy="719948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50"/>
          <p:cNvGrpSpPr/>
          <p:nvPr/>
        </p:nvGrpSpPr>
        <p:grpSpPr>
          <a:xfrm>
            <a:off x="1410676" y="3142963"/>
            <a:ext cx="684276" cy="719948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50"/>
          <p:cNvGrpSpPr/>
          <p:nvPr/>
        </p:nvGrpSpPr>
        <p:grpSpPr>
          <a:xfrm>
            <a:off x="1410676" y="4649478"/>
            <a:ext cx="684276" cy="719948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2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图: 手动输入 19"/>
          <p:cNvSpPr/>
          <p:nvPr/>
        </p:nvSpPr>
        <p:spPr>
          <a:xfrm>
            <a:off x="840094" y="1568793"/>
            <a:ext cx="2612231" cy="1994795"/>
          </a:xfrm>
          <a:prstGeom prst="flowChartManualInp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" name="流程图: 手动输入 20"/>
          <p:cNvSpPr/>
          <p:nvPr/>
        </p:nvSpPr>
        <p:spPr>
          <a:xfrm flipH="1">
            <a:off x="3452325" y="1574989"/>
            <a:ext cx="2596009" cy="1982407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" name="流程图: 手动输入 21"/>
          <p:cNvSpPr/>
          <p:nvPr/>
        </p:nvSpPr>
        <p:spPr>
          <a:xfrm>
            <a:off x="6048334" y="1568793"/>
            <a:ext cx="2612231" cy="1994795"/>
          </a:xfrm>
          <a:prstGeom prst="flowChartManualInp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" name="流程图: 手动输入 22"/>
          <p:cNvSpPr/>
          <p:nvPr/>
        </p:nvSpPr>
        <p:spPr>
          <a:xfrm flipH="1">
            <a:off x="8660565" y="1574989"/>
            <a:ext cx="2596009" cy="1982407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0093" y="3669027"/>
            <a:ext cx="26122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请在此处输入标题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092" y="4085821"/>
            <a:ext cx="26122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5" name="矩形 34"/>
          <p:cNvSpPr/>
          <p:nvPr/>
        </p:nvSpPr>
        <p:spPr>
          <a:xfrm>
            <a:off x="3436101" y="3669027"/>
            <a:ext cx="26122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2"/>
                </a:solidFill>
                <a:latin typeface="+mj-ea"/>
              </a:rPr>
              <a:t>请在此处输入标题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36100" y="4085821"/>
            <a:ext cx="26122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1" name="矩形 40"/>
          <p:cNvSpPr/>
          <p:nvPr/>
        </p:nvSpPr>
        <p:spPr>
          <a:xfrm>
            <a:off x="6032109" y="3669027"/>
            <a:ext cx="26122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请在此处输入标题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32108" y="4085821"/>
            <a:ext cx="26122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6" name="矩形 45"/>
          <p:cNvSpPr/>
          <p:nvPr/>
        </p:nvSpPr>
        <p:spPr>
          <a:xfrm>
            <a:off x="8628117" y="3669027"/>
            <a:ext cx="26122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2"/>
                </a:solidFill>
                <a:latin typeface="+mj-ea"/>
              </a:rPr>
              <a:t>请在此处输入标题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28116" y="4085821"/>
            <a:ext cx="26122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  <p:grpSp>
        <p:nvGrpSpPr>
          <p:cNvPr id="31" name="组合 50"/>
          <p:cNvGrpSpPr/>
          <p:nvPr/>
        </p:nvGrpSpPr>
        <p:grpSpPr>
          <a:xfrm>
            <a:off x="1619313" y="2133600"/>
            <a:ext cx="1053790" cy="110872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50"/>
          <p:cNvGrpSpPr/>
          <p:nvPr/>
        </p:nvGrpSpPr>
        <p:grpSpPr>
          <a:xfrm>
            <a:off x="4217827" y="2133600"/>
            <a:ext cx="1053790" cy="110872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50"/>
          <p:cNvGrpSpPr/>
          <p:nvPr/>
        </p:nvGrpSpPr>
        <p:grpSpPr>
          <a:xfrm>
            <a:off x="6811329" y="2112072"/>
            <a:ext cx="1053790" cy="110872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组合 50"/>
          <p:cNvGrpSpPr/>
          <p:nvPr/>
        </p:nvGrpSpPr>
        <p:grpSpPr>
          <a:xfrm>
            <a:off x="9522316" y="2133600"/>
            <a:ext cx="1053790" cy="110872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15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FOUR</a:t>
            </a:r>
            <a:endParaRPr lang="zh-CN" altLang="en-US" kern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请在此处输入标题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5347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五边形 27"/>
          <p:cNvSpPr/>
          <p:nvPr/>
        </p:nvSpPr>
        <p:spPr>
          <a:xfrm>
            <a:off x="815417" y="1508787"/>
            <a:ext cx="10525631" cy="42004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2133" kern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2133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3446823" y="1927802"/>
            <a:ext cx="7894224" cy="42004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2133" kern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2133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6078230" y="2347849"/>
            <a:ext cx="5262815" cy="42004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2133" kern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2133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8709638" y="2767894"/>
            <a:ext cx="2631407" cy="42004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2133" kern="0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2133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5408" y="2703694"/>
            <a:ext cx="2520277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6" name="矩形 35"/>
          <p:cNvSpPr/>
          <p:nvPr/>
        </p:nvSpPr>
        <p:spPr>
          <a:xfrm>
            <a:off x="755407" y="2178538"/>
            <a:ext cx="2520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1">
                    <a:lumMod val="75000"/>
                  </a:schemeClr>
                </a:solidFill>
              </a:rPr>
              <a:t>请在此处输入标题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6096003" y="3380803"/>
            <a:ext cx="2520277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9" name="矩形 38"/>
          <p:cNvSpPr/>
          <p:nvPr/>
        </p:nvSpPr>
        <p:spPr>
          <a:xfrm>
            <a:off x="6096002" y="2948947"/>
            <a:ext cx="2520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1">
                    <a:lumMod val="75000"/>
                  </a:schemeClr>
                </a:solidFill>
              </a:rPr>
              <a:t>请在此处输入标题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3395703" y="3042248"/>
            <a:ext cx="2520277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2" name="矩形 41"/>
          <p:cNvSpPr/>
          <p:nvPr/>
        </p:nvSpPr>
        <p:spPr>
          <a:xfrm>
            <a:off x="3395702" y="2598585"/>
            <a:ext cx="2520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8676290" y="3719356"/>
            <a:ext cx="2520277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5" name="矩形 44"/>
          <p:cNvSpPr/>
          <p:nvPr/>
        </p:nvSpPr>
        <p:spPr>
          <a:xfrm>
            <a:off x="8676288" y="3318665"/>
            <a:ext cx="2520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3275687" y="3239040"/>
            <a:ext cx="0" cy="18701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975987" y="3729034"/>
            <a:ext cx="0" cy="138015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616280" y="4119466"/>
            <a:ext cx="0" cy="9897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29608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1628247" y="2599733"/>
            <a:ext cx="3367087" cy="400110"/>
          </a:xfrm>
        </p:spPr>
        <p:txBody>
          <a:bodyPr/>
          <a:lstStyle/>
          <a:p>
            <a:r>
              <a:rPr lang="en-US" altLang="zh-CN" dirty="0"/>
              <a:t>Part Two </a:t>
            </a:r>
            <a:r>
              <a:rPr lang="zh-CN" altLang="en-US" dirty="0"/>
              <a:t>输入标题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1628247" y="3800847"/>
            <a:ext cx="3367087" cy="400110"/>
          </a:xfrm>
        </p:spPr>
        <p:txBody>
          <a:bodyPr/>
          <a:lstStyle/>
          <a:p>
            <a:r>
              <a:rPr lang="en-US" altLang="zh-CN" dirty="0"/>
              <a:t>Part Three </a:t>
            </a:r>
            <a:r>
              <a:rPr lang="zh-CN" altLang="en-US" dirty="0"/>
              <a:t>输入标题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1628247" y="5001961"/>
            <a:ext cx="3367087" cy="400110"/>
          </a:xfrm>
        </p:spPr>
        <p:txBody>
          <a:bodyPr/>
          <a:lstStyle/>
          <a:p>
            <a:r>
              <a:rPr lang="en-US" altLang="zh-CN" dirty="0"/>
              <a:t>Part Four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5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0" y="1508787"/>
            <a:ext cx="62160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9013" y="2513899"/>
            <a:ext cx="475700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59013" y="5529233"/>
            <a:ext cx="1073298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59013" y="3519011"/>
            <a:ext cx="475700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75488" y="4524123"/>
            <a:ext cx="475700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24479" y="1397305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82047" y="1715333"/>
            <a:ext cx="936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kern="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LOREM</a:t>
            </a:r>
          </a:p>
          <a:p>
            <a:pPr algn="ctr" defTabSz="1219170"/>
            <a:r>
              <a:rPr lang="en-US" altLang="zh-CN" sz="1600" b="1" kern="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IPSUM</a:t>
            </a:r>
            <a:endParaRPr lang="zh-CN" altLang="en-US" sz="1600" b="1" kern="0" dirty="0">
              <a:solidFill>
                <a:schemeClr val="accent1">
                  <a:lumMod val="75000"/>
                </a:schemeClr>
              </a:solidFill>
              <a:latin typeface="微软雅黑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23945" y="2401905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1600" b="1" kern="0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1513" y="2719933"/>
            <a:ext cx="936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/>
              </a:rPr>
              <a:t>LOREM</a:t>
            </a:r>
          </a:p>
          <a:p>
            <a:pPr algn="ctr" defTabSz="1219170"/>
            <a:r>
              <a:rPr lang="en-US" altLang="zh-C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/>
              </a:rPr>
              <a:t>IPSUM</a:t>
            </a:r>
            <a:endParaRPr lang="zh-CN" altLang="en-US" sz="1600" b="1" kern="0" dirty="0">
              <a:solidFill>
                <a:schemeClr val="accent1">
                  <a:lumMod val="40000"/>
                  <a:lumOff val="60000"/>
                </a:schemeClr>
              </a:solidFill>
              <a:latin typeface="微软雅黑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624479" y="342900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82047" y="3747027"/>
            <a:ext cx="936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kern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LOREM</a:t>
            </a:r>
          </a:p>
          <a:p>
            <a:pPr algn="ctr" defTabSz="1219170"/>
            <a:r>
              <a:rPr lang="en-US" altLang="zh-CN" sz="1600" b="1" kern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IPSUM</a:t>
            </a:r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23945" y="443360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1600" b="1" kern="0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81513" y="4751627"/>
            <a:ext cx="936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/>
              </a:rPr>
              <a:t>LOREM</a:t>
            </a:r>
          </a:p>
          <a:p>
            <a:pPr algn="ctr" defTabSz="1219170"/>
            <a:r>
              <a:rPr lang="en-US" altLang="zh-CN" sz="16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/>
              </a:rPr>
              <a:t>IPSUM</a:t>
            </a:r>
            <a:endParaRPr lang="zh-CN" altLang="en-US" sz="1600" b="1" kern="0">
              <a:solidFill>
                <a:schemeClr val="accent1">
                  <a:lumMod val="40000"/>
                  <a:lumOff val="60000"/>
                </a:schemeClr>
              </a:solidFill>
              <a:latin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35560" y="2627599"/>
            <a:ext cx="2924024" cy="72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标题数字等都可以通过点击和重新输入进行更改。</a:t>
            </a:r>
          </a:p>
        </p:txBody>
      </p:sp>
      <p:sp>
        <p:nvSpPr>
          <p:cNvPr id="46" name="矩形 45"/>
          <p:cNvSpPr/>
          <p:nvPr/>
        </p:nvSpPr>
        <p:spPr>
          <a:xfrm>
            <a:off x="2135560" y="4659293"/>
            <a:ext cx="2924024" cy="72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标题数字等都可以通过点击和重新输入进行更改。</a:t>
            </a:r>
          </a:p>
        </p:txBody>
      </p:sp>
      <p:sp>
        <p:nvSpPr>
          <p:cNvPr id="47" name="矩形 46"/>
          <p:cNvSpPr/>
          <p:nvPr/>
        </p:nvSpPr>
        <p:spPr>
          <a:xfrm>
            <a:off x="2631916" y="3628728"/>
            <a:ext cx="2924024" cy="72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标题数字等都可以通过点击和重新输入进行更改。</a:t>
            </a:r>
          </a:p>
        </p:txBody>
      </p:sp>
      <p:sp>
        <p:nvSpPr>
          <p:cNvPr id="51" name="矩形 50"/>
          <p:cNvSpPr/>
          <p:nvPr/>
        </p:nvSpPr>
        <p:spPr>
          <a:xfrm>
            <a:off x="2631916" y="1642920"/>
            <a:ext cx="2924024" cy="72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标题数字等都可以通过点击和重新输入进行更改。</a:t>
            </a:r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352695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等腰三角形 27"/>
          <p:cNvSpPr/>
          <p:nvPr/>
        </p:nvSpPr>
        <p:spPr>
          <a:xfrm>
            <a:off x="568008" y="1700807"/>
            <a:ext cx="3941665" cy="32643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9" name="等腰三角形 28"/>
          <p:cNvSpPr/>
          <p:nvPr/>
        </p:nvSpPr>
        <p:spPr>
          <a:xfrm rot="10800000">
            <a:off x="2936989" y="1700807"/>
            <a:ext cx="3941665" cy="32643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5305970" y="1700808"/>
            <a:ext cx="3941665" cy="32643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" name="等腰三角形 32"/>
          <p:cNvSpPr/>
          <p:nvPr/>
        </p:nvSpPr>
        <p:spPr>
          <a:xfrm rot="10800000">
            <a:off x="7674949" y="1700808"/>
            <a:ext cx="3941665" cy="32643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58717" y="3372013"/>
            <a:ext cx="216024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46686" y="3801737"/>
            <a:ext cx="2784308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sp>
        <p:nvSpPr>
          <p:cNvPr id="38" name="矩形 37"/>
          <p:cNvSpPr/>
          <p:nvPr/>
        </p:nvSpPr>
        <p:spPr>
          <a:xfrm>
            <a:off x="1885853" y="2420889"/>
            <a:ext cx="1305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4800" b="1" kern="0">
                <a:solidFill>
                  <a:schemeClr val="bg1"/>
                </a:solidFill>
              </a:rPr>
              <a:t>01</a:t>
            </a:r>
            <a:endParaRPr lang="en-US" altLang="zh-CN" sz="48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034783" y="3282663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196679" y="3372013"/>
            <a:ext cx="216024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4647" y="3801737"/>
            <a:ext cx="2784308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sp>
        <p:nvSpPr>
          <p:cNvPr id="44" name="矩形 43"/>
          <p:cNvSpPr/>
          <p:nvPr/>
        </p:nvSpPr>
        <p:spPr>
          <a:xfrm>
            <a:off x="6623814" y="2420889"/>
            <a:ext cx="1305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4800" b="1" kern="0">
                <a:solidFill>
                  <a:schemeClr val="bg1"/>
                </a:solidFill>
              </a:rPr>
              <a:t>03</a:t>
            </a:r>
            <a:endParaRPr lang="en-US" altLang="zh-CN" sz="48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6772744" y="3282663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827699" y="2924015"/>
            <a:ext cx="216024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15667" y="2175112"/>
            <a:ext cx="2784308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sp>
        <p:nvSpPr>
          <p:cNvPr id="50" name="矩形 49"/>
          <p:cNvSpPr/>
          <p:nvPr/>
        </p:nvSpPr>
        <p:spPr>
          <a:xfrm>
            <a:off x="4254834" y="3477006"/>
            <a:ext cx="1305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4800" b="1" kern="0">
                <a:solidFill>
                  <a:schemeClr val="bg1"/>
                </a:solidFill>
              </a:rPr>
              <a:t>02</a:t>
            </a:r>
            <a:endParaRPr lang="en-US" altLang="zh-CN" sz="48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4403764" y="3429000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565657" y="2924015"/>
            <a:ext cx="216024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53626" y="2175112"/>
            <a:ext cx="2784308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sp>
        <p:nvSpPr>
          <p:cNvPr id="55" name="矩形 54"/>
          <p:cNvSpPr/>
          <p:nvPr/>
        </p:nvSpPr>
        <p:spPr>
          <a:xfrm>
            <a:off x="8992793" y="3477006"/>
            <a:ext cx="1305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4800" b="1" kern="0">
                <a:solidFill>
                  <a:schemeClr val="bg1"/>
                </a:solidFill>
              </a:rPr>
              <a:t>04</a:t>
            </a:r>
            <a:endParaRPr lang="en-US" altLang="zh-CN" sz="48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9141723" y="3429000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215025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21994" r="12767"/>
          <a:stretch/>
        </p:blipFill>
        <p:spPr>
          <a:xfrm>
            <a:off x="4194390" y="1388773"/>
            <a:ext cx="2312612" cy="19939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/>
          <a:srcRect l="21994" r="12767"/>
          <a:stretch/>
        </p:blipFill>
        <p:spPr>
          <a:xfrm>
            <a:off x="6751363" y="1388773"/>
            <a:ext cx="2312612" cy="199396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/>
          <a:srcRect l="21994" r="12767"/>
          <a:stretch/>
        </p:blipFill>
        <p:spPr>
          <a:xfrm>
            <a:off x="9304001" y="1388773"/>
            <a:ext cx="2312612" cy="199396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4194389" y="3729033"/>
            <a:ext cx="23126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1">
                    <a:lumMod val="75000"/>
                  </a:schemeClr>
                </a:solidFill>
              </a:rPr>
              <a:t>输入标题</a:t>
            </a:r>
            <a:endParaRPr lang="en-US" altLang="zh-CN" sz="1867" b="1" kern="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94389" y="4209087"/>
            <a:ext cx="231261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</a:t>
            </a:r>
          </a:p>
        </p:txBody>
      </p:sp>
      <p:sp>
        <p:nvSpPr>
          <p:cNvPr id="43" name="矩形 42"/>
          <p:cNvSpPr/>
          <p:nvPr/>
        </p:nvSpPr>
        <p:spPr>
          <a:xfrm>
            <a:off x="6751363" y="3729033"/>
            <a:ext cx="23126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1">
                    <a:lumMod val="75000"/>
                  </a:schemeClr>
                </a:solidFill>
              </a:rPr>
              <a:t>输入标题</a:t>
            </a:r>
            <a:endParaRPr lang="en-US" altLang="zh-CN" sz="1867" b="1" kern="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51363" y="4209087"/>
            <a:ext cx="231261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</a:t>
            </a:r>
          </a:p>
        </p:txBody>
      </p:sp>
      <p:sp>
        <p:nvSpPr>
          <p:cNvPr id="47" name="矩形 46"/>
          <p:cNvSpPr/>
          <p:nvPr/>
        </p:nvSpPr>
        <p:spPr>
          <a:xfrm>
            <a:off x="9304001" y="3729033"/>
            <a:ext cx="23126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1">
                    <a:lumMod val="75000"/>
                  </a:schemeClr>
                </a:solidFill>
              </a:rPr>
              <a:t>输入标题</a:t>
            </a:r>
            <a:endParaRPr lang="en-US" altLang="zh-CN" sz="1867" b="1" kern="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304001" y="4209087"/>
            <a:ext cx="231261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</a:t>
            </a:r>
          </a:p>
        </p:txBody>
      </p:sp>
      <p:sp>
        <p:nvSpPr>
          <p:cNvPr id="57" name="矩形 56"/>
          <p:cNvSpPr/>
          <p:nvPr/>
        </p:nvSpPr>
        <p:spPr>
          <a:xfrm>
            <a:off x="575388" y="1388773"/>
            <a:ext cx="3120344" cy="409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CN" altLang="en-US" sz="1867" b="1" kern="0" dirty="0">
                <a:solidFill>
                  <a:schemeClr val="bg1"/>
                </a:solidFill>
              </a:rPr>
              <a:t>请在此处输入标题</a:t>
            </a:r>
          </a:p>
        </p:txBody>
      </p:sp>
      <p:sp>
        <p:nvSpPr>
          <p:cNvPr id="58" name="矩形 57"/>
          <p:cNvSpPr/>
          <p:nvPr/>
        </p:nvSpPr>
        <p:spPr>
          <a:xfrm>
            <a:off x="575388" y="1866271"/>
            <a:ext cx="3120345" cy="1447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59" name="矩形 58"/>
          <p:cNvSpPr/>
          <p:nvPr/>
        </p:nvSpPr>
        <p:spPr>
          <a:xfrm>
            <a:off x="575390" y="3669027"/>
            <a:ext cx="3120343" cy="409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CN" altLang="en-US" sz="1867" b="1" kern="0" dirty="0">
                <a:solidFill>
                  <a:schemeClr val="bg1"/>
                </a:solidFill>
              </a:rPr>
              <a:t>请在此处输入标题</a:t>
            </a:r>
          </a:p>
        </p:txBody>
      </p:sp>
      <p:sp>
        <p:nvSpPr>
          <p:cNvPr id="60" name="矩形 59"/>
          <p:cNvSpPr/>
          <p:nvPr/>
        </p:nvSpPr>
        <p:spPr>
          <a:xfrm>
            <a:off x="575389" y="4146524"/>
            <a:ext cx="3120345" cy="1447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935760" y="1388774"/>
            <a:ext cx="0" cy="40804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219478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257792" y="-7642582"/>
            <a:ext cx="5675952" cy="92165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65333" y="-8371200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3733" kern="0">
                <a:solidFill>
                  <a:srgbClr val="1A7BAE"/>
                </a:solidFill>
              </a:rPr>
              <a:t>THANKS</a:t>
            </a:r>
            <a:r>
              <a:rPr lang="en-US" altLang="zh-CN" sz="3733" kern="0">
                <a:solidFill>
                  <a:srgbClr val="BF3420"/>
                </a:solidFill>
              </a:rPr>
              <a:t> </a:t>
            </a:r>
            <a:r>
              <a:rPr lang="en-US" altLang="zh-CN" sz="3733" kern="0">
                <a:solidFill>
                  <a:srgbClr val="95BC49"/>
                </a:solidFill>
              </a:rPr>
              <a:t>FOR</a:t>
            </a:r>
            <a:r>
              <a:rPr lang="zh-CN" altLang="en-US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FDA907"/>
                </a:solidFill>
              </a:rPr>
              <a:t>YOUR</a:t>
            </a:r>
            <a:r>
              <a:rPr lang="en-US" altLang="zh-CN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705391" y="-7503108"/>
            <a:ext cx="678075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Consectetaur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68529" y="3431373"/>
            <a:ext cx="5254474" cy="526554"/>
          </a:xfrm>
        </p:spPr>
        <p:txBody>
          <a:bodyPr/>
          <a:lstStyle/>
          <a:p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5363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313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366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61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041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2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194570" y="1826018"/>
            <a:ext cx="6569245" cy="1015663"/>
          </a:xfrm>
        </p:spPr>
        <p:txBody>
          <a:bodyPr/>
          <a:lstStyle/>
          <a:p>
            <a:r>
              <a:rPr lang="en-US" altLang="zh-CN" kern="0" dirty="0"/>
              <a:t>PART ONE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988"/>
          </a:xfrm>
        </p:spPr>
        <p:txBody>
          <a:bodyPr/>
          <a:lstStyle/>
          <a:p>
            <a:r>
              <a:rPr lang="zh-CN" altLang="en-US" dirty="0"/>
              <a:t>请在此处输入标题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/>
          </p:nvPr>
        </p:nvSpPr>
        <p:spPr>
          <a:xfrm>
            <a:off x="5194570" y="3636243"/>
            <a:ext cx="6569245" cy="461665"/>
          </a:xfrm>
        </p:spPr>
        <p:txBody>
          <a:bodyPr/>
          <a:lstStyle/>
          <a:p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6181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935428" y="1508788"/>
            <a:ext cx="2280249" cy="22802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2400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19" name="椭圆 18"/>
          <p:cNvSpPr/>
          <p:nvPr/>
        </p:nvSpPr>
        <p:spPr>
          <a:xfrm>
            <a:off x="6195790" y="1508790"/>
            <a:ext cx="2280249" cy="22802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2400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18" name="椭圆 17"/>
          <p:cNvSpPr/>
          <p:nvPr/>
        </p:nvSpPr>
        <p:spPr>
          <a:xfrm>
            <a:off x="3565609" y="1508789"/>
            <a:ext cx="2280249" cy="22802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2400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20" name="椭圆 19"/>
          <p:cNvSpPr/>
          <p:nvPr/>
        </p:nvSpPr>
        <p:spPr>
          <a:xfrm>
            <a:off x="8825972" y="1508792"/>
            <a:ext cx="2280249" cy="22802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2400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935428" y="3978562"/>
            <a:ext cx="2280249" cy="208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8-14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号字，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1.3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565609" y="3978562"/>
            <a:ext cx="2280249" cy="208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8-14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号字，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1.3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6195790" y="3978562"/>
            <a:ext cx="2280249" cy="208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8-14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号字，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1.3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825972" y="3978562"/>
            <a:ext cx="2280249" cy="208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8-14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号字，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1.3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17059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4265798" y="1328767"/>
            <a:ext cx="3660407" cy="3660407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5411" y="1328767"/>
            <a:ext cx="3660407" cy="3660407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75867" y="2588907"/>
            <a:ext cx="2879495" cy="178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8-14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号字，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1.3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倍字间距。</a:t>
            </a:r>
          </a:p>
        </p:txBody>
      </p:sp>
      <p:sp>
        <p:nvSpPr>
          <p:cNvPr id="3" name="矩形 2"/>
          <p:cNvSpPr/>
          <p:nvPr/>
        </p:nvSpPr>
        <p:spPr>
          <a:xfrm>
            <a:off x="1975054" y="2137501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2133" b="1" kern="0" dirty="0">
                <a:solidFill>
                  <a:schemeClr val="accent4"/>
                </a:solidFill>
                <a:latin typeface="+mn-ea"/>
              </a:rPr>
              <a:t>输入标题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4656254" y="2588907"/>
            <a:ext cx="2879495" cy="178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8-14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号字，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1.3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倍字间距。</a:t>
            </a:r>
          </a:p>
        </p:txBody>
      </p:sp>
      <p:sp>
        <p:nvSpPr>
          <p:cNvPr id="36" name="矩形 35"/>
          <p:cNvSpPr/>
          <p:nvPr/>
        </p:nvSpPr>
        <p:spPr>
          <a:xfrm>
            <a:off x="5455441" y="2137501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2133" b="1" kern="0" dirty="0">
                <a:solidFill>
                  <a:schemeClr val="accent4"/>
                </a:solidFill>
                <a:latin typeface="+mn-ea"/>
              </a:rPr>
              <a:t>输入标题</a:t>
            </a:r>
          </a:p>
        </p:txBody>
      </p:sp>
      <p:sp>
        <p:nvSpPr>
          <p:cNvPr id="37" name="椭圆 36"/>
          <p:cNvSpPr/>
          <p:nvPr/>
        </p:nvSpPr>
        <p:spPr>
          <a:xfrm>
            <a:off x="7746185" y="1328767"/>
            <a:ext cx="3660407" cy="3660407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136641" y="2588907"/>
            <a:ext cx="2879495" cy="178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8-14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号字，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1.3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倍字间距。</a:t>
            </a:r>
          </a:p>
        </p:txBody>
      </p:sp>
      <p:sp>
        <p:nvSpPr>
          <p:cNvPr id="39" name="矩形 38"/>
          <p:cNvSpPr/>
          <p:nvPr/>
        </p:nvSpPr>
        <p:spPr>
          <a:xfrm>
            <a:off x="8935828" y="2137501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2133" b="1" kern="0" dirty="0">
                <a:solidFill>
                  <a:schemeClr val="accent4"/>
                </a:solidFill>
                <a:latin typeface="+mn-ea"/>
              </a:rPr>
              <a:t>输入标题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1310675" y="5306872"/>
            <a:ext cx="9570652" cy="671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8-14</a:t>
            </a: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号字，</a:t>
            </a:r>
            <a:r>
              <a:rPr lang="en-US" altLang="zh-CN" sz="1333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1.3</a:t>
            </a: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2" name="椭圆 1"/>
          <p:cNvSpPr/>
          <p:nvPr/>
        </p:nvSpPr>
        <p:spPr>
          <a:xfrm>
            <a:off x="1010229" y="1643596"/>
            <a:ext cx="525264" cy="5252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400" kern="0">
                <a:solidFill>
                  <a:schemeClr val="bg1"/>
                </a:solidFill>
              </a:rPr>
              <a:t>1</a:t>
            </a:r>
            <a:endParaRPr lang="zh-CN" altLang="en-US" sz="2400" kern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90616" y="1643596"/>
            <a:ext cx="525264" cy="5252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400" kern="0">
                <a:solidFill>
                  <a:schemeClr val="bg1"/>
                </a:solidFill>
              </a:rPr>
              <a:t>2</a:t>
            </a:r>
            <a:endParaRPr lang="zh-CN" altLang="en-US" sz="2400" kern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71003" y="1643596"/>
            <a:ext cx="525264" cy="5252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400" kern="0">
                <a:solidFill>
                  <a:schemeClr val="bg1"/>
                </a:solidFill>
              </a:rPr>
              <a:t>3</a:t>
            </a:r>
            <a:endParaRPr lang="zh-CN" altLang="en-US" sz="2400" kern="0">
              <a:solidFill>
                <a:schemeClr val="bg1"/>
              </a:solidFill>
            </a:endParaRPr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35980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 rot="2700000">
            <a:off x="3936559" y="1177372"/>
            <a:ext cx="4223077" cy="4263435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5007523" y="2276975"/>
            <a:ext cx="2064229" cy="20642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19495" y="2845301"/>
            <a:ext cx="18402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输入标题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53118" y="3214633"/>
            <a:ext cx="1973039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27" name="矩形 26"/>
          <p:cNvSpPr/>
          <p:nvPr/>
        </p:nvSpPr>
        <p:spPr>
          <a:xfrm>
            <a:off x="1415481" y="1425926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01.</a:t>
            </a:r>
            <a:r>
              <a:rPr lang="zh-CN" altLang="en-US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输入标题</a:t>
            </a:r>
            <a:endParaRPr lang="en-US" altLang="zh-CN" sz="1867" b="1" kern="0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15481" y="1855650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1415481" y="3705250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4"/>
                </a:solidFill>
              </a:rPr>
              <a:t>03.</a:t>
            </a:r>
            <a:r>
              <a:rPr lang="zh-CN" altLang="en-US" sz="1867" b="1" kern="0" dirty="0">
                <a:solidFill>
                  <a:schemeClr val="accent4"/>
                </a:solidFill>
              </a:rPr>
              <a:t>输入标题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15481" y="4134974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1" name="矩形 30"/>
          <p:cNvSpPr/>
          <p:nvPr/>
        </p:nvSpPr>
        <p:spPr>
          <a:xfrm>
            <a:off x="8040217" y="1425926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1867" b="1" kern="0" dirty="0">
                <a:solidFill>
                  <a:schemeClr val="accent4"/>
                </a:solidFill>
              </a:rPr>
              <a:t>02.</a:t>
            </a:r>
            <a:r>
              <a:rPr lang="zh-CN" altLang="en-US" sz="1867" b="1" kern="0" dirty="0">
                <a:solidFill>
                  <a:schemeClr val="accent4"/>
                </a:solidFill>
              </a:rPr>
              <a:t>输入标题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40217" y="1855650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3" name="矩形 32"/>
          <p:cNvSpPr/>
          <p:nvPr/>
        </p:nvSpPr>
        <p:spPr>
          <a:xfrm>
            <a:off x="8040217" y="3705250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04.</a:t>
            </a:r>
            <a:r>
              <a:rPr lang="zh-CN" altLang="en-US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输入标题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40217" y="4134974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4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50951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68"/>
          <p:cNvSpPr/>
          <p:nvPr/>
        </p:nvSpPr>
        <p:spPr>
          <a:xfrm>
            <a:off x="5706203" y="3295389"/>
            <a:ext cx="1869023" cy="1848859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4" name="矩形 65"/>
          <p:cNvSpPr/>
          <p:nvPr/>
        </p:nvSpPr>
        <p:spPr>
          <a:xfrm>
            <a:off x="4127781" y="2996952"/>
            <a:ext cx="1875155" cy="1856747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5" name="椭圆 75"/>
          <p:cNvSpPr/>
          <p:nvPr/>
        </p:nvSpPr>
        <p:spPr>
          <a:xfrm>
            <a:off x="4444627" y="1364771"/>
            <a:ext cx="1900883" cy="1911877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6" name="椭圆 76"/>
          <p:cNvSpPr/>
          <p:nvPr/>
        </p:nvSpPr>
        <p:spPr>
          <a:xfrm>
            <a:off x="6025856" y="1718339"/>
            <a:ext cx="1846341" cy="1877963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59830" y="2107305"/>
            <a:ext cx="1344149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</a:t>
            </a:r>
            <a:endParaRPr lang="en-US" altLang="zh-CN" sz="1867" b="1" kern="0" dirty="0">
              <a:solidFill>
                <a:schemeClr val="bg1"/>
              </a:solidFill>
            </a:endParaRPr>
          </a:p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4559830" y="3691481"/>
            <a:ext cx="1344149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</a:t>
            </a:r>
            <a:endParaRPr lang="en-US" altLang="zh-CN" sz="1867" b="1" kern="0" dirty="0">
              <a:solidFill>
                <a:schemeClr val="bg1"/>
              </a:solidFill>
            </a:endParaRPr>
          </a:p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6144006" y="2107305"/>
            <a:ext cx="1344149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</a:t>
            </a:r>
            <a:endParaRPr lang="en-US" altLang="zh-CN" sz="1867" b="1" kern="0" dirty="0">
              <a:solidFill>
                <a:schemeClr val="bg1"/>
              </a:solidFill>
            </a:endParaRPr>
          </a:p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6144006" y="3691481"/>
            <a:ext cx="1344149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</a:t>
            </a:r>
            <a:endParaRPr lang="en-US" altLang="zh-CN" sz="1867" b="1" kern="0" dirty="0">
              <a:solidFill>
                <a:schemeClr val="bg1"/>
              </a:solidFill>
            </a:endParaRPr>
          </a:p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2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  <p:sp>
        <p:nvSpPr>
          <p:cNvPr id="34" name="矩形 33"/>
          <p:cNvSpPr/>
          <p:nvPr/>
        </p:nvSpPr>
        <p:spPr>
          <a:xfrm>
            <a:off x="1415481" y="1615754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01.</a:t>
            </a:r>
            <a:r>
              <a:rPr lang="zh-CN" altLang="en-US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输入标题</a:t>
            </a:r>
            <a:endParaRPr lang="en-US" altLang="zh-CN" sz="1867" b="1" kern="0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27"/>
          <p:cNvSpPr txBox="1"/>
          <p:nvPr/>
        </p:nvSpPr>
        <p:spPr>
          <a:xfrm>
            <a:off x="1415481" y="2045478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6" name="矩形 35"/>
          <p:cNvSpPr/>
          <p:nvPr/>
        </p:nvSpPr>
        <p:spPr>
          <a:xfrm>
            <a:off x="1415481" y="3895078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4"/>
                </a:solidFill>
              </a:rPr>
              <a:t>03.</a:t>
            </a:r>
            <a:r>
              <a:rPr lang="zh-CN" altLang="en-US" sz="1867" b="1" kern="0" dirty="0">
                <a:solidFill>
                  <a:schemeClr val="accent4"/>
                </a:solidFill>
              </a:rPr>
              <a:t>输入标题</a:t>
            </a:r>
          </a:p>
        </p:txBody>
      </p:sp>
      <p:sp>
        <p:nvSpPr>
          <p:cNvPr id="37" name="TextBox 29"/>
          <p:cNvSpPr txBox="1"/>
          <p:nvPr/>
        </p:nvSpPr>
        <p:spPr>
          <a:xfrm>
            <a:off x="1415481" y="4324802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8" name="矩形 37"/>
          <p:cNvSpPr/>
          <p:nvPr/>
        </p:nvSpPr>
        <p:spPr>
          <a:xfrm>
            <a:off x="8040217" y="1615754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1867" b="1" kern="0" dirty="0">
                <a:solidFill>
                  <a:schemeClr val="accent4"/>
                </a:solidFill>
              </a:rPr>
              <a:t>02.</a:t>
            </a:r>
            <a:r>
              <a:rPr lang="zh-CN" altLang="en-US" sz="1867" b="1" kern="0" dirty="0">
                <a:solidFill>
                  <a:schemeClr val="accent4"/>
                </a:solidFill>
              </a:rPr>
              <a:t>输入标题</a:t>
            </a:r>
          </a:p>
        </p:txBody>
      </p:sp>
      <p:sp>
        <p:nvSpPr>
          <p:cNvPr id="39" name="TextBox 31"/>
          <p:cNvSpPr txBox="1"/>
          <p:nvPr/>
        </p:nvSpPr>
        <p:spPr>
          <a:xfrm>
            <a:off x="8040217" y="2045478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40" name="矩形 39"/>
          <p:cNvSpPr/>
          <p:nvPr/>
        </p:nvSpPr>
        <p:spPr>
          <a:xfrm>
            <a:off x="8040217" y="3895078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04.</a:t>
            </a:r>
            <a:r>
              <a:rPr lang="zh-CN" altLang="en-US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输入标题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40217" y="4324802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131834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TWO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请在此处输入标题</a:t>
            </a:r>
          </a:p>
        </p:txBody>
      </p:sp>
      <p:sp>
        <p:nvSpPr>
          <p:cNvPr id="20" name="文本占位符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648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弦形 20"/>
          <p:cNvSpPr/>
          <p:nvPr/>
        </p:nvSpPr>
        <p:spPr>
          <a:xfrm rot="4326166">
            <a:off x="4638993" y="879088"/>
            <a:ext cx="1302020" cy="2906067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0" name="弦形 23"/>
          <p:cNvSpPr/>
          <p:nvPr/>
        </p:nvSpPr>
        <p:spPr>
          <a:xfrm rot="8633980">
            <a:off x="6150720" y="941295"/>
            <a:ext cx="1302048" cy="2906067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" name="弦形 26"/>
          <p:cNvSpPr/>
          <p:nvPr/>
        </p:nvSpPr>
        <p:spPr>
          <a:xfrm rot="12929543">
            <a:off x="6567051" y="2393873"/>
            <a:ext cx="1302621" cy="2906067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4" name="弦形 30"/>
          <p:cNvSpPr/>
          <p:nvPr/>
        </p:nvSpPr>
        <p:spPr>
          <a:xfrm rot="17308887">
            <a:off x="5288629" y="3245041"/>
            <a:ext cx="1302060" cy="2906067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5" name="弦形 32"/>
          <p:cNvSpPr/>
          <p:nvPr/>
        </p:nvSpPr>
        <p:spPr>
          <a:xfrm>
            <a:off x="4109114" y="2303577"/>
            <a:ext cx="1301999" cy="2906067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41795" y="1988840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01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32037" y="1988840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02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09747" y="3663605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05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960096" y="3663605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03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82879" y="4629133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04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63659" y="2808739"/>
            <a:ext cx="17484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输入标题</a:t>
            </a:r>
            <a:endParaRPr lang="en-US" altLang="zh-CN" sz="1867" b="1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11109" y="3241779"/>
            <a:ext cx="2253531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63" name="矩形 62"/>
          <p:cNvSpPr/>
          <p:nvPr/>
        </p:nvSpPr>
        <p:spPr>
          <a:xfrm>
            <a:off x="1391479" y="1412777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01.</a:t>
            </a:r>
            <a:r>
              <a:rPr lang="zh-CN" altLang="en-US" sz="1867" b="1" kern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输入标题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91478" y="1842501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65" name="矩形 64"/>
          <p:cNvSpPr/>
          <p:nvPr/>
        </p:nvSpPr>
        <p:spPr>
          <a:xfrm>
            <a:off x="1391479" y="3692101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50000"/>
                  </a:schemeClr>
                </a:solidFill>
              </a:rPr>
              <a:t>05.</a:t>
            </a:r>
            <a:r>
              <a:rPr lang="zh-CN" altLang="en-US" sz="1867" b="1" kern="0" dirty="0">
                <a:solidFill>
                  <a:schemeClr val="accent3">
                    <a:lumMod val="50000"/>
                  </a:schemeClr>
                </a:solidFill>
              </a:rPr>
              <a:t>输入标题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91478" y="4121825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67" name="矩形 66"/>
          <p:cNvSpPr/>
          <p:nvPr/>
        </p:nvSpPr>
        <p:spPr>
          <a:xfrm>
            <a:off x="8185677" y="619759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02.</a:t>
            </a:r>
            <a:r>
              <a:rPr lang="zh-CN" altLang="en-US" sz="1867" b="1" kern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输入标题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85677" y="1049483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69" name="矩形 68"/>
          <p:cNvSpPr/>
          <p:nvPr/>
        </p:nvSpPr>
        <p:spPr>
          <a:xfrm>
            <a:off x="8201084" y="2420889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03.</a:t>
            </a:r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输入标题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01083" y="2850613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71" name="矩形 70"/>
          <p:cNvSpPr/>
          <p:nvPr/>
        </p:nvSpPr>
        <p:spPr>
          <a:xfrm>
            <a:off x="8216491" y="4268165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75000"/>
                  </a:schemeClr>
                </a:solidFill>
              </a:rPr>
              <a:t>04.</a:t>
            </a:r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输入标题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16490" y="4697889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2279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多彩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F3420"/>
      </a:accent1>
      <a:accent2>
        <a:srgbClr val="FDA907"/>
      </a:accent2>
      <a:accent3>
        <a:srgbClr val="95BC49"/>
      </a:accent3>
      <a:accent4>
        <a:srgbClr val="1A7B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PLUS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2184</Words>
  <Application>Microsoft Office PowerPoint</Application>
  <PresentationFormat>宽屏</PresentationFormat>
  <Paragraphs>261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DengXian</vt:lpstr>
      <vt:lpstr>微软雅黑</vt:lpstr>
      <vt:lpstr>宋体</vt:lpstr>
      <vt:lpstr>Arial</vt:lpstr>
      <vt:lpstr>Century Gothic</vt:lpstr>
      <vt:lpstr>Impact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Shiyang Yu (FA TALENT)</cp:lastModifiedBy>
  <cp:revision>75</cp:revision>
  <dcterms:created xsi:type="dcterms:W3CDTF">2015-08-18T02:51:41Z</dcterms:created>
  <dcterms:modified xsi:type="dcterms:W3CDTF">2018-07-24T07:18:41Z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2017-12-21T06:36:36.2809056Z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