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5"/>
  </p:notesMasterIdLst>
  <p:sldIdLst>
    <p:sldId id="256" r:id="rId3"/>
    <p:sldId id="257" r:id="rId4"/>
    <p:sldId id="258" r:id="rId5"/>
    <p:sldId id="279" r:id="rId6"/>
    <p:sldId id="281" r:id="rId7"/>
    <p:sldId id="280" r:id="rId8"/>
    <p:sldId id="259" r:id="rId9"/>
    <p:sldId id="282" r:id="rId10"/>
    <p:sldId id="283" r:id="rId11"/>
    <p:sldId id="284" r:id="rId12"/>
    <p:sldId id="260" r:id="rId13"/>
    <p:sldId id="285" r:id="rId14"/>
    <p:sldId id="286" r:id="rId15"/>
    <p:sldId id="287" r:id="rId16"/>
    <p:sldId id="261" r:id="rId17"/>
    <p:sldId id="288" r:id="rId18"/>
    <p:sldId id="289" r:id="rId19"/>
    <p:sldId id="290" r:id="rId20"/>
    <p:sldId id="262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3692"/>
  </p:normalViewPr>
  <p:slideViewPr>
    <p:cSldViewPr snapToGrid="0" snapToObjects="1">
      <p:cViewPr varScale="1">
        <p:scale>
          <a:sx n="103" d="100"/>
          <a:sy n="103" d="100"/>
        </p:scale>
        <p:origin x="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E-4ED4-AB83-448BE9216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E-4ED4-AB83-448BE9216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E-4ED4-AB83-448BE92167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6213471"/>
        <c:axId val="1626205567"/>
      </c:barChart>
      <c:catAx>
        <c:axId val="162621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6205567"/>
        <c:crosses val="autoZero"/>
        <c:auto val="1"/>
        <c:lblAlgn val="ctr"/>
        <c:lblOffset val="100"/>
        <c:noMultiLvlLbl val="0"/>
      </c:catAx>
      <c:valAx>
        <c:axId val="1626205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621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4-44B4-8D5D-C8B7F20C81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4-44B4-8D5D-C8B7F20C81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4-44B4-8D5D-C8B7F20C81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64-44B4-8D5D-C8B7F20C81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64-44B4-8D5D-C8B7F20C81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2-43F3-851F-21004D6B1D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6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76091" y="2649451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0907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清新蓝绿风格</a:t>
            </a:r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76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2097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7277734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7277734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6780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311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707526" y="2649451"/>
            <a:ext cx="2807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699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7507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/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86" r:id="rId3"/>
    <p:sldLayoutId id="2147483683" r:id="rId4"/>
    <p:sldLayoutId id="2147483693" r:id="rId5"/>
    <p:sldLayoutId id="2147483691" r:id="rId6"/>
    <p:sldLayoutId id="2147483684" r:id="rId7"/>
    <p:sldLayoutId id="2147483688" r:id="rId8"/>
    <p:sldLayoutId id="2147483662" r:id="rId9"/>
    <p:sldLayoutId id="2147483689" r:id="rId10"/>
    <p:sldLayoutId id="2147483690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/>
              <a:t>清新蓝绿风格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OFFICEPLUS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044734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9923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grpSp>
        <p:nvGrpSpPr>
          <p:cNvPr id="155" name="组合 154"/>
          <p:cNvGrpSpPr/>
          <p:nvPr/>
        </p:nvGrpSpPr>
        <p:grpSpPr>
          <a:xfrm>
            <a:off x="755784" y="1925094"/>
            <a:ext cx="2628022" cy="3441359"/>
            <a:chOff x="755784" y="1925094"/>
            <a:chExt cx="2628022" cy="344135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094229" y="1925094"/>
              <a:ext cx="2085930" cy="2080446"/>
              <a:chOff x="2328918" y="1577773"/>
              <a:chExt cx="4245990" cy="4234827"/>
            </a:xfrm>
          </p:grpSpPr>
          <p:sp>
            <p:nvSpPr>
              <p:cNvPr id="16" name="椭圆 15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951540" y="421382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55784" y="4613939"/>
              <a:ext cx="2628022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0" name="Group 11"/>
            <p:cNvGrpSpPr>
              <a:grpSpLocks noChangeAspect="1"/>
            </p:cNvGrpSpPr>
            <p:nvPr/>
          </p:nvGrpSpPr>
          <p:grpSpPr bwMode="auto">
            <a:xfrm>
              <a:off x="1695287" y="2703334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11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3436549" y="1925094"/>
            <a:ext cx="2628022" cy="3441359"/>
            <a:chOff x="3436549" y="1925094"/>
            <a:chExt cx="2628022" cy="3441359"/>
          </a:xfrm>
        </p:grpSpPr>
        <p:grpSp>
          <p:nvGrpSpPr>
            <p:cNvPr id="84" name="组合 83"/>
            <p:cNvGrpSpPr/>
            <p:nvPr/>
          </p:nvGrpSpPr>
          <p:grpSpPr>
            <a:xfrm>
              <a:off x="3782885" y="1925094"/>
              <a:ext cx="2085930" cy="2080446"/>
              <a:chOff x="2328918" y="1577773"/>
              <a:chExt cx="4245990" cy="4234827"/>
            </a:xfrm>
          </p:grpSpPr>
          <p:sp>
            <p:nvSpPr>
              <p:cNvPr id="85" name="椭圆 84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3632305" y="421382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36549" y="4613939"/>
              <a:ext cx="2628022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9" name="Group 11"/>
            <p:cNvGrpSpPr>
              <a:grpSpLocks noChangeAspect="1"/>
            </p:cNvGrpSpPr>
            <p:nvPr/>
          </p:nvGrpSpPr>
          <p:grpSpPr bwMode="auto">
            <a:xfrm>
              <a:off x="4393122" y="2703334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20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6184800" y="1949039"/>
            <a:ext cx="2628022" cy="3417414"/>
            <a:chOff x="6184800" y="1949039"/>
            <a:chExt cx="2628022" cy="3417414"/>
          </a:xfrm>
        </p:grpSpPr>
        <p:grpSp>
          <p:nvGrpSpPr>
            <p:cNvPr id="88" name="组合 87"/>
            <p:cNvGrpSpPr/>
            <p:nvPr/>
          </p:nvGrpSpPr>
          <p:grpSpPr>
            <a:xfrm>
              <a:off x="6471541" y="1949039"/>
              <a:ext cx="2085930" cy="2080446"/>
              <a:chOff x="2328918" y="1577773"/>
              <a:chExt cx="4245990" cy="4234827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6380556" y="421382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184800" y="4613939"/>
              <a:ext cx="2628022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28" name="Group 11"/>
            <p:cNvGrpSpPr>
              <a:grpSpLocks noChangeAspect="1"/>
            </p:cNvGrpSpPr>
            <p:nvPr/>
          </p:nvGrpSpPr>
          <p:grpSpPr bwMode="auto">
            <a:xfrm>
              <a:off x="7081779" y="2703334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29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8875386" y="1949039"/>
            <a:ext cx="2628022" cy="3417414"/>
            <a:chOff x="8875386" y="1949039"/>
            <a:chExt cx="2628022" cy="3417414"/>
          </a:xfrm>
        </p:grpSpPr>
        <p:grpSp>
          <p:nvGrpSpPr>
            <p:cNvPr id="96" name="组合 95"/>
            <p:cNvGrpSpPr/>
            <p:nvPr/>
          </p:nvGrpSpPr>
          <p:grpSpPr>
            <a:xfrm>
              <a:off x="9160198" y="1949039"/>
              <a:ext cx="2085930" cy="2080446"/>
              <a:chOff x="2328918" y="1577773"/>
              <a:chExt cx="4245990" cy="4234827"/>
            </a:xfrm>
          </p:grpSpPr>
          <p:sp>
            <p:nvSpPr>
              <p:cNvPr id="97" name="椭圆 96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8" name="椭圆 97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9" name="椭圆 98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071142" y="421382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875386" y="4613939"/>
              <a:ext cx="2628022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46" name="Group 11"/>
            <p:cNvGrpSpPr>
              <a:grpSpLocks noChangeAspect="1"/>
            </p:cNvGrpSpPr>
            <p:nvPr/>
          </p:nvGrpSpPr>
          <p:grpSpPr bwMode="auto">
            <a:xfrm>
              <a:off x="9776941" y="2679700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47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8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</a:t>
            </a:r>
            <a:r>
              <a:rPr lang="zh-CN" altLang="en-US" sz="7200" dirty="0"/>
              <a:t> </a:t>
            </a:r>
            <a:r>
              <a:rPr lang="en-US" altLang="zh-CN" sz="7200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dc.office.msn.com.cn/t/75/EC775E05A9DF44A62710AC19D0BA18D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99" r="26753" b="15093"/>
          <a:stretch/>
        </p:blipFill>
        <p:spPr bwMode="auto">
          <a:xfrm>
            <a:off x="4848657" y="2461451"/>
            <a:ext cx="2309188" cy="23091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pic>
        <p:nvPicPr>
          <p:cNvPr id="4" name="图片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94655" y="2111415"/>
            <a:ext cx="3017192" cy="3009260"/>
            <a:chOff x="2328918" y="1577773"/>
            <a:chExt cx="4245990" cy="4234827"/>
          </a:xfrm>
        </p:grpSpPr>
        <p:sp>
          <p:nvSpPr>
            <p:cNvPr id="6" name="椭圆 5"/>
            <p:cNvSpPr/>
            <p:nvPr userDrawn="1"/>
          </p:nvSpPr>
          <p:spPr>
            <a:xfrm>
              <a:off x="2328918" y="1758126"/>
              <a:ext cx="3971605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" name="椭圆 6"/>
            <p:cNvSpPr/>
            <p:nvPr userDrawn="1"/>
          </p:nvSpPr>
          <p:spPr>
            <a:xfrm>
              <a:off x="2603303" y="1840995"/>
              <a:ext cx="3971605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2472780" y="1577773"/>
              <a:ext cx="3971605" cy="3971605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0" name="环形箭头 19"/>
          <p:cNvSpPr/>
          <p:nvPr/>
        </p:nvSpPr>
        <p:spPr>
          <a:xfrm>
            <a:off x="3871303" y="1367064"/>
            <a:ext cx="4426799" cy="4426799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环形箭头 20"/>
          <p:cNvSpPr/>
          <p:nvPr/>
        </p:nvSpPr>
        <p:spPr>
          <a:xfrm>
            <a:off x="3789852" y="1507497"/>
            <a:ext cx="4426799" cy="4426799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2" name="环形箭头 21"/>
          <p:cNvSpPr/>
          <p:nvPr/>
        </p:nvSpPr>
        <p:spPr>
          <a:xfrm>
            <a:off x="3708400" y="1367064"/>
            <a:ext cx="4426799" cy="442679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chemeClr val="accent4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1" name="组合 30"/>
          <p:cNvGrpSpPr/>
          <p:nvPr/>
        </p:nvGrpSpPr>
        <p:grpSpPr>
          <a:xfrm>
            <a:off x="8067850" y="1294334"/>
            <a:ext cx="3105881" cy="1511031"/>
            <a:chOff x="8067850" y="1294334"/>
            <a:chExt cx="3105881" cy="1511031"/>
          </a:xfrm>
        </p:grpSpPr>
        <p:sp>
          <p:nvSpPr>
            <p:cNvPr id="24" name="矩形 23"/>
            <p:cNvSpPr/>
            <p:nvPr/>
          </p:nvSpPr>
          <p:spPr>
            <a:xfrm>
              <a:off x="8067850" y="129433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>
                  <a:solidFill>
                    <a:schemeClr val="accent1"/>
                  </a:solidFill>
                  <a:cs typeface="+mn-ea"/>
                  <a:sym typeface="+mn-lt"/>
                </a:rPr>
                <a:t>Add Text</a:t>
              </a:r>
            </a:p>
            <a:p>
              <a:pPr defTabSz="60958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8067850" y="2052851"/>
              <a:ext cx="3105881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067850" y="4562632"/>
            <a:ext cx="3105881" cy="1511031"/>
            <a:chOff x="8067850" y="4562632"/>
            <a:chExt cx="3105881" cy="1511031"/>
          </a:xfrm>
        </p:grpSpPr>
        <p:sp>
          <p:nvSpPr>
            <p:cNvPr id="26" name="矩形 25"/>
            <p:cNvSpPr/>
            <p:nvPr/>
          </p:nvSpPr>
          <p:spPr>
            <a:xfrm>
              <a:off x="8067850" y="4562632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Add Text</a:t>
              </a:r>
            </a:p>
            <a:p>
              <a:pPr defTabSz="609585"/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067850" y="5321149"/>
              <a:ext cx="3105881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1743" y="2612288"/>
            <a:ext cx="3105881" cy="1511031"/>
            <a:chOff x="581743" y="2612288"/>
            <a:chExt cx="3105881" cy="1511031"/>
          </a:xfrm>
        </p:grpSpPr>
        <p:sp>
          <p:nvSpPr>
            <p:cNvPr id="28" name="矩形 27"/>
            <p:cNvSpPr/>
            <p:nvPr/>
          </p:nvSpPr>
          <p:spPr>
            <a:xfrm>
              <a:off x="1451114" y="2612288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585"/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Add Text</a:t>
              </a:r>
            </a:p>
            <a:p>
              <a:pPr algn="r" defTabSz="609585"/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81743" y="3370805"/>
              <a:ext cx="3105881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1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6423" y="475832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5376423" y="5466212"/>
            <a:ext cx="6536177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487875107"/>
              </p:ext>
            </p:extLst>
          </p:nvPr>
        </p:nvGraphicFramePr>
        <p:xfrm>
          <a:off x="5376422" y="362166"/>
          <a:ext cx="6612377" cy="439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84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560230"/>
              </p:ext>
            </p:extLst>
          </p:nvPr>
        </p:nvGraphicFramePr>
        <p:xfrm>
          <a:off x="865607" y="3686475"/>
          <a:ext cx="10544751" cy="249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6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6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322"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微软雅黑"/>
                          <a:cs typeface="+mn-cs"/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微软雅黑"/>
                          <a:cs typeface="+mn-cs"/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微软雅黑"/>
                          <a:cs typeface="+mn-cs"/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微软雅黑"/>
                          <a:cs typeface="+mn-cs"/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微软雅黑"/>
                          <a:cs typeface="+mn-cs"/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2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540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540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540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540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540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540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32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2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2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5276" y="172613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835276" y="2484651"/>
            <a:ext cx="3105881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9878" y="172613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4569878" y="2484651"/>
            <a:ext cx="3105881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04480" y="172613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8304480" y="2484651"/>
            <a:ext cx="3105881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65607" y="3419400"/>
            <a:ext cx="105447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 4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未来计划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未来计划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94271104"/>
              </p:ext>
            </p:extLst>
          </p:nvPr>
        </p:nvGraphicFramePr>
        <p:xfrm>
          <a:off x="1633533" y="328894"/>
          <a:ext cx="8924933" cy="594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090733" y="5736682"/>
            <a:ext cx="980506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81108" y="50095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081108" y="5768063"/>
            <a:ext cx="9728063" cy="51071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1764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未来计划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51" y="387880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3" name="组合 42"/>
          <p:cNvGrpSpPr/>
          <p:nvPr/>
        </p:nvGrpSpPr>
        <p:grpSpPr>
          <a:xfrm>
            <a:off x="907721" y="1610726"/>
            <a:ext cx="2787610" cy="2378920"/>
            <a:chOff x="907721" y="1860569"/>
            <a:chExt cx="2787610" cy="2378920"/>
          </a:xfrm>
        </p:grpSpPr>
        <p:grpSp>
          <p:nvGrpSpPr>
            <p:cNvPr id="13" name="组 6"/>
            <p:cNvGrpSpPr/>
            <p:nvPr/>
          </p:nvGrpSpPr>
          <p:grpSpPr>
            <a:xfrm>
              <a:off x="907721" y="1860569"/>
              <a:ext cx="2604580" cy="2378920"/>
              <a:chOff x="919303" y="1335286"/>
              <a:chExt cx="2604580" cy="237892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309942" y="3492533"/>
                <a:ext cx="221673" cy="221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组 3"/>
              <p:cNvGrpSpPr/>
              <p:nvPr/>
            </p:nvGrpSpPr>
            <p:grpSpPr>
              <a:xfrm>
                <a:off x="919303" y="1335286"/>
                <a:ext cx="2604580" cy="1815145"/>
                <a:chOff x="919303" y="1335286"/>
                <a:chExt cx="2604580" cy="1815145"/>
              </a:xfrm>
            </p:grpSpPr>
            <p:sp>
              <p:nvSpPr>
                <p:cNvPr id="17" name="任意形状 37"/>
                <p:cNvSpPr/>
                <p:nvPr/>
              </p:nvSpPr>
              <p:spPr>
                <a:xfrm flipV="1">
                  <a:off x="919303" y="1335286"/>
                  <a:ext cx="2604580" cy="1815145"/>
                </a:xfrm>
                <a:custGeom>
                  <a:avLst/>
                  <a:gdLst>
                    <a:gd name="connsiteX0" fmla="*/ 0 w 1953435"/>
                    <a:gd name="connsiteY0" fmla="*/ 1361359 h 1361359"/>
                    <a:gd name="connsiteX1" fmla="*/ 1953435 w 1953435"/>
                    <a:gd name="connsiteY1" fmla="*/ 1361359 h 1361359"/>
                    <a:gd name="connsiteX2" fmla="*/ 1953435 w 1953435"/>
                    <a:gd name="connsiteY2" fmla="*/ 145918 h 1361359"/>
                    <a:gd name="connsiteX3" fmla="*/ 472409 w 1953435"/>
                    <a:gd name="connsiteY3" fmla="*/ 145918 h 1361359"/>
                    <a:gd name="connsiteX4" fmla="*/ 376106 w 1953435"/>
                    <a:gd name="connsiteY4" fmla="*/ 0 h 1361359"/>
                    <a:gd name="connsiteX5" fmla="*/ 279802 w 1953435"/>
                    <a:gd name="connsiteY5" fmla="*/ 145918 h 1361359"/>
                    <a:gd name="connsiteX6" fmla="*/ 0 w 1953435"/>
                    <a:gd name="connsiteY6" fmla="*/ 145918 h 136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3435" h="1361359">
                      <a:moveTo>
                        <a:pt x="0" y="1361359"/>
                      </a:moveTo>
                      <a:lnTo>
                        <a:pt x="1953435" y="1361359"/>
                      </a:lnTo>
                      <a:lnTo>
                        <a:pt x="1953435" y="145918"/>
                      </a:lnTo>
                      <a:lnTo>
                        <a:pt x="472409" y="145918"/>
                      </a:lnTo>
                      <a:lnTo>
                        <a:pt x="376106" y="0"/>
                      </a:lnTo>
                      <a:lnTo>
                        <a:pt x="279802" y="145918"/>
                      </a:lnTo>
                      <a:lnTo>
                        <a:pt x="0" y="14591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文本框 8"/>
                <p:cNvSpPr txBox="1"/>
                <p:nvPr/>
              </p:nvSpPr>
              <p:spPr>
                <a:xfrm>
                  <a:off x="1031383" y="1829147"/>
                  <a:ext cx="2408275" cy="8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333" dirty="0">
                      <a:solidFill>
                        <a:schemeClr val="bg1"/>
                      </a:solidFill>
                      <a:latin typeface="微软雅黑" charset="0"/>
                      <a:ea typeface="微软雅黑" charset="0"/>
                    </a:rPr>
                    <a:t>顶部“开始”面板中可以对字体、字号、颜色、行距等进行修改。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031383" y="1467497"/>
                  <a:ext cx="2095445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867" b="1" dirty="0">
                      <a:solidFill>
                        <a:schemeClr val="bg1"/>
                      </a:solidFill>
                      <a:latin typeface="Century Gothic"/>
                      <a:ea typeface="微软雅黑" charset="0"/>
                    </a:rPr>
                    <a:t>点击此处添加标题</a:t>
                  </a:r>
                </a:p>
              </p:txBody>
            </p:sp>
          </p:grpSp>
          <p:cxnSp>
            <p:nvCxnSpPr>
              <p:cNvPr id="16" name="直线连接符 8"/>
              <p:cNvCxnSpPr>
                <a:stCxn id="17" idx="4"/>
                <a:endCxn id="14" idx="0"/>
              </p:cNvCxnSpPr>
              <p:nvPr/>
            </p:nvCxnSpPr>
            <p:spPr>
              <a:xfrm>
                <a:off x="1420778" y="3150431"/>
                <a:ext cx="1" cy="34210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1599886" y="3662864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71546" y="3413021"/>
            <a:ext cx="2777898" cy="2741292"/>
            <a:chOff x="3471546" y="3662864"/>
            <a:chExt cx="2777898" cy="2741292"/>
          </a:xfrm>
        </p:grpSpPr>
        <p:grpSp>
          <p:nvGrpSpPr>
            <p:cNvPr id="20" name="组 7"/>
            <p:cNvGrpSpPr/>
            <p:nvPr/>
          </p:nvGrpSpPr>
          <p:grpSpPr>
            <a:xfrm>
              <a:off x="3471546" y="4017816"/>
              <a:ext cx="2604580" cy="2386340"/>
              <a:chOff x="3483128" y="3492533"/>
              <a:chExt cx="2604580" cy="238634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869698" y="3492533"/>
                <a:ext cx="221673" cy="221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任意形状 40"/>
              <p:cNvSpPr/>
              <p:nvPr/>
            </p:nvSpPr>
            <p:spPr>
              <a:xfrm>
                <a:off x="3483128" y="4063728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8"/>
              <p:cNvSpPr txBox="1"/>
              <p:nvPr/>
            </p:nvSpPr>
            <p:spPr>
              <a:xfrm>
                <a:off x="3570189" y="4862573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570188" y="4500923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  <p:cxnSp>
            <p:nvCxnSpPr>
              <p:cNvPr id="25" name="直线连接符 74"/>
              <p:cNvCxnSpPr>
                <a:stCxn id="21" idx="4"/>
                <a:endCxn id="22" idx="4"/>
              </p:cNvCxnSpPr>
              <p:nvPr/>
            </p:nvCxnSpPr>
            <p:spPr>
              <a:xfrm>
                <a:off x="3980535" y="3714206"/>
                <a:ext cx="4068" cy="349521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4153999" y="3662864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21589" y="1610726"/>
            <a:ext cx="2818593" cy="2378920"/>
            <a:chOff x="6021589" y="1860569"/>
            <a:chExt cx="2818593" cy="2378920"/>
          </a:xfrm>
        </p:grpSpPr>
        <p:grpSp>
          <p:nvGrpSpPr>
            <p:cNvPr id="26" name="组 5"/>
            <p:cNvGrpSpPr/>
            <p:nvPr/>
          </p:nvGrpSpPr>
          <p:grpSpPr>
            <a:xfrm>
              <a:off x="6021589" y="1860569"/>
              <a:ext cx="2604580" cy="2378920"/>
              <a:chOff x="6033171" y="1335286"/>
              <a:chExt cx="2604580" cy="23789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29454" y="3492533"/>
                <a:ext cx="221673" cy="221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组 4"/>
              <p:cNvGrpSpPr/>
              <p:nvPr/>
            </p:nvGrpSpPr>
            <p:grpSpPr>
              <a:xfrm>
                <a:off x="6033171" y="1335286"/>
                <a:ext cx="2604580" cy="1815145"/>
                <a:chOff x="6033171" y="1335286"/>
                <a:chExt cx="2604580" cy="1815145"/>
              </a:xfrm>
            </p:grpSpPr>
            <p:sp>
              <p:nvSpPr>
                <p:cNvPr id="30" name="任意形状 39"/>
                <p:cNvSpPr/>
                <p:nvPr/>
              </p:nvSpPr>
              <p:spPr>
                <a:xfrm flipV="1">
                  <a:off x="6033171" y="1335286"/>
                  <a:ext cx="2604580" cy="1815145"/>
                </a:xfrm>
                <a:custGeom>
                  <a:avLst/>
                  <a:gdLst>
                    <a:gd name="connsiteX0" fmla="*/ 0 w 1953435"/>
                    <a:gd name="connsiteY0" fmla="*/ 1361359 h 1361359"/>
                    <a:gd name="connsiteX1" fmla="*/ 1953435 w 1953435"/>
                    <a:gd name="connsiteY1" fmla="*/ 1361359 h 1361359"/>
                    <a:gd name="connsiteX2" fmla="*/ 1953435 w 1953435"/>
                    <a:gd name="connsiteY2" fmla="*/ 145918 h 1361359"/>
                    <a:gd name="connsiteX3" fmla="*/ 472409 w 1953435"/>
                    <a:gd name="connsiteY3" fmla="*/ 145918 h 1361359"/>
                    <a:gd name="connsiteX4" fmla="*/ 376106 w 1953435"/>
                    <a:gd name="connsiteY4" fmla="*/ 0 h 1361359"/>
                    <a:gd name="connsiteX5" fmla="*/ 279802 w 1953435"/>
                    <a:gd name="connsiteY5" fmla="*/ 145918 h 1361359"/>
                    <a:gd name="connsiteX6" fmla="*/ 0 w 1953435"/>
                    <a:gd name="connsiteY6" fmla="*/ 145918 h 136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3435" h="1361359">
                      <a:moveTo>
                        <a:pt x="0" y="1361359"/>
                      </a:moveTo>
                      <a:lnTo>
                        <a:pt x="1953435" y="1361359"/>
                      </a:lnTo>
                      <a:lnTo>
                        <a:pt x="1953435" y="145918"/>
                      </a:lnTo>
                      <a:lnTo>
                        <a:pt x="472409" y="145918"/>
                      </a:lnTo>
                      <a:lnTo>
                        <a:pt x="376106" y="0"/>
                      </a:lnTo>
                      <a:lnTo>
                        <a:pt x="279802" y="145918"/>
                      </a:lnTo>
                      <a:lnTo>
                        <a:pt x="0" y="145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文本框 8"/>
                <p:cNvSpPr txBox="1"/>
                <p:nvPr/>
              </p:nvSpPr>
              <p:spPr>
                <a:xfrm>
                  <a:off x="6100051" y="1829147"/>
                  <a:ext cx="2408275" cy="8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333" dirty="0">
                      <a:solidFill>
                        <a:schemeClr val="bg1"/>
                      </a:solidFill>
                      <a:latin typeface="微软雅黑" charset="0"/>
                      <a:ea typeface="微软雅黑" charset="0"/>
                    </a:rPr>
                    <a:t>顶部“开始”面板中可以对字体、字号、颜色、行距等进行修改。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6100051" y="1467497"/>
                  <a:ext cx="2095445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867" b="1" dirty="0">
                      <a:solidFill>
                        <a:schemeClr val="bg1"/>
                      </a:solidFill>
                      <a:latin typeface="Century Gothic"/>
                      <a:ea typeface="微软雅黑" charset="0"/>
                    </a:rPr>
                    <a:t>点击此处添加标题</a:t>
                  </a:r>
                </a:p>
              </p:txBody>
            </p:sp>
          </p:grpSp>
          <p:cxnSp>
            <p:nvCxnSpPr>
              <p:cNvPr id="29" name="直线连接符 75"/>
              <p:cNvCxnSpPr>
                <a:stCxn id="30" idx="4"/>
                <a:endCxn id="27" idx="0"/>
              </p:cNvCxnSpPr>
              <p:nvPr/>
            </p:nvCxnSpPr>
            <p:spPr>
              <a:xfrm>
                <a:off x="6534645" y="3150431"/>
                <a:ext cx="5645" cy="342101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6744737" y="3658268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92301" y="3438432"/>
            <a:ext cx="2756961" cy="2762655"/>
            <a:chOff x="8592301" y="3688275"/>
            <a:chExt cx="2756961" cy="2762655"/>
          </a:xfrm>
        </p:grpSpPr>
        <p:grpSp>
          <p:nvGrpSpPr>
            <p:cNvPr id="33" name="组 9"/>
            <p:cNvGrpSpPr/>
            <p:nvPr/>
          </p:nvGrpSpPr>
          <p:grpSpPr>
            <a:xfrm>
              <a:off x="8592301" y="4017816"/>
              <a:ext cx="2604580" cy="2433114"/>
              <a:chOff x="8603883" y="3492533"/>
              <a:chExt cx="2604580" cy="243311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8989210" y="3492533"/>
                <a:ext cx="221673" cy="221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任意形状 44"/>
              <p:cNvSpPr/>
              <p:nvPr/>
            </p:nvSpPr>
            <p:spPr>
              <a:xfrm>
                <a:off x="8603883" y="4110502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文本框 8"/>
              <p:cNvSpPr txBox="1"/>
              <p:nvPr/>
            </p:nvSpPr>
            <p:spPr>
              <a:xfrm>
                <a:off x="8709555" y="4862573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09555" y="4500923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  <p:cxnSp>
            <p:nvCxnSpPr>
              <p:cNvPr id="38" name="直线连接符 76"/>
              <p:cNvCxnSpPr>
                <a:stCxn id="35" idx="4"/>
                <a:endCxn id="34" idx="4"/>
              </p:cNvCxnSpPr>
              <p:nvPr/>
            </p:nvCxnSpPr>
            <p:spPr>
              <a:xfrm flipH="1" flipV="1">
                <a:off x="9100047" y="3714205"/>
                <a:ext cx="5311" cy="396296"/>
              </a:xfrm>
              <a:prstGeom prst="line">
                <a:avLst/>
              </a:prstGeom>
              <a:ln w="1905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/>
            <p:cNvSpPr/>
            <p:nvPr/>
          </p:nvSpPr>
          <p:spPr>
            <a:xfrm>
              <a:off x="9253817" y="3688275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</p:grp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未来计划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49099" y="1680486"/>
            <a:ext cx="10893774" cy="4279429"/>
            <a:chOff x="835276" y="1621838"/>
            <a:chExt cx="10084264" cy="3961427"/>
          </a:xfrm>
        </p:grpSpPr>
        <p:sp>
          <p:nvSpPr>
            <p:cNvPr id="6" name="菱形 5"/>
            <p:cNvSpPr/>
            <p:nvPr/>
          </p:nvSpPr>
          <p:spPr>
            <a:xfrm>
              <a:off x="835276" y="2286001"/>
              <a:ext cx="2760132" cy="2760132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3017161" y="3522160"/>
              <a:ext cx="1879548" cy="1879548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2773131" y="1676128"/>
              <a:ext cx="1893528" cy="1893528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4114402" y="1837540"/>
              <a:ext cx="3149108" cy="3149108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6537931" y="3094119"/>
              <a:ext cx="2489146" cy="2489146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6516216" y="1621838"/>
              <a:ext cx="1687984" cy="1687984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7879660" y="2551220"/>
              <a:ext cx="877780" cy="877780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430394" y="2286001"/>
              <a:ext cx="2489146" cy="2489146"/>
            </a:xfrm>
            <a:prstGeom prst="diamond">
              <a:avLst/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 rot="2697998">
            <a:off x="2488727" y="3448052"/>
            <a:ext cx="1457110" cy="1457110"/>
          </a:xfrm>
          <a:prstGeom prst="roundRect">
            <a:avLst>
              <a:gd name="adj" fmla="val 9729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2697998">
            <a:off x="3986314" y="2076442"/>
            <a:ext cx="1946582" cy="1946582"/>
          </a:xfrm>
          <a:prstGeom prst="roundRect">
            <a:avLst>
              <a:gd name="adj" fmla="val 9729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2697998">
            <a:off x="5976588" y="3522487"/>
            <a:ext cx="1206542" cy="1206542"/>
          </a:xfrm>
          <a:prstGeom prst="roundRect">
            <a:avLst>
              <a:gd name="adj" fmla="val 9729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2697998">
            <a:off x="7280041" y="2076442"/>
            <a:ext cx="1946582" cy="1946582"/>
          </a:xfrm>
          <a:prstGeom prst="roundRect">
            <a:avLst>
              <a:gd name="adj" fmla="val 9729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544" y="505076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2042545" y="5741696"/>
            <a:ext cx="2681855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132747" y="505076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3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132748" y="5741696"/>
            <a:ext cx="2681855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962363" y="22661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3962364" y="917544"/>
            <a:ext cx="2681855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052566" y="22661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8052567" y="917544"/>
            <a:ext cx="2681855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3699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/>
              <a:t>欢迎指导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Presented by OfficePLUS</a:t>
            </a:r>
            <a:endParaRPr lang="zh-CN" altLang="en-US" dirty="0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8"/>
          </p:nvPr>
        </p:nvSpPr>
        <p:spPr>
          <a:xfrm>
            <a:off x="7277734" y="5148651"/>
            <a:ext cx="2520000" cy="535531"/>
          </a:xfrm>
        </p:spPr>
        <p:txBody>
          <a:bodyPr/>
          <a:lstStyle/>
          <a:p>
            <a:r>
              <a:rPr lang="zh-CN" altLang="en-US" dirty="0"/>
              <a:t>未来计划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34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dc.office.msn.com.cn/t/75/EC775E05A9DF44A62710AC19D0BA18D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442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5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sz="7200" dirty="0"/>
              <a:t>Part 1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7584" y="173003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67585" y="2420959"/>
            <a:ext cx="4543529" cy="119263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12218" y="3941817"/>
            <a:ext cx="9527059" cy="165213"/>
          </a:xfrm>
          <a:prstGeom prst="roundRect">
            <a:avLst>
              <a:gd name="adj" fmla="val 2314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11"/>
          <p:cNvGrpSpPr>
            <a:grpSpLocks noChangeAspect="1"/>
          </p:cNvGrpSpPr>
          <p:nvPr/>
        </p:nvGrpSpPr>
        <p:grpSpPr bwMode="auto">
          <a:xfrm>
            <a:off x="829471" y="4445300"/>
            <a:ext cx="1270001" cy="901701"/>
            <a:chOff x="1407" y="1098"/>
            <a:chExt cx="800" cy="568"/>
          </a:xfrm>
          <a:solidFill>
            <a:schemeClr val="accent4"/>
          </a:solidFill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21"/>
          <p:cNvGrpSpPr>
            <a:grpSpLocks noChangeAspect="1"/>
          </p:cNvGrpSpPr>
          <p:nvPr/>
        </p:nvGrpSpPr>
        <p:grpSpPr bwMode="auto">
          <a:xfrm>
            <a:off x="3727993" y="4446888"/>
            <a:ext cx="1055688" cy="898525"/>
            <a:chOff x="515" y="3088"/>
            <a:chExt cx="665" cy="566"/>
          </a:xfrm>
          <a:solidFill>
            <a:schemeClr val="accent4"/>
          </a:solidFill>
        </p:grpSpPr>
        <p:sp>
          <p:nvSpPr>
            <p:cNvPr id="1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11"/>
          <p:cNvGrpSpPr>
            <a:grpSpLocks noChangeAspect="1"/>
          </p:cNvGrpSpPr>
          <p:nvPr/>
        </p:nvGrpSpPr>
        <p:grpSpPr bwMode="auto">
          <a:xfrm>
            <a:off x="6412202" y="4445300"/>
            <a:ext cx="1270001" cy="901701"/>
            <a:chOff x="1407" y="1098"/>
            <a:chExt cx="800" cy="568"/>
          </a:xfrm>
          <a:solidFill>
            <a:schemeClr val="accent4"/>
          </a:solidFill>
        </p:grpSpPr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121"/>
          <p:cNvGrpSpPr>
            <a:grpSpLocks noChangeAspect="1"/>
          </p:cNvGrpSpPr>
          <p:nvPr/>
        </p:nvGrpSpPr>
        <p:grpSpPr bwMode="auto">
          <a:xfrm>
            <a:off x="9310725" y="4446888"/>
            <a:ext cx="1055688" cy="898525"/>
            <a:chOff x="515" y="3088"/>
            <a:chExt cx="665" cy="566"/>
          </a:xfrm>
          <a:solidFill>
            <a:schemeClr val="accent4"/>
          </a:solidFill>
        </p:grpSpPr>
        <p:sp>
          <p:nvSpPr>
            <p:cNvPr id="37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653992" y="543272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400" b="1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450914" y="543272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400" b="1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6236723" y="543272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400" b="1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9028090" y="543272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400" b="1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5895747" y="173003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5895748" y="2420959"/>
            <a:ext cx="4543529" cy="119263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929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5276" y="1788463"/>
            <a:ext cx="34676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32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35276" y="2681015"/>
            <a:ext cx="4938991" cy="2846045"/>
            <a:chOff x="835276" y="2681015"/>
            <a:chExt cx="4938991" cy="2846045"/>
          </a:xfrm>
        </p:grpSpPr>
        <p:pic>
          <p:nvPicPr>
            <p:cNvPr id="5" name="Picture 2" descr="http://dc.office.msn.com.cn/t/1/7ED2490309B9A21E19CC4A6B31EDAE3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13" t="28991" r="2467" b="38755"/>
            <a:stretch/>
          </p:blipFill>
          <p:spPr bwMode="auto">
            <a:xfrm>
              <a:off x="900503" y="2681015"/>
              <a:ext cx="4873764" cy="157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835276" y="4334426"/>
              <a:ext cx="4938991" cy="119263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6000" y="2681015"/>
            <a:ext cx="4938991" cy="2846045"/>
            <a:chOff x="6096000" y="2681015"/>
            <a:chExt cx="4938991" cy="2846045"/>
          </a:xfrm>
        </p:grpSpPr>
        <p:pic>
          <p:nvPicPr>
            <p:cNvPr id="6" name="Picture 2" descr="http://dc.office.msn.com.cn/t/1/7ED2490309B9A21E19CC4A6B31EDAE3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13" t="28991" r="2467" b="38755"/>
            <a:stretch/>
          </p:blipFill>
          <p:spPr bwMode="auto">
            <a:xfrm>
              <a:off x="6096000" y="2681015"/>
              <a:ext cx="4873764" cy="157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096000" y="4334426"/>
              <a:ext cx="4938991" cy="119263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0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One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9114" y="2088292"/>
            <a:ext cx="215007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49114" y="4812958"/>
            <a:ext cx="215007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96898" y="5745893"/>
            <a:ext cx="40839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96898" y="4831492"/>
            <a:ext cx="40839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096898" y="3917092"/>
            <a:ext cx="40839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96898" y="3002692"/>
            <a:ext cx="40839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96898" y="2088292"/>
            <a:ext cx="40839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62679" y="2106912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4662679" y="4831492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8060363" y="2169235"/>
            <a:ext cx="3120443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060363" y="3083635"/>
            <a:ext cx="3120443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8060363" y="3998034"/>
            <a:ext cx="3120443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060363" y="4912433"/>
            <a:ext cx="3120443" cy="75251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070487" y="2129994"/>
            <a:ext cx="1116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b="1" dirty="0">
                <a:solidFill>
                  <a:schemeClr val="accent4"/>
                </a:solidFill>
                <a:cs typeface="+mn-ea"/>
                <a:sym typeface="+mn-lt"/>
              </a:rPr>
              <a:t>72</a:t>
            </a:r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%</a:t>
            </a:r>
            <a:endParaRPr lang="zh-CN" altLang="en-US" sz="48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70487" y="3044393"/>
            <a:ext cx="1116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b="1" dirty="0">
                <a:solidFill>
                  <a:schemeClr val="accent4"/>
                </a:solidFill>
                <a:cs typeface="+mn-ea"/>
                <a:sym typeface="+mn-lt"/>
              </a:rPr>
              <a:t>12</a:t>
            </a:r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%</a:t>
            </a:r>
            <a:endParaRPr lang="zh-CN" altLang="en-US" sz="48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70487" y="3966015"/>
            <a:ext cx="1116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b="1" dirty="0">
                <a:solidFill>
                  <a:schemeClr val="accent4"/>
                </a:solidFill>
                <a:cs typeface="+mn-ea"/>
                <a:sym typeface="+mn-lt"/>
              </a:rPr>
              <a:t>16</a:t>
            </a:r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%</a:t>
            </a:r>
            <a:endParaRPr lang="zh-CN" altLang="en-US" sz="48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70487" y="4880415"/>
            <a:ext cx="1116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b="1" dirty="0">
                <a:solidFill>
                  <a:schemeClr val="accent4"/>
                </a:solidFill>
                <a:cs typeface="+mn-ea"/>
                <a:sym typeface="+mn-lt"/>
              </a:rPr>
              <a:t>63</a:t>
            </a:r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%</a:t>
            </a:r>
            <a:endParaRPr lang="zh-CN" altLang="en-US" sz="48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pic>
        <p:nvPicPr>
          <p:cNvPr id="35" name="Picture 2" descr="http://dc.office.msn.com.cn/t/1/7ED2490309B9A21E19CC4A6B31EDAE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17079" r="21702" b="17508"/>
          <a:stretch/>
        </p:blipFill>
        <p:spPr bwMode="auto">
          <a:xfrm>
            <a:off x="807369" y="2080646"/>
            <a:ext cx="3672891" cy="36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2874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2575" y="1716984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1"/>
                </a:solidFill>
              </a:rPr>
              <a:t>1</a:t>
            </a:r>
            <a:endParaRPr lang="zh-CN" altLang="en-US" sz="8800" b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6383" y="1879594"/>
            <a:ext cx="3120443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2826384" y="2279704"/>
            <a:ext cx="3120443" cy="7525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00" y="1716984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2"/>
                </a:solidFill>
              </a:rPr>
              <a:t>2</a:t>
            </a:r>
            <a:endParaRPr lang="zh-CN" altLang="en-US" sz="8800" b="1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89808" y="1879594"/>
            <a:ext cx="3120443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889809" y="2279704"/>
            <a:ext cx="3120443" cy="75251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32575" y="3192249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3"/>
                </a:solidFill>
              </a:rPr>
              <a:t>3</a:t>
            </a:r>
            <a:endParaRPr lang="zh-CN" altLang="en-US" sz="8800" b="1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26383" y="3354859"/>
            <a:ext cx="3120443" cy="4001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2826384" y="3754969"/>
            <a:ext cx="3120443" cy="75251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92249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4"/>
                </a:solidFill>
              </a:rPr>
              <a:t>4</a:t>
            </a:r>
            <a:endParaRPr lang="zh-CN" altLang="en-US" sz="8800" b="1" dirty="0">
              <a:solidFill>
                <a:schemeClr val="accent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89808" y="3354859"/>
            <a:ext cx="3120443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6889809" y="3754969"/>
            <a:ext cx="3120443" cy="752514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032575" y="4676244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5"/>
                </a:solidFill>
              </a:rPr>
              <a:t>5</a:t>
            </a:r>
            <a:endParaRPr lang="zh-CN" altLang="en-US" sz="8800" b="1" dirty="0">
              <a:solidFill>
                <a:schemeClr val="accent5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6383" y="4838854"/>
            <a:ext cx="312044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2826384" y="5238964"/>
            <a:ext cx="3120443" cy="75251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096000" y="4676244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/>
              <a:t>6</a:t>
            </a:r>
            <a:endParaRPr lang="zh-CN" altLang="en-US" sz="8800" b="1" dirty="0"/>
          </a:p>
        </p:txBody>
      </p:sp>
      <p:sp>
        <p:nvSpPr>
          <p:cNvPr id="35" name="矩形 34"/>
          <p:cNvSpPr/>
          <p:nvPr/>
        </p:nvSpPr>
        <p:spPr>
          <a:xfrm>
            <a:off x="6889808" y="4838854"/>
            <a:ext cx="312044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6889809" y="5238964"/>
            <a:ext cx="3120443" cy="7525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8028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47342" y="380324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0668" y="4391888"/>
            <a:ext cx="3283922" cy="185281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r" defTabSz="609585">
              <a:lnSpc>
                <a:spcPct val="130000"/>
              </a:lnSpc>
            </a:pP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57233" y="2828835"/>
            <a:ext cx="20473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72%</a:t>
            </a:r>
          </a:p>
        </p:txBody>
      </p:sp>
    </p:spTree>
    <p:extLst>
      <p:ext uri="{BB962C8B-B14F-4D97-AF65-F5344CB8AC3E}">
        <p14:creationId xmlns:p14="http://schemas.microsoft.com/office/powerpoint/2010/main" val="39314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1760</Words>
  <Application>Microsoft Office PowerPoint</Application>
  <PresentationFormat>宽屏</PresentationFormat>
  <Paragraphs>194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57</cp:revision>
  <dcterms:created xsi:type="dcterms:W3CDTF">2015-08-18T02:51:41Z</dcterms:created>
  <dcterms:modified xsi:type="dcterms:W3CDTF">2016-04-11T07:59:09Z</dcterms:modified>
  <cp:category/>
</cp:coreProperties>
</file>