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6" r:id="rId3"/>
    <p:sldId id="258" r:id="rId4"/>
    <p:sldId id="267" r:id="rId5"/>
    <p:sldId id="274" r:id="rId6"/>
    <p:sldId id="275" r:id="rId7"/>
    <p:sldId id="276" r:id="rId8"/>
    <p:sldId id="277" r:id="rId9"/>
    <p:sldId id="278" r:id="rId10"/>
    <p:sldId id="279" r:id="rId11"/>
    <p:sldId id="282" r:id="rId12"/>
    <p:sldId id="283" r:id="rId13"/>
    <p:sldId id="284" r:id="rId14"/>
    <p:sldId id="285" r:id="rId15"/>
    <p:sldId id="286" r:id="rId16"/>
    <p:sldId id="287" r:id="rId17"/>
    <p:sldId id="280" r:id="rId18"/>
    <p:sldId id="288" r:id="rId19"/>
    <p:sldId id="289" r:id="rId20"/>
    <p:sldId id="290" r:id="rId21"/>
    <p:sldId id="291" r:id="rId22"/>
    <p:sldId id="292" r:id="rId23"/>
    <p:sldId id="293" r:id="rId24"/>
    <p:sldId id="281" r:id="rId25"/>
    <p:sldId id="294" r:id="rId26"/>
    <p:sldId id="295" r:id="rId27"/>
    <p:sldId id="296" r:id="rId28"/>
    <p:sldId id="297" r:id="rId29"/>
    <p:sldId id="298" r:id="rId30"/>
    <p:sldId id="261" r:id="rId31"/>
    <p:sldId id="326" r:id="rId32"/>
    <p:sldId id="259" r:id="rId33"/>
    <p:sldId id="264" r:id="rId34"/>
    <p:sldId id="325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E42"/>
    <a:srgbClr val="A80C26"/>
    <a:srgbClr val="2261A6"/>
    <a:srgbClr val="DF273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Subtitle here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/>
              <a:t>iSlide</a:t>
            </a:r>
            <a:r>
              <a:rPr lang="en-US" altLang="zh-CN" sz="2800" baseline="40000" dirty="0"/>
              <a:t>®</a:t>
            </a:r>
            <a:r>
              <a:rPr lang="en-US" altLang="zh-CN" sz="2800" dirty="0"/>
              <a:t> PowerPoint </a:t>
            </a:r>
            <a:br>
              <a:rPr lang="en-US" altLang="zh-CN" sz="2800" dirty="0"/>
            </a:br>
            <a:r>
              <a:rPr lang="en-US" altLang="zh-CN" dirty="0">
                <a:solidFill>
                  <a:schemeClr val="accent1"/>
                </a:solidFill>
              </a:rPr>
              <a:t>standard template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9FC58F-9C75-4A99-AE72-3433E3C90246}"/>
              </a:ext>
            </a:extLst>
          </p:cNvPr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7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1" name="ea04d379-70af-4a92-8bbd-a41bdfe546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B81FF8A-B6A3-4797-9CAD-11E0320C8894}"/>
              </a:ext>
            </a:extLst>
          </p:cNvPr>
          <p:cNvGrpSpPr>
            <a:grpSpLocks noChangeAspect="1"/>
          </p:cNvGrpSpPr>
          <p:nvPr/>
        </p:nvGrpSpPr>
        <p:grpSpPr>
          <a:xfrm>
            <a:off x="767029" y="935199"/>
            <a:ext cx="10657942" cy="5198901"/>
            <a:chOff x="862546" y="944724"/>
            <a:chExt cx="10657942" cy="5198901"/>
          </a:xfrm>
        </p:grpSpPr>
        <p:sp>
          <p:nvSpPr>
            <p:cNvPr id="52" name="îSľîḍé">
              <a:extLst>
                <a:ext uri="{FF2B5EF4-FFF2-40B4-BE49-F238E27FC236}">
                  <a16:creationId xmlns:a16="http://schemas.microsoft.com/office/drawing/2014/main" id="{561C47EB-9EBF-4CFF-8CED-AB3F11A4BE57}"/>
                </a:ext>
              </a:extLst>
            </p:cNvPr>
            <p:cNvSpPr/>
            <p:nvPr/>
          </p:nvSpPr>
          <p:spPr bwMode="auto">
            <a:xfrm>
              <a:off x="862546" y="1359000"/>
              <a:ext cx="1077312" cy="1065922"/>
            </a:xfrm>
            <a:prstGeom prst="wedgeEllipseCallout">
              <a:avLst>
                <a:gd name="adj1" fmla="val 70151"/>
                <a:gd name="adj2" fmla="val -49545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53" name="îşļïde">
              <a:extLst>
                <a:ext uri="{FF2B5EF4-FFF2-40B4-BE49-F238E27FC236}">
                  <a16:creationId xmlns:a16="http://schemas.microsoft.com/office/drawing/2014/main" id="{6DF06D31-1376-4AE6-AF4E-B7D5E84D7A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7418" y="944724"/>
              <a:ext cx="3936334" cy="4706981"/>
              <a:chOff x="1423" y="-1124"/>
              <a:chExt cx="4832" cy="5778"/>
            </a:xfrm>
          </p:grpSpPr>
          <p:sp>
            <p:nvSpPr>
              <p:cNvPr id="76" name="ïSḷiḑe">
                <a:extLst>
                  <a:ext uri="{FF2B5EF4-FFF2-40B4-BE49-F238E27FC236}">
                    <a16:creationId xmlns:a16="http://schemas.microsoft.com/office/drawing/2014/main" id="{D6CEE45E-70E3-4E3B-A9C9-2AA09ABFEE30}"/>
                  </a:ext>
                </a:extLst>
              </p:cNvPr>
              <p:cNvSpPr/>
              <p:nvPr/>
            </p:nvSpPr>
            <p:spPr bwMode="auto">
              <a:xfrm>
                <a:off x="1423" y="1565"/>
                <a:ext cx="4832" cy="3089"/>
              </a:xfrm>
              <a:custGeom>
                <a:avLst/>
                <a:gdLst>
                  <a:gd name="T0" fmla="*/ 2042 w 2042"/>
                  <a:gd name="T1" fmla="*/ 1233 h 1306"/>
                  <a:gd name="T2" fmla="*/ 1970 w 2042"/>
                  <a:gd name="T3" fmla="*/ 1306 h 1306"/>
                  <a:gd name="T4" fmla="*/ 72 w 2042"/>
                  <a:gd name="T5" fmla="*/ 1306 h 1306"/>
                  <a:gd name="T6" fmla="*/ 0 w 2042"/>
                  <a:gd name="T7" fmla="*/ 1233 h 1306"/>
                  <a:gd name="T8" fmla="*/ 0 w 2042"/>
                  <a:gd name="T9" fmla="*/ 72 h 1306"/>
                  <a:gd name="T10" fmla="*/ 72 w 2042"/>
                  <a:gd name="T11" fmla="*/ 0 h 1306"/>
                  <a:gd name="T12" fmla="*/ 1970 w 2042"/>
                  <a:gd name="T13" fmla="*/ 0 h 1306"/>
                  <a:gd name="T14" fmla="*/ 2042 w 2042"/>
                  <a:gd name="T15" fmla="*/ 72 h 1306"/>
                  <a:gd name="T16" fmla="*/ 2042 w 2042"/>
                  <a:gd name="T17" fmla="*/ 1233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42" h="1306">
                    <a:moveTo>
                      <a:pt x="2042" y="1233"/>
                    </a:moveTo>
                    <a:cubicBezTo>
                      <a:pt x="2042" y="1273"/>
                      <a:pt x="2009" y="1306"/>
                      <a:pt x="1970" y="1306"/>
                    </a:cubicBezTo>
                    <a:cubicBezTo>
                      <a:pt x="72" y="1306"/>
                      <a:pt x="72" y="1306"/>
                      <a:pt x="72" y="1306"/>
                    </a:cubicBezTo>
                    <a:cubicBezTo>
                      <a:pt x="33" y="1306"/>
                      <a:pt x="0" y="1273"/>
                      <a:pt x="0" y="123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2"/>
                      <a:pt x="33" y="0"/>
                      <a:pt x="72" y="0"/>
                    </a:cubicBezTo>
                    <a:cubicBezTo>
                      <a:pt x="1970" y="0"/>
                      <a:pt x="1970" y="0"/>
                      <a:pt x="1970" y="0"/>
                    </a:cubicBezTo>
                    <a:cubicBezTo>
                      <a:pt x="2009" y="0"/>
                      <a:pt x="2042" y="32"/>
                      <a:pt x="2042" y="72"/>
                    </a:cubicBezTo>
                    <a:cubicBezTo>
                      <a:pt x="2042" y="1233"/>
                      <a:pt x="2042" y="1233"/>
                      <a:pt x="2042" y="123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7" name="iśļiḑè">
                <a:extLst>
                  <a:ext uri="{FF2B5EF4-FFF2-40B4-BE49-F238E27FC236}">
                    <a16:creationId xmlns:a16="http://schemas.microsoft.com/office/drawing/2014/main" id="{2BD83041-AE26-453D-88C0-A0D58F3B12A9}"/>
                  </a:ext>
                </a:extLst>
              </p:cNvPr>
              <p:cNvSpPr/>
              <p:nvPr/>
            </p:nvSpPr>
            <p:spPr bwMode="auto">
              <a:xfrm>
                <a:off x="2594" y="1565"/>
                <a:ext cx="3661" cy="3089"/>
              </a:xfrm>
              <a:custGeom>
                <a:avLst/>
                <a:gdLst>
                  <a:gd name="T0" fmla="*/ 1475 w 1547"/>
                  <a:gd name="T1" fmla="*/ 0 h 1306"/>
                  <a:gd name="T2" fmla="*/ 858 w 1547"/>
                  <a:gd name="T3" fmla="*/ 0 h 1306"/>
                  <a:gd name="T4" fmla="*/ 859 w 1547"/>
                  <a:gd name="T5" fmla="*/ 46 h 1306"/>
                  <a:gd name="T6" fmla="*/ 462 w 1547"/>
                  <a:gd name="T7" fmla="*/ 1003 h 1306"/>
                  <a:gd name="T8" fmla="*/ 0 w 1547"/>
                  <a:gd name="T9" fmla="*/ 1306 h 1306"/>
                  <a:gd name="T10" fmla="*/ 1475 w 1547"/>
                  <a:gd name="T11" fmla="*/ 1306 h 1306"/>
                  <a:gd name="T12" fmla="*/ 1547 w 1547"/>
                  <a:gd name="T13" fmla="*/ 1233 h 1306"/>
                  <a:gd name="T14" fmla="*/ 1547 w 1547"/>
                  <a:gd name="T15" fmla="*/ 72 h 1306"/>
                  <a:gd name="T16" fmla="*/ 1475 w 1547"/>
                  <a:gd name="T17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7" h="1306">
                    <a:moveTo>
                      <a:pt x="1475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9" y="15"/>
                      <a:pt x="859" y="30"/>
                      <a:pt x="859" y="46"/>
                    </a:cubicBezTo>
                    <a:cubicBezTo>
                      <a:pt x="859" y="404"/>
                      <a:pt x="715" y="751"/>
                      <a:pt x="462" y="1003"/>
                    </a:cubicBezTo>
                    <a:cubicBezTo>
                      <a:pt x="330" y="1136"/>
                      <a:pt x="172" y="1238"/>
                      <a:pt x="0" y="1306"/>
                    </a:cubicBezTo>
                    <a:cubicBezTo>
                      <a:pt x="1475" y="1306"/>
                      <a:pt x="1475" y="1306"/>
                      <a:pt x="1475" y="1306"/>
                    </a:cubicBezTo>
                    <a:cubicBezTo>
                      <a:pt x="1514" y="1306"/>
                      <a:pt x="1547" y="1273"/>
                      <a:pt x="1547" y="1233"/>
                    </a:cubicBezTo>
                    <a:cubicBezTo>
                      <a:pt x="1547" y="72"/>
                      <a:pt x="1547" y="72"/>
                      <a:pt x="1547" y="72"/>
                    </a:cubicBezTo>
                    <a:cubicBezTo>
                      <a:pt x="1547" y="32"/>
                      <a:pt x="1514" y="0"/>
                      <a:pt x="147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8" name="i$ḷïḍé">
                <a:extLst>
                  <a:ext uri="{FF2B5EF4-FFF2-40B4-BE49-F238E27FC236}">
                    <a16:creationId xmlns:a16="http://schemas.microsoft.com/office/drawing/2014/main" id="{78EF7A19-D1AC-4DD9-B149-98E05DD32AE9}"/>
                  </a:ext>
                </a:extLst>
              </p:cNvPr>
              <p:cNvSpPr/>
              <p:nvPr/>
            </p:nvSpPr>
            <p:spPr bwMode="auto">
              <a:xfrm>
                <a:off x="1591" y="1740"/>
                <a:ext cx="4496" cy="27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9" name="íṥḷíďe">
                <a:extLst>
                  <a:ext uri="{FF2B5EF4-FFF2-40B4-BE49-F238E27FC236}">
                    <a16:creationId xmlns:a16="http://schemas.microsoft.com/office/drawing/2014/main" id="{C00DD425-EE77-4F6A-A1BB-CCB2824E8FFF}"/>
                  </a:ext>
                </a:extLst>
              </p:cNvPr>
              <p:cNvSpPr/>
              <p:nvPr/>
            </p:nvSpPr>
            <p:spPr bwMode="auto">
              <a:xfrm>
                <a:off x="3789" y="1605"/>
                <a:ext cx="100" cy="10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0" name="ïśḷídé">
                <a:extLst>
                  <a:ext uri="{FF2B5EF4-FFF2-40B4-BE49-F238E27FC236}">
                    <a16:creationId xmlns:a16="http://schemas.microsoft.com/office/drawing/2014/main" id="{AC26A48F-F657-46F4-9F0A-7632F9780AB3}"/>
                  </a:ext>
                </a:extLst>
              </p:cNvPr>
              <p:cNvSpPr/>
              <p:nvPr/>
            </p:nvSpPr>
            <p:spPr bwMode="auto">
              <a:xfrm>
                <a:off x="3775" y="1591"/>
                <a:ext cx="128" cy="128"/>
              </a:xfrm>
              <a:custGeom>
                <a:avLst/>
                <a:gdLst>
                  <a:gd name="T0" fmla="*/ 48 w 54"/>
                  <a:gd name="T1" fmla="*/ 27 h 54"/>
                  <a:gd name="T2" fmla="*/ 43 w 54"/>
                  <a:gd name="T3" fmla="*/ 27 h 54"/>
                  <a:gd name="T4" fmla="*/ 39 w 54"/>
                  <a:gd name="T5" fmla="*/ 39 h 54"/>
                  <a:gd name="T6" fmla="*/ 27 w 54"/>
                  <a:gd name="T7" fmla="*/ 43 h 54"/>
                  <a:gd name="T8" fmla="*/ 15 w 54"/>
                  <a:gd name="T9" fmla="*/ 39 h 54"/>
                  <a:gd name="T10" fmla="*/ 11 w 54"/>
                  <a:gd name="T11" fmla="*/ 27 h 54"/>
                  <a:gd name="T12" fmla="*/ 15 w 54"/>
                  <a:gd name="T13" fmla="*/ 16 h 54"/>
                  <a:gd name="T14" fmla="*/ 27 w 54"/>
                  <a:gd name="T15" fmla="*/ 11 h 54"/>
                  <a:gd name="T16" fmla="*/ 39 w 54"/>
                  <a:gd name="T17" fmla="*/ 16 h 54"/>
                  <a:gd name="T18" fmla="*/ 43 w 54"/>
                  <a:gd name="T19" fmla="*/ 27 h 54"/>
                  <a:gd name="T20" fmla="*/ 48 w 54"/>
                  <a:gd name="T21" fmla="*/ 27 h 54"/>
                  <a:gd name="T22" fmla="*/ 54 w 54"/>
                  <a:gd name="T23" fmla="*/ 27 h 54"/>
                  <a:gd name="T24" fmla="*/ 27 w 54"/>
                  <a:gd name="T25" fmla="*/ 0 h 54"/>
                  <a:gd name="T26" fmla="*/ 0 w 54"/>
                  <a:gd name="T27" fmla="*/ 27 h 54"/>
                  <a:gd name="T28" fmla="*/ 27 w 54"/>
                  <a:gd name="T29" fmla="*/ 54 h 54"/>
                  <a:gd name="T30" fmla="*/ 54 w 54"/>
                  <a:gd name="T31" fmla="*/ 27 h 54"/>
                  <a:gd name="T32" fmla="*/ 48 w 54"/>
                  <a:gd name="T33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54">
                    <a:moveTo>
                      <a:pt x="48" y="27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2"/>
                      <a:pt x="41" y="36"/>
                      <a:pt x="39" y="39"/>
                    </a:cubicBezTo>
                    <a:cubicBezTo>
                      <a:pt x="36" y="42"/>
                      <a:pt x="32" y="43"/>
                      <a:pt x="27" y="43"/>
                    </a:cubicBezTo>
                    <a:cubicBezTo>
                      <a:pt x="22" y="43"/>
                      <a:pt x="18" y="42"/>
                      <a:pt x="15" y="39"/>
                    </a:cubicBezTo>
                    <a:cubicBezTo>
                      <a:pt x="13" y="36"/>
                      <a:pt x="11" y="32"/>
                      <a:pt x="11" y="27"/>
                    </a:cubicBezTo>
                    <a:cubicBezTo>
                      <a:pt x="11" y="23"/>
                      <a:pt x="13" y="19"/>
                      <a:pt x="15" y="16"/>
                    </a:cubicBezTo>
                    <a:cubicBezTo>
                      <a:pt x="18" y="13"/>
                      <a:pt x="22" y="11"/>
                      <a:pt x="27" y="11"/>
                    </a:cubicBezTo>
                    <a:cubicBezTo>
                      <a:pt x="32" y="11"/>
                      <a:pt x="36" y="13"/>
                      <a:pt x="39" y="16"/>
                    </a:cubicBezTo>
                    <a:cubicBezTo>
                      <a:pt x="41" y="19"/>
                      <a:pt x="43" y="23"/>
                      <a:pt x="43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4"/>
                      <a:pt x="27" y="54"/>
                    </a:cubicBezTo>
                    <a:cubicBezTo>
                      <a:pt x="42" y="54"/>
                      <a:pt x="54" y="42"/>
                      <a:pt x="54" y="27"/>
                    </a:cubicBezTo>
                    <a:lnTo>
                      <a:pt x="48" y="27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1" name="îšľiḋê">
                <a:extLst>
                  <a:ext uri="{FF2B5EF4-FFF2-40B4-BE49-F238E27FC236}">
                    <a16:creationId xmlns:a16="http://schemas.microsoft.com/office/drawing/2014/main" id="{C2EFD197-EDA5-4ACA-9761-E13D81DE4321}"/>
                  </a:ext>
                </a:extLst>
              </p:cNvPr>
              <p:cNvSpPr/>
              <p:nvPr/>
            </p:nvSpPr>
            <p:spPr bwMode="auto">
              <a:xfrm>
                <a:off x="1591" y="1017"/>
                <a:ext cx="4396" cy="3459"/>
              </a:xfrm>
              <a:custGeom>
                <a:avLst/>
                <a:gdLst>
                  <a:gd name="T0" fmla="*/ 1775 w 1858"/>
                  <a:gd name="T1" fmla="*/ 431 h 1463"/>
                  <a:gd name="T2" fmla="*/ 1462 w 1858"/>
                  <a:gd name="T3" fmla="*/ 0 h 1463"/>
                  <a:gd name="T4" fmla="*/ 1383 w 1858"/>
                  <a:gd name="T5" fmla="*/ 79 h 1463"/>
                  <a:gd name="T6" fmla="*/ 1673 w 1858"/>
                  <a:gd name="T7" fmla="*/ 476 h 1463"/>
                  <a:gd name="T8" fmla="*/ 1702 w 1858"/>
                  <a:gd name="T9" fmla="*/ 823 h 1463"/>
                  <a:gd name="T10" fmla="*/ 1393 w 1858"/>
                  <a:gd name="T11" fmla="*/ 1072 h 1463"/>
                  <a:gd name="T12" fmla="*/ 1108 w 1858"/>
                  <a:gd name="T13" fmla="*/ 1143 h 1463"/>
                  <a:gd name="T14" fmla="*/ 1050 w 1858"/>
                  <a:gd name="T15" fmla="*/ 1095 h 1463"/>
                  <a:gd name="T16" fmla="*/ 1064 w 1858"/>
                  <a:gd name="T17" fmla="*/ 1052 h 1463"/>
                  <a:gd name="T18" fmla="*/ 1001 w 1858"/>
                  <a:gd name="T19" fmla="*/ 976 h 1463"/>
                  <a:gd name="T20" fmla="*/ 1005 w 1858"/>
                  <a:gd name="T21" fmla="*/ 943 h 1463"/>
                  <a:gd name="T22" fmla="*/ 870 w 1858"/>
                  <a:gd name="T23" fmla="*/ 809 h 1463"/>
                  <a:gd name="T24" fmla="*/ 809 w 1858"/>
                  <a:gd name="T25" fmla="*/ 824 h 1463"/>
                  <a:gd name="T26" fmla="*/ 819 w 1858"/>
                  <a:gd name="T27" fmla="*/ 777 h 1463"/>
                  <a:gd name="T28" fmla="*/ 698 w 1858"/>
                  <a:gd name="T29" fmla="*/ 656 h 1463"/>
                  <a:gd name="T30" fmla="*/ 671 w 1858"/>
                  <a:gd name="T31" fmla="*/ 659 h 1463"/>
                  <a:gd name="T32" fmla="*/ 671 w 1858"/>
                  <a:gd name="T33" fmla="*/ 656 h 1463"/>
                  <a:gd name="T34" fmla="*/ 591 w 1858"/>
                  <a:gd name="T35" fmla="*/ 547 h 1463"/>
                  <a:gd name="T36" fmla="*/ 599 w 1858"/>
                  <a:gd name="T37" fmla="*/ 503 h 1463"/>
                  <a:gd name="T38" fmla="*/ 474 w 1858"/>
                  <a:gd name="T39" fmla="*/ 378 h 1463"/>
                  <a:gd name="T40" fmla="*/ 408 w 1858"/>
                  <a:gd name="T41" fmla="*/ 397 h 1463"/>
                  <a:gd name="T42" fmla="*/ 410 w 1858"/>
                  <a:gd name="T43" fmla="*/ 378 h 1463"/>
                  <a:gd name="T44" fmla="*/ 386 w 1858"/>
                  <a:gd name="T45" fmla="*/ 306 h 1463"/>
                  <a:gd name="T46" fmla="*/ 193 w 1858"/>
                  <a:gd name="T47" fmla="*/ 306 h 1463"/>
                  <a:gd name="T48" fmla="*/ 193 w 1858"/>
                  <a:gd name="T49" fmla="*/ 306 h 1463"/>
                  <a:gd name="T50" fmla="*/ 0 w 1858"/>
                  <a:gd name="T51" fmla="*/ 306 h 1463"/>
                  <a:gd name="T52" fmla="*/ 0 w 1858"/>
                  <a:gd name="T53" fmla="*/ 1462 h 1463"/>
                  <a:gd name="T54" fmla="*/ 991 w 1858"/>
                  <a:gd name="T55" fmla="*/ 1463 h 1463"/>
                  <a:gd name="T56" fmla="*/ 991 w 1858"/>
                  <a:gd name="T57" fmla="*/ 1462 h 1463"/>
                  <a:gd name="T58" fmla="*/ 1269 w 1858"/>
                  <a:gd name="T59" fmla="*/ 1462 h 1463"/>
                  <a:gd name="T60" fmla="*/ 1270 w 1858"/>
                  <a:gd name="T61" fmla="*/ 1450 h 1463"/>
                  <a:gd name="T62" fmla="*/ 1248 w 1858"/>
                  <a:gd name="T63" fmla="*/ 1383 h 1463"/>
                  <a:gd name="T64" fmla="*/ 1270 w 1858"/>
                  <a:gd name="T65" fmla="*/ 1316 h 1463"/>
                  <a:gd name="T66" fmla="*/ 1234 w 1858"/>
                  <a:gd name="T67" fmla="*/ 1233 h 1463"/>
                  <a:gd name="T68" fmla="*/ 1432 w 1858"/>
                  <a:gd name="T69" fmla="*/ 1177 h 1463"/>
                  <a:gd name="T70" fmla="*/ 1805 w 1858"/>
                  <a:gd name="T71" fmla="*/ 866 h 1463"/>
                  <a:gd name="T72" fmla="*/ 1775 w 1858"/>
                  <a:gd name="T73" fmla="*/ 431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58" h="1463">
                    <a:moveTo>
                      <a:pt x="1775" y="431"/>
                    </a:moveTo>
                    <a:cubicBezTo>
                      <a:pt x="1714" y="292"/>
                      <a:pt x="1605" y="143"/>
                      <a:pt x="1462" y="0"/>
                    </a:cubicBezTo>
                    <a:cubicBezTo>
                      <a:pt x="1383" y="79"/>
                      <a:pt x="1383" y="79"/>
                      <a:pt x="1383" y="79"/>
                    </a:cubicBezTo>
                    <a:cubicBezTo>
                      <a:pt x="1517" y="212"/>
                      <a:pt x="1617" y="350"/>
                      <a:pt x="1673" y="476"/>
                    </a:cubicBezTo>
                    <a:cubicBezTo>
                      <a:pt x="1733" y="609"/>
                      <a:pt x="1742" y="726"/>
                      <a:pt x="1702" y="823"/>
                    </a:cubicBezTo>
                    <a:cubicBezTo>
                      <a:pt x="1658" y="928"/>
                      <a:pt x="1554" y="1012"/>
                      <a:pt x="1393" y="1072"/>
                    </a:cubicBezTo>
                    <a:cubicBezTo>
                      <a:pt x="1311" y="1102"/>
                      <a:pt x="1216" y="1126"/>
                      <a:pt x="1108" y="1143"/>
                    </a:cubicBezTo>
                    <a:cubicBezTo>
                      <a:pt x="1095" y="1121"/>
                      <a:pt x="1075" y="1103"/>
                      <a:pt x="1050" y="1095"/>
                    </a:cubicBezTo>
                    <a:cubicBezTo>
                      <a:pt x="1059" y="1083"/>
                      <a:pt x="1064" y="1068"/>
                      <a:pt x="1064" y="1052"/>
                    </a:cubicBezTo>
                    <a:cubicBezTo>
                      <a:pt x="1064" y="1014"/>
                      <a:pt x="1037" y="983"/>
                      <a:pt x="1001" y="976"/>
                    </a:cubicBezTo>
                    <a:cubicBezTo>
                      <a:pt x="1003" y="966"/>
                      <a:pt x="1005" y="955"/>
                      <a:pt x="1005" y="943"/>
                    </a:cubicBezTo>
                    <a:cubicBezTo>
                      <a:pt x="1005" y="869"/>
                      <a:pt x="945" y="809"/>
                      <a:pt x="870" y="809"/>
                    </a:cubicBezTo>
                    <a:cubicBezTo>
                      <a:pt x="849" y="809"/>
                      <a:pt x="828" y="814"/>
                      <a:pt x="809" y="824"/>
                    </a:cubicBezTo>
                    <a:cubicBezTo>
                      <a:pt x="816" y="809"/>
                      <a:pt x="819" y="793"/>
                      <a:pt x="819" y="777"/>
                    </a:cubicBezTo>
                    <a:cubicBezTo>
                      <a:pt x="819" y="710"/>
                      <a:pt x="765" y="656"/>
                      <a:pt x="698" y="656"/>
                    </a:cubicBezTo>
                    <a:cubicBezTo>
                      <a:pt x="689" y="656"/>
                      <a:pt x="679" y="657"/>
                      <a:pt x="671" y="659"/>
                    </a:cubicBezTo>
                    <a:cubicBezTo>
                      <a:pt x="671" y="658"/>
                      <a:pt x="671" y="657"/>
                      <a:pt x="671" y="656"/>
                    </a:cubicBezTo>
                    <a:cubicBezTo>
                      <a:pt x="671" y="605"/>
                      <a:pt x="637" y="561"/>
                      <a:pt x="591" y="547"/>
                    </a:cubicBezTo>
                    <a:cubicBezTo>
                      <a:pt x="596" y="533"/>
                      <a:pt x="599" y="518"/>
                      <a:pt x="599" y="503"/>
                    </a:cubicBezTo>
                    <a:cubicBezTo>
                      <a:pt x="599" y="434"/>
                      <a:pt x="543" y="378"/>
                      <a:pt x="474" y="378"/>
                    </a:cubicBezTo>
                    <a:cubicBezTo>
                      <a:pt x="450" y="378"/>
                      <a:pt x="427" y="385"/>
                      <a:pt x="408" y="397"/>
                    </a:cubicBezTo>
                    <a:cubicBezTo>
                      <a:pt x="409" y="390"/>
                      <a:pt x="410" y="384"/>
                      <a:pt x="410" y="378"/>
                    </a:cubicBezTo>
                    <a:cubicBezTo>
                      <a:pt x="410" y="351"/>
                      <a:pt x="401" y="326"/>
                      <a:pt x="386" y="306"/>
                    </a:cubicBezTo>
                    <a:cubicBezTo>
                      <a:pt x="193" y="306"/>
                      <a:pt x="193" y="306"/>
                      <a:pt x="193" y="306"/>
                    </a:cubicBezTo>
                    <a:cubicBezTo>
                      <a:pt x="193" y="306"/>
                      <a:pt x="193" y="306"/>
                      <a:pt x="193" y="306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1462"/>
                      <a:pt x="0" y="1462"/>
                      <a:pt x="0" y="1462"/>
                    </a:cubicBezTo>
                    <a:cubicBezTo>
                      <a:pt x="991" y="1463"/>
                      <a:pt x="991" y="1463"/>
                      <a:pt x="991" y="1463"/>
                    </a:cubicBezTo>
                    <a:cubicBezTo>
                      <a:pt x="991" y="1462"/>
                      <a:pt x="991" y="1462"/>
                      <a:pt x="991" y="1462"/>
                    </a:cubicBezTo>
                    <a:cubicBezTo>
                      <a:pt x="1269" y="1462"/>
                      <a:pt x="1269" y="1462"/>
                      <a:pt x="1269" y="1462"/>
                    </a:cubicBezTo>
                    <a:cubicBezTo>
                      <a:pt x="1270" y="1458"/>
                      <a:pt x="1270" y="1454"/>
                      <a:pt x="1270" y="1450"/>
                    </a:cubicBezTo>
                    <a:cubicBezTo>
                      <a:pt x="1270" y="1425"/>
                      <a:pt x="1262" y="1402"/>
                      <a:pt x="1248" y="1383"/>
                    </a:cubicBezTo>
                    <a:cubicBezTo>
                      <a:pt x="1262" y="1365"/>
                      <a:pt x="1270" y="1341"/>
                      <a:pt x="1270" y="1316"/>
                    </a:cubicBezTo>
                    <a:cubicBezTo>
                      <a:pt x="1270" y="1283"/>
                      <a:pt x="1256" y="1254"/>
                      <a:pt x="1234" y="1233"/>
                    </a:cubicBezTo>
                    <a:cubicBezTo>
                      <a:pt x="1306" y="1218"/>
                      <a:pt x="1372" y="1199"/>
                      <a:pt x="1432" y="1177"/>
                    </a:cubicBezTo>
                    <a:cubicBezTo>
                      <a:pt x="1623" y="1106"/>
                      <a:pt x="1749" y="1001"/>
                      <a:pt x="1805" y="866"/>
                    </a:cubicBezTo>
                    <a:cubicBezTo>
                      <a:pt x="1858" y="739"/>
                      <a:pt x="1848" y="593"/>
                      <a:pt x="1775" y="43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2" name="ïṧļiḓé">
                <a:extLst>
                  <a:ext uri="{FF2B5EF4-FFF2-40B4-BE49-F238E27FC236}">
                    <a16:creationId xmlns:a16="http://schemas.microsoft.com/office/drawing/2014/main" id="{3AD3A1FA-1C0D-4FF8-8046-298069B33890}"/>
                  </a:ext>
                </a:extLst>
              </p:cNvPr>
              <p:cNvSpPr/>
              <p:nvPr/>
            </p:nvSpPr>
            <p:spPr bwMode="auto">
              <a:xfrm>
                <a:off x="1591" y="1052"/>
                <a:ext cx="4344" cy="3424"/>
              </a:xfrm>
              <a:custGeom>
                <a:avLst/>
                <a:gdLst>
                  <a:gd name="T0" fmla="*/ 1756 w 1836"/>
                  <a:gd name="T1" fmla="*/ 424 h 1448"/>
                  <a:gd name="T2" fmla="*/ 1447 w 1836"/>
                  <a:gd name="T3" fmla="*/ 0 h 1448"/>
                  <a:gd name="T4" fmla="*/ 1398 w 1836"/>
                  <a:gd name="T5" fmla="*/ 49 h 1448"/>
                  <a:gd name="T6" fmla="*/ 1693 w 1836"/>
                  <a:gd name="T7" fmla="*/ 452 h 1448"/>
                  <a:gd name="T8" fmla="*/ 1722 w 1836"/>
                  <a:gd name="T9" fmla="*/ 816 h 1448"/>
                  <a:gd name="T10" fmla="*/ 981 w 1836"/>
                  <a:gd name="T11" fmla="*/ 1166 h 1448"/>
                  <a:gd name="T12" fmla="*/ 836 w 1836"/>
                  <a:gd name="T13" fmla="*/ 1023 h 1448"/>
                  <a:gd name="T14" fmla="*/ 755 w 1836"/>
                  <a:gd name="T15" fmla="*/ 1048 h 1448"/>
                  <a:gd name="T16" fmla="*/ 706 w 1836"/>
                  <a:gd name="T17" fmla="*/ 1026 h 1448"/>
                  <a:gd name="T18" fmla="*/ 711 w 1836"/>
                  <a:gd name="T19" fmla="*/ 978 h 1448"/>
                  <a:gd name="T20" fmla="*/ 505 w 1836"/>
                  <a:gd name="T21" fmla="*/ 772 h 1448"/>
                  <a:gd name="T22" fmla="*/ 446 w 1836"/>
                  <a:gd name="T23" fmla="*/ 780 h 1448"/>
                  <a:gd name="T24" fmla="*/ 318 w 1836"/>
                  <a:gd name="T25" fmla="*/ 669 h 1448"/>
                  <a:gd name="T26" fmla="*/ 135 w 1836"/>
                  <a:gd name="T27" fmla="*/ 497 h 1448"/>
                  <a:gd name="T28" fmla="*/ 0 w 1836"/>
                  <a:gd name="T29" fmla="*/ 557 h 1448"/>
                  <a:gd name="T30" fmla="*/ 0 w 1836"/>
                  <a:gd name="T31" fmla="*/ 1026 h 1448"/>
                  <a:gd name="T32" fmla="*/ 0 w 1836"/>
                  <a:gd name="T33" fmla="*/ 1026 h 1448"/>
                  <a:gd name="T34" fmla="*/ 0 w 1836"/>
                  <a:gd name="T35" fmla="*/ 1448 h 1448"/>
                  <a:gd name="T36" fmla="*/ 1113 w 1836"/>
                  <a:gd name="T37" fmla="*/ 1448 h 1448"/>
                  <a:gd name="T38" fmla="*/ 1126 w 1836"/>
                  <a:gd name="T39" fmla="*/ 1378 h 1448"/>
                  <a:gd name="T40" fmla="*/ 1054 w 1836"/>
                  <a:gd name="T41" fmla="*/ 1227 h 1448"/>
                  <a:gd name="T42" fmla="*/ 1424 w 1836"/>
                  <a:gd name="T43" fmla="*/ 1142 h 1448"/>
                  <a:gd name="T44" fmla="*/ 1786 w 1836"/>
                  <a:gd name="T45" fmla="*/ 843 h 1448"/>
                  <a:gd name="T46" fmla="*/ 1756 w 1836"/>
                  <a:gd name="T47" fmla="*/ 424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6" h="1448">
                    <a:moveTo>
                      <a:pt x="1756" y="424"/>
                    </a:moveTo>
                    <a:cubicBezTo>
                      <a:pt x="1695" y="288"/>
                      <a:pt x="1589" y="141"/>
                      <a:pt x="1447" y="0"/>
                    </a:cubicBezTo>
                    <a:cubicBezTo>
                      <a:pt x="1398" y="49"/>
                      <a:pt x="1398" y="49"/>
                      <a:pt x="1398" y="49"/>
                    </a:cubicBezTo>
                    <a:cubicBezTo>
                      <a:pt x="1534" y="184"/>
                      <a:pt x="1635" y="324"/>
                      <a:pt x="1693" y="452"/>
                    </a:cubicBezTo>
                    <a:cubicBezTo>
                      <a:pt x="1754" y="591"/>
                      <a:pt x="1764" y="713"/>
                      <a:pt x="1722" y="816"/>
                    </a:cubicBezTo>
                    <a:cubicBezTo>
                      <a:pt x="1644" y="1004"/>
                      <a:pt x="1390" y="1123"/>
                      <a:pt x="981" y="1166"/>
                    </a:cubicBezTo>
                    <a:cubicBezTo>
                      <a:pt x="980" y="1087"/>
                      <a:pt x="916" y="1023"/>
                      <a:pt x="836" y="1023"/>
                    </a:cubicBezTo>
                    <a:cubicBezTo>
                      <a:pt x="806" y="1023"/>
                      <a:pt x="778" y="1032"/>
                      <a:pt x="755" y="1048"/>
                    </a:cubicBezTo>
                    <a:cubicBezTo>
                      <a:pt x="741" y="1038"/>
                      <a:pt x="724" y="1030"/>
                      <a:pt x="706" y="1026"/>
                    </a:cubicBezTo>
                    <a:cubicBezTo>
                      <a:pt x="709" y="1011"/>
                      <a:pt x="711" y="995"/>
                      <a:pt x="711" y="978"/>
                    </a:cubicBezTo>
                    <a:cubicBezTo>
                      <a:pt x="711" y="864"/>
                      <a:pt x="619" y="772"/>
                      <a:pt x="505" y="772"/>
                    </a:cubicBezTo>
                    <a:cubicBezTo>
                      <a:pt x="485" y="772"/>
                      <a:pt x="465" y="775"/>
                      <a:pt x="446" y="780"/>
                    </a:cubicBezTo>
                    <a:cubicBezTo>
                      <a:pt x="423" y="725"/>
                      <a:pt x="376" y="684"/>
                      <a:pt x="318" y="669"/>
                    </a:cubicBezTo>
                    <a:cubicBezTo>
                      <a:pt x="311" y="573"/>
                      <a:pt x="232" y="497"/>
                      <a:pt x="135" y="497"/>
                    </a:cubicBezTo>
                    <a:cubicBezTo>
                      <a:pt x="81" y="497"/>
                      <a:pt x="33" y="520"/>
                      <a:pt x="0" y="557"/>
                    </a:cubicBezTo>
                    <a:cubicBezTo>
                      <a:pt x="0" y="1026"/>
                      <a:pt x="0" y="1026"/>
                      <a:pt x="0" y="1026"/>
                    </a:cubicBezTo>
                    <a:cubicBezTo>
                      <a:pt x="0" y="1026"/>
                      <a:pt x="0" y="1026"/>
                      <a:pt x="0" y="1026"/>
                    </a:cubicBezTo>
                    <a:cubicBezTo>
                      <a:pt x="0" y="1448"/>
                      <a:pt x="0" y="1448"/>
                      <a:pt x="0" y="1448"/>
                    </a:cubicBezTo>
                    <a:cubicBezTo>
                      <a:pt x="1113" y="1448"/>
                      <a:pt x="1113" y="1448"/>
                      <a:pt x="1113" y="1448"/>
                    </a:cubicBezTo>
                    <a:cubicBezTo>
                      <a:pt x="1121" y="1426"/>
                      <a:pt x="1126" y="1403"/>
                      <a:pt x="1126" y="1378"/>
                    </a:cubicBezTo>
                    <a:cubicBezTo>
                      <a:pt x="1126" y="1317"/>
                      <a:pt x="1098" y="1263"/>
                      <a:pt x="1054" y="1227"/>
                    </a:cubicBezTo>
                    <a:cubicBezTo>
                      <a:pt x="1197" y="1209"/>
                      <a:pt x="1321" y="1180"/>
                      <a:pt x="1424" y="1142"/>
                    </a:cubicBezTo>
                    <a:cubicBezTo>
                      <a:pt x="1610" y="1073"/>
                      <a:pt x="1732" y="972"/>
                      <a:pt x="1786" y="843"/>
                    </a:cubicBezTo>
                    <a:cubicBezTo>
                      <a:pt x="1836" y="722"/>
                      <a:pt x="1826" y="581"/>
                      <a:pt x="1756" y="424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3" name="îṡliďê">
                <a:extLst>
                  <a:ext uri="{FF2B5EF4-FFF2-40B4-BE49-F238E27FC236}">
                    <a16:creationId xmlns:a16="http://schemas.microsoft.com/office/drawing/2014/main" id="{72DCFBA2-0307-46E8-81EF-895A53FF7E9B}"/>
                  </a:ext>
                </a:extLst>
              </p:cNvPr>
              <p:cNvSpPr/>
              <p:nvPr/>
            </p:nvSpPr>
            <p:spPr bwMode="auto">
              <a:xfrm>
                <a:off x="1605" y="1064"/>
                <a:ext cx="4406" cy="3426"/>
              </a:xfrm>
              <a:custGeom>
                <a:avLst/>
                <a:gdLst>
                  <a:gd name="T0" fmla="*/ 1429 w 1862"/>
                  <a:gd name="T1" fmla="*/ 0 h 1449"/>
                  <a:gd name="T2" fmla="*/ 1400 w 1862"/>
                  <a:gd name="T3" fmla="*/ 30 h 1449"/>
                  <a:gd name="T4" fmla="*/ 1733 w 1862"/>
                  <a:gd name="T5" fmla="*/ 809 h 1449"/>
                  <a:gd name="T6" fmla="*/ 653 w 1862"/>
                  <a:gd name="T7" fmla="*/ 1195 h 1449"/>
                  <a:gd name="T8" fmla="*/ 653 w 1862"/>
                  <a:gd name="T9" fmla="*/ 1187 h 1449"/>
                  <a:gd name="T10" fmla="*/ 526 w 1862"/>
                  <a:gd name="T11" fmla="*/ 1062 h 1449"/>
                  <a:gd name="T12" fmla="*/ 465 w 1862"/>
                  <a:gd name="T13" fmla="*/ 1078 h 1449"/>
                  <a:gd name="T14" fmla="*/ 361 w 1862"/>
                  <a:gd name="T15" fmla="*/ 1018 h 1449"/>
                  <a:gd name="T16" fmla="*/ 361 w 1862"/>
                  <a:gd name="T17" fmla="*/ 1017 h 1449"/>
                  <a:gd name="T18" fmla="*/ 232 w 1862"/>
                  <a:gd name="T19" fmla="*/ 891 h 1449"/>
                  <a:gd name="T20" fmla="*/ 116 w 1862"/>
                  <a:gd name="T21" fmla="*/ 968 h 1449"/>
                  <a:gd name="T22" fmla="*/ 79 w 1862"/>
                  <a:gd name="T23" fmla="*/ 962 h 1449"/>
                  <a:gd name="T24" fmla="*/ 0 w 1862"/>
                  <a:gd name="T25" fmla="*/ 998 h 1449"/>
                  <a:gd name="T26" fmla="*/ 4 w 1862"/>
                  <a:gd name="T27" fmla="*/ 1449 h 1449"/>
                  <a:gd name="T28" fmla="*/ 773 w 1862"/>
                  <a:gd name="T29" fmla="*/ 1443 h 1449"/>
                  <a:gd name="T30" fmla="*/ 822 w 1862"/>
                  <a:gd name="T31" fmla="*/ 1339 h 1449"/>
                  <a:gd name="T32" fmla="*/ 768 w 1862"/>
                  <a:gd name="T33" fmla="*/ 1233 h 1449"/>
                  <a:gd name="T34" fmla="*/ 1421 w 1862"/>
                  <a:gd name="T35" fmla="*/ 1120 h 1449"/>
                  <a:gd name="T36" fmla="*/ 1772 w 1862"/>
                  <a:gd name="T37" fmla="*/ 825 h 1449"/>
                  <a:gd name="T38" fmla="*/ 1429 w 1862"/>
                  <a:gd name="T39" fmla="*/ 0 h 1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62" h="1449">
                    <a:moveTo>
                      <a:pt x="1429" y="0"/>
                    </a:moveTo>
                    <a:cubicBezTo>
                      <a:pt x="1400" y="30"/>
                      <a:pt x="1400" y="30"/>
                      <a:pt x="1400" y="30"/>
                    </a:cubicBezTo>
                    <a:cubicBezTo>
                      <a:pt x="1694" y="320"/>
                      <a:pt x="1816" y="604"/>
                      <a:pt x="1733" y="809"/>
                    </a:cubicBezTo>
                    <a:cubicBezTo>
                      <a:pt x="1636" y="1050"/>
                      <a:pt x="1263" y="1183"/>
                      <a:pt x="653" y="1195"/>
                    </a:cubicBezTo>
                    <a:cubicBezTo>
                      <a:pt x="653" y="1192"/>
                      <a:pt x="653" y="1190"/>
                      <a:pt x="653" y="1187"/>
                    </a:cubicBezTo>
                    <a:cubicBezTo>
                      <a:pt x="653" y="1117"/>
                      <a:pt x="596" y="1061"/>
                      <a:pt x="526" y="1062"/>
                    </a:cubicBezTo>
                    <a:cubicBezTo>
                      <a:pt x="504" y="1062"/>
                      <a:pt x="483" y="1068"/>
                      <a:pt x="465" y="1078"/>
                    </a:cubicBezTo>
                    <a:cubicBezTo>
                      <a:pt x="442" y="1044"/>
                      <a:pt x="404" y="1021"/>
                      <a:pt x="361" y="1018"/>
                    </a:cubicBezTo>
                    <a:cubicBezTo>
                      <a:pt x="361" y="1017"/>
                      <a:pt x="361" y="1017"/>
                      <a:pt x="361" y="1017"/>
                    </a:cubicBezTo>
                    <a:cubicBezTo>
                      <a:pt x="360" y="947"/>
                      <a:pt x="303" y="890"/>
                      <a:pt x="232" y="891"/>
                    </a:cubicBezTo>
                    <a:cubicBezTo>
                      <a:pt x="180" y="891"/>
                      <a:pt x="136" y="923"/>
                      <a:pt x="116" y="968"/>
                    </a:cubicBezTo>
                    <a:cubicBezTo>
                      <a:pt x="105" y="964"/>
                      <a:pt x="92" y="961"/>
                      <a:pt x="79" y="962"/>
                    </a:cubicBezTo>
                    <a:cubicBezTo>
                      <a:pt x="47" y="962"/>
                      <a:pt x="19" y="976"/>
                      <a:pt x="0" y="998"/>
                    </a:cubicBezTo>
                    <a:cubicBezTo>
                      <a:pt x="4" y="1449"/>
                      <a:pt x="4" y="1449"/>
                      <a:pt x="4" y="1449"/>
                    </a:cubicBezTo>
                    <a:cubicBezTo>
                      <a:pt x="773" y="1443"/>
                      <a:pt x="773" y="1443"/>
                      <a:pt x="773" y="1443"/>
                    </a:cubicBezTo>
                    <a:cubicBezTo>
                      <a:pt x="803" y="1418"/>
                      <a:pt x="822" y="1381"/>
                      <a:pt x="822" y="1339"/>
                    </a:cubicBezTo>
                    <a:cubicBezTo>
                      <a:pt x="822" y="1296"/>
                      <a:pt x="801" y="1257"/>
                      <a:pt x="768" y="1233"/>
                    </a:cubicBezTo>
                    <a:cubicBezTo>
                      <a:pt x="1037" y="1221"/>
                      <a:pt x="1255" y="1183"/>
                      <a:pt x="1421" y="1120"/>
                    </a:cubicBezTo>
                    <a:cubicBezTo>
                      <a:pt x="1603" y="1051"/>
                      <a:pt x="1721" y="952"/>
                      <a:pt x="1772" y="825"/>
                    </a:cubicBezTo>
                    <a:cubicBezTo>
                      <a:pt x="1862" y="603"/>
                      <a:pt x="1737" y="302"/>
                      <a:pt x="1429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4" name="ïṧḷïḋê">
                <a:extLst>
                  <a:ext uri="{FF2B5EF4-FFF2-40B4-BE49-F238E27FC236}">
                    <a16:creationId xmlns:a16="http://schemas.microsoft.com/office/drawing/2014/main" id="{10B3EFD7-5409-4F83-866B-03F960A73EF3}"/>
                  </a:ext>
                </a:extLst>
              </p:cNvPr>
              <p:cNvSpPr/>
              <p:nvPr/>
            </p:nvSpPr>
            <p:spPr bwMode="auto">
              <a:xfrm>
                <a:off x="4650" y="882"/>
                <a:ext cx="533" cy="449"/>
              </a:xfrm>
              <a:custGeom>
                <a:avLst/>
                <a:gdLst>
                  <a:gd name="T0" fmla="*/ 0 w 225"/>
                  <a:gd name="T1" fmla="*/ 34 h 190"/>
                  <a:gd name="T2" fmla="*/ 65 w 225"/>
                  <a:gd name="T3" fmla="*/ 153 h 190"/>
                  <a:gd name="T4" fmla="*/ 225 w 225"/>
                  <a:gd name="T5" fmla="*/ 190 h 190"/>
                  <a:gd name="T6" fmla="*/ 34 w 225"/>
                  <a:gd name="T7" fmla="*/ 0 h 190"/>
                  <a:gd name="T8" fmla="*/ 0 w 225"/>
                  <a:gd name="T9" fmla="*/ 3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90">
                    <a:moveTo>
                      <a:pt x="0" y="34"/>
                    </a:moveTo>
                    <a:cubicBezTo>
                      <a:pt x="0" y="34"/>
                      <a:pt x="4" y="124"/>
                      <a:pt x="65" y="153"/>
                    </a:cubicBezTo>
                    <a:cubicBezTo>
                      <a:pt x="127" y="183"/>
                      <a:pt x="225" y="190"/>
                      <a:pt x="225" y="190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5" name="îŝlîḋe">
                <a:extLst>
                  <a:ext uri="{FF2B5EF4-FFF2-40B4-BE49-F238E27FC236}">
                    <a16:creationId xmlns:a16="http://schemas.microsoft.com/office/drawing/2014/main" id="{6F2AF69A-952B-47AE-964F-90D1A1E8CFD2}"/>
                  </a:ext>
                </a:extLst>
              </p:cNvPr>
              <p:cNvSpPr/>
              <p:nvPr/>
            </p:nvSpPr>
            <p:spPr bwMode="auto">
              <a:xfrm>
                <a:off x="4681" y="882"/>
                <a:ext cx="336" cy="286"/>
              </a:xfrm>
              <a:custGeom>
                <a:avLst/>
                <a:gdLst>
                  <a:gd name="T0" fmla="*/ 0 w 142"/>
                  <a:gd name="T1" fmla="*/ 22 h 121"/>
                  <a:gd name="T2" fmla="*/ 41 w 142"/>
                  <a:gd name="T3" fmla="*/ 98 h 121"/>
                  <a:gd name="T4" fmla="*/ 142 w 142"/>
                  <a:gd name="T5" fmla="*/ 121 h 121"/>
                  <a:gd name="T6" fmla="*/ 21 w 142"/>
                  <a:gd name="T7" fmla="*/ 0 h 121"/>
                  <a:gd name="T8" fmla="*/ 0 w 142"/>
                  <a:gd name="T9" fmla="*/ 2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21">
                    <a:moveTo>
                      <a:pt x="0" y="22"/>
                    </a:moveTo>
                    <a:cubicBezTo>
                      <a:pt x="0" y="22"/>
                      <a:pt x="2" y="79"/>
                      <a:pt x="41" y="98"/>
                    </a:cubicBezTo>
                    <a:cubicBezTo>
                      <a:pt x="80" y="117"/>
                      <a:pt x="142" y="121"/>
                      <a:pt x="142" y="121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6" name="íṧliḓé">
                <a:extLst>
                  <a:ext uri="{FF2B5EF4-FFF2-40B4-BE49-F238E27FC236}">
                    <a16:creationId xmlns:a16="http://schemas.microsoft.com/office/drawing/2014/main" id="{8D1A6D07-E209-4AFC-8810-7C182D864BF4}"/>
                  </a:ext>
                </a:extLst>
              </p:cNvPr>
              <p:cNvSpPr/>
              <p:nvPr/>
            </p:nvSpPr>
            <p:spPr bwMode="auto">
              <a:xfrm>
                <a:off x="4731" y="801"/>
                <a:ext cx="452" cy="530"/>
              </a:xfrm>
              <a:custGeom>
                <a:avLst/>
                <a:gdLst>
                  <a:gd name="T0" fmla="*/ 34 w 191"/>
                  <a:gd name="T1" fmla="*/ 0 h 224"/>
                  <a:gd name="T2" fmla="*/ 153 w 191"/>
                  <a:gd name="T3" fmla="*/ 65 h 224"/>
                  <a:gd name="T4" fmla="*/ 191 w 191"/>
                  <a:gd name="T5" fmla="*/ 224 h 224"/>
                  <a:gd name="T6" fmla="*/ 0 w 191"/>
                  <a:gd name="T7" fmla="*/ 34 h 224"/>
                  <a:gd name="T8" fmla="*/ 34 w 191"/>
                  <a:gd name="T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224">
                    <a:moveTo>
                      <a:pt x="34" y="0"/>
                    </a:moveTo>
                    <a:cubicBezTo>
                      <a:pt x="34" y="0"/>
                      <a:pt x="124" y="3"/>
                      <a:pt x="153" y="65"/>
                    </a:cubicBezTo>
                    <a:cubicBezTo>
                      <a:pt x="183" y="126"/>
                      <a:pt x="191" y="224"/>
                      <a:pt x="191" y="22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7" name="ïs1ïdé">
                <a:extLst>
                  <a:ext uri="{FF2B5EF4-FFF2-40B4-BE49-F238E27FC236}">
                    <a16:creationId xmlns:a16="http://schemas.microsoft.com/office/drawing/2014/main" id="{9423CFCC-484E-4E30-B39C-F3D4FF74EB0A}"/>
                  </a:ext>
                </a:extLst>
              </p:cNvPr>
              <p:cNvSpPr/>
              <p:nvPr/>
            </p:nvSpPr>
            <p:spPr bwMode="auto">
              <a:xfrm>
                <a:off x="4731" y="830"/>
                <a:ext cx="286" cy="338"/>
              </a:xfrm>
              <a:custGeom>
                <a:avLst/>
                <a:gdLst>
                  <a:gd name="T0" fmla="*/ 22 w 121"/>
                  <a:gd name="T1" fmla="*/ 0 h 143"/>
                  <a:gd name="T2" fmla="*/ 98 w 121"/>
                  <a:gd name="T3" fmla="*/ 42 h 143"/>
                  <a:gd name="T4" fmla="*/ 121 w 121"/>
                  <a:gd name="T5" fmla="*/ 143 h 143"/>
                  <a:gd name="T6" fmla="*/ 0 w 121"/>
                  <a:gd name="T7" fmla="*/ 22 h 143"/>
                  <a:gd name="T8" fmla="*/ 22 w 121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3">
                    <a:moveTo>
                      <a:pt x="22" y="0"/>
                    </a:moveTo>
                    <a:cubicBezTo>
                      <a:pt x="22" y="0"/>
                      <a:pt x="79" y="3"/>
                      <a:pt x="98" y="42"/>
                    </a:cubicBezTo>
                    <a:cubicBezTo>
                      <a:pt x="117" y="81"/>
                      <a:pt x="121" y="143"/>
                      <a:pt x="121" y="143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8" name="iśḷíḓè">
                <a:extLst>
                  <a:ext uri="{FF2B5EF4-FFF2-40B4-BE49-F238E27FC236}">
                    <a16:creationId xmlns:a16="http://schemas.microsoft.com/office/drawing/2014/main" id="{E7B16A72-A0DD-4842-9BE2-8A5112298EEC}"/>
                  </a:ext>
                </a:extLst>
              </p:cNvPr>
              <p:cNvSpPr/>
              <p:nvPr/>
            </p:nvSpPr>
            <p:spPr bwMode="auto">
              <a:xfrm>
                <a:off x="2746" y="-1124"/>
                <a:ext cx="1895" cy="1914"/>
              </a:xfrm>
              <a:custGeom>
                <a:avLst/>
                <a:gdLst>
                  <a:gd name="T0" fmla="*/ 789 w 801"/>
                  <a:gd name="T1" fmla="*/ 809 h 809"/>
                  <a:gd name="T2" fmla="*/ 785 w 801"/>
                  <a:gd name="T3" fmla="*/ 808 h 809"/>
                  <a:gd name="T4" fmla="*/ 775 w 801"/>
                  <a:gd name="T5" fmla="*/ 805 h 809"/>
                  <a:gd name="T6" fmla="*/ 739 w 801"/>
                  <a:gd name="T7" fmla="*/ 791 h 809"/>
                  <a:gd name="T8" fmla="*/ 686 w 801"/>
                  <a:gd name="T9" fmla="*/ 766 h 809"/>
                  <a:gd name="T10" fmla="*/ 623 w 801"/>
                  <a:gd name="T11" fmla="*/ 729 h 809"/>
                  <a:gd name="T12" fmla="*/ 588 w 801"/>
                  <a:gd name="T13" fmla="*/ 706 h 809"/>
                  <a:gd name="T14" fmla="*/ 553 w 801"/>
                  <a:gd name="T15" fmla="*/ 679 h 809"/>
                  <a:gd name="T16" fmla="*/ 482 w 801"/>
                  <a:gd name="T17" fmla="*/ 617 h 809"/>
                  <a:gd name="T18" fmla="*/ 450 w 801"/>
                  <a:gd name="T19" fmla="*/ 580 h 809"/>
                  <a:gd name="T20" fmla="*/ 418 w 801"/>
                  <a:gd name="T21" fmla="*/ 539 h 809"/>
                  <a:gd name="T22" fmla="*/ 354 w 801"/>
                  <a:gd name="T23" fmla="*/ 457 h 809"/>
                  <a:gd name="T24" fmla="*/ 287 w 801"/>
                  <a:gd name="T25" fmla="*/ 377 h 809"/>
                  <a:gd name="T26" fmla="*/ 223 w 801"/>
                  <a:gd name="T27" fmla="*/ 299 h 809"/>
                  <a:gd name="T28" fmla="*/ 164 w 801"/>
                  <a:gd name="T29" fmla="*/ 225 h 809"/>
                  <a:gd name="T30" fmla="*/ 137 w 801"/>
                  <a:gd name="T31" fmla="*/ 190 h 809"/>
                  <a:gd name="T32" fmla="*/ 112 w 801"/>
                  <a:gd name="T33" fmla="*/ 158 h 809"/>
                  <a:gd name="T34" fmla="*/ 68 w 801"/>
                  <a:gd name="T35" fmla="*/ 101 h 809"/>
                  <a:gd name="T36" fmla="*/ 50 w 801"/>
                  <a:gd name="T37" fmla="*/ 77 h 809"/>
                  <a:gd name="T38" fmla="*/ 35 w 801"/>
                  <a:gd name="T39" fmla="*/ 57 h 809"/>
                  <a:gd name="T40" fmla="*/ 14 w 801"/>
                  <a:gd name="T41" fmla="*/ 28 h 809"/>
                  <a:gd name="T42" fmla="*/ 6 w 801"/>
                  <a:gd name="T43" fmla="*/ 18 h 809"/>
                  <a:gd name="T44" fmla="*/ 6 w 801"/>
                  <a:gd name="T45" fmla="*/ 5 h 809"/>
                  <a:gd name="T46" fmla="*/ 19 w 801"/>
                  <a:gd name="T47" fmla="*/ 6 h 809"/>
                  <a:gd name="T48" fmla="*/ 29 w 801"/>
                  <a:gd name="T49" fmla="*/ 13 h 809"/>
                  <a:gd name="T50" fmla="*/ 57 w 801"/>
                  <a:gd name="T51" fmla="*/ 35 h 809"/>
                  <a:gd name="T52" fmla="*/ 78 w 801"/>
                  <a:gd name="T53" fmla="*/ 50 h 809"/>
                  <a:gd name="T54" fmla="*/ 101 w 801"/>
                  <a:gd name="T55" fmla="*/ 69 h 809"/>
                  <a:gd name="T56" fmla="*/ 158 w 801"/>
                  <a:gd name="T57" fmla="*/ 113 h 809"/>
                  <a:gd name="T58" fmla="*/ 190 w 801"/>
                  <a:gd name="T59" fmla="*/ 139 h 809"/>
                  <a:gd name="T60" fmla="*/ 224 w 801"/>
                  <a:gd name="T61" fmla="*/ 166 h 809"/>
                  <a:gd name="T62" fmla="*/ 297 w 801"/>
                  <a:gd name="T63" fmla="*/ 226 h 809"/>
                  <a:gd name="T64" fmla="*/ 375 w 801"/>
                  <a:gd name="T65" fmla="*/ 290 h 809"/>
                  <a:gd name="T66" fmla="*/ 454 w 801"/>
                  <a:gd name="T67" fmla="*/ 358 h 809"/>
                  <a:gd name="T68" fmla="*/ 536 w 801"/>
                  <a:gd name="T69" fmla="*/ 423 h 809"/>
                  <a:gd name="T70" fmla="*/ 576 w 801"/>
                  <a:gd name="T71" fmla="*/ 455 h 809"/>
                  <a:gd name="T72" fmla="*/ 613 w 801"/>
                  <a:gd name="T73" fmla="*/ 488 h 809"/>
                  <a:gd name="T74" fmla="*/ 674 w 801"/>
                  <a:gd name="T75" fmla="*/ 559 h 809"/>
                  <a:gd name="T76" fmla="*/ 700 w 801"/>
                  <a:gd name="T77" fmla="*/ 595 h 809"/>
                  <a:gd name="T78" fmla="*/ 723 w 801"/>
                  <a:gd name="T79" fmla="*/ 629 h 809"/>
                  <a:gd name="T80" fmla="*/ 760 w 801"/>
                  <a:gd name="T81" fmla="*/ 693 h 809"/>
                  <a:gd name="T82" fmla="*/ 784 w 801"/>
                  <a:gd name="T83" fmla="*/ 746 h 809"/>
                  <a:gd name="T84" fmla="*/ 797 w 801"/>
                  <a:gd name="T85" fmla="*/ 783 h 809"/>
                  <a:gd name="T86" fmla="*/ 800 w 801"/>
                  <a:gd name="T87" fmla="*/ 793 h 809"/>
                  <a:gd name="T88" fmla="*/ 801 w 801"/>
                  <a:gd name="T89" fmla="*/ 796 h 809"/>
                  <a:gd name="T90" fmla="*/ 789 w 801"/>
                  <a:gd name="T91" fmla="*/ 809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01" h="809">
                    <a:moveTo>
                      <a:pt x="789" y="809"/>
                    </a:moveTo>
                    <a:cubicBezTo>
                      <a:pt x="789" y="809"/>
                      <a:pt x="788" y="809"/>
                      <a:pt x="785" y="808"/>
                    </a:cubicBezTo>
                    <a:cubicBezTo>
                      <a:pt x="783" y="807"/>
                      <a:pt x="780" y="806"/>
                      <a:pt x="775" y="805"/>
                    </a:cubicBezTo>
                    <a:cubicBezTo>
                      <a:pt x="767" y="802"/>
                      <a:pt x="754" y="797"/>
                      <a:pt x="739" y="791"/>
                    </a:cubicBezTo>
                    <a:cubicBezTo>
                      <a:pt x="724" y="785"/>
                      <a:pt x="706" y="776"/>
                      <a:pt x="686" y="766"/>
                    </a:cubicBezTo>
                    <a:cubicBezTo>
                      <a:pt x="667" y="756"/>
                      <a:pt x="645" y="743"/>
                      <a:pt x="623" y="729"/>
                    </a:cubicBezTo>
                    <a:cubicBezTo>
                      <a:pt x="611" y="722"/>
                      <a:pt x="600" y="714"/>
                      <a:pt x="588" y="706"/>
                    </a:cubicBezTo>
                    <a:cubicBezTo>
                      <a:pt x="577" y="697"/>
                      <a:pt x="565" y="689"/>
                      <a:pt x="553" y="679"/>
                    </a:cubicBezTo>
                    <a:cubicBezTo>
                      <a:pt x="529" y="661"/>
                      <a:pt x="505" y="641"/>
                      <a:pt x="482" y="617"/>
                    </a:cubicBezTo>
                    <a:cubicBezTo>
                      <a:pt x="471" y="605"/>
                      <a:pt x="460" y="593"/>
                      <a:pt x="450" y="580"/>
                    </a:cubicBezTo>
                    <a:cubicBezTo>
                      <a:pt x="439" y="567"/>
                      <a:pt x="429" y="553"/>
                      <a:pt x="418" y="539"/>
                    </a:cubicBezTo>
                    <a:cubicBezTo>
                      <a:pt x="398" y="511"/>
                      <a:pt x="376" y="483"/>
                      <a:pt x="354" y="457"/>
                    </a:cubicBezTo>
                    <a:cubicBezTo>
                      <a:pt x="331" y="430"/>
                      <a:pt x="309" y="404"/>
                      <a:pt x="287" y="377"/>
                    </a:cubicBezTo>
                    <a:cubicBezTo>
                      <a:pt x="265" y="351"/>
                      <a:pt x="244" y="324"/>
                      <a:pt x="223" y="299"/>
                    </a:cubicBezTo>
                    <a:cubicBezTo>
                      <a:pt x="203" y="273"/>
                      <a:pt x="183" y="248"/>
                      <a:pt x="164" y="225"/>
                    </a:cubicBezTo>
                    <a:cubicBezTo>
                      <a:pt x="155" y="213"/>
                      <a:pt x="146" y="201"/>
                      <a:pt x="137" y="190"/>
                    </a:cubicBezTo>
                    <a:cubicBezTo>
                      <a:pt x="129" y="179"/>
                      <a:pt x="120" y="168"/>
                      <a:pt x="112" y="158"/>
                    </a:cubicBezTo>
                    <a:cubicBezTo>
                      <a:pt x="96" y="137"/>
                      <a:pt x="81" y="118"/>
                      <a:pt x="68" y="101"/>
                    </a:cubicBezTo>
                    <a:cubicBezTo>
                      <a:pt x="62" y="93"/>
                      <a:pt x="56" y="85"/>
                      <a:pt x="50" y="77"/>
                    </a:cubicBezTo>
                    <a:cubicBezTo>
                      <a:pt x="45" y="70"/>
                      <a:pt x="40" y="63"/>
                      <a:pt x="35" y="57"/>
                    </a:cubicBezTo>
                    <a:cubicBezTo>
                      <a:pt x="26" y="45"/>
                      <a:pt x="19" y="35"/>
                      <a:pt x="14" y="28"/>
                    </a:cubicBezTo>
                    <a:cubicBezTo>
                      <a:pt x="9" y="22"/>
                      <a:pt x="6" y="18"/>
                      <a:pt x="6" y="18"/>
                    </a:cubicBezTo>
                    <a:cubicBezTo>
                      <a:pt x="6" y="18"/>
                      <a:pt x="0" y="10"/>
                      <a:pt x="6" y="5"/>
                    </a:cubicBezTo>
                    <a:cubicBezTo>
                      <a:pt x="11" y="0"/>
                      <a:pt x="19" y="6"/>
                      <a:pt x="19" y="6"/>
                    </a:cubicBezTo>
                    <a:cubicBezTo>
                      <a:pt x="19" y="6"/>
                      <a:pt x="22" y="8"/>
                      <a:pt x="29" y="13"/>
                    </a:cubicBezTo>
                    <a:cubicBezTo>
                      <a:pt x="36" y="18"/>
                      <a:pt x="45" y="26"/>
                      <a:pt x="57" y="35"/>
                    </a:cubicBezTo>
                    <a:cubicBezTo>
                      <a:pt x="63" y="40"/>
                      <a:pt x="70" y="45"/>
                      <a:pt x="78" y="50"/>
                    </a:cubicBezTo>
                    <a:cubicBezTo>
                      <a:pt x="85" y="56"/>
                      <a:pt x="93" y="62"/>
                      <a:pt x="101" y="69"/>
                    </a:cubicBezTo>
                    <a:cubicBezTo>
                      <a:pt x="118" y="82"/>
                      <a:pt x="137" y="97"/>
                      <a:pt x="158" y="113"/>
                    </a:cubicBezTo>
                    <a:cubicBezTo>
                      <a:pt x="168" y="121"/>
                      <a:pt x="179" y="130"/>
                      <a:pt x="190" y="139"/>
                    </a:cubicBezTo>
                    <a:cubicBezTo>
                      <a:pt x="201" y="147"/>
                      <a:pt x="212" y="157"/>
                      <a:pt x="224" y="166"/>
                    </a:cubicBezTo>
                    <a:cubicBezTo>
                      <a:pt x="247" y="185"/>
                      <a:pt x="272" y="205"/>
                      <a:pt x="297" y="226"/>
                    </a:cubicBezTo>
                    <a:cubicBezTo>
                      <a:pt x="322" y="246"/>
                      <a:pt x="349" y="268"/>
                      <a:pt x="375" y="290"/>
                    </a:cubicBezTo>
                    <a:cubicBezTo>
                      <a:pt x="401" y="312"/>
                      <a:pt x="427" y="335"/>
                      <a:pt x="454" y="358"/>
                    </a:cubicBezTo>
                    <a:cubicBezTo>
                      <a:pt x="480" y="381"/>
                      <a:pt x="508" y="402"/>
                      <a:pt x="536" y="423"/>
                    </a:cubicBezTo>
                    <a:cubicBezTo>
                      <a:pt x="549" y="434"/>
                      <a:pt x="563" y="444"/>
                      <a:pt x="576" y="455"/>
                    </a:cubicBezTo>
                    <a:cubicBezTo>
                      <a:pt x="589" y="466"/>
                      <a:pt x="601" y="477"/>
                      <a:pt x="613" y="488"/>
                    </a:cubicBezTo>
                    <a:cubicBezTo>
                      <a:pt x="636" y="511"/>
                      <a:pt x="656" y="535"/>
                      <a:pt x="674" y="559"/>
                    </a:cubicBezTo>
                    <a:cubicBezTo>
                      <a:pt x="684" y="571"/>
                      <a:pt x="692" y="583"/>
                      <a:pt x="700" y="595"/>
                    </a:cubicBezTo>
                    <a:cubicBezTo>
                      <a:pt x="708" y="607"/>
                      <a:pt x="716" y="618"/>
                      <a:pt x="723" y="629"/>
                    </a:cubicBezTo>
                    <a:cubicBezTo>
                      <a:pt x="737" y="652"/>
                      <a:pt x="749" y="674"/>
                      <a:pt x="760" y="693"/>
                    </a:cubicBezTo>
                    <a:cubicBezTo>
                      <a:pt x="770" y="713"/>
                      <a:pt x="778" y="731"/>
                      <a:pt x="784" y="746"/>
                    </a:cubicBezTo>
                    <a:cubicBezTo>
                      <a:pt x="790" y="762"/>
                      <a:pt x="795" y="774"/>
                      <a:pt x="797" y="783"/>
                    </a:cubicBezTo>
                    <a:cubicBezTo>
                      <a:pt x="799" y="787"/>
                      <a:pt x="800" y="791"/>
                      <a:pt x="800" y="793"/>
                    </a:cubicBezTo>
                    <a:cubicBezTo>
                      <a:pt x="801" y="795"/>
                      <a:pt x="801" y="796"/>
                      <a:pt x="801" y="796"/>
                    </a:cubicBezTo>
                    <a:lnTo>
                      <a:pt x="789" y="8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9" name="ïšľïḍè">
                <a:extLst>
                  <a:ext uri="{FF2B5EF4-FFF2-40B4-BE49-F238E27FC236}">
                    <a16:creationId xmlns:a16="http://schemas.microsoft.com/office/drawing/2014/main" id="{9D499561-7BB9-488F-BE71-D897D17A30A4}"/>
                  </a:ext>
                </a:extLst>
              </p:cNvPr>
              <p:cNvSpPr/>
              <p:nvPr/>
            </p:nvSpPr>
            <p:spPr bwMode="auto">
              <a:xfrm>
                <a:off x="4598" y="492"/>
                <a:ext cx="571" cy="413"/>
              </a:xfrm>
              <a:custGeom>
                <a:avLst/>
                <a:gdLst>
                  <a:gd name="T0" fmla="*/ 0 w 241"/>
                  <a:gd name="T1" fmla="*/ 0 h 175"/>
                  <a:gd name="T2" fmla="*/ 160 w 241"/>
                  <a:gd name="T3" fmla="*/ 58 h 175"/>
                  <a:gd name="T4" fmla="*/ 241 w 241"/>
                  <a:gd name="T5" fmla="*/ 175 h 175"/>
                  <a:gd name="T6" fmla="*/ 74 w 241"/>
                  <a:gd name="T7" fmla="*/ 98 h 175"/>
                  <a:gd name="T8" fmla="*/ 0 w 241"/>
                  <a:gd name="T9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175">
                    <a:moveTo>
                      <a:pt x="0" y="0"/>
                    </a:moveTo>
                    <a:cubicBezTo>
                      <a:pt x="0" y="0"/>
                      <a:pt x="120" y="23"/>
                      <a:pt x="160" y="58"/>
                    </a:cubicBezTo>
                    <a:cubicBezTo>
                      <a:pt x="200" y="92"/>
                      <a:pt x="241" y="175"/>
                      <a:pt x="241" y="175"/>
                    </a:cubicBezTo>
                    <a:cubicBezTo>
                      <a:pt x="74" y="98"/>
                      <a:pt x="74" y="98"/>
                      <a:pt x="74" y="9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0" name="ïṧļíḍè">
                <a:extLst>
                  <a:ext uri="{FF2B5EF4-FFF2-40B4-BE49-F238E27FC236}">
                    <a16:creationId xmlns:a16="http://schemas.microsoft.com/office/drawing/2014/main" id="{C034328D-4351-43CD-B2D3-67A8AE75BEA4}"/>
                  </a:ext>
                </a:extLst>
              </p:cNvPr>
              <p:cNvSpPr/>
              <p:nvPr/>
            </p:nvSpPr>
            <p:spPr bwMode="auto">
              <a:xfrm>
                <a:off x="4343" y="742"/>
                <a:ext cx="409" cy="575"/>
              </a:xfrm>
              <a:custGeom>
                <a:avLst/>
                <a:gdLst>
                  <a:gd name="T0" fmla="*/ 0 w 173"/>
                  <a:gd name="T1" fmla="*/ 0 h 243"/>
                  <a:gd name="T2" fmla="*/ 57 w 173"/>
                  <a:gd name="T3" fmla="*/ 161 h 243"/>
                  <a:gd name="T4" fmla="*/ 173 w 173"/>
                  <a:gd name="T5" fmla="*/ 243 h 243"/>
                  <a:gd name="T6" fmla="*/ 98 w 173"/>
                  <a:gd name="T7" fmla="*/ 75 h 243"/>
                  <a:gd name="T8" fmla="*/ 0 w 173"/>
                  <a:gd name="T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243">
                    <a:moveTo>
                      <a:pt x="0" y="0"/>
                    </a:moveTo>
                    <a:cubicBezTo>
                      <a:pt x="0" y="0"/>
                      <a:pt x="23" y="121"/>
                      <a:pt x="57" y="161"/>
                    </a:cubicBezTo>
                    <a:cubicBezTo>
                      <a:pt x="91" y="201"/>
                      <a:pt x="173" y="243"/>
                      <a:pt x="173" y="243"/>
                    </a:cubicBezTo>
                    <a:cubicBezTo>
                      <a:pt x="98" y="75"/>
                      <a:pt x="98" y="75"/>
                      <a:pt x="98" y="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39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1" name="îśļíďe">
                <a:extLst>
                  <a:ext uri="{FF2B5EF4-FFF2-40B4-BE49-F238E27FC236}">
                    <a16:creationId xmlns:a16="http://schemas.microsoft.com/office/drawing/2014/main" id="{E753AB82-711E-4184-BD7C-CCF3C2E8BC6F}"/>
                  </a:ext>
                </a:extLst>
              </p:cNvPr>
              <p:cNvSpPr/>
              <p:nvPr/>
            </p:nvSpPr>
            <p:spPr bwMode="auto">
              <a:xfrm>
                <a:off x="4525" y="674"/>
                <a:ext cx="345" cy="343"/>
              </a:xfrm>
              <a:custGeom>
                <a:avLst/>
                <a:gdLst>
                  <a:gd name="T0" fmla="*/ 138 w 146"/>
                  <a:gd name="T1" fmla="*/ 9 h 145"/>
                  <a:gd name="T2" fmla="*/ 138 w 146"/>
                  <a:gd name="T3" fmla="*/ 39 h 145"/>
                  <a:gd name="T4" fmla="*/ 38 w 146"/>
                  <a:gd name="T5" fmla="*/ 137 h 145"/>
                  <a:gd name="T6" fmla="*/ 8 w 146"/>
                  <a:gd name="T7" fmla="*/ 137 h 145"/>
                  <a:gd name="T8" fmla="*/ 8 w 146"/>
                  <a:gd name="T9" fmla="*/ 107 h 145"/>
                  <a:gd name="T10" fmla="*/ 107 w 146"/>
                  <a:gd name="T11" fmla="*/ 8 h 145"/>
                  <a:gd name="T12" fmla="*/ 138 w 146"/>
                  <a:gd name="T13" fmla="*/ 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45">
                    <a:moveTo>
                      <a:pt x="138" y="9"/>
                    </a:moveTo>
                    <a:cubicBezTo>
                      <a:pt x="146" y="17"/>
                      <a:pt x="146" y="31"/>
                      <a:pt x="138" y="39"/>
                    </a:cubicBezTo>
                    <a:cubicBezTo>
                      <a:pt x="38" y="137"/>
                      <a:pt x="38" y="137"/>
                      <a:pt x="38" y="137"/>
                    </a:cubicBezTo>
                    <a:cubicBezTo>
                      <a:pt x="30" y="145"/>
                      <a:pt x="17" y="145"/>
                      <a:pt x="8" y="137"/>
                    </a:cubicBezTo>
                    <a:cubicBezTo>
                      <a:pt x="0" y="128"/>
                      <a:pt x="0" y="115"/>
                      <a:pt x="8" y="10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16" y="0"/>
                      <a:pt x="129" y="0"/>
                      <a:pt x="138" y="9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2" name="íṥḷîḋê">
                <a:extLst>
                  <a:ext uri="{FF2B5EF4-FFF2-40B4-BE49-F238E27FC236}">
                    <a16:creationId xmlns:a16="http://schemas.microsoft.com/office/drawing/2014/main" id="{74018C19-AF86-4258-A005-9C3EB1780434}"/>
                  </a:ext>
                </a:extLst>
              </p:cNvPr>
              <p:cNvSpPr/>
              <p:nvPr/>
            </p:nvSpPr>
            <p:spPr bwMode="auto">
              <a:xfrm>
                <a:off x="4149" y="295"/>
                <a:ext cx="400" cy="398"/>
              </a:xfrm>
              <a:custGeom>
                <a:avLst/>
                <a:gdLst>
                  <a:gd name="T0" fmla="*/ 159 w 169"/>
                  <a:gd name="T1" fmla="*/ 10 h 168"/>
                  <a:gd name="T2" fmla="*/ 160 w 169"/>
                  <a:gd name="T3" fmla="*/ 45 h 168"/>
                  <a:gd name="T4" fmla="*/ 45 w 169"/>
                  <a:gd name="T5" fmla="*/ 158 h 168"/>
                  <a:gd name="T6" fmla="*/ 10 w 169"/>
                  <a:gd name="T7" fmla="*/ 158 h 168"/>
                  <a:gd name="T8" fmla="*/ 10 w 169"/>
                  <a:gd name="T9" fmla="*/ 123 h 168"/>
                  <a:gd name="T10" fmla="*/ 125 w 169"/>
                  <a:gd name="T11" fmla="*/ 10 h 168"/>
                  <a:gd name="T12" fmla="*/ 159 w 169"/>
                  <a:gd name="T13" fmla="*/ 1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168">
                    <a:moveTo>
                      <a:pt x="159" y="10"/>
                    </a:moveTo>
                    <a:cubicBezTo>
                      <a:pt x="169" y="20"/>
                      <a:pt x="169" y="36"/>
                      <a:pt x="160" y="45"/>
                    </a:cubicBezTo>
                    <a:cubicBezTo>
                      <a:pt x="45" y="158"/>
                      <a:pt x="45" y="158"/>
                      <a:pt x="45" y="158"/>
                    </a:cubicBezTo>
                    <a:cubicBezTo>
                      <a:pt x="35" y="168"/>
                      <a:pt x="20" y="167"/>
                      <a:pt x="10" y="158"/>
                    </a:cubicBezTo>
                    <a:cubicBezTo>
                      <a:pt x="1" y="148"/>
                      <a:pt x="0" y="132"/>
                      <a:pt x="10" y="123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4" y="0"/>
                      <a:pt x="150" y="1"/>
                      <a:pt x="159" y="1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3" name="ïşḷiḓê">
                <a:extLst>
                  <a:ext uri="{FF2B5EF4-FFF2-40B4-BE49-F238E27FC236}">
                    <a16:creationId xmlns:a16="http://schemas.microsoft.com/office/drawing/2014/main" id="{5A57EA30-A0D9-4FD5-821B-D9B28B4FE312}"/>
                  </a:ext>
                </a:extLst>
              </p:cNvPr>
              <p:cNvSpPr/>
              <p:nvPr/>
            </p:nvSpPr>
            <p:spPr bwMode="auto">
              <a:xfrm>
                <a:off x="4255" y="402"/>
                <a:ext cx="523" cy="525"/>
              </a:xfrm>
              <a:custGeom>
                <a:avLst/>
                <a:gdLst>
                  <a:gd name="T0" fmla="*/ 0 w 523"/>
                  <a:gd name="T1" fmla="*/ 267 h 525"/>
                  <a:gd name="T2" fmla="*/ 289 w 523"/>
                  <a:gd name="T3" fmla="*/ 525 h 525"/>
                  <a:gd name="T4" fmla="*/ 523 w 523"/>
                  <a:gd name="T5" fmla="*/ 291 h 525"/>
                  <a:gd name="T6" fmla="*/ 272 w 523"/>
                  <a:gd name="T7" fmla="*/ 0 h 525"/>
                  <a:gd name="T8" fmla="*/ 0 w 523"/>
                  <a:gd name="T9" fmla="*/ 267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3" h="525">
                    <a:moveTo>
                      <a:pt x="0" y="267"/>
                    </a:moveTo>
                    <a:lnTo>
                      <a:pt x="289" y="525"/>
                    </a:lnTo>
                    <a:lnTo>
                      <a:pt x="523" y="291"/>
                    </a:lnTo>
                    <a:lnTo>
                      <a:pt x="272" y="0"/>
                    </a:lnTo>
                    <a:lnTo>
                      <a:pt x="0" y="267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4" name="iṩ1îḓè">
                <a:extLst>
                  <a:ext uri="{FF2B5EF4-FFF2-40B4-BE49-F238E27FC236}">
                    <a16:creationId xmlns:a16="http://schemas.microsoft.com/office/drawing/2014/main" id="{1E9A1963-0BF8-4940-A0FB-1C1D32280FF9}"/>
                  </a:ext>
                </a:extLst>
              </p:cNvPr>
              <p:cNvSpPr/>
              <p:nvPr/>
            </p:nvSpPr>
            <p:spPr bwMode="auto">
              <a:xfrm>
                <a:off x="4454" y="605"/>
                <a:ext cx="511" cy="511"/>
              </a:xfrm>
              <a:custGeom>
                <a:avLst/>
                <a:gdLst>
                  <a:gd name="T0" fmla="*/ 3 w 216"/>
                  <a:gd name="T1" fmla="*/ 0 h 216"/>
                  <a:gd name="T2" fmla="*/ 6 w 216"/>
                  <a:gd name="T3" fmla="*/ 2 h 216"/>
                  <a:gd name="T4" fmla="*/ 15 w 216"/>
                  <a:gd name="T5" fmla="*/ 6 h 216"/>
                  <a:gd name="T6" fmla="*/ 44 w 216"/>
                  <a:gd name="T7" fmla="*/ 25 h 216"/>
                  <a:gd name="T8" fmla="*/ 53 w 216"/>
                  <a:gd name="T9" fmla="*/ 32 h 216"/>
                  <a:gd name="T10" fmla="*/ 63 w 216"/>
                  <a:gd name="T11" fmla="*/ 39 h 216"/>
                  <a:gd name="T12" fmla="*/ 81 w 216"/>
                  <a:gd name="T13" fmla="*/ 57 h 216"/>
                  <a:gd name="T14" fmla="*/ 91 w 216"/>
                  <a:gd name="T15" fmla="*/ 67 h 216"/>
                  <a:gd name="T16" fmla="*/ 100 w 216"/>
                  <a:gd name="T17" fmla="*/ 77 h 216"/>
                  <a:gd name="T18" fmla="*/ 118 w 216"/>
                  <a:gd name="T19" fmla="*/ 99 h 216"/>
                  <a:gd name="T20" fmla="*/ 137 w 216"/>
                  <a:gd name="T21" fmla="*/ 120 h 216"/>
                  <a:gd name="T22" fmla="*/ 155 w 216"/>
                  <a:gd name="T23" fmla="*/ 140 h 216"/>
                  <a:gd name="T24" fmla="*/ 171 w 216"/>
                  <a:gd name="T25" fmla="*/ 160 h 216"/>
                  <a:gd name="T26" fmla="*/ 186 w 216"/>
                  <a:gd name="T27" fmla="*/ 177 h 216"/>
                  <a:gd name="T28" fmla="*/ 199 w 216"/>
                  <a:gd name="T29" fmla="*/ 192 h 216"/>
                  <a:gd name="T30" fmla="*/ 208 w 216"/>
                  <a:gd name="T31" fmla="*/ 204 h 216"/>
                  <a:gd name="T32" fmla="*/ 216 w 216"/>
                  <a:gd name="T33" fmla="*/ 214 h 216"/>
                  <a:gd name="T34" fmla="*/ 214 w 216"/>
                  <a:gd name="T35" fmla="*/ 216 h 216"/>
                  <a:gd name="T36" fmla="*/ 204 w 216"/>
                  <a:gd name="T37" fmla="*/ 208 h 216"/>
                  <a:gd name="T38" fmla="*/ 192 w 216"/>
                  <a:gd name="T39" fmla="*/ 198 h 216"/>
                  <a:gd name="T40" fmla="*/ 178 w 216"/>
                  <a:gd name="T41" fmla="*/ 186 h 216"/>
                  <a:gd name="T42" fmla="*/ 160 w 216"/>
                  <a:gd name="T43" fmla="*/ 171 h 216"/>
                  <a:gd name="T44" fmla="*/ 141 w 216"/>
                  <a:gd name="T45" fmla="*/ 154 h 216"/>
                  <a:gd name="T46" fmla="*/ 120 w 216"/>
                  <a:gd name="T47" fmla="*/ 136 h 216"/>
                  <a:gd name="T48" fmla="*/ 99 w 216"/>
                  <a:gd name="T49" fmla="*/ 118 h 216"/>
                  <a:gd name="T50" fmla="*/ 77 w 216"/>
                  <a:gd name="T51" fmla="*/ 99 h 216"/>
                  <a:gd name="T52" fmla="*/ 67 w 216"/>
                  <a:gd name="T53" fmla="*/ 91 h 216"/>
                  <a:gd name="T54" fmla="*/ 57 w 216"/>
                  <a:gd name="T55" fmla="*/ 81 h 216"/>
                  <a:gd name="T56" fmla="*/ 39 w 216"/>
                  <a:gd name="T57" fmla="*/ 63 h 216"/>
                  <a:gd name="T58" fmla="*/ 32 w 216"/>
                  <a:gd name="T59" fmla="*/ 53 h 216"/>
                  <a:gd name="T60" fmla="*/ 25 w 216"/>
                  <a:gd name="T61" fmla="*/ 44 h 216"/>
                  <a:gd name="T62" fmla="*/ 6 w 216"/>
                  <a:gd name="T63" fmla="*/ 15 h 216"/>
                  <a:gd name="T64" fmla="*/ 2 w 216"/>
                  <a:gd name="T65" fmla="*/ 6 h 216"/>
                  <a:gd name="T66" fmla="*/ 0 w 216"/>
                  <a:gd name="T67" fmla="*/ 3 h 216"/>
                  <a:gd name="T68" fmla="*/ 3 w 216"/>
                  <a:gd name="T6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6" h="216">
                    <a:moveTo>
                      <a:pt x="3" y="0"/>
                    </a:moveTo>
                    <a:cubicBezTo>
                      <a:pt x="3" y="0"/>
                      <a:pt x="4" y="1"/>
                      <a:pt x="6" y="2"/>
                    </a:cubicBezTo>
                    <a:cubicBezTo>
                      <a:pt x="8" y="3"/>
                      <a:pt x="11" y="4"/>
                      <a:pt x="15" y="6"/>
                    </a:cubicBezTo>
                    <a:cubicBezTo>
                      <a:pt x="22" y="11"/>
                      <a:pt x="33" y="17"/>
                      <a:pt x="44" y="25"/>
                    </a:cubicBezTo>
                    <a:cubicBezTo>
                      <a:pt x="47" y="27"/>
                      <a:pt x="50" y="30"/>
                      <a:pt x="53" y="32"/>
                    </a:cubicBezTo>
                    <a:cubicBezTo>
                      <a:pt x="56" y="34"/>
                      <a:pt x="59" y="37"/>
                      <a:pt x="63" y="39"/>
                    </a:cubicBezTo>
                    <a:cubicBezTo>
                      <a:pt x="69" y="45"/>
                      <a:pt x="75" y="50"/>
                      <a:pt x="81" y="57"/>
                    </a:cubicBezTo>
                    <a:cubicBezTo>
                      <a:pt x="85" y="60"/>
                      <a:pt x="88" y="63"/>
                      <a:pt x="91" y="67"/>
                    </a:cubicBezTo>
                    <a:cubicBezTo>
                      <a:pt x="94" y="70"/>
                      <a:pt x="97" y="74"/>
                      <a:pt x="100" y="77"/>
                    </a:cubicBezTo>
                    <a:cubicBezTo>
                      <a:pt x="105" y="84"/>
                      <a:pt x="112" y="92"/>
                      <a:pt x="118" y="99"/>
                    </a:cubicBezTo>
                    <a:cubicBezTo>
                      <a:pt x="124" y="106"/>
                      <a:pt x="130" y="113"/>
                      <a:pt x="137" y="120"/>
                    </a:cubicBezTo>
                    <a:cubicBezTo>
                      <a:pt x="143" y="127"/>
                      <a:pt x="149" y="134"/>
                      <a:pt x="155" y="140"/>
                    </a:cubicBezTo>
                    <a:cubicBezTo>
                      <a:pt x="160" y="147"/>
                      <a:pt x="166" y="154"/>
                      <a:pt x="171" y="160"/>
                    </a:cubicBezTo>
                    <a:cubicBezTo>
                      <a:pt x="177" y="166"/>
                      <a:pt x="182" y="172"/>
                      <a:pt x="186" y="177"/>
                    </a:cubicBezTo>
                    <a:cubicBezTo>
                      <a:pt x="191" y="183"/>
                      <a:pt x="195" y="188"/>
                      <a:pt x="199" y="192"/>
                    </a:cubicBezTo>
                    <a:cubicBezTo>
                      <a:pt x="202" y="197"/>
                      <a:pt x="206" y="200"/>
                      <a:pt x="208" y="204"/>
                    </a:cubicBezTo>
                    <a:cubicBezTo>
                      <a:pt x="213" y="210"/>
                      <a:pt x="216" y="214"/>
                      <a:pt x="216" y="214"/>
                    </a:cubicBezTo>
                    <a:cubicBezTo>
                      <a:pt x="214" y="216"/>
                      <a:pt x="214" y="216"/>
                      <a:pt x="214" y="216"/>
                    </a:cubicBezTo>
                    <a:cubicBezTo>
                      <a:pt x="214" y="216"/>
                      <a:pt x="210" y="213"/>
                      <a:pt x="204" y="208"/>
                    </a:cubicBezTo>
                    <a:cubicBezTo>
                      <a:pt x="201" y="205"/>
                      <a:pt x="197" y="202"/>
                      <a:pt x="192" y="198"/>
                    </a:cubicBezTo>
                    <a:cubicBezTo>
                      <a:pt x="188" y="195"/>
                      <a:pt x="183" y="190"/>
                      <a:pt x="178" y="186"/>
                    </a:cubicBezTo>
                    <a:cubicBezTo>
                      <a:pt x="172" y="181"/>
                      <a:pt x="166" y="176"/>
                      <a:pt x="160" y="171"/>
                    </a:cubicBezTo>
                    <a:cubicBezTo>
                      <a:pt x="154" y="166"/>
                      <a:pt x="147" y="160"/>
                      <a:pt x="141" y="154"/>
                    </a:cubicBezTo>
                    <a:cubicBezTo>
                      <a:pt x="134" y="149"/>
                      <a:pt x="127" y="143"/>
                      <a:pt x="120" y="136"/>
                    </a:cubicBezTo>
                    <a:cubicBezTo>
                      <a:pt x="113" y="130"/>
                      <a:pt x="106" y="124"/>
                      <a:pt x="99" y="118"/>
                    </a:cubicBezTo>
                    <a:cubicBezTo>
                      <a:pt x="92" y="111"/>
                      <a:pt x="84" y="105"/>
                      <a:pt x="77" y="99"/>
                    </a:cubicBezTo>
                    <a:cubicBezTo>
                      <a:pt x="74" y="96"/>
                      <a:pt x="70" y="94"/>
                      <a:pt x="67" y="91"/>
                    </a:cubicBezTo>
                    <a:cubicBezTo>
                      <a:pt x="63" y="88"/>
                      <a:pt x="60" y="85"/>
                      <a:pt x="57" y="81"/>
                    </a:cubicBezTo>
                    <a:cubicBezTo>
                      <a:pt x="50" y="75"/>
                      <a:pt x="45" y="69"/>
                      <a:pt x="39" y="63"/>
                    </a:cubicBezTo>
                    <a:cubicBezTo>
                      <a:pt x="37" y="59"/>
                      <a:pt x="34" y="56"/>
                      <a:pt x="32" y="53"/>
                    </a:cubicBezTo>
                    <a:cubicBezTo>
                      <a:pt x="30" y="50"/>
                      <a:pt x="27" y="47"/>
                      <a:pt x="25" y="44"/>
                    </a:cubicBezTo>
                    <a:cubicBezTo>
                      <a:pt x="17" y="33"/>
                      <a:pt x="11" y="23"/>
                      <a:pt x="6" y="15"/>
                    </a:cubicBezTo>
                    <a:cubicBezTo>
                      <a:pt x="4" y="11"/>
                      <a:pt x="3" y="8"/>
                      <a:pt x="2" y="6"/>
                    </a:cubicBezTo>
                    <a:cubicBezTo>
                      <a:pt x="1" y="4"/>
                      <a:pt x="0" y="3"/>
                      <a:pt x="0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E39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5" name="ïṩľïdê">
                <a:extLst>
                  <a:ext uri="{FF2B5EF4-FFF2-40B4-BE49-F238E27FC236}">
                    <a16:creationId xmlns:a16="http://schemas.microsoft.com/office/drawing/2014/main" id="{39526702-BD37-49D7-9243-9A7F1BE3C2AF}"/>
                  </a:ext>
                </a:extLst>
              </p:cNvPr>
              <p:cNvSpPr/>
              <p:nvPr/>
            </p:nvSpPr>
            <p:spPr bwMode="auto">
              <a:xfrm>
                <a:off x="2748" y="-1107"/>
                <a:ext cx="1876" cy="1897"/>
              </a:xfrm>
              <a:custGeom>
                <a:avLst/>
                <a:gdLst>
                  <a:gd name="T0" fmla="*/ 4 w 793"/>
                  <a:gd name="T1" fmla="*/ 0 h 802"/>
                  <a:gd name="T2" fmla="*/ 5 w 793"/>
                  <a:gd name="T3" fmla="*/ 11 h 802"/>
                  <a:gd name="T4" fmla="*/ 13 w 793"/>
                  <a:gd name="T5" fmla="*/ 21 h 802"/>
                  <a:gd name="T6" fmla="*/ 34 w 793"/>
                  <a:gd name="T7" fmla="*/ 50 h 802"/>
                  <a:gd name="T8" fmla="*/ 49 w 793"/>
                  <a:gd name="T9" fmla="*/ 70 h 802"/>
                  <a:gd name="T10" fmla="*/ 67 w 793"/>
                  <a:gd name="T11" fmla="*/ 94 h 802"/>
                  <a:gd name="T12" fmla="*/ 111 w 793"/>
                  <a:gd name="T13" fmla="*/ 151 h 802"/>
                  <a:gd name="T14" fmla="*/ 136 w 793"/>
                  <a:gd name="T15" fmla="*/ 183 h 802"/>
                  <a:gd name="T16" fmla="*/ 163 w 793"/>
                  <a:gd name="T17" fmla="*/ 218 h 802"/>
                  <a:gd name="T18" fmla="*/ 222 w 793"/>
                  <a:gd name="T19" fmla="*/ 292 h 802"/>
                  <a:gd name="T20" fmla="*/ 286 w 793"/>
                  <a:gd name="T21" fmla="*/ 370 h 802"/>
                  <a:gd name="T22" fmla="*/ 353 w 793"/>
                  <a:gd name="T23" fmla="*/ 450 h 802"/>
                  <a:gd name="T24" fmla="*/ 417 w 793"/>
                  <a:gd name="T25" fmla="*/ 532 h 802"/>
                  <a:gd name="T26" fmla="*/ 449 w 793"/>
                  <a:gd name="T27" fmla="*/ 573 h 802"/>
                  <a:gd name="T28" fmla="*/ 481 w 793"/>
                  <a:gd name="T29" fmla="*/ 610 h 802"/>
                  <a:gd name="T30" fmla="*/ 552 w 793"/>
                  <a:gd name="T31" fmla="*/ 672 h 802"/>
                  <a:gd name="T32" fmla="*/ 587 w 793"/>
                  <a:gd name="T33" fmla="*/ 699 h 802"/>
                  <a:gd name="T34" fmla="*/ 622 w 793"/>
                  <a:gd name="T35" fmla="*/ 722 h 802"/>
                  <a:gd name="T36" fmla="*/ 685 w 793"/>
                  <a:gd name="T37" fmla="*/ 759 h 802"/>
                  <a:gd name="T38" fmla="*/ 738 w 793"/>
                  <a:gd name="T39" fmla="*/ 784 h 802"/>
                  <a:gd name="T40" fmla="*/ 774 w 793"/>
                  <a:gd name="T41" fmla="*/ 798 h 802"/>
                  <a:gd name="T42" fmla="*/ 784 w 793"/>
                  <a:gd name="T43" fmla="*/ 801 h 802"/>
                  <a:gd name="T44" fmla="*/ 788 w 793"/>
                  <a:gd name="T45" fmla="*/ 802 h 802"/>
                  <a:gd name="T46" fmla="*/ 793 w 793"/>
                  <a:gd name="T47" fmla="*/ 797 h 802"/>
                  <a:gd name="T48" fmla="*/ 4 w 793"/>
                  <a:gd name="T49" fmla="*/ 0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3" h="802">
                    <a:moveTo>
                      <a:pt x="4" y="0"/>
                    </a:moveTo>
                    <a:cubicBezTo>
                      <a:pt x="0" y="5"/>
                      <a:pt x="5" y="11"/>
                      <a:pt x="5" y="11"/>
                    </a:cubicBezTo>
                    <a:cubicBezTo>
                      <a:pt x="5" y="11"/>
                      <a:pt x="8" y="15"/>
                      <a:pt x="13" y="21"/>
                    </a:cubicBezTo>
                    <a:cubicBezTo>
                      <a:pt x="18" y="28"/>
                      <a:pt x="25" y="38"/>
                      <a:pt x="34" y="50"/>
                    </a:cubicBezTo>
                    <a:cubicBezTo>
                      <a:pt x="39" y="56"/>
                      <a:pt x="44" y="63"/>
                      <a:pt x="49" y="70"/>
                    </a:cubicBezTo>
                    <a:cubicBezTo>
                      <a:pt x="55" y="78"/>
                      <a:pt x="61" y="86"/>
                      <a:pt x="67" y="94"/>
                    </a:cubicBezTo>
                    <a:cubicBezTo>
                      <a:pt x="80" y="111"/>
                      <a:pt x="95" y="130"/>
                      <a:pt x="111" y="151"/>
                    </a:cubicBezTo>
                    <a:cubicBezTo>
                      <a:pt x="119" y="161"/>
                      <a:pt x="128" y="172"/>
                      <a:pt x="136" y="183"/>
                    </a:cubicBezTo>
                    <a:cubicBezTo>
                      <a:pt x="145" y="194"/>
                      <a:pt x="154" y="206"/>
                      <a:pt x="163" y="218"/>
                    </a:cubicBezTo>
                    <a:cubicBezTo>
                      <a:pt x="182" y="241"/>
                      <a:pt x="202" y="266"/>
                      <a:pt x="222" y="292"/>
                    </a:cubicBezTo>
                    <a:cubicBezTo>
                      <a:pt x="243" y="317"/>
                      <a:pt x="264" y="344"/>
                      <a:pt x="286" y="370"/>
                    </a:cubicBezTo>
                    <a:cubicBezTo>
                      <a:pt x="308" y="397"/>
                      <a:pt x="330" y="423"/>
                      <a:pt x="353" y="450"/>
                    </a:cubicBezTo>
                    <a:cubicBezTo>
                      <a:pt x="375" y="476"/>
                      <a:pt x="397" y="504"/>
                      <a:pt x="417" y="532"/>
                    </a:cubicBezTo>
                    <a:cubicBezTo>
                      <a:pt x="428" y="546"/>
                      <a:pt x="438" y="560"/>
                      <a:pt x="449" y="573"/>
                    </a:cubicBezTo>
                    <a:cubicBezTo>
                      <a:pt x="459" y="586"/>
                      <a:pt x="470" y="598"/>
                      <a:pt x="481" y="610"/>
                    </a:cubicBezTo>
                    <a:cubicBezTo>
                      <a:pt x="504" y="634"/>
                      <a:pt x="528" y="654"/>
                      <a:pt x="552" y="672"/>
                    </a:cubicBezTo>
                    <a:cubicBezTo>
                      <a:pt x="564" y="682"/>
                      <a:pt x="576" y="690"/>
                      <a:pt x="587" y="699"/>
                    </a:cubicBezTo>
                    <a:cubicBezTo>
                      <a:pt x="599" y="707"/>
                      <a:pt x="610" y="715"/>
                      <a:pt x="622" y="722"/>
                    </a:cubicBezTo>
                    <a:cubicBezTo>
                      <a:pt x="644" y="736"/>
                      <a:pt x="666" y="749"/>
                      <a:pt x="685" y="759"/>
                    </a:cubicBezTo>
                    <a:cubicBezTo>
                      <a:pt x="705" y="769"/>
                      <a:pt x="723" y="778"/>
                      <a:pt x="738" y="784"/>
                    </a:cubicBezTo>
                    <a:cubicBezTo>
                      <a:pt x="753" y="790"/>
                      <a:pt x="766" y="795"/>
                      <a:pt x="774" y="798"/>
                    </a:cubicBezTo>
                    <a:cubicBezTo>
                      <a:pt x="779" y="799"/>
                      <a:pt x="782" y="800"/>
                      <a:pt x="784" y="801"/>
                    </a:cubicBezTo>
                    <a:cubicBezTo>
                      <a:pt x="787" y="802"/>
                      <a:pt x="788" y="802"/>
                      <a:pt x="788" y="802"/>
                    </a:cubicBezTo>
                    <a:cubicBezTo>
                      <a:pt x="793" y="797"/>
                      <a:pt x="793" y="797"/>
                      <a:pt x="793" y="79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6" name="iṩḷîḍê">
                <a:extLst>
                  <a:ext uri="{FF2B5EF4-FFF2-40B4-BE49-F238E27FC236}">
                    <a16:creationId xmlns:a16="http://schemas.microsoft.com/office/drawing/2014/main" id="{D7D4D082-75E3-4C04-8979-005168979A2B}"/>
                  </a:ext>
                </a:extLst>
              </p:cNvPr>
              <p:cNvSpPr/>
              <p:nvPr/>
            </p:nvSpPr>
            <p:spPr bwMode="auto">
              <a:xfrm>
                <a:off x="4343" y="742"/>
                <a:ext cx="409" cy="575"/>
              </a:xfrm>
              <a:custGeom>
                <a:avLst/>
                <a:gdLst>
                  <a:gd name="T0" fmla="*/ 0 w 173"/>
                  <a:gd name="T1" fmla="*/ 0 h 243"/>
                  <a:gd name="T2" fmla="*/ 57 w 173"/>
                  <a:gd name="T3" fmla="*/ 161 h 243"/>
                  <a:gd name="T4" fmla="*/ 173 w 173"/>
                  <a:gd name="T5" fmla="*/ 243 h 243"/>
                  <a:gd name="T6" fmla="*/ 98 w 173"/>
                  <a:gd name="T7" fmla="*/ 75 h 243"/>
                  <a:gd name="T8" fmla="*/ 0 w 173"/>
                  <a:gd name="T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243">
                    <a:moveTo>
                      <a:pt x="0" y="0"/>
                    </a:moveTo>
                    <a:cubicBezTo>
                      <a:pt x="0" y="0"/>
                      <a:pt x="23" y="121"/>
                      <a:pt x="57" y="161"/>
                    </a:cubicBezTo>
                    <a:cubicBezTo>
                      <a:pt x="91" y="201"/>
                      <a:pt x="173" y="243"/>
                      <a:pt x="173" y="243"/>
                    </a:cubicBezTo>
                    <a:cubicBezTo>
                      <a:pt x="98" y="75"/>
                      <a:pt x="98" y="75"/>
                      <a:pt x="98" y="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7" name="iṧľîďe">
                <a:extLst>
                  <a:ext uri="{FF2B5EF4-FFF2-40B4-BE49-F238E27FC236}">
                    <a16:creationId xmlns:a16="http://schemas.microsoft.com/office/drawing/2014/main" id="{D93C14FC-E38E-4618-87CF-ECEEA61C08BB}"/>
                  </a:ext>
                </a:extLst>
              </p:cNvPr>
              <p:cNvSpPr/>
              <p:nvPr/>
            </p:nvSpPr>
            <p:spPr bwMode="auto">
              <a:xfrm>
                <a:off x="4525" y="813"/>
                <a:ext cx="206" cy="204"/>
              </a:xfrm>
              <a:custGeom>
                <a:avLst/>
                <a:gdLst>
                  <a:gd name="T0" fmla="*/ 56 w 87"/>
                  <a:gd name="T1" fmla="*/ 0 h 86"/>
                  <a:gd name="T2" fmla="*/ 8 w 87"/>
                  <a:gd name="T3" fmla="*/ 48 h 86"/>
                  <a:gd name="T4" fmla="*/ 8 w 87"/>
                  <a:gd name="T5" fmla="*/ 78 h 86"/>
                  <a:gd name="T6" fmla="*/ 38 w 87"/>
                  <a:gd name="T7" fmla="*/ 78 h 86"/>
                  <a:gd name="T8" fmla="*/ 87 w 87"/>
                  <a:gd name="T9" fmla="*/ 30 h 86"/>
                  <a:gd name="T10" fmla="*/ 56 w 87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86">
                    <a:moveTo>
                      <a:pt x="56" y="0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56"/>
                      <a:pt x="0" y="69"/>
                      <a:pt x="8" y="78"/>
                    </a:cubicBezTo>
                    <a:cubicBezTo>
                      <a:pt x="17" y="86"/>
                      <a:pt x="30" y="86"/>
                      <a:pt x="38" y="78"/>
                    </a:cubicBezTo>
                    <a:cubicBezTo>
                      <a:pt x="87" y="30"/>
                      <a:pt x="87" y="30"/>
                      <a:pt x="87" y="3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8" name="ïśļîďè">
                <a:extLst>
                  <a:ext uri="{FF2B5EF4-FFF2-40B4-BE49-F238E27FC236}">
                    <a16:creationId xmlns:a16="http://schemas.microsoft.com/office/drawing/2014/main" id="{CB43144A-1D93-4CC3-836B-AC8B93B0FA24}"/>
                  </a:ext>
                </a:extLst>
              </p:cNvPr>
              <p:cNvSpPr/>
              <p:nvPr/>
            </p:nvSpPr>
            <p:spPr bwMode="auto">
              <a:xfrm>
                <a:off x="4149" y="456"/>
                <a:ext cx="239" cy="237"/>
              </a:xfrm>
              <a:custGeom>
                <a:avLst/>
                <a:gdLst>
                  <a:gd name="T0" fmla="*/ 66 w 101"/>
                  <a:gd name="T1" fmla="*/ 0 h 100"/>
                  <a:gd name="T2" fmla="*/ 10 w 101"/>
                  <a:gd name="T3" fmla="*/ 55 h 100"/>
                  <a:gd name="T4" fmla="*/ 10 w 101"/>
                  <a:gd name="T5" fmla="*/ 90 h 100"/>
                  <a:gd name="T6" fmla="*/ 45 w 101"/>
                  <a:gd name="T7" fmla="*/ 90 h 100"/>
                  <a:gd name="T8" fmla="*/ 101 w 101"/>
                  <a:gd name="T9" fmla="*/ 35 h 100"/>
                  <a:gd name="T10" fmla="*/ 66 w 101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100">
                    <a:moveTo>
                      <a:pt x="66" y="0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0" y="64"/>
                      <a:pt x="1" y="80"/>
                      <a:pt x="10" y="90"/>
                    </a:cubicBezTo>
                    <a:cubicBezTo>
                      <a:pt x="20" y="99"/>
                      <a:pt x="35" y="100"/>
                      <a:pt x="45" y="90"/>
                    </a:cubicBezTo>
                    <a:cubicBezTo>
                      <a:pt x="101" y="35"/>
                      <a:pt x="101" y="35"/>
                      <a:pt x="101" y="35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9" name="îš1îḋê">
                <a:extLst>
                  <a:ext uri="{FF2B5EF4-FFF2-40B4-BE49-F238E27FC236}">
                    <a16:creationId xmlns:a16="http://schemas.microsoft.com/office/drawing/2014/main" id="{8DCCA7A5-A2C1-4F16-826D-962F0CBE01D7}"/>
                  </a:ext>
                </a:extLst>
              </p:cNvPr>
              <p:cNvSpPr/>
              <p:nvPr/>
            </p:nvSpPr>
            <p:spPr bwMode="auto">
              <a:xfrm>
                <a:off x="4255" y="539"/>
                <a:ext cx="402" cy="388"/>
              </a:xfrm>
              <a:custGeom>
                <a:avLst/>
                <a:gdLst>
                  <a:gd name="T0" fmla="*/ 133 w 402"/>
                  <a:gd name="T1" fmla="*/ 0 h 388"/>
                  <a:gd name="T2" fmla="*/ 0 w 402"/>
                  <a:gd name="T3" fmla="*/ 130 h 388"/>
                  <a:gd name="T4" fmla="*/ 289 w 402"/>
                  <a:gd name="T5" fmla="*/ 388 h 388"/>
                  <a:gd name="T6" fmla="*/ 402 w 402"/>
                  <a:gd name="T7" fmla="*/ 274 h 388"/>
                  <a:gd name="T8" fmla="*/ 133 w 402"/>
                  <a:gd name="T9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88">
                    <a:moveTo>
                      <a:pt x="133" y="0"/>
                    </a:moveTo>
                    <a:lnTo>
                      <a:pt x="0" y="130"/>
                    </a:lnTo>
                    <a:lnTo>
                      <a:pt x="289" y="388"/>
                    </a:lnTo>
                    <a:lnTo>
                      <a:pt x="402" y="274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0" name="íšļiḑè">
                <a:extLst>
                  <a:ext uri="{FF2B5EF4-FFF2-40B4-BE49-F238E27FC236}">
                    <a16:creationId xmlns:a16="http://schemas.microsoft.com/office/drawing/2014/main" id="{8C2D3B34-071F-4FBA-9A18-93D58E44CFBD}"/>
                  </a:ext>
                </a:extLst>
              </p:cNvPr>
              <p:cNvSpPr/>
              <p:nvPr/>
            </p:nvSpPr>
            <p:spPr bwMode="auto">
              <a:xfrm>
                <a:off x="4454" y="610"/>
                <a:ext cx="499" cy="499"/>
              </a:xfrm>
              <a:custGeom>
                <a:avLst/>
                <a:gdLst>
                  <a:gd name="T0" fmla="*/ 1 w 211"/>
                  <a:gd name="T1" fmla="*/ 0 h 211"/>
                  <a:gd name="T2" fmla="*/ 0 w 211"/>
                  <a:gd name="T3" fmla="*/ 1 h 211"/>
                  <a:gd name="T4" fmla="*/ 2 w 211"/>
                  <a:gd name="T5" fmla="*/ 4 h 211"/>
                  <a:gd name="T6" fmla="*/ 6 w 211"/>
                  <a:gd name="T7" fmla="*/ 13 h 211"/>
                  <a:gd name="T8" fmla="*/ 25 w 211"/>
                  <a:gd name="T9" fmla="*/ 42 h 211"/>
                  <a:gd name="T10" fmla="*/ 32 w 211"/>
                  <a:gd name="T11" fmla="*/ 51 h 211"/>
                  <a:gd name="T12" fmla="*/ 39 w 211"/>
                  <a:gd name="T13" fmla="*/ 61 h 211"/>
                  <a:gd name="T14" fmla="*/ 57 w 211"/>
                  <a:gd name="T15" fmla="*/ 79 h 211"/>
                  <a:gd name="T16" fmla="*/ 67 w 211"/>
                  <a:gd name="T17" fmla="*/ 89 h 211"/>
                  <a:gd name="T18" fmla="*/ 77 w 211"/>
                  <a:gd name="T19" fmla="*/ 97 h 211"/>
                  <a:gd name="T20" fmla="*/ 99 w 211"/>
                  <a:gd name="T21" fmla="*/ 116 h 211"/>
                  <a:gd name="T22" fmla="*/ 120 w 211"/>
                  <a:gd name="T23" fmla="*/ 134 h 211"/>
                  <a:gd name="T24" fmla="*/ 141 w 211"/>
                  <a:gd name="T25" fmla="*/ 152 h 211"/>
                  <a:gd name="T26" fmla="*/ 160 w 211"/>
                  <a:gd name="T27" fmla="*/ 169 h 211"/>
                  <a:gd name="T28" fmla="*/ 178 w 211"/>
                  <a:gd name="T29" fmla="*/ 184 h 211"/>
                  <a:gd name="T30" fmla="*/ 192 w 211"/>
                  <a:gd name="T31" fmla="*/ 196 h 211"/>
                  <a:gd name="T32" fmla="*/ 204 w 211"/>
                  <a:gd name="T33" fmla="*/ 206 h 211"/>
                  <a:gd name="T34" fmla="*/ 211 w 211"/>
                  <a:gd name="T35" fmla="*/ 211 h 211"/>
                  <a:gd name="T36" fmla="*/ 1 w 211"/>
                  <a:gd name="T3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1" h="21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4"/>
                    </a:cubicBezTo>
                    <a:cubicBezTo>
                      <a:pt x="3" y="6"/>
                      <a:pt x="4" y="9"/>
                      <a:pt x="6" y="13"/>
                    </a:cubicBezTo>
                    <a:cubicBezTo>
                      <a:pt x="11" y="21"/>
                      <a:pt x="17" y="31"/>
                      <a:pt x="25" y="42"/>
                    </a:cubicBezTo>
                    <a:cubicBezTo>
                      <a:pt x="27" y="45"/>
                      <a:pt x="30" y="48"/>
                      <a:pt x="32" y="51"/>
                    </a:cubicBezTo>
                    <a:cubicBezTo>
                      <a:pt x="34" y="54"/>
                      <a:pt x="37" y="57"/>
                      <a:pt x="39" y="61"/>
                    </a:cubicBezTo>
                    <a:cubicBezTo>
                      <a:pt x="45" y="67"/>
                      <a:pt x="50" y="73"/>
                      <a:pt x="57" y="79"/>
                    </a:cubicBezTo>
                    <a:cubicBezTo>
                      <a:pt x="60" y="83"/>
                      <a:pt x="63" y="86"/>
                      <a:pt x="67" y="89"/>
                    </a:cubicBezTo>
                    <a:cubicBezTo>
                      <a:pt x="70" y="92"/>
                      <a:pt x="74" y="94"/>
                      <a:pt x="77" y="97"/>
                    </a:cubicBezTo>
                    <a:cubicBezTo>
                      <a:pt x="84" y="103"/>
                      <a:pt x="92" y="109"/>
                      <a:pt x="99" y="116"/>
                    </a:cubicBezTo>
                    <a:cubicBezTo>
                      <a:pt x="106" y="122"/>
                      <a:pt x="113" y="128"/>
                      <a:pt x="120" y="134"/>
                    </a:cubicBezTo>
                    <a:cubicBezTo>
                      <a:pt x="127" y="141"/>
                      <a:pt x="134" y="147"/>
                      <a:pt x="141" y="152"/>
                    </a:cubicBezTo>
                    <a:cubicBezTo>
                      <a:pt x="147" y="158"/>
                      <a:pt x="154" y="164"/>
                      <a:pt x="160" y="169"/>
                    </a:cubicBezTo>
                    <a:cubicBezTo>
                      <a:pt x="166" y="174"/>
                      <a:pt x="172" y="179"/>
                      <a:pt x="178" y="184"/>
                    </a:cubicBezTo>
                    <a:cubicBezTo>
                      <a:pt x="183" y="188"/>
                      <a:pt x="188" y="193"/>
                      <a:pt x="192" y="196"/>
                    </a:cubicBezTo>
                    <a:cubicBezTo>
                      <a:pt x="197" y="200"/>
                      <a:pt x="201" y="203"/>
                      <a:pt x="204" y="206"/>
                    </a:cubicBezTo>
                    <a:cubicBezTo>
                      <a:pt x="207" y="208"/>
                      <a:pt x="209" y="210"/>
                      <a:pt x="211" y="21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1" name="îṥľïḑé">
                <a:extLst>
                  <a:ext uri="{FF2B5EF4-FFF2-40B4-BE49-F238E27FC236}">
                    <a16:creationId xmlns:a16="http://schemas.microsoft.com/office/drawing/2014/main" id="{C1FABCB1-75FC-4185-9223-DDC38EA4FB78}"/>
                  </a:ext>
                </a:extLst>
              </p:cNvPr>
              <p:cNvSpPr/>
              <p:nvPr/>
            </p:nvSpPr>
            <p:spPr bwMode="auto">
              <a:xfrm>
                <a:off x="4281" y="3265"/>
                <a:ext cx="194" cy="1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2" name="iṡļïďê">
                <a:extLst>
                  <a:ext uri="{FF2B5EF4-FFF2-40B4-BE49-F238E27FC236}">
                    <a16:creationId xmlns:a16="http://schemas.microsoft.com/office/drawing/2014/main" id="{4AD22083-F535-465A-8AEE-9257146006B9}"/>
                  </a:ext>
                </a:extLst>
              </p:cNvPr>
              <p:cNvSpPr/>
              <p:nvPr/>
            </p:nvSpPr>
            <p:spPr bwMode="auto">
              <a:xfrm>
                <a:off x="4449" y="3109"/>
                <a:ext cx="83" cy="8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3" name="îṩļïďè">
                <a:extLst>
                  <a:ext uri="{FF2B5EF4-FFF2-40B4-BE49-F238E27FC236}">
                    <a16:creationId xmlns:a16="http://schemas.microsoft.com/office/drawing/2014/main" id="{9B058AB0-931E-4A6B-911E-CB86F9C566AF}"/>
                  </a:ext>
                </a:extLst>
              </p:cNvPr>
              <p:cNvSpPr/>
              <p:nvPr/>
            </p:nvSpPr>
            <p:spPr bwMode="auto">
              <a:xfrm>
                <a:off x="5526" y="3774"/>
                <a:ext cx="331" cy="3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54" name="î$ļïḋe">
              <a:extLst>
                <a:ext uri="{FF2B5EF4-FFF2-40B4-BE49-F238E27FC236}">
                  <a16:creationId xmlns:a16="http://schemas.microsoft.com/office/drawing/2014/main" id="{58057969-6A3E-453D-98B0-C3A1403EA10B}"/>
                </a:ext>
              </a:extLst>
            </p:cNvPr>
            <p:cNvSpPr txBox="1"/>
            <p:nvPr/>
          </p:nvSpPr>
          <p:spPr>
            <a:xfrm>
              <a:off x="898500" y="1603087"/>
              <a:ext cx="1005404" cy="5847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95</a:t>
              </a:r>
              <a:r>
                <a:rPr lang="en-US" sz="3200" b="1" dirty="0">
                  <a:solidFill>
                    <a:schemeClr val="bg1"/>
                  </a:solidFill>
                </a:rPr>
                <a:t>%</a:t>
              </a:r>
            </a:p>
          </p:txBody>
        </p:sp>
        <p:grpSp>
          <p:nvGrpSpPr>
            <p:cNvPr id="55" name="iSļïḑè">
              <a:extLst>
                <a:ext uri="{FF2B5EF4-FFF2-40B4-BE49-F238E27FC236}">
                  <a16:creationId xmlns:a16="http://schemas.microsoft.com/office/drawing/2014/main" id="{7FB13487-F8BC-4DDD-A8E2-46533465D473}"/>
                </a:ext>
              </a:extLst>
            </p:cNvPr>
            <p:cNvGrpSpPr/>
            <p:nvPr/>
          </p:nvGrpSpPr>
          <p:grpSpPr>
            <a:xfrm>
              <a:off x="5790027" y="3511735"/>
              <a:ext cx="942666" cy="942666"/>
              <a:chOff x="5741574" y="3767431"/>
              <a:chExt cx="942666" cy="942666"/>
            </a:xfrm>
          </p:grpSpPr>
          <p:sp>
            <p:nvSpPr>
              <p:cNvPr id="74" name="ïślïdè">
                <a:extLst>
                  <a:ext uri="{FF2B5EF4-FFF2-40B4-BE49-F238E27FC236}">
                    <a16:creationId xmlns:a16="http://schemas.microsoft.com/office/drawing/2014/main" id="{652195DC-9955-4BF9-AB18-8DFB988FBADD}"/>
                  </a:ext>
                </a:extLst>
              </p:cNvPr>
              <p:cNvSpPr/>
              <p:nvPr/>
            </p:nvSpPr>
            <p:spPr>
              <a:xfrm>
                <a:off x="5741574" y="3767431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5" name="íşlïdè">
                <a:extLst>
                  <a:ext uri="{FF2B5EF4-FFF2-40B4-BE49-F238E27FC236}">
                    <a16:creationId xmlns:a16="http://schemas.microsoft.com/office/drawing/2014/main" id="{5E0BF3EF-A9C9-4B60-83DB-BC4AD75ED25A}"/>
                  </a:ext>
                </a:extLst>
              </p:cNvPr>
              <p:cNvSpPr/>
              <p:nvPr/>
            </p:nvSpPr>
            <p:spPr bwMode="auto">
              <a:xfrm>
                <a:off x="6063106" y="4019310"/>
                <a:ext cx="299602" cy="438908"/>
              </a:xfrm>
              <a:custGeom>
                <a:avLst/>
                <a:gdLst>
                  <a:gd name="T0" fmla="*/ 16 w 73"/>
                  <a:gd name="T1" fmla="*/ 77 h 107"/>
                  <a:gd name="T2" fmla="*/ 57 w 73"/>
                  <a:gd name="T3" fmla="*/ 77 h 107"/>
                  <a:gd name="T4" fmla="*/ 52 w 73"/>
                  <a:gd name="T5" fmla="*/ 101 h 107"/>
                  <a:gd name="T6" fmla="*/ 45 w 73"/>
                  <a:gd name="T7" fmla="*/ 101 h 107"/>
                  <a:gd name="T8" fmla="*/ 37 w 73"/>
                  <a:gd name="T9" fmla="*/ 107 h 107"/>
                  <a:gd name="T10" fmla="*/ 29 w 73"/>
                  <a:gd name="T11" fmla="*/ 101 h 107"/>
                  <a:gd name="T12" fmla="*/ 21 w 73"/>
                  <a:gd name="T13" fmla="*/ 101 h 107"/>
                  <a:gd name="T14" fmla="*/ 16 w 73"/>
                  <a:gd name="T15" fmla="*/ 77 h 107"/>
                  <a:gd name="T16" fmla="*/ 51 w 73"/>
                  <a:gd name="T17" fmla="*/ 29 h 107"/>
                  <a:gd name="T18" fmla="*/ 52 w 73"/>
                  <a:gd name="T19" fmla="*/ 35 h 107"/>
                  <a:gd name="T20" fmla="*/ 51 w 73"/>
                  <a:gd name="T21" fmla="*/ 37 h 107"/>
                  <a:gd name="T22" fmla="*/ 53 w 73"/>
                  <a:gd name="T23" fmla="*/ 38 h 107"/>
                  <a:gd name="T24" fmla="*/ 52 w 73"/>
                  <a:gd name="T25" fmla="*/ 42 h 107"/>
                  <a:gd name="T26" fmla="*/ 50 w 73"/>
                  <a:gd name="T27" fmla="*/ 42 h 107"/>
                  <a:gd name="T28" fmla="*/ 52 w 73"/>
                  <a:gd name="T29" fmla="*/ 44 h 107"/>
                  <a:gd name="T30" fmla="*/ 51 w 73"/>
                  <a:gd name="T31" fmla="*/ 47 h 107"/>
                  <a:gd name="T32" fmla="*/ 50 w 73"/>
                  <a:gd name="T33" fmla="*/ 48 h 107"/>
                  <a:gd name="T34" fmla="*/ 51 w 73"/>
                  <a:gd name="T35" fmla="*/ 49 h 107"/>
                  <a:gd name="T36" fmla="*/ 50 w 73"/>
                  <a:gd name="T37" fmla="*/ 53 h 107"/>
                  <a:gd name="T38" fmla="*/ 47 w 73"/>
                  <a:gd name="T39" fmla="*/ 54 h 107"/>
                  <a:gd name="T40" fmla="*/ 29 w 73"/>
                  <a:gd name="T41" fmla="*/ 49 h 107"/>
                  <a:gd name="T42" fmla="*/ 21 w 73"/>
                  <a:gd name="T43" fmla="*/ 49 h 107"/>
                  <a:gd name="T44" fmla="*/ 21 w 73"/>
                  <a:gd name="T45" fmla="*/ 32 h 107"/>
                  <a:gd name="T46" fmla="*/ 28 w 73"/>
                  <a:gd name="T47" fmla="*/ 31 h 107"/>
                  <a:gd name="T48" fmla="*/ 42 w 73"/>
                  <a:gd name="T49" fmla="*/ 16 h 107"/>
                  <a:gd name="T50" fmla="*/ 38 w 73"/>
                  <a:gd name="T51" fmla="*/ 30 h 107"/>
                  <a:gd name="T52" fmla="*/ 51 w 73"/>
                  <a:gd name="T53" fmla="*/ 29 h 107"/>
                  <a:gd name="T54" fmla="*/ 15 w 73"/>
                  <a:gd name="T55" fmla="*/ 71 h 107"/>
                  <a:gd name="T56" fmla="*/ 25 w 73"/>
                  <a:gd name="T57" fmla="*/ 71 h 107"/>
                  <a:gd name="T58" fmla="*/ 17 w 73"/>
                  <a:gd name="T59" fmla="*/ 48 h 107"/>
                  <a:gd name="T60" fmla="*/ 11 w 73"/>
                  <a:gd name="T61" fmla="*/ 29 h 107"/>
                  <a:gd name="T62" fmla="*/ 23 w 73"/>
                  <a:gd name="T63" fmla="*/ 13 h 107"/>
                  <a:gd name="T64" fmla="*/ 37 w 73"/>
                  <a:gd name="T65" fmla="*/ 11 h 107"/>
                  <a:gd name="T66" fmla="*/ 50 w 73"/>
                  <a:gd name="T67" fmla="*/ 14 h 107"/>
                  <a:gd name="T68" fmla="*/ 62 w 73"/>
                  <a:gd name="T69" fmla="*/ 29 h 107"/>
                  <a:gd name="T70" fmla="*/ 56 w 73"/>
                  <a:gd name="T71" fmla="*/ 48 h 107"/>
                  <a:gd name="T72" fmla="*/ 48 w 73"/>
                  <a:gd name="T73" fmla="*/ 71 h 107"/>
                  <a:gd name="T74" fmla="*/ 58 w 73"/>
                  <a:gd name="T75" fmla="*/ 71 h 107"/>
                  <a:gd name="T76" fmla="*/ 65 w 73"/>
                  <a:gd name="T77" fmla="*/ 52 h 107"/>
                  <a:gd name="T78" fmla="*/ 71 w 73"/>
                  <a:gd name="T79" fmla="*/ 27 h 107"/>
                  <a:gd name="T80" fmla="*/ 55 w 73"/>
                  <a:gd name="T81" fmla="*/ 5 h 107"/>
                  <a:gd name="T82" fmla="*/ 37 w 73"/>
                  <a:gd name="T83" fmla="*/ 1 h 107"/>
                  <a:gd name="T84" fmla="*/ 19 w 73"/>
                  <a:gd name="T85" fmla="*/ 5 h 107"/>
                  <a:gd name="T86" fmla="*/ 2 w 73"/>
                  <a:gd name="T87" fmla="*/ 27 h 107"/>
                  <a:gd name="T88" fmla="*/ 8 w 73"/>
                  <a:gd name="T89" fmla="*/ 53 h 107"/>
                  <a:gd name="T90" fmla="*/ 15 w 73"/>
                  <a:gd name="T91" fmla="*/ 7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3" h="107">
                    <a:moveTo>
                      <a:pt x="16" y="77"/>
                    </a:moveTo>
                    <a:cubicBezTo>
                      <a:pt x="57" y="77"/>
                      <a:pt x="57" y="77"/>
                      <a:pt x="57" y="77"/>
                    </a:cubicBezTo>
                    <a:cubicBezTo>
                      <a:pt x="52" y="101"/>
                      <a:pt x="52" y="101"/>
                      <a:pt x="52" y="101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4" y="104"/>
                      <a:pt x="41" y="107"/>
                      <a:pt x="37" y="107"/>
                    </a:cubicBezTo>
                    <a:cubicBezTo>
                      <a:pt x="33" y="107"/>
                      <a:pt x="30" y="104"/>
                      <a:pt x="29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16" y="77"/>
                      <a:pt x="16" y="77"/>
                      <a:pt x="16" y="77"/>
                    </a:cubicBezTo>
                    <a:close/>
                    <a:moveTo>
                      <a:pt x="51" y="29"/>
                    </a:moveTo>
                    <a:cubicBezTo>
                      <a:pt x="52" y="35"/>
                      <a:pt x="52" y="35"/>
                      <a:pt x="52" y="35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0" y="21"/>
                      <a:pt x="43" y="27"/>
                      <a:pt x="38" y="30"/>
                    </a:cubicBezTo>
                    <a:cubicBezTo>
                      <a:pt x="51" y="29"/>
                      <a:pt x="51" y="29"/>
                      <a:pt x="51" y="29"/>
                    </a:cubicBezTo>
                    <a:close/>
                    <a:moveTo>
                      <a:pt x="15" y="71"/>
                    </a:moveTo>
                    <a:cubicBezTo>
                      <a:pt x="25" y="71"/>
                      <a:pt x="25" y="71"/>
                      <a:pt x="25" y="71"/>
                    </a:cubicBezTo>
                    <a:cubicBezTo>
                      <a:pt x="24" y="62"/>
                      <a:pt x="20" y="55"/>
                      <a:pt x="17" y="48"/>
                    </a:cubicBezTo>
                    <a:cubicBezTo>
                      <a:pt x="13" y="41"/>
                      <a:pt x="10" y="34"/>
                      <a:pt x="11" y="29"/>
                    </a:cubicBezTo>
                    <a:cubicBezTo>
                      <a:pt x="13" y="21"/>
                      <a:pt x="17" y="16"/>
                      <a:pt x="23" y="13"/>
                    </a:cubicBezTo>
                    <a:cubicBezTo>
                      <a:pt x="27" y="11"/>
                      <a:pt x="32" y="10"/>
                      <a:pt x="37" y="11"/>
                    </a:cubicBezTo>
                    <a:cubicBezTo>
                      <a:pt x="42" y="11"/>
                      <a:pt x="46" y="12"/>
                      <a:pt x="50" y="14"/>
                    </a:cubicBezTo>
                    <a:cubicBezTo>
                      <a:pt x="56" y="17"/>
                      <a:pt x="60" y="22"/>
                      <a:pt x="62" y="29"/>
                    </a:cubicBezTo>
                    <a:cubicBezTo>
                      <a:pt x="63" y="34"/>
                      <a:pt x="59" y="41"/>
                      <a:pt x="56" y="48"/>
                    </a:cubicBezTo>
                    <a:cubicBezTo>
                      <a:pt x="53" y="55"/>
                      <a:pt x="49" y="62"/>
                      <a:pt x="4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64"/>
                      <a:pt x="62" y="58"/>
                      <a:pt x="65" y="52"/>
                    </a:cubicBezTo>
                    <a:cubicBezTo>
                      <a:pt x="69" y="44"/>
                      <a:pt x="73" y="36"/>
                      <a:pt x="71" y="27"/>
                    </a:cubicBezTo>
                    <a:cubicBezTo>
                      <a:pt x="70" y="17"/>
                      <a:pt x="63" y="9"/>
                      <a:pt x="55" y="5"/>
                    </a:cubicBezTo>
                    <a:cubicBezTo>
                      <a:pt x="49" y="2"/>
                      <a:pt x="43" y="1"/>
                      <a:pt x="37" y="1"/>
                    </a:cubicBezTo>
                    <a:cubicBezTo>
                      <a:pt x="31" y="0"/>
                      <a:pt x="24" y="2"/>
                      <a:pt x="19" y="5"/>
                    </a:cubicBezTo>
                    <a:cubicBezTo>
                      <a:pt x="10" y="9"/>
                      <a:pt x="4" y="16"/>
                      <a:pt x="2" y="27"/>
                    </a:cubicBezTo>
                    <a:cubicBezTo>
                      <a:pt x="0" y="36"/>
                      <a:pt x="4" y="44"/>
                      <a:pt x="8" y="53"/>
                    </a:cubicBezTo>
                    <a:cubicBezTo>
                      <a:pt x="11" y="58"/>
                      <a:pt x="13" y="64"/>
                      <a:pt x="15" y="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56" name="íšḷïdê">
              <a:extLst>
                <a:ext uri="{FF2B5EF4-FFF2-40B4-BE49-F238E27FC236}">
                  <a16:creationId xmlns:a16="http://schemas.microsoft.com/office/drawing/2014/main" id="{E39CE6FB-0A80-47CF-8D9E-F8F02DC48E21}"/>
                </a:ext>
              </a:extLst>
            </p:cNvPr>
            <p:cNvGrpSpPr/>
            <p:nvPr/>
          </p:nvGrpSpPr>
          <p:grpSpPr>
            <a:xfrm>
              <a:off x="7875499" y="3511735"/>
              <a:ext cx="942666" cy="942666"/>
              <a:chOff x="7827046" y="3767431"/>
              <a:chExt cx="942666" cy="942666"/>
            </a:xfrm>
          </p:grpSpPr>
          <p:sp>
            <p:nvSpPr>
              <p:cNvPr id="72" name="îşḷïḑé">
                <a:extLst>
                  <a:ext uri="{FF2B5EF4-FFF2-40B4-BE49-F238E27FC236}">
                    <a16:creationId xmlns:a16="http://schemas.microsoft.com/office/drawing/2014/main" id="{84A8E8F5-B529-4C20-B6B9-CD685F044422}"/>
                  </a:ext>
                </a:extLst>
              </p:cNvPr>
              <p:cNvSpPr/>
              <p:nvPr/>
            </p:nvSpPr>
            <p:spPr>
              <a:xfrm>
                <a:off x="7827046" y="3767431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3" name="ïṧḻiḋé">
                <a:extLst>
                  <a:ext uri="{FF2B5EF4-FFF2-40B4-BE49-F238E27FC236}">
                    <a16:creationId xmlns:a16="http://schemas.microsoft.com/office/drawing/2014/main" id="{7A68033D-7226-411C-BEDA-6F1E49AAAF8C}"/>
                  </a:ext>
                </a:extLst>
              </p:cNvPr>
              <p:cNvSpPr/>
              <p:nvPr/>
            </p:nvSpPr>
            <p:spPr bwMode="auto">
              <a:xfrm>
                <a:off x="8074155" y="4057476"/>
                <a:ext cx="448449" cy="362576"/>
              </a:xfrm>
              <a:custGeom>
                <a:avLst/>
                <a:gdLst>
                  <a:gd name="T0" fmla="*/ 86 w 109"/>
                  <a:gd name="T1" fmla="*/ 88 h 88"/>
                  <a:gd name="T2" fmla="*/ 84 w 109"/>
                  <a:gd name="T3" fmla="*/ 44 h 88"/>
                  <a:gd name="T4" fmla="*/ 80 w 109"/>
                  <a:gd name="T5" fmla="*/ 71 h 88"/>
                  <a:gd name="T6" fmla="*/ 109 w 109"/>
                  <a:gd name="T7" fmla="*/ 0 h 88"/>
                  <a:gd name="T8" fmla="*/ 92 w 109"/>
                  <a:gd name="T9" fmla="*/ 33 h 88"/>
                  <a:gd name="T10" fmla="*/ 80 w 109"/>
                  <a:gd name="T11" fmla="*/ 25 h 88"/>
                  <a:gd name="T12" fmla="*/ 67 w 109"/>
                  <a:gd name="T13" fmla="*/ 68 h 88"/>
                  <a:gd name="T14" fmla="*/ 37 w 109"/>
                  <a:gd name="T15" fmla="*/ 73 h 88"/>
                  <a:gd name="T16" fmla="*/ 19 w 109"/>
                  <a:gd name="T17" fmla="*/ 63 h 88"/>
                  <a:gd name="T18" fmla="*/ 0 w 109"/>
                  <a:gd name="T19" fmla="*/ 56 h 88"/>
                  <a:gd name="T20" fmla="*/ 25 w 109"/>
                  <a:gd name="T21" fmla="*/ 48 h 88"/>
                  <a:gd name="T22" fmla="*/ 30 w 109"/>
                  <a:gd name="T23" fmla="*/ 57 h 88"/>
                  <a:gd name="T24" fmla="*/ 44 w 109"/>
                  <a:gd name="T25" fmla="*/ 29 h 88"/>
                  <a:gd name="T26" fmla="*/ 66 w 109"/>
                  <a:gd name="T27" fmla="*/ 50 h 88"/>
                  <a:gd name="T28" fmla="*/ 68 w 109"/>
                  <a:gd name="T29" fmla="*/ 18 h 88"/>
                  <a:gd name="T30" fmla="*/ 78 w 109"/>
                  <a:gd name="T31" fmla="*/ 12 h 88"/>
                  <a:gd name="T32" fmla="*/ 90 w 109"/>
                  <a:gd name="T33" fmla="*/ 1 h 88"/>
                  <a:gd name="T34" fmla="*/ 22 w 109"/>
                  <a:gd name="T35" fmla="*/ 88 h 88"/>
                  <a:gd name="T36" fmla="*/ 29 w 109"/>
                  <a:gd name="T37" fmla="*/ 80 h 88"/>
                  <a:gd name="T38" fmla="*/ 22 w 109"/>
                  <a:gd name="T39" fmla="*/ 79 h 88"/>
                  <a:gd name="T40" fmla="*/ 11 w 109"/>
                  <a:gd name="T41" fmla="*/ 88 h 88"/>
                  <a:gd name="T42" fmla="*/ 17 w 109"/>
                  <a:gd name="T43" fmla="*/ 71 h 88"/>
                  <a:gd name="T44" fmla="*/ 11 w 109"/>
                  <a:gd name="T45" fmla="*/ 73 h 88"/>
                  <a:gd name="T46" fmla="*/ 34 w 109"/>
                  <a:gd name="T47" fmla="*/ 88 h 88"/>
                  <a:gd name="T48" fmla="*/ 40 w 109"/>
                  <a:gd name="T49" fmla="*/ 79 h 88"/>
                  <a:gd name="T50" fmla="*/ 34 w 109"/>
                  <a:gd name="T51" fmla="*/ 80 h 88"/>
                  <a:gd name="T52" fmla="*/ 45 w 109"/>
                  <a:gd name="T53" fmla="*/ 88 h 88"/>
                  <a:gd name="T54" fmla="*/ 52 w 109"/>
                  <a:gd name="T55" fmla="*/ 63 h 88"/>
                  <a:gd name="T56" fmla="*/ 45 w 109"/>
                  <a:gd name="T57" fmla="*/ 69 h 88"/>
                  <a:gd name="T58" fmla="*/ 57 w 109"/>
                  <a:gd name="T59" fmla="*/ 88 h 88"/>
                  <a:gd name="T60" fmla="*/ 63 w 109"/>
                  <a:gd name="T61" fmla="*/ 73 h 88"/>
                  <a:gd name="T62" fmla="*/ 57 w 109"/>
                  <a:gd name="T63" fmla="*/ 88 h 88"/>
                  <a:gd name="T64" fmla="*/ 75 w 109"/>
                  <a:gd name="T65" fmla="*/ 88 h 88"/>
                  <a:gd name="T66" fmla="*/ 68 w 109"/>
                  <a:gd name="T67" fmla="*/ 7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88">
                    <a:moveTo>
                      <a:pt x="80" y="88"/>
                    </a:move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88"/>
                      <a:pt x="80" y="88"/>
                      <a:pt x="80" y="88"/>
                    </a:cubicBezTo>
                    <a:close/>
                    <a:moveTo>
                      <a:pt x="109" y="0"/>
                    </a:moveTo>
                    <a:cubicBezTo>
                      <a:pt x="100" y="17"/>
                      <a:pt x="100" y="17"/>
                      <a:pt x="100" y="17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109" y="0"/>
                      <a:pt x="109" y="0"/>
                      <a:pt x="109" y="0"/>
                    </a:cubicBezTo>
                    <a:close/>
                    <a:moveTo>
                      <a:pt x="22" y="88"/>
                    </a:moveTo>
                    <a:cubicBezTo>
                      <a:pt x="24" y="88"/>
                      <a:pt x="27" y="88"/>
                      <a:pt x="29" y="88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88"/>
                      <a:pt x="22" y="88"/>
                      <a:pt x="22" y="88"/>
                    </a:cubicBezTo>
                    <a:close/>
                    <a:moveTo>
                      <a:pt x="11" y="88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1" y="88"/>
                      <a:pt x="11" y="88"/>
                      <a:pt x="11" y="88"/>
                    </a:cubicBezTo>
                    <a:close/>
                    <a:moveTo>
                      <a:pt x="34" y="88"/>
                    </a:moveTo>
                    <a:cubicBezTo>
                      <a:pt x="36" y="88"/>
                      <a:pt x="38" y="88"/>
                      <a:pt x="40" y="88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  <a:moveTo>
                      <a:pt x="45" y="88"/>
                    </a:moveTo>
                    <a:cubicBezTo>
                      <a:pt x="47" y="88"/>
                      <a:pt x="50" y="88"/>
                      <a:pt x="52" y="8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88"/>
                      <a:pt x="45" y="88"/>
                      <a:pt x="45" y="88"/>
                    </a:cubicBezTo>
                    <a:close/>
                    <a:moveTo>
                      <a:pt x="57" y="88"/>
                    </a:moveTo>
                    <a:cubicBezTo>
                      <a:pt x="59" y="88"/>
                      <a:pt x="61" y="88"/>
                      <a:pt x="63" y="88"/>
                    </a:cubicBezTo>
                    <a:cubicBezTo>
                      <a:pt x="63" y="73"/>
                      <a:pt x="63" y="73"/>
                      <a:pt x="63" y="73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88"/>
                      <a:pt x="57" y="88"/>
                      <a:pt x="57" y="88"/>
                    </a:cubicBezTo>
                    <a:close/>
                    <a:moveTo>
                      <a:pt x="68" y="88"/>
                    </a:moveTo>
                    <a:cubicBezTo>
                      <a:pt x="70" y="88"/>
                      <a:pt x="73" y="88"/>
                      <a:pt x="75" y="88"/>
                    </a:cubicBezTo>
                    <a:cubicBezTo>
                      <a:pt x="75" y="72"/>
                      <a:pt x="75" y="72"/>
                      <a:pt x="75" y="72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68" y="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57" name="ï$ľiḓè">
              <a:extLst>
                <a:ext uri="{FF2B5EF4-FFF2-40B4-BE49-F238E27FC236}">
                  <a16:creationId xmlns:a16="http://schemas.microsoft.com/office/drawing/2014/main" id="{472F51B6-F95D-4E93-B5CB-5B34B9827B5A}"/>
                </a:ext>
              </a:extLst>
            </p:cNvPr>
            <p:cNvGrpSpPr/>
            <p:nvPr/>
          </p:nvGrpSpPr>
          <p:grpSpPr>
            <a:xfrm>
              <a:off x="9960971" y="3518763"/>
              <a:ext cx="942666" cy="942666"/>
              <a:chOff x="9912518" y="3767431"/>
              <a:chExt cx="942666" cy="942666"/>
            </a:xfrm>
          </p:grpSpPr>
          <p:sp>
            <p:nvSpPr>
              <p:cNvPr id="70" name="íṣḻiḍè">
                <a:extLst>
                  <a:ext uri="{FF2B5EF4-FFF2-40B4-BE49-F238E27FC236}">
                    <a16:creationId xmlns:a16="http://schemas.microsoft.com/office/drawing/2014/main" id="{EBE15FD1-830D-447F-B888-233A381A663A}"/>
                  </a:ext>
                </a:extLst>
              </p:cNvPr>
              <p:cNvSpPr/>
              <p:nvPr/>
            </p:nvSpPr>
            <p:spPr>
              <a:xfrm>
                <a:off x="9912518" y="3767431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1" name="ïṣlíďe">
                <a:extLst>
                  <a:ext uri="{FF2B5EF4-FFF2-40B4-BE49-F238E27FC236}">
                    <a16:creationId xmlns:a16="http://schemas.microsoft.com/office/drawing/2014/main" id="{23B1B2A9-B1E1-466B-857E-4D4AF36AC699}"/>
                  </a:ext>
                </a:extLst>
              </p:cNvPr>
              <p:cNvSpPr/>
              <p:nvPr/>
            </p:nvSpPr>
            <p:spPr bwMode="auto">
              <a:xfrm>
                <a:off x="10223554" y="4057476"/>
                <a:ext cx="320594" cy="362576"/>
              </a:xfrm>
              <a:custGeom>
                <a:avLst/>
                <a:gdLst>
                  <a:gd name="T0" fmla="*/ 20 w 78"/>
                  <a:gd name="T1" fmla="*/ 7 h 88"/>
                  <a:gd name="T2" fmla="*/ 20 w 78"/>
                  <a:gd name="T3" fmla="*/ 11 h 88"/>
                  <a:gd name="T4" fmla="*/ 5 w 78"/>
                  <a:gd name="T5" fmla="*/ 6 h 88"/>
                  <a:gd name="T6" fmla="*/ 1 w 78"/>
                  <a:gd name="T7" fmla="*/ 8 h 88"/>
                  <a:gd name="T8" fmla="*/ 0 w 78"/>
                  <a:gd name="T9" fmla="*/ 20 h 88"/>
                  <a:gd name="T10" fmla="*/ 3 w 78"/>
                  <a:gd name="T11" fmla="*/ 38 h 88"/>
                  <a:gd name="T12" fmla="*/ 17 w 78"/>
                  <a:gd name="T13" fmla="*/ 49 h 88"/>
                  <a:gd name="T14" fmla="*/ 20 w 78"/>
                  <a:gd name="T15" fmla="*/ 50 h 88"/>
                  <a:gd name="T16" fmla="*/ 20 w 78"/>
                  <a:gd name="T17" fmla="*/ 49 h 88"/>
                  <a:gd name="T18" fmla="*/ 31 w 78"/>
                  <a:gd name="T19" fmla="*/ 52 h 88"/>
                  <a:gd name="T20" fmla="*/ 31 w 78"/>
                  <a:gd name="T21" fmla="*/ 64 h 88"/>
                  <a:gd name="T22" fmla="*/ 27 w 78"/>
                  <a:gd name="T23" fmla="*/ 64 h 88"/>
                  <a:gd name="T24" fmla="*/ 27 w 78"/>
                  <a:gd name="T25" fmla="*/ 68 h 88"/>
                  <a:gd name="T26" fmla="*/ 15 w 78"/>
                  <a:gd name="T27" fmla="*/ 68 h 88"/>
                  <a:gd name="T28" fmla="*/ 15 w 78"/>
                  <a:gd name="T29" fmla="*/ 88 h 88"/>
                  <a:gd name="T30" fmla="*/ 64 w 78"/>
                  <a:gd name="T31" fmla="*/ 88 h 88"/>
                  <a:gd name="T32" fmla="*/ 64 w 78"/>
                  <a:gd name="T33" fmla="*/ 68 h 88"/>
                  <a:gd name="T34" fmla="*/ 52 w 78"/>
                  <a:gd name="T35" fmla="*/ 68 h 88"/>
                  <a:gd name="T36" fmla="*/ 52 w 78"/>
                  <a:gd name="T37" fmla="*/ 64 h 88"/>
                  <a:gd name="T38" fmla="*/ 47 w 78"/>
                  <a:gd name="T39" fmla="*/ 64 h 88"/>
                  <a:gd name="T40" fmla="*/ 47 w 78"/>
                  <a:gd name="T41" fmla="*/ 52 h 88"/>
                  <a:gd name="T42" fmla="*/ 58 w 78"/>
                  <a:gd name="T43" fmla="*/ 49 h 88"/>
                  <a:gd name="T44" fmla="*/ 58 w 78"/>
                  <a:gd name="T45" fmla="*/ 50 h 88"/>
                  <a:gd name="T46" fmla="*/ 61 w 78"/>
                  <a:gd name="T47" fmla="*/ 49 h 88"/>
                  <a:gd name="T48" fmla="*/ 75 w 78"/>
                  <a:gd name="T49" fmla="*/ 38 h 88"/>
                  <a:gd name="T50" fmla="*/ 78 w 78"/>
                  <a:gd name="T51" fmla="*/ 20 h 88"/>
                  <a:gd name="T52" fmla="*/ 77 w 78"/>
                  <a:gd name="T53" fmla="*/ 8 h 88"/>
                  <a:gd name="T54" fmla="*/ 73 w 78"/>
                  <a:gd name="T55" fmla="*/ 6 h 88"/>
                  <a:gd name="T56" fmla="*/ 58 w 78"/>
                  <a:gd name="T57" fmla="*/ 11 h 88"/>
                  <a:gd name="T58" fmla="*/ 58 w 78"/>
                  <a:gd name="T59" fmla="*/ 7 h 88"/>
                  <a:gd name="T60" fmla="*/ 60 w 78"/>
                  <a:gd name="T61" fmla="*/ 7 h 88"/>
                  <a:gd name="T62" fmla="*/ 60 w 78"/>
                  <a:gd name="T63" fmla="*/ 0 h 88"/>
                  <a:gd name="T64" fmla="*/ 17 w 78"/>
                  <a:gd name="T65" fmla="*/ 0 h 88"/>
                  <a:gd name="T66" fmla="*/ 17 w 78"/>
                  <a:gd name="T67" fmla="*/ 7 h 88"/>
                  <a:gd name="T68" fmla="*/ 20 w 78"/>
                  <a:gd name="T69" fmla="*/ 7 h 88"/>
                  <a:gd name="T70" fmla="*/ 63 w 78"/>
                  <a:gd name="T71" fmla="*/ 42 h 88"/>
                  <a:gd name="T72" fmla="*/ 59 w 78"/>
                  <a:gd name="T73" fmla="*/ 20 h 88"/>
                  <a:gd name="T74" fmla="*/ 61 w 78"/>
                  <a:gd name="T75" fmla="*/ 22 h 88"/>
                  <a:gd name="T76" fmla="*/ 66 w 78"/>
                  <a:gd name="T77" fmla="*/ 18 h 88"/>
                  <a:gd name="T78" fmla="*/ 64 w 78"/>
                  <a:gd name="T79" fmla="*/ 16 h 88"/>
                  <a:gd name="T80" fmla="*/ 71 w 78"/>
                  <a:gd name="T81" fmla="*/ 13 h 88"/>
                  <a:gd name="T82" fmla="*/ 72 w 78"/>
                  <a:gd name="T83" fmla="*/ 20 h 88"/>
                  <a:gd name="T84" fmla="*/ 69 w 78"/>
                  <a:gd name="T85" fmla="*/ 36 h 88"/>
                  <a:gd name="T86" fmla="*/ 63 w 78"/>
                  <a:gd name="T87" fmla="*/ 42 h 88"/>
                  <a:gd name="T88" fmla="*/ 19 w 78"/>
                  <a:gd name="T89" fmla="*/ 20 h 88"/>
                  <a:gd name="T90" fmla="*/ 15 w 78"/>
                  <a:gd name="T91" fmla="*/ 42 h 88"/>
                  <a:gd name="T92" fmla="*/ 9 w 78"/>
                  <a:gd name="T93" fmla="*/ 36 h 88"/>
                  <a:gd name="T94" fmla="*/ 6 w 78"/>
                  <a:gd name="T95" fmla="*/ 20 h 88"/>
                  <a:gd name="T96" fmla="*/ 7 w 78"/>
                  <a:gd name="T97" fmla="*/ 13 h 88"/>
                  <a:gd name="T98" fmla="*/ 14 w 78"/>
                  <a:gd name="T99" fmla="*/ 16 h 88"/>
                  <a:gd name="T100" fmla="*/ 12 w 78"/>
                  <a:gd name="T101" fmla="*/ 18 h 88"/>
                  <a:gd name="T102" fmla="*/ 17 w 78"/>
                  <a:gd name="T103" fmla="*/ 22 h 88"/>
                  <a:gd name="T104" fmla="*/ 19 w 78"/>
                  <a:gd name="T105" fmla="*/ 20 h 88"/>
                  <a:gd name="T106" fmla="*/ 32 w 78"/>
                  <a:gd name="T107" fmla="*/ 10 h 88"/>
                  <a:gd name="T108" fmla="*/ 32 w 78"/>
                  <a:gd name="T109" fmla="*/ 45 h 88"/>
                  <a:gd name="T110" fmla="*/ 25 w 78"/>
                  <a:gd name="T111" fmla="*/ 41 h 88"/>
                  <a:gd name="T112" fmla="*/ 28 w 78"/>
                  <a:gd name="T113" fmla="*/ 14 h 88"/>
                  <a:gd name="T114" fmla="*/ 28 w 78"/>
                  <a:gd name="T115" fmla="*/ 10 h 88"/>
                  <a:gd name="T116" fmla="*/ 32 w 78"/>
                  <a:gd name="T117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8" h="88">
                    <a:moveTo>
                      <a:pt x="20" y="7"/>
                    </a:moveTo>
                    <a:cubicBezTo>
                      <a:pt x="20" y="8"/>
                      <a:pt x="21" y="10"/>
                      <a:pt x="20" y="1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1"/>
                      <a:pt x="0" y="16"/>
                      <a:pt x="0" y="20"/>
                    </a:cubicBezTo>
                    <a:cubicBezTo>
                      <a:pt x="0" y="26"/>
                      <a:pt x="1" y="33"/>
                      <a:pt x="3" y="38"/>
                    </a:cubicBezTo>
                    <a:cubicBezTo>
                      <a:pt x="6" y="44"/>
                      <a:pt x="10" y="48"/>
                      <a:pt x="17" y="49"/>
                    </a:cubicBezTo>
                    <a:cubicBezTo>
                      <a:pt x="18" y="50"/>
                      <a:pt x="19" y="50"/>
                      <a:pt x="20" y="50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2" y="51"/>
                      <a:pt x="26" y="52"/>
                      <a:pt x="31" y="52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2" y="52"/>
                      <a:pt x="56" y="51"/>
                      <a:pt x="58" y="4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9" y="50"/>
                      <a:pt x="60" y="50"/>
                      <a:pt x="61" y="49"/>
                    </a:cubicBezTo>
                    <a:cubicBezTo>
                      <a:pt x="68" y="48"/>
                      <a:pt x="72" y="44"/>
                      <a:pt x="75" y="38"/>
                    </a:cubicBezTo>
                    <a:cubicBezTo>
                      <a:pt x="77" y="33"/>
                      <a:pt x="78" y="26"/>
                      <a:pt x="78" y="20"/>
                    </a:cubicBezTo>
                    <a:cubicBezTo>
                      <a:pt x="78" y="16"/>
                      <a:pt x="78" y="11"/>
                      <a:pt x="77" y="8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7" y="10"/>
                      <a:pt x="58" y="8"/>
                      <a:pt x="58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0" y="7"/>
                      <a:pt x="20" y="7"/>
                      <a:pt x="20" y="7"/>
                    </a:cubicBezTo>
                    <a:close/>
                    <a:moveTo>
                      <a:pt x="63" y="42"/>
                    </a:moveTo>
                    <a:cubicBezTo>
                      <a:pt x="64" y="36"/>
                      <a:pt x="60" y="28"/>
                      <a:pt x="59" y="20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5"/>
                      <a:pt x="72" y="18"/>
                      <a:pt x="72" y="20"/>
                    </a:cubicBezTo>
                    <a:cubicBezTo>
                      <a:pt x="71" y="26"/>
                      <a:pt x="71" y="31"/>
                      <a:pt x="69" y="36"/>
                    </a:cubicBezTo>
                    <a:cubicBezTo>
                      <a:pt x="67" y="39"/>
                      <a:pt x="65" y="41"/>
                      <a:pt x="63" y="42"/>
                    </a:cubicBezTo>
                    <a:close/>
                    <a:moveTo>
                      <a:pt x="19" y="20"/>
                    </a:moveTo>
                    <a:cubicBezTo>
                      <a:pt x="17" y="28"/>
                      <a:pt x="14" y="36"/>
                      <a:pt x="15" y="42"/>
                    </a:cubicBezTo>
                    <a:cubicBezTo>
                      <a:pt x="13" y="41"/>
                      <a:pt x="11" y="39"/>
                      <a:pt x="9" y="36"/>
                    </a:cubicBezTo>
                    <a:cubicBezTo>
                      <a:pt x="7" y="31"/>
                      <a:pt x="6" y="26"/>
                      <a:pt x="6" y="20"/>
                    </a:cubicBezTo>
                    <a:cubicBezTo>
                      <a:pt x="6" y="18"/>
                      <a:pt x="6" y="15"/>
                      <a:pt x="7" y="1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9" y="20"/>
                      <a:pt x="19" y="20"/>
                      <a:pt x="19" y="20"/>
                    </a:cubicBezTo>
                    <a:close/>
                    <a:moveTo>
                      <a:pt x="32" y="10"/>
                    </a:move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5"/>
                      <a:pt x="27" y="45"/>
                      <a:pt x="25" y="41"/>
                    </a:cubicBezTo>
                    <a:cubicBezTo>
                      <a:pt x="24" y="37"/>
                      <a:pt x="28" y="16"/>
                      <a:pt x="28" y="14"/>
                    </a:cubicBezTo>
                    <a:cubicBezTo>
                      <a:pt x="28" y="13"/>
                      <a:pt x="28" y="10"/>
                      <a:pt x="28" y="10"/>
                    </a:cubicBez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58" name="î$liḑê">
              <a:extLst>
                <a:ext uri="{FF2B5EF4-FFF2-40B4-BE49-F238E27FC236}">
                  <a16:creationId xmlns:a16="http://schemas.microsoft.com/office/drawing/2014/main" id="{02539E26-2CCE-4E50-BE35-E4E97C16F5CF}"/>
                </a:ext>
              </a:extLst>
            </p:cNvPr>
            <p:cNvSpPr/>
            <p:nvPr/>
          </p:nvSpPr>
          <p:spPr>
            <a:xfrm>
              <a:off x="5172345" y="4600963"/>
              <a:ext cx="2172945" cy="328243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accent2"/>
                  </a:solidFill>
                </a:rPr>
                <a:t>Text here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59" name="îṣľiḋê">
              <a:extLst>
                <a:ext uri="{FF2B5EF4-FFF2-40B4-BE49-F238E27FC236}">
                  <a16:creationId xmlns:a16="http://schemas.microsoft.com/office/drawing/2014/main" id="{165929D0-44F2-48A1-9323-3A10482A4291}"/>
                </a:ext>
              </a:extLst>
            </p:cNvPr>
            <p:cNvSpPr/>
            <p:nvPr/>
          </p:nvSpPr>
          <p:spPr>
            <a:xfrm>
              <a:off x="5219718" y="4934823"/>
              <a:ext cx="1927827" cy="774206"/>
            </a:xfrm>
            <a:prstGeom prst="rect">
              <a:avLst/>
            </a:prstGeom>
          </p:spPr>
          <p:txBody>
            <a:bodyPr wrap="squar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900" dirty="0"/>
                <a:t>Copy paste fonts. Choose the only option to retain text.</a:t>
              </a:r>
            </a:p>
          </p:txBody>
        </p:sp>
        <p:sp>
          <p:nvSpPr>
            <p:cNvPr id="60" name="îṧļïdè">
              <a:extLst>
                <a:ext uri="{FF2B5EF4-FFF2-40B4-BE49-F238E27FC236}">
                  <a16:creationId xmlns:a16="http://schemas.microsoft.com/office/drawing/2014/main" id="{0621580E-3689-45E9-9255-3A80BB13AF82}"/>
                </a:ext>
              </a:extLst>
            </p:cNvPr>
            <p:cNvSpPr/>
            <p:nvPr/>
          </p:nvSpPr>
          <p:spPr>
            <a:xfrm>
              <a:off x="7260358" y="4600963"/>
              <a:ext cx="2172945" cy="328243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accent3"/>
                  </a:solidFill>
                </a:rPr>
                <a:t>Text here</a:t>
              </a:r>
              <a:endParaRPr lang="zh-CN" altLang="en-US" sz="1600" b="1" dirty="0">
                <a:solidFill>
                  <a:schemeClr val="accent3"/>
                </a:solidFill>
              </a:endParaRPr>
            </a:p>
          </p:txBody>
        </p:sp>
        <p:sp>
          <p:nvSpPr>
            <p:cNvPr id="61" name="iṧ1íḑè">
              <a:extLst>
                <a:ext uri="{FF2B5EF4-FFF2-40B4-BE49-F238E27FC236}">
                  <a16:creationId xmlns:a16="http://schemas.microsoft.com/office/drawing/2014/main" id="{47389898-AE30-4BF3-BD17-F09ABB23E01C}"/>
                </a:ext>
              </a:extLst>
            </p:cNvPr>
            <p:cNvSpPr/>
            <p:nvPr/>
          </p:nvSpPr>
          <p:spPr>
            <a:xfrm>
              <a:off x="7365868" y="4934823"/>
              <a:ext cx="1982503" cy="774206"/>
            </a:xfrm>
            <a:prstGeom prst="rect">
              <a:avLst/>
            </a:prstGeom>
          </p:spPr>
          <p:txBody>
            <a:bodyPr wrap="squar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900" dirty="0"/>
                <a:t>Copy paste fonts. Choose the only option to retain text.</a:t>
              </a:r>
            </a:p>
          </p:txBody>
        </p:sp>
        <p:sp>
          <p:nvSpPr>
            <p:cNvPr id="62" name="î$ļïďè">
              <a:extLst>
                <a:ext uri="{FF2B5EF4-FFF2-40B4-BE49-F238E27FC236}">
                  <a16:creationId xmlns:a16="http://schemas.microsoft.com/office/drawing/2014/main" id="{78A30BD8-8EEA-4981-85E6-6F18190EFFAC}"/>
                </a:ext>
              </a:extLst>
            </p:cNvPr>
            <p:cNvSpPr/>
            <p:nvPr/>
          </p:nvSpPr>
          <p:spPr>
            <a:xfrm>
              <a:off x="9345831" y="4600963"/>
              <a:ext cx="2172945" cy="328243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accent4"/>
                  </a:solidFill>
                </a:rPr>
                <a:t>Text here</a:t>
              </a:r>
              <a:endParaRPr lang="zh-CN" altLang="en-US" sz="1600" b="1" dirty="0">
                <a:solidFill>
                  <a:schemeClr val="accent4"/>
                </a:solidFill>
              </a:endParaRPr>
            </a:p>
          </p:txBody>
        </p:sp>
        <p:sp>
          <p:nvSpPr>
            <p:cNvPr id="63" name="iṡ1îḍè">
              <a:extLst>
                <a:ext uri="{FF2B5EF4-FFF2-40B4-BE49-F238E27FC236}">
                  <a16:creationId xmlns:a16="http://schemas.microsoft.com/office/drawing/2014/main" id="{E59AFB83-1012-48F5-B5DC-C65BDE50A8EA}"/>
                </a:ext>
              </a:extLst>
            </p:cNvPr>
            <p:cNvSpPr/>
            <p:nvPr/>
          </p:nvSpPr>
          <p:spPr>
            <a:xfrm>
              <a:off x="9538813" y="4934823"/>
              <a:ext cx="1895031" cy="774206"/>
            </a:xfrm>
            <a:prstGeom prst="rect">
              <a:avLst/>
            </a:prstGeom>
          </p:spPr>
          <p:txBody>
            <a:bodyPr wrap="squar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900" dirty="0"/>
                <a:t>Copy paste fonts. Choose the only option to retain text.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A647268-27C4-4D15-8AB7-34DA32562B7C}"/>
                </a:ext>
              </a:extLst>
            </p:cNvPr>
            <p:cNvCxnSpPr/>
            <p:nvPr/>
          </p:nvCxnSpPr>
          <p:spPr>
            <a:xfrm>
              <a:off x="7259513" y="4349969"/>
              <a:ext cx="0" cy="179365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7BED335-0138-4C91-8275-FDA999D8F597}"/>
                </a:ext>
              </a:extLst>
            </p:cNvPr>
            <p:cNvCxnSpPr/>
            <p:nvPr/>
          </p:nvCxnSpPr>
          <p:spPr>
            <a:xfrm>
              <a:off x="9442876" y="4349969"/>
              <a:ext cx="0" cy="179365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i$ľîdè">
              <a:extLst>
                <a:ext uri="{FF2B5EF4-FFF2-40B4-BE49-F238E27FC236}">
                  <a16:creationId xmlns:a16="http://schemas.microsoft.com/office/drawing/2014/main" id="{415B9DFB-FC43-40A5-B257-1DB18C59FCB0}"/>
                </a:ext>
              </a:extLst>
            </p:cNvPr>
            <p:cNvGrpSpPr/>
            <p:nvPr/>
          </p:nvGrpSpPr>
          <p:grpSpPr>
            <a:xfrm>
              <a:off x="5268062" y="1555455"/>
              <a:ext cx="6252426" cy="1595557"/>
              <a:chOff x="687278" y="2398652"/>
              <a:chExt cx="3524773" cy="1595557"/>
            </a:xfrm>
          </p:grpSpPr>
          <p:sp>
            <p:nvSpPr>
              <p:cNvPr id="68" name="iŝliḍé">
                <a:extLst>
                  <a:ext uri="{FF2B5EF4-FFF2-40B4-BE49-F238E27FC236}">
                    <a16:creationId xmlns:a16="http://schemas.microsoft.com/office/drawing/2014/main" id="{931350EA-BC17-4D71-905E-87999529F9DD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53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69" name="í$ľiḍé">
                <a:extLst>
                  <a:ext uri="{FF2B5EF4-FFF2-40B4-BE49-F238E27FC236}">
                    <a16:creationId xmlns:a16="http://schemas.microsoft.com/office/drawing/2014/main" id="{E52A77A0-8AAE-4BEB-8662-32D86C53D9CC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462C32D-35A3-44D2-B040-E952FF63C84F}"/>
                </a:ext>
              </a:extLst>
            </p:cNvPr>
            <p:cNvCxnSpPr/>
            <p:nvPr/>
          </p:nvCxnSpPr>
          <p:spPr>
            <a:xfrm>
              <a:off x="5331000" y="3150265"/>
              <a:ext cx="618777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686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1eb7133c-90b8-4a33-a253-8722b77854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D0942FD-991F-482C-8920-E3A47BF70503}"/>
              </a:ext>
            </a:extLst>
          </p:cNvPr>
          <p:cNvGrpSpPr>
            <a:grpSpLocks noChangeAspect="1"/>
          </p:cNvGrpSpPr>
          <p:nvPr/>
        </p:nvGrpSpPr>
        <p:grpSpPr>
          <a:xfrm>
            <a:off x="949019" y="1295922"/>
            <a:ext cx="10293963" cy="4838178"/>
            <a:chOff x="965999" y="1818524"/>
            <a:chExt cx="10293963" cy="4838178"/>
          </a:xfrm>
        </p:grpSpPr>
        <p:grpSp>
          <p:nvGrpSpPr>
            <p:cNvPr id="6" name="îśļïḍê">
              <a:extLst>
                <a:ext uri="{FF2B5EF4-FFF2-40B4-BE49-F238E27FC236}">
                  <a16:creationId xmlns:a16="http://schemas.microsoft.com/office/drawing/2014/main" id="{020BCE9B-399C-4FF9-A4E4-E8B1ECA11747}"/>
                </a:ext>
              </a:extLst>
            </p:cNvPr>
            <p:cNvGrpSpPr/>
            <p:nvPr/>
          </p:nvGrpSpPr>
          <p:grpSpPr bwMode="auto">
            <a:xfrm>
              <a:off x="5671456" y="3344896"/>
              <a:ext cx="5588506" cy="3311806"/>
              <a:chOff x="2555776" y="2204864"/>
              <a:chExt cx="3456384" cy="3456384"/>
            </a:xfrm>
            <a:scene3d>
              <a:camera prst="isometricOffAxis1Top">
                <a:rot lat="17411170" lon="18596411" rev="2947935"/>
              </a:camera>
              <a:lightRig rig="threePt" dir="t"/>
            </a:scene3d>
          </p:grpSpPr>
          <p:sp>
            <p:nvSpPr>
              <p:cNvPr id="34" name="ïŝļîḍé">
                <a:extLst>
                  <a:ext uri="{FF2B5EF4-FFF2-40B4-BE49-F238E27FC236}">
                    <a16:creationId xmlns:a16="http://schemas.microsoft.com/office/drawing/2014/main" id="{4F202D4B-C12E-4DBA-A883-309C102F5879}"/>
                  </a:ext>
                </a:extLst>
              </p:cNvPr>
              <p:cNvSpPr/>
              <p:nvPr/>
            </p:nvSpPr>
            <p:spPr>
              <a:xfrm>
                <a:off x="2555776" y="2204864"/>
                <a:ext cx="3456384" cy="345638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5" name="îŝļïďê">
                <a:extLst>
                  <a:ext uri="{FF2B5EF4-FFF2-40B4-BE49-F238E27FC236}">
                    <a16:creationId xmlns:a16="http://schemas.microsoft.com/office/drawing/2014/main" id="{F66536C0-0557-480D-980B-14EE48F9C294}"/>
                  </a:ext>
                </a:extLst>
              </p:cNvPr>
              <p:cNvSpPr/>
              <p:nvPr/>
            </p:nvSpPr>
            <p:spPr>
              <a:xfrm>
                <a:off x="2652028" y="2302296"/>
                <a:ext cx="3263879" cy="3263879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6" name="îṡľíḍè">
                <a:extLst>
                  <a:ext uri="{FF2B5EF4-FFF2-40B4-BE49-F238E27FC236}">
                    <a16:creationId xmlns:a16="http://schemas.microsoft.com/office/drawing/2014/main" id="{E20F4F8D-4206-4487-A616-B413CA85D712}"/>
                  </a:ext>
                </a:extLst>
              </p:cNvPr>
              <p:cNvSpPr/>
              <p:nvPr/>
            </p:nvSpPr>
            <p:spPr>
              <a:xfrm>
                <a:off x="2927938" y="2577026"/>
                <a:ext cx="2712060" cy="27120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7" name="íṩ1îďe">
                <a:extLst>
                  <a:ext uri="{FF2B5EF4-FFF2-40B4-BE49-F238E27FC236}">
                    <a16:creationId xmlns:a16="http://schemas.microsoft.com/office/drawing/2014/main" id="{429D1A0A-5ED6-4980-90F3-80D89314E214}"/>
                  </a:ext>
                </a:extLst>
              </p:cNvPr>
              <p:cNvSpPr/>
              <p:nvPr/>
            </p:nvSpPr>
            <p:spPr>
              <a:xfrm>
                <a:off x="3298562" y="2948830"/>
                <a:ext cx="1970812" cy="197081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8" name="îśļïde">
                <a:extLst>
                  <a:ext uri="{FF2B5EF4-FFF2-40B4-BE49-F238E27FC236}">
                    <a16:creationId xmlns:a16="http://schemas.microsoft.com/office/drawing/2014/main" id="{E9B02638-D7FF-43DD-BD14-F879A239731E}"/>
                  </a:ext>
                </a:extLst>
              </p:cNvPr>
              <p:cNvSpPr/>
              <p:nvPr/>
            </p:nvSpPr>
            <p:spPr>
              <a:xfrm>
                <a:off x="3743908" y="3392996"/>
                <a:ext cx="1080120" cy="108012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9" name="îş1îḍê">
                <a:extLst>
                  <a:ext uri="{FF2B5EF4-FFF2-40B4-BE49-F238E27FC236}">
                    <a16:creationId xmlns:a16="http://schemas.microsoft.com/office/drawing/2014/main" id="{D4246933-D461-4B8F-8947-041129D1635E}"/>
                  </a:ext>
                </a:extLst>
              </p:cNvPr>
              <p:cNvSpPr/>
              <p:nvPr/>
            </p:nvSpPr>
            <p:spPr>
              <a:xfrm>
                <a:off x="3851672" y="3500760"/>
                <a:ext cx="864592" cy="8645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7" name="išļide">
              <a:extLst>
                <a:ext uri="{FF2B5EF4-FFF2-40B4-BE49-F238E27FC236}">
                  <a16:creationId xmlns:a16="http://schemas.microsoft.com/office/drawing/2014/main" id="{FDB5E390-7B5B-462F-821E-09237EB7C8E5}"/>
                </a:ext>
              </a:extLst>
            </p:cNvPr>
            <p:cNvSpPr/>
            <p:nvPr/>
          </p:nvSpPr>
          <p:spPr bwMode="auto">
            <a:xfrm flipV="1">
              <a:off x="7680268" y="3965082"/>
              <a:ext cx="1570880" cy="1034765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ïşḻîďe">
              <a:extLst>
                <a:ext uri="{FF2B5EF4-FFF2-40B4-BE49-F238E27FC236}">
                  <a16:creationId xmlns:a16="http://schemas.microsoft.com/office/drawing/2014/main" id="{687A7B0F-4EFF-4246-9CCB-0489486385E5}"/>
                </a:ext>
              </a:extLst>
            </p:cNvPr>
            <p:cNvSpPr/>
            <p:nvPr/>
          </p:nvSpPr>
          <p:spPr bwMode="auto">
            <a:xfrm>
              <a:off x="7691897" y="3832022"/>
              <a:ext cx="1572172" cy="133059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ís1ídê">
              <a:extLst>
                <a:ext uri="{FF2B5EF4-FFF2-40B4-BE49-F238E27FC236}">
                  <a16:creationId xmlns:a16="http://schemas.microsoft.com/office/drawing/2014/main" id="{13015A34-89E5-4F40-8ACB-A10C9F250C2D}"/>
                </a:ext>
              </a:extLst>
            </p:cNvPr>
            <p:cNvSpPr/>
            <p:nvPr/>
          </p:nvSpPr>
          <p:spPr bwMode="auto">
            <a:xfrm>
              <a:off x="6991717" y="2975532"/>
              <a:ext cx="2933772" cy="899121"/>
            </a:xfrm>
            <a:custGeom>
              <a:avLst/>
              <a:gdLst/>
              <a:ahLst/>
              <a:cxnLst/>
              <a:rect l="l" t="t" r="r" b="b"/>
              <a:pathLst>
                <a:path w="3061735" h="937284">
                  <a:moveTo>
                    <a:pt x="0" y="0"/>
                  </a:moveTo>
                  <a:lnTo>
                    <a:pt x="3061735" y="0"/>
                  </a:lnTo>
                  <a:lnTo>
                    <a:pt x="2493758" y="937284"/>
                  </a:lnTo>
                  <a:lnTo>
                    <a:pt x="567977" y="937284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ï$ḷíde">
              <a:extLst>
                <a:ext uri="{FF2B5EF4-FFF2-40B4-BE49-F238E27FC236}">
                  <a16:creationId xmlns:a16="http://schemas.microsoft.com/office/drawing/2014/main" id="{3046911F-8D06-4330-BBFC-18ABDF6613F9}"/>
                </a:ext>
              </a:extLst>
            </p:cNvPr>
            <p:cNvSpPr/>
            <p:nvPr/>
          </p:nvSpPr>
          <p:spPr bwMode="auto">
            <a:xfrm>
              <a:off x="6361300" y="1950292"/>
              <a:ext cx="4186857" cy="897830"/>
            </a:xfrm>
            <a:custGeom>
              <a:avLst/>
              <a:gdLst/>
              <a:ahLst/>
              <a:cxnLst/>
              <a:rect l="l" t="t" r="r" b="b"/>
              <a:pathLst>
                <a:path w="4370803" h="937284">
                  <a:moveTo>
                    <a:pt x="0" y="0"/>
                  </a:moveTo>
                  <a:lnTo>
                    <a:pt x="4370803" y="0"/>
                  </a:lnTo>
                  <a:lnTo>
                    <a:pt x="3802825" y="937284"/>
                  </a:lnTo>
                  <a:lnTo>
                    <a:pt x="567978" y="937284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ïṧḷíḋe">
              <a:extLst>
                <a:ext uri="{FF2B5EF4-FFF2-40B4-BE49-F238E27FC236}">
                  <a16:creationId xmlns:a16="http://schemas.microsoft.com/office/drawing/2014/main" id="{56FC8C2C-9EA1-48CA-864D-E6D5B3E31A0B}"/>
                </a:ext>
              </a:extLst>
            </p:cNvPr>
            <p:cNvSpPr/>
            <p:nvPr/>
          </p:nvSpPr>
          <p:spPr bwMode="auto">
            <a:xfrm>
              <a:off x="6994301" y="2843765"/>
              <a:ext cx="2933772" cy="131768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ïsḻíḍé">
              <a:extLst>
                <a:ext uri="{FF2B5EF4-FFF2-40B4-BE49-F238E27FC236}">
                  <a16:creationId xmlns:a16="http://schemas.microsoft.com/office/drawing/2014/main" id="{0CEED6C0-B5D4-4BDD-8480-B306B48F7E3F}"/>
                </a:ext>
              </a:extLst>
            </p:cNvPr>
            <p:cNvSpPr/>
            <p:nvPr/>
          </p:nvSpPr>
          <p:spPr bwMode="auto">
            <a:xfrm>
              <a:off x="6361300" y="1818524"/>
              <a:ext cx="4186857" cy="131768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îṡľïḓe">
              <a:extLst>
                <a:ext uri="{FF2B5EF4-FFF2-40B4-BE49-F238E27FC236}">
                  <a16:creationId xmlns:a16="http://schemas.microsoft.com/office/drawing/2014/main" id="{3BE30C56-DFF4-4F65-B41B-3BB43D3CEAF1}"/>
                </a:ext>
              </a:extLst>
            </p:cNvPr>
            <p:cNvSpPr txBox="1"/>
            <p:nvPr/>
          </p:nvSpPr>
          <p:spPr>
            <a:xfrm>
              <a:off x="7864027" y="2122007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Keyword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išľíḍê">
              <a:extLst>
                <a:ext uri="{FF2B5EF4-FFF2-40B4-BE49-F238E27FC236}">
                  <a16:creationId xmlns:a16="http://schemas.microsoft.com/office/drawing/2014/main" id="{3782F3BB-6B2E-4A1D-9A97-9903D3C37F16}"/>
                </a:ext>
              </a:extLst>
            </p:cNvPr>
            <p:cNvSpPr txBox="1"/>
            <p:nvPr/>
          </p:nvSpPr>
          <p:spPr>
            <a:xfrm>
              <a:off x="7864027" y="3149212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Keyword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iṡḷiḓe">
              <a:extLst>
                <a:ext uri="{FF2B5EF4-FFF2-40B4-BE49-F238E27FC236}">
                  <a16:creationId xmlns:a16="http://schemas.microsoft.com/office/drawing/2014/main" id="{8F65B9DC-941F-451D-A1F5-3DB198DAD5CC}"/>
                </a:ext>
              </a:extLst>
            </p:cNvPr>
            <p:cNvSpPr txBox="1"/>
            <p:nvPr/>
          </p:nvSpPr>
          <p:spPr>
            <a:xfrm>
              <a:off x="7864027" y="4033275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Keyword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i$liḑê">
              <a:extLst>
                <a:ext uri="{FF2B5EF4-FFF2-40B4-BE49-F238E27FC236}">
                  <a16:creationId xmlns:a16="http://schemas.microsoft.com/office/drawing/2014/main" id="{E47650F6-3C18-4BC1-B2C4-8F2A371CF649}"/>
                </a:ext>
              </a:extLst>
            </p:cNvPr>
            <p:cNvGrpSpPr/>
            <p:nvPr/>
          </p:nvGrpSpPr>
          <p:grpSpPr>
            <a:xfrm>
              <a:off x="6361300" y="2139714"/>
              <a:ext cx="518988" cy="518986"/>
              <a:chOff x="5839622" y="2191652"/>
              <a:chExt cx="522378" cy="522378"/>
            </a:xfrm>
          </p:grpSpPr>
          <p:sp>
            <p:nvSpPr>
              <p:cNvPr id="32" name="iŝḷîde">
                <a:extLst>
                  <a:ext uri="{FF2B5EF4-FFF2-40B4-BE49-F238E27FC236}">
                    <a16:creationId xmlns:a16="http://schemas.microsoft.com/office/drawing/2014/main" id="{BCFAEABF-9CFB-4140-833B-80804A856EC7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îṡḷïďê">
                <a:extLst>
                  <a:ext uri="{FF2B5EF4-FFF2-40B4-BE49-F238E27FC236}">
                    <a16:creationId xmlns:a16="http://schemas.microsoft.com/office/drawing/2014/main" id="{4D89CE9D-E78C-41D3-B37C-656141952EEF}"/>
                  </a:ext>
                </a:extLst>
              </p:cNvPr>
              <p:cNvSpPr/>
              <p:nvPr/>
            </p:nvSpPr>
            <p:spPr bwMode="auto">
              <a:xfrm>
                <a:off x="5954522" y="2350040"/>
                <a:ext cx="292579" cy="205596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" name="iś1îďê">
              <a:extLst>
                <a:ext uri="{FF2B5EF4-FFF2-40B4-BE49-F238E27FC236}">
                  <a16:creationId xmlns:a16="http://schemas.microsoft.com/office/drawing/2014/main" id="{C050FFB1-296C-457E-A8D4-7448B405F7CB}"/>
                </a:ext>
              </a:extLst>
            </p:cNvPr>
            <p:cNvGrpSpPr/>
            <p:nvPr/>
          </p:nvGrpSpPr>
          <p:grpSpPr>
            <a:xfrm>
              <a:off x="6957826" y="3165599"/>
              <a:ext cx="518988" cy="518986"/>
              <a:chOff x="5839622" y="2191652"/>
              <a:chExt cx="522378" cy="522378"/>
            </a:xfrm>
          </p:grpSpPr>
          <p:sp>
            <p:nvSpPr>
              <p:cNvPr id="30" name="işḷîḓê">
                <a:extLst>
                  <a:ext uri="{FF2B5EF4-FFF2-40B4-BE49-F238E27FC236}">
                    <a16:creationId xmlns:a16="http://schemas.microsoft.com/office/drawing/2014/main" id="{9BDD9204-E6A7-47A4-8918-3F9407AF9768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îşľîḋe">
                <a:extLst>
                  <a:ext uri="{FF2B5EF4-FFF2-40B4-BE49-F238E27FC236}">
                    <a16:creationId xmlns:a16="http://schemas.microsoft.com/office/drawing/2014/main" id="{B728DF69-4045-435F-8AB0-354BCB057E54}"/>
                  </a:ext>
                </a:extLst>
              </p:cNvPr>
              <p:cNvSpPr/>
              <p:nvPr/>
            </p:nvSpPr>
            <p:spPr bwMode="auto">
              <a:xfrm>
                <a:off x="5954522" y="2309400"/>
                <a:ext cx="292579" cy="2868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" name="íslîḍé">
              <a:extLst>
                <a:ext uri="{FF2B5EF4-FFF2-40B4-BE49-F238E27FC236}">
                  <a16:creationId xmlns:a16="http://schemas.microsoft.com/office/drawing/2014/main" id="{C4FE9607-6AE6-4561-9EF0-68E8A26568BF}"/>
                </a:ext>
              </a:extLst>
            </p:cNvPr>
            <p:cNvGrpSpPr/>
            <p:nvPr/>
          </p:nvGrpSpPr>
          <p:grpSpPr>
            <a:xfrm>
              <a:off x="7611116" y="4222971"/>
              <a:ext cx="518988" cy="518986"/>
              <a:chOff x="5839622" y="2191652"/>
              <a:chExt cx="522378" cy="522378"/>
            </a:xfrm>
          </p:grpSpPr>
          <p:sp>
            <p:nvSpPr>
              <p:cNvPr id="28" name="îṥľïḍê">
                <a:extLst>
                  <a:ext uri="{FF2B5EF4-FFF2-40B4-BE49-F238E27FC236}">
                    <a16:creationId xmlns:a16="http://schemas.microsoft.com/office/drawing/2014/main" id="{DDCD81D2-26B6-4F5F-8ED3-71E0FF2DDE93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íŝľïḋé">
                <a:extLst>
                  <a:ext uri="{FF2B5EF4-FFF2-40B4-BE49-F238E27FC236}">
                    <a16:creationId xmlns:a16="http://schemas.microsoft.com/office/drawing/2014/main" id="{BD47B15C-1A27-45EE-81D9-6149DA6A6F3D}"/>
                  </a:ext>
                </a:extLst>
              </p:cNvPr>
              <p:cNvSpPr/>
              <p:nvPr/>
            </p:nvSpPr>
            <p:spPr bwMode="auto">
              <a:xfrm>
                <a:off x="5954522" y="2309399"/>
                <a:ext cx="292579" cy="2868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A0B5BB2-729C-451A-BA03-B620FBB58947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2399207"/>
              <a:ext cx="1617058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A26FE17-3B12-4565-B327-D104F3CA71DB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3425092"/>
              <a:ext cx="2216307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9881568-BAEC-4876-8B0F-65F789623B3E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4482464"/>
              <a:ext cx="2820680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îSliḋè">
              <a:extLst>
                <a:ext uri="{FF2B5EF4-FFF2-40B4-BE49-F238E27FC236}">
                  <a16:creationId xmlns:a16="http://schemas.microsoft.com/office/drawing/2014/main" id="{1A2D4825-66D6-42C5-85C4-B1488C921FD7}"/>
                </a:ext>
              </a:extLst>
            </p:cNvPr>
            <p:cNvSpPr/>
            <p:nvPr/>
          </p:nvSpPr>
          <p:spPr>
            <a:xfrm>
              <a:off x="965999" y="2469426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iśḻîḋè">
              <a:extLst>
                <a:ext uri="{FF2B5EF4-FFF2-40B4-BE49-F238E27FC236}">
                  <a16:creationId xmlns:a16="http://schemas.microsoft.com/office/drawing/2014/main" id="{CEDBC29D-6B6B-4B1A-B8AE-282DF4A178C8}"/>
                </a:ext>
              </a:extLst>
            </p:cNvPr>
            <p:cNvSpPr txBox="1"/>
            <p:nvPr/>
          </p:nvSpPr>
          <p:spPr bwMode="auto">
            <a:xfrm>
              <a:off x="965999" y="2016967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24" name="iṥḷïḑê">
              <a:extLst>
                <a:ext uri="{FF2B5EF4-FFF2-40B4-BE49-F238E27FC236}">
                  <a16:creationId xmlns:a16="http://schemas.microsoft.com/office/drawing/2014/main" id="{5F34D0FD-D72B-4F7D-BE50-D9F5067AF94F}"/>
                </a:ext>
              </a:extLst>
            </p:cNvPr>
            <p:cNvSpPr/>
            <p:nvPr/>
          </p:nvSpPr>
          <p:spPr>
            <a:xfrm>
              <a:off x="965999" y="3512831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ïṩľîďé">
              <a:extLst>
                <a:ext uri="{FF2B5EF4-FFF2-40B4-BE49-F238E27FC236}">
                  <a16:creationId xmlns:a16="http://schemas.microsoft.com/office/drawing/2014/main" id="{B43F74AC-E029-4B25-939E-AD9E34B5943E}"/>
                </a:ext>
              </a:extLst>
            </p:cNvPr>
            <p:cNvSpPr txBox="1"/>
            <p:nvPr/>
          </p:nvSpPr>
          <p:spPr bwMode="auto">
            <a:xfrm>
              <a:off x="965999" y="3060372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26" name="ïṧḻïḑe">
              <a:extLst>
                <a:ext uri="{FF2B5EF4-FFF2-40B4-BE49-F238E27FC236}">
                  <a16:creationId xmlns:a16="http://schemas.microsoft.com/office/drawing/2014/main" id="{7DBF2757-ABC0-4714-9B72-CBBC74D10307}"/>
                </a:ext>
              </a:extLst>
            </p:cNvPr>
            <p:cNvSpPr/>
            <p:nvPr/>
          </p:nvSpPr>
          <p:spPr>
            <a:xfrm>
              <a:off x="965999" y="4556236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íṡḷiḓé">
              <a:extLst>
                <a:ext uri="{FF2B5EF4-FFF2-40B4-BE49-F238E27FC236}">
                  <a16:creationId xmlns:a16="http://schemas.microsoft.com/office/drawing/2014/main" id="{5C4199E7-14AA-4284-A482-A3BC2D6A0B61}"/>
                </a:ext>
              </a:extLst>
            </p:cNvPr>
            <p:cNvSpPr txBox="1"/>
            <p:nvPr/>
          </p:nvSpPr>
          <p:spPr bwMode="auto">
            <a:xfrm>
              <a:off x="965999" y="4103777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7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4de2957c-41a6-4efc-9d05-3e49b3770d22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B03F04B2-EBD2-4BD2-A2CA-C862396C1543}"/>
              </a:ext>
            </a:extLst>
          </p:cNvPr>
          <p:cNvGrpSpPr>
            <a:grpSpLocks noChangeAspect="1"/>
          </p:cNvGrpSpPr>
          <p:nvPr/>
        </p:nvGrpSpPr>
        <p:grpSpPr>
          <a:xfrm>
            <a:off x="1107937" y="1333076"/>
            <a:ext cx="9976126" cy="4801024"/>
            <a:chOff x="1107937" y="1192976"/>
            <a:chExt cx="9976126" cy="4801024"/>
          </a:xfrm>
        </p:grpSpPr>
        <p:sp>
          <p:nvSpPr>
            <p:cNvPr id="6" name="ïSļïḋé">
              <a:extLst>
                <a:ext uri="{FF2B5EF4-FFF2-40B4-BE49-F238E27FC236}">
                  <a16:creationId xmlns:a16="http://schemas.microsoft.com/office/drawing/2014/main" id="{C4DCC734-046D-420A-B1D6-0BCD4F07E0B7}"/>
                </a:ext>
              </a:extLst>
            </p:cNvPr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îṣlíḋê">
              <a:extLst>
                <a:ext uri="{FF2B5EF4-FFF2-40B4-BE49-F238E27FC236}">
                  <a16:creationId xmlns:a16="http://schemas.microsoft.com/office/drawing/2014/main" id="{75C8F897-309F-40AF-A7FB-ED9A0FCAE334}"/>
                </a:ext>
              </a:extLst>
            </p:cNvPr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îṥ1ïḋè">
              <a:extLst>
                <a:ext uri="{FF2B5EF4-FFF2-40B4-BE49-F238E27FC236}">
                  <a16:creationId xmlns:a16="http://schemas.microsoft.com/office/drawing/2014/main" id="{123225FA-5AC4-40E1-B558-C7C8B55243B3}"/>
                </a:ext>
              </a:extLst>
            </p:cNvPr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</a:p>
          </p:txBody>
        </p:sp>
        <p:grpSp>
          <p:nvGrpSpPr>
            <p:cNvPr id="9" name="îṩ1îḓé">
              <a:extLst>
                <a:ext uri="{FF2B5EF4-FFF2-40B4-BE49-F238E27FC236}">
                  <a16:creationId xmlns:a16="http://schemas.microsoft.com/office/drawing/2014/main" id="{2C8CB94C-0C0E-4EC4-ACE0-9CF1581500CC}"/>
                </a:ext>
              </a:extLst>
            </p:cNvPr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8" name="íṣļïḍé">
                <a:extLst>
                  <a:ext uri="{FF2B5EF4-FFF2-40B4-BE49-F238E27FC236}">
                    <a16:creationId xmlns:a16="http://schemas.microsoft.com/office/drawing/2014/main" id="{AF640BD5-D6D2-4380-A025-79B5811958DD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9" name="iṡļiḑè">
                <a:extLst>
                  <a:ext uri="{FF2B5EF4-FFF2-40B4-BE49-F238E27FC236}">
                    <a16:creationId xmlns:a16="http://schemas.microsoft.com/office/drawing/2014/main" id="{64CEDEBA-C433-4F58-B48B-624226D09AF1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0" name="î$1idê">
              <a:extLst>
                <a:ext uri="{FF2B5EF4-FFF2-40B4-BE49-F238E27FC236}">
                  <a16:creationId xmlns:a16="http://schemas.microsoft.com/office/drawing/2014/main" id="{ABB4F784-6C36-47D5-B81E-46DF67EDA3F9}"/>
                </a:ext>
              </a:extLst>
            </p:cNvPr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iṣḷiḍè">
              <a:extLst>
                <a:ext uri="{FF2B5EF4-FFF2-40B4-BE49-F238E27FC236}">
                  <a16:creationId xmlns:a16="http://schemas.microsoft.com/office/drawing/2014/main" id="{E10F7D02-CBAD-419B-8F63-5CDD55E555C6}"/>
                </a:ext>
              </a:extLst>
            </p:cNvPr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îṡliḍê">
              <a:extLst>
                <a:ext uri="{FF2B5EF4-FFF2-40B4-BE49-F238E27FC236}">
                  <a16:creationId xmlns:a16="http://schemas.microsoft.com/office/drawing/2014/main" id="{686E433B-23AB-4839-945C-576C62B61A53}"/>
                </a:ext>
              </a:extLst>
            </p:cNvPr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2018</a:t>
              </a:r>
            </a:p>
          </p:txBody>
        </p:sp>
        <p:grpSp>
          <p:nvGrpSpPr>
            <p:cNvPr id="13" name="îŝlíďe">
              <a:extLst>
                <a:ext uri="{FF2B5EF4-FFF2-40B4-BE49-F238E27FC236}">
                  <a16:creationId xmlns:a16="http://schemas.microsoft.com/office/drawing/2014/main" id="{BD18554E-E7E2-42BD-8D0E-F43633001662}"/>
                </a:ext>
              </a:extLst>
            </p:cNvPr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6" name="iṩľíḓê">
                <a:extLst>
                  <a:ext uri="{FF2B5EF4-FFF2-40B4-BE49-F238E27FC236}">
                    <a16:creationId xmlns:a16="http://schemas.microsoft.com/office/drawing/2014/main" id="{91FE8204-C0BA-4F01-BA50-22858D4110B2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7" name="îsļïḓê">
                <a:extLst>
                  <a:ext uri="{FF2B5EF4-FFF2-40B4-BE49-F238E27FC236}">
                    <a16:creationId xmlns:a16="http://schemas.microsoft.com/office/drawing/2014/main" id="{D0D107AA-3027-4533-A454-578E7C8B4F25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4" name="iṣ1ïḑe">
              <a:extLst>
                <a:ext uri="{FF2B5EF4-FFF2-40B4-BE49-F238E27FC236}">
                  <a16:creationId xmlns:a16="http://schemas.microsoft.com/office/drawing/2014/main" id="{30F897C7-C17D-423E-A14A-7C200C3A4AEB}"/>
                </a:ext>
              </a:extLst>
            </p:cNvPr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îṥľiḓé">
              <a:extLst>
                <a:ext uri="{FF2B5EF4-FFF2-40B4-BE49-F238E27FC236}">
                  <a16:creationId xmlns:a16="http://schemas.microsoft.com/office/drawing/2014/main" id="{7B5D0937-12ED-496A-90AE-ADF97981C3E9}"/>
                </a:ext>
              </a:extLst>
            </p:cNvPr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îślide">
              <a:extLst>
                <a:ext uri="{FF2B5EF4-FFF2-40B4-BE49-F238E27FC236}">
                  <a16:creationId xmlns:a16="http://schemas.microsoft.com/office/drawing/2014/main" id="{1D051D93-9F73-4900-A246-89D5156A9735}"/>
                </a:ext>
              </a:extLst>
            </p:cNvPr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</a:p>
          </p:txBody>
        </p:sp>
        <p:grpSp>
          <p:nvGrpSpPr>
            <p:cNvPr id="17" name="ísḷiḋê">
              <a:extLst>
                <a:ext uri="{FF2B5EF4-FFF2-40B4-BE49-F238E27FC236}">
                  <a16:creationId xmlns:a16="http://schemas.microsoft.com/office/drawing/2014/main" id="{8836845F-B048-49B4-AFF6-6449F0562D14}"/>
                </a:ext>
              </a:extLst>
            </p:cNvPr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4" name="ísḻîďe">
                <a:extLst>
                  <a:ext uri="{FF2B5EF4-FFF2-40B4-BE49-F238E27FC236}">
                    <a16:creationId xmlns:a16="http://schemas.microsoft.com/office/drawing/2014/main" id="{142F7B13-B136-45BF-8225-5ED14D24F0EF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ïṩļíḍê">
                <a:extLst>
                  <a:ext uri="{FF2B5EF4-FFF2-40B4-BE49-F238E27FC236}">
                    <a16:creationId xmlns:a16="http://schemas.microsoft.com/office/drawing/2014/main" id="{F06FF523-CEC6-496E-8AD7-42D9A9F853EF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8" name="íśḻïdê">
              <a:extLst>
                <a:ext uri="{FF2B5EF4-FFF2-40B4-BE49-F238E27FC236}">
                  <a16:creationId xmlns:a16="http://schemas.microsoft.com/office/drawing/2014/main" id="{231659F2-A809-4049-9C25-DB3A4784507E}"/>
                </a:ext>
              </a:extLst>
            </p:cNvPr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íšḷiḍê">
              <a:extLst>
                <a:ext uri="{FF2B5EF4-FFF2-40B4-BE49-F238E27FC236}">
                  <a16:creationId xmlns:a16="http://schemas.microsoft.com/office/drawing/2014/main" id="{635B7D60-7C19-4850-B3B8-2BF22D4AA7DC}"/>
                </a:ext>
              </a:extLst>
            </p:cNvPr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ísļïḓè">
              <a:extLst>
                <a:ext uri="{FF2B5EF4-FFF2-40B4-BE49-F238E27FC236}">
                  <a16:creationId xmlns:a16="http://schemas.microsoft.com/office/drawing/2014/main" id="{02F577C9-8DFA-49F3-AE12-F4C952EB15EB}"/>
                </a:ext>
              </a:extLst>
            </p:cNvPr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</a:p>
          </p:txBody>
        </p:sp>
        <p:grpSp>
          <p:nvGrpSpPr>
            <p:cNvPr id="21" name="îSļiḓê">
              <a:extLst>
                <a:ext uri="{FF2B5EF4-FFF2-40B4-BE49-F238E27FC236}">
                  <a16:creationId xmlns:a16="http://schemas.microsoft.com/office/drawing/2014/main" id="{BAE9C26D-19DA-4E62-B097-CC40C3539A39}"/>
                </a:ext>
              </a:extLst>
            </p:cNvPr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îṥ1íḑé">
                <a:extLst>
                  <a:ext uri="{FF2B5EF4-FFF2-40B4-BE49-F238E27FC236}">
                    <a16:creationId xmlns:a16="http://schemas.microsoft.com/office/drawing/2014/main" id="{F49F59AE-C9DE-49C2-BEAF-A1C15B318D59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ïśḷïďe">
                <a:extLst>
                  <a:ext uri="{FF2B5EF4-FFF2-40B4-BE49-F238E27FC236}">
                    <a16:creationId xmlns:a16="http://schemas.microsoft.com/office/drawing/2014/main" id="{016F435C-413E-4245-9957-21E2E457947B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841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fb30c7c3-e246-498b-b436-812c23f7ea93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622FD7F0-CDDC-43C0-8C40-1E24FE601E15}"/>
              </a:ext>
            </a:extLst>
          </p:cNvPr>
          <p:cNvGrpSpPr>
            <a:grpSpLocks noChangeAspect="1"/>
          </p:cNvGrpSpPr>
          <p:nvPr/>
        </p:nvGrpSpPr>
        <p:grpSpPr>
          <a:xfrm>
            <a:off x="680731" y="1916831"/>
            <a:ext cx="10830539" cy="3024337"/>
            <a:chOff x="685378" y="1916831"/>
            <a:chExt cx="10830539" cy="3024337"/>
          </a:xfrm>
        </p:grpSpPr>
        <p:sp>
          <p:nvSpPr>
            <p:cNvPr id="6" name="îšḻiḓê">
              <a:extLst>
                <a:ext uri="{FF2B5EF4-FFF2-40B4-BE49-F238E27FC236}">
                  <a16:creationId xmlns:a16="http://schemas.microsoft.com/office/drawing/2014/main" id="{9244FC86-D478-42B5-9AD3-B4DF70A26349}"/>
                </a:ext>
              </a:extLst>
            </p:cNvPr>
            <p:cNvSpPr/>
            <p:nvPr/>
          </p:nvSpPr>
          <p:spPr>
            <a:xfrm>
              <a:off x="685576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7" name="islîde">
              <a:extLst>
                <a:ext uri="{FF2B5EF4-FFF2-40B4-BE49-F238E27FC236}">
                  <a16:creationId xmlns:a16="http://schemas.microsoft.com/office/drawing/2014/main" id="{0EE48DE1-9525-4588-97CB-7E7DA0D04543}"/>
                </a:ext>
              </a:extLst>
            </p:cNvPr>
            <p:cNvSpPr/>
            <p:nvPr/>
          </p:nvSpPr>
          <p:spPr>
            <a:xfrm rot="5400000">
              <a:off x="722088" y="1880319"/>
              <a:ext cx="840739" cy="91376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îŝļïḓè">
              <a:extLst>
                <a:ext uri="{FF2B5EF4-FFF2-40B4-BE49-F238E27FC236}">
                  <a16:creationId xmlns:a16="http://schemas.microsoft.com/office/drawing/2014/main" id="{4A663757-8727-414D-B768-25D54878789A}"/>
                </a:ext>
              </a:extLst>
            </p:cNvPr>
            <p:cNvSpPr/>
            <p:nvPr/>
          </p:nvSpPr>
          <p:spPr>
            <a:xfrm rot="16200000">
              <a:off x="2085184" y="3994938"/>
              <a:ext cx="906847" cy="98561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î$ļide">
              <a:extLst>
                <a:ext uri="{FF2B5EF4-FFF2-40B4-BE49-F238E27FC236}">
                  <a16:creationId xmlns:a16="http://schemas.microsoft.com/office/drawing/2014/main" id="{FF3CC29D-8907-4E9C-8129-45D3EA761B44}"/>
                </a:ext>
              </a:extLst>
            </p:cNvPr>
            <p:cNvSpPr txBox="1"/>
            <p:nvPr/>
          </p:nvSpPr>
          <p:spPr>
            <a:xfrm>
              <a:off x="685576" y="2665091"/>
              <a:ext cx="2345840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7" b="1" dirty="0"/>
                <a:t>Text here</a:t>
              </a:r>
              <a:endParaRPr lang="zh-CN" altLang="en-US" sz="1867" b="1" dirty="0"/>
            </a:p>
          </p:txBody>
        </p:sp>
        <p:sp>
          <p:nvSpPr>
            <p:cNvPr id="10" name="íṧliḓè">
              <a:extLst>
                <a:ext uri="{FF2B5EF4-FFF2-40B4-BE49-F238E27FC236}">
                  <a16:creationId xmlns:a16="http://schemas.microsoft.com/office/drawing/2014/main" id="{DCB8CFB6-1925-4CB6-8F34-3BD12F360252}"/>
                </a:ext>
              </a:extLst>
            </p:cNvPr>
            <p:cNvSpPr txBox="1"/>
            <p:nvPr/>
          </p:nvSpPr>
          <p:spPr>
            <a:xfrm rot="18969360">
              <a:off x="685378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" name="íṡ1íďê">
              <a:extLst>
                <a:ext uri="{FF2B5EF4-FFF2-40B4-BE49-F238E27FC236}">
                  <a16:creationId xmlns:a16="http://schemas.microsoft.com/office/drawing/2014/main" id="{C5310B31-6CE5-46CB-BB8E-046402C98B68}"/>
                </a:ext>
              </a:extLst>
            </p:cNvPr>
            <p:cNvSpPr/>
            <p:nvPr/>
          </p:nvSpPr>
          <p:spPr bwMode="auto">
            <a:xfrm>
              <a:off x="685574" y="3151880"/>
              <a:ext cx="2345842" cy="840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ïṥḻïdé">
              <a:extLst>
                <a:ext uri="{FF2B5EF4-FFF2-40B4-BE49-F238E27FC236}">
                  <a16:creationId xmlns:a16="http://schemas.microsoft.com/office/drawing/2014/main" id="{2C37542B-5901-40DE-AFD2-08DC6C3943DC}"/>
                </a:ext>
              </a:extLst>
            </p:cNvPr>
            <p:cNvSpPr/>
            <p:nvPr/>
          </p:nvSpPr>
          <p:spPr>
            <a:xfrm>
              <a:off x="3513743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3" name="îṣļiḋê">
              <a:extLst>
                <a:ext uri="{FF2B5EF4-FFF2-40B4-BE49-F238E27FC236}">
                  <a16:creationId xmlns:a16="http://schemas.microsoft.com/office/drawing/2014/main" id="{BAAA65EB-81D4-4EC1-9BB5-07A11913AF15}"/>
                </a:ext>
              </a:extLst>
            </p:cNvPr>
            <p:cNvSpPr/>
            <p:nvPr/>
          </p:nvSpPr>
          <p:spPr>
            <a:xfrm rot="5400000">
              <a:off x="3550256" y="1880319"/>
              <a:ext cx="840739" cy="91376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íslíḑé">
              <a:extLst>
                <a:ext uri="{FF2B5EF4-FFF2-40B4-BE49-F238E27FC236}">
                  <a16:creationId xmlns:a16="http://schemas.microsoft.com/office/drawing/2014/main" id="{D7ED00D7-6A58-46B0-B424-A1464660E8AF}"/>
                </a:ext>
              </a:extLst>
            </p:cNvPr>
            <p:cNvSpPr/>
            <p:nvPr/>
          </p:nvSpPr>
          <p:spPr>
            <a:xfrm rot="16200000">
              <a:off x="4913352" y="3994938"/>
              <a:ext cx="906847" cy="98561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ïṡḻîďe">
              <a:extLst>
                <a:ext uri="{FF2B5EF4-FFF2-40B4-BE49-F238E27FC236}">
                  <a16:creationId xmlns:a16="http://schemas.microsoft.com/office/drawing/2014/main" id="{9F88239E-EFEB-46C0-8AD1-033460E3D684}"/>
                </a:ext>
              </a:extLst>
            </p:cNvPr>
            <p:cNvSpPr txBox="1"/>
            <p:nvPr/>
          </p:nvSpPr>
          <p:spPr>
            <a:xfrm>
              <a:off x="3513742" y="2665091"/>
              <a:ext cx="2345840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7" b="1" dirty="0"/>
                <a:t>Text here</a:t>
              </a:r>
              <a:endParaRPr lang="zh-CN" altLang="en-US" sz="1867" b="1" dirty="0"/>
            </a:p>
          </p:txBody>
        </p:sp>
        <p:sp>
          <p:nvSpPr>
            <p:cNvPr id="16" name="îšlïḋê">
              <a:extLst>
                <a:ext uri="{FF2B5EF4-FFF2-40B4-BE49-F238E27FC236}">
                  <a16:creationId xmlns:a16="http://schemas.microsoft.com/office/drawing/2014/main" id="{8234AC4E-F023-4B20-9975-7E9B2D231B7B}"/>
                </a:ext>
              </a:extLst>
            </p:cNvPr>
            <p:cNvSpPr txBox="1"/>
            <p:nvPr/>
          </p:nvSpPr>
          <p:spPr>
            <a:xfrm rot="18969360">
              <a:off x="3601405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7" name="ïṩḷîde">
              <a:extLst>
                <a:ext uri="{FF2B5EF4-FFF2-40B4-BE49-F238E27FC236}">
                  <a16:creationId xmlns:a16="http://schemas.microsoft.com/office/drawing/2014/main" id="{0E9F0B58-84A7-4B63-BCC8-74F6E393B500}"/>
                </a:ext>
              </a:extLst>
            </p:cNvPr>
            <p:cNvSpPr/>
            <p:nvPr/>
          </p:nvSpPr>
          <p:spPr bwMode="auto">
            <a:xfrm>
              <a:off x="3513740" y="3151880"/>
              <a:ext cx="2345842" cy="840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íṣ1ïḍè">
              <a:extLst>
                <a:ext uri="{FF2B5EF4-FFF2-40B4-BE49-F238E27FC236}">
                  <a16:creationId xmlns:a16="http://schemas.microsoft.com/office/drawing/2014/main" id="{59E63EE4-CD90-4F24-993E-F2888854189E}"/>
                </a:ext>
              </a:extLst>
            </p:cNvPr>
            <p:cNvSpPr/>
            <p:nvPr/>
          </p:nvSpPr>
          <p:spPr>
            <a:xfrm>
              <a:off x="6341910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9" name="îśľîḓé">
              <a:extLst>
                <a:ext uri="{FF2B5EF4-FFF2-40B4-BE49-F238E27FC236}">
                  <a16:creationId xmlns:a16="http://schemas.microsoft.com/office/drawing/2014/main" id="{B15A64A1-EDE5-410B-8B12-FA843FC2D9AC}"/>
                </a:ext>
              </a:extLst>
            </p:cNvPr>
            <p:cNvSpPr/>
            <p:nvPr/>
          </p:nvSpPr>
          <p:spPr>
            <a:xfrm rot="5400000">
              <a:off x="6378423" y="1880319"/>
              <a:ext cx="840739" cy="91376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išḷíḍé">
              <a:extLst>
                <a:ext uri="{FF2B5EF4-FFF2-40B4-BE49-F238E27FC236}">
                  <a16:creationId xmlns:a16="http://schemas.microsoft.com/office/drawing/2014/main" id="{7735EE07-517B-44B2-9C0E-3E558C2D6958}"/>
                </a:ext>
              </a:extLst>
            </p:cNvPr>
            <p:cNvSpPr/>
            <p:nvPr/>
          </p:nvSpPr>
          <p:spPr>
            <a:xfrm rot="16200000">
              <a:off x="7741519" y="3994938"/>
              <a:ext cx="906847" cy="98561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" name="i$ļïḋe">
              <a:extLst>
                <a:ext uri="{FF2B5EF4-FFF2-40B4-BE49-F238E27FC236}">
                  <a16:creationId xmlns:a16="http://schemas.microsoft.com/office/drawing/2014/main" id="{2166762C-1829-4BF4-BBAD-F445AE7DA30E}"/>
                </a:ext>
              </a:extLst>
            </p:cNvPr>
            <p:cNvSpPr txBox="1"/>
            <p:nvPr/>
          </p:nvSpPr>
          <p:spPr>
            <a:xfrm>
              <a:off x="6341909" y="2665091"/>
              <a:ext cx="2345840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7" b="1" dirty="0"/>
                <a:t>Text here</a:t>
              </a:r>
              <a:endParaRPr lang="zh-CN" altLang="en-US" sz="1867" b="1" dirty="0"/>
            </a:p>
          </p:txBody>
        </p:sp>
        <p:sp>
          <p:nvSpPr>
            <p:cNvPr id="22" name="íšľïdê">
              <a:extLst>
                <a:ext uri="{FF2B5EF4-FFF2-40B4-BE49-F238E27FC236}">
                  <a16:creationId xmlns:a16="http://schemas.microsoft.com/office/drawing/2014/main" id="{171F696B-3B05-4133-8EAE-3785F1FB8CB8}"/>
                </a:ext>
              </a:extLst>
            </p:cNvPr>
            <p:cNvSpPr txBox="1"/>
            <p:nvPr/>
          </p:nvSpPr>
          <p:spPr>
            <a:xfrm rot="18969360">
              <a:off x="6401587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3" name="iŝ1iďe">
              <a:extLst>
                <a:ext uri="{FF2B5EF4-FFF2-40B4-BE49-F238E27FC236}">
                  <a16:creationId xmlns:a16="http://schemas.microsoft.com/office/drawing/2014/main" id="{19C15C24-5D66-4FFB-BF32-C11E8B89F702}"/>
                </a:ext>
              </a:extLst>
            </p:cNvPr>
            <p:cNvSpPr/>
            <p:nvPr/>
          </p:nvSpPr>
          <p:spPr bwMode="auto">
            <a:xfrm>
              <a:off x="6341907" y="3151880"/>
              <a:ext cx="2345842" cy="840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îSḻîdé">
              <a:extLst>
                <a:ext uri="{FF2B5EF4-FFF2-40B4-BE49-F238E27FC236}">
                  <a16:creationId xmlns:a16="http://schemas.microsoft.com/office/drawing/2014/main" id="{4EB3662C-4A7C-4240-8ED8-1EC86DD78857}"/>
                </a:ext>
              </a:extLst>
            </p:cNvPr>
            <p:cNvSpPr/>
            <p:nvPr/>
          </p:nvSpPr>
          <p:spPr>
            <a:xfrm>
              <a:off x="9170077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5" name="îs1îďè">
              <a:extLst>
                <a:ext uri="{FF2B5EF4-FFF2-40B4-BE49-F238E27FC236}">
                  <a16:creationId xmlns:a16="http://schemas.microsoft.com/office/drawing/2014/main" id="{A2ECF35A-26F9-4965-B9CE-AC6C0420A4A7}"/>
                </a:ext>
              </a:extLst>
            </p:cNvPr>
            <p:cNvSpPr/>
            <p:nvPr/>
          </p:nvSpPr>
          <p:spPr>
            <a:xfrm rot="5400000">
              <a:off x="9206590" y="1880319"/>
              <a:ext cx="840739" cy="91376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" name="iṣ1iḑê">
              <a:extLst>
                <a:ext uri="{FF2B5EF4-FFF2-40B4-BE49-F238E27FC236}">
                  <a16:creationId xmlns:a16="http://schemas.microsoft.com/office/drawing/2014/main" id="{838E2715-5B62-4583-9F09-65C539C71EC0}"/>
                </a:ext>
              </a:extLst>
            </p:cNvPr>
            <p:cNvSpPr/>
            <p:nvPr/>
          </p:nvSpPr>
          <p:spPr>
            <a:xfrm rot="16200000">
              <a:off x="10569686" y="3994938"/>
              <a:ext cx="906847" cy="98561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7" name="îṥľïḍé">
              <a:extLst>
                <a:ext uri="{FF2B5EF4-FFF2-40B4-BE49-F238E27FC236}">
                  <a16:creationId xmlns:a16="http://schemas.microsoft.com/office/drawing/2014/main" id="{205F8574-4829-482A-B454-DCA94A004610}"/>
                </a:ext>
              </a:extLst>
            </p:cNvPr>
            <p:cNvSpPr txBox="1"/>
            <p:nvPr/>
          </p:nvSpPr>
          <p:spPr>
            <a:xfrm>
              <a:off x="9170076" y="2665091"/>
              <a:ext cx="2345840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7" b="1" dirty="0"/>
                <a:t>Text here</a:t>
              </a:r>
              <a:endParaRPr lang="zh-CN" altLang="en-US" sz="1867" b="1" dirty="0"/>
            </a:p>
          </p:txBody>
        </p:sp>
        <p:sp>
          <p:nvSpPr>
            <p:cNvPr id="28" name="išlîḍe">
              <a:extLst>
                <a:ext uri="{FF2B5EF4-FFF2-40B4-BE49-F238E27FC236}">
                  <a16:creationId xmlns:a16="http://schemas.microsoft.com/office/drawing/2014/main" id="{089A11A6-264F-4784-ACDD-6CFFCE328332}"/>
                </a:ext>
              </a:extLst>
            </p:cNvPr>
            <p:cNvSpPr txBox="1"/>
            <p:nvPr/>
          </p:nvSpPr>
          <p:spPr>
            <a:xfrm rot="18969360">
              <a:off x="9229754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29" name="îSḻîḓè">
              <a:extLst>
                <a:ext uri="{FF2B5EF4-FFF2-40B4-BE49-F238E27FC236}">
                  <a16:creationId xmlns:a16="http://schemas.microsoft.com/office/drawing/2014/main" id="{F2423777-2A18-4FC9-8EBE-39E7AC4E7732}"/>
                </a:ext>
              </a:extLst>
            </p:cNvPr>
            <p:cNvSpPr/>
            <p:nvPr/>
          </p:nvSpPr>
          <p:spPr bwMode="auto">
            <a:xfrm>
              <a:off x="9170074" y="3151880"/>
              <a:ext cx="2345842" cy="840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3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fe7d6a2a-6b39-48c2-bebb-d7b41482bc5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4FBBDEE-C2D8-4533-B575-B4A3334F623C}"/>
              </a:ext>
            </a:extLst>
          </p:cNvPr>
          <p:cNvGrpSpPr>
            <a:grpSpLocks noChangeAspect="1"/>
          </p:cNvGrpSpPr>
          <p:nvPr/>
        </p:nvGrpSpPr>
        <p:grpSpPr>
          <a:xfrm>
            <a:off x="670718" y="1089614"/>
            <a:ext cx="10850563" cy="5044486"/>
            <a:chOff x="669925" y="1146697"/>
            <a:chExt cx="10850563" cy="5044486"/>
          </a:xfrm>
        </p:grpSpPr>
        <p:grpSp>
          <p:nvGrpSpPr>
            <p:cNvPr id="6" name="ïŝliḍé">
              <a:extLst>
                <a:ext uri="{FF2B5EF4-FFF2-40B4-BE49-F238E27FC236}">
                  <a16:creationId xmlns:a16="http://schemas.microsoft.com/office/drawing/2014/main" id="{05A045C9-B22D-44B8-8FC2-71A4D9BD7C43}"/>
                </a:ext>
              </a:extLst>
            </p:cNvPr>
            <p:cNvGrpSpPr/>
            <p:nvPr/>
          </p:nvGrpSpPr>
          <p:grpSpPr>
            <a:xfrm>
              <a:off x="4185285" y="1600200"/>
              <a:ext cx="3821434" cy="4076696"/>
              <a:chOff x="7041000" y="1424253"/>
              <a:chExt cx="4151293" cy="4428595"/>
            </a:xfrm>
          </p:grpSpPr>
          <p:sp>
            <p:nvSpPr>
              <p:cNvPr id="17" name="isļíḓê">
                <a:extLst>
                  <a:ext uri="{FF2B5EF4-FFF2-40B4-BE49-F238E27FC236}">
                    <a16:creationId xmlns:a16="http://schemas.microsoft.com/office/drawing/2014/main" id="{2BEB43C6-525E-4846-865C-C5D5335D4A6C}"/>
                  </a:ext>
                </a:extLst>
              </p:cNvPr>
              <p:cNvSpPr/>
              <p:nvPr/>
            </p:nvSpPr>
            <p:spPr bwMode="auto">
              <a:xfrm>
                <a:off x="7649834" y="2400933"/>
                <a:ext cx="560986" cy="346827"/>
              </a:xfrm>
              <a:custGeom>
                <a:avLst/>
                <a:gdLst>
                  <a:gd name="T0" fmla="*/ 73 w 85"/>
                  <a:gd name="T1" fmla="*/ 48 h 53"/>
                  <a:gd name="T2" fmla="*/ 52 w 85"/>
                  <a:gd name="T3" fmla="*/ 15 h 53"/>
                  <a:gd name="T4" fmla="*/ 0 w 85"/>
                  <a:gd name="T5" fmla="*/ 0 h 53"/>
                  <a:gd name="T6" fmla="*/ 27 w 85"/>
                  <a:gd name="T7" fmla="*/ 38 h 53"/>
                  <a:gd name="T8" fmla="*/ 54 w 85"/>
                  <a:gd name="T9" fmla="*/ 45 h 53"/>
                  <a:gd name="T10" fmla="*/ 85 w 85"/>
                  <a:gd name="T11" fmla="*/ 53 h 53"/>
                  <a:gd name="T12" fmla="*/ 73 w 85"/>
                  <a:gd name="T13" fmla="*/ 48 h 53"/>
                  <a:gd name="T14" fmla="*/ 73 w 85"/>
                  <a:gd name="T15" fmla="*/ 4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53">
                    <a:moveTo>
                      <a:pt x="73" y="48"/>
                    </a:moveTo>
                    <a:cubicBezTo>
                      <a:pt x="62" y="41"/>
                      <a:pt x="55" y="28"/>
                      <a:pt x="52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6"/>
                      <a:pt x="12" y="31"/>
                      <a:pt x="27" y="38"/>
                    </a:cubicBezTo>
                    <a:cubicBezTo>
                      <a:pt x="36" y="41"/>
                      <a:pt x="45" y="43"/>
                      <a:pt x="54" y="45"/>
                    </a:cubicBezTo>
                    <a:cubicBezTo>
                      <a:pt x="64" y="48"/>
                      <a:pt x="74" y="51"/>
                      <a:pt x="85" y="53"/>
                    </a:cubicBezTo>
                    <a:cubicBezTo>
                      <a:pt x="81" y="52"/>
                      <a:pt x="77" y="51"/>
                      <a:pt x="73" y="48"/>
                    </a:cubicBezTo>
                    <a:cubicBezTo>
                      <a:pt x="70" y="46"/>
                      <a:pt x="77" y="51"/>
                      <a:pt x="73" y="4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8" name="íṡlîďé">
                <a:extLst>
                  <a:ext uri="{FF2B5EF4-FFF2-40B4-BE49-F238E27FC236}">
                    <a16:creationId xmlns:a16="http://schemas.microsoft.com/office/drawing/2014/main" id="{B62421DE-CC10-4F4D-AAF9-03143F316D5F}"/>
                  </a:ext>
                </a:extLst>
              </p:cNvPr>
              <p:cNvSpPr/>
              <p:nvPr/>
            </p:nvSpPr>
            <p:spPr bwMode="auto">
              <a:xfrm>
                <a:off x="7351191" y="5157557"/>
                <a:ext cx="641834" cy="204498"/>
              </a:xfrm>
              <a:custGeom>
                <a:avLst/>
                <a:gdLst>
                  <a:gd name="T0" fmla="*/ 43 w 97"/>
                  <a:gd name="T1" fmla="*/ 0 h 31"/>
                  <a:gd name="T2" fmla="*/ 0 w 97"/>
                  <a:gd name="T3" fmla="*/ 29 h 31"/>
                  <a:gd name="T4" fmla="*/ 57 w 97"/>
                  <a:gd name="T5" fmla="*/ 31 h 31"/>
                  <a:gd name="T6" fmla="*/ 97 w 97"/>
                  <a:gd name="T7" fmla="*/ 3 h 31"/>
                  <a:gd name="T8" fmla="*/ 43 w 9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1">
                    <a:moveTo>
                      <a:pt x="43" y="0"/>
                    </a:moveTo>
                    <a:cubicBezTo>
                      <a:pt x="34" y="16"/>
                      <a:pt x="19" y="30"/>
                      <a:pt x="0" y="29"/>
                    </a:cubicBezTo>
                    <a:cubicBezTo>
                      <a:pt x="19" y="30"/>
                      <a:pt x="38" y="31"/>
                      <a:pt x="57" y="31"/>
                    </a:cubicBezTo>
                    <a:cubicBezTo>
                      <a:pt x="75" y="30"/>
                      <a:pt x="89" y="17"/>
                      <a:pt x="97" y="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9" name="iṣlîdè">
                <a:extLst>
                  <a:ext uri="{FF2B5EF4-FFF2-40B4-BE49-F238E27FC236}">
                    <a16:creationId xmlns:a16="http://schemas.microsoft.com/office/drawing/2014/main" id="{99FD7DF8-D40D-4133-BF8B-ED99D6198AEC}"/>
                  </a:ext>
                </a:extLst>
              </p:cNvPr>
              <p:cNvSpPr/>
              <p:nvPr/>
            </p:nvSpPr>
            <p:spPr bwMode="auto">
              <a:xfrm>
                <a:off x="7575585" y="3493766"/>
                <a:ext cx="721032" cy="714923"/>
              </a:xfrm>
              <a:custGeom>
                <a:avLst/>
                <a:gdLst>
                  <a:gd name="T0" fmla="*/ 108 w 109"/>
                  <a:gd name="T1" fmla="*/ 99 h 109"/>
                  <a:gd name="T2" fmla="*/ 72 w 109"/>
                  <a:gd name="T3" fmla="*/ 10 h 109"/>
                  <a:gd name="T4" fmla="*/ 18 w 109"/>
                  <a:gd name="T5" fmla="*/ 0 h 109"/>
                  <a:gd name="T6" fmla="*/ 41 w 109"/>
                  <a:gd name="T7" fmla="*/ 101 h 109"/>
                  <a:gd name="T8" fmla="*/ 60 w 109"/>
                  <a:gd name="T9" fmla="*/ 102 h 109"/>
                  <a:gd name="T10" fmla="*/ 65 w 109"/>
                  <a:gd name="T11" fmla="*/ 104 h 109"/>
                  <a:gd name="T12" fmla="*/ 109 w 109"/>
                  <a:gd name="T13" fmla="*/ 99 h 109"/>
                  <a:gd name="T14" fmla="*/ 108 w 109"/>
                  <a:gd name="T15" fmla="*/ 99 h 109"/>
                  <a:gd name="T16" fmla="*/ 108 w 109"/>
                  <a:gd name="T17" fmla="*/ 9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9">
                    <a:moveTo>
                      <a:pt x="108" y="99"/>
                    </a:moveTo>
                    <a:cubicBezTo>
                      <a:pt x="68" y="95"/>
                      <a:pt x="61" y="41"/>
                      <a:pt x="72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32"/>
                      <a:pt x="0" y="95"/>
                      <a:pt x="41" y="101"/>
                    </a:cubicBezTo>
                    <a:cubicBezTo>
                      <a:pt x="41" y="101"/>
                      <a:pt x="61" y="109"/>
                      <a:pt x="60" y="102"/>
                    </a:cubicBezTo>
                    <a:cubicBezTo>
                      <a:pt x="60" y="102"/>
                      <a:pt x="65" y="104"/>
                      <a:pt x="65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0" name="i$ḷîde">
                <a:extLst>
                  <a:ext uri="{FF2B5EF4-FFF2-40B4-BE49-F238E27FC236}">
                    <a16:creationId xmlns:a16="http://schemas.microsoft.com/office/drawing/2014/main" id="{CD8E8181-2AB2-4101-8C0D-2CDFD679AE89}"/>
                  </a:ext>
                </a:extLst>
              </p:cNvPr>
              <p:cNvSpPr/>
              <p:nvPr/>
            </p:nvSpPr>
            <p:spPr bwMode="auto">
              <a:xfrm>
                <a:off x="7953426" y="3480678"/>
                <a:ext cx="694633" cy="610221"/>
              </a:xfrm>
              <a:custGeom>
                <a:avLst/>
                <a:gdLst>
                  <a:gd name="T0" fmla="*/ 103 w 105"/>
                  <a:gd name="T1" fmla="*/ 25 h 93"/>
                  <a:gd name="T2" fmla="*/ 100 w 105"/>
                  <a:gd name="T3" fmla="*/ 11 h 93"/>
                  <a:gd name="T4" fmla="*/ 48 w 105"/>
                  <a:gd name="T5" fmla="*/ 0 h 93"/>
                  <a:gd name="T6" fmla="*/ 44 w 105"/>
                  <a:gd name="T7" fmla="*/ 50 h 93"/>
                  <a:gd name="T8" fmla="*/ 0 w 105"/>
                  <a:gd name="T9" fmla="*/ 80 h 93"/>
                  <a:gd name="T10" fmla="*/ 53 w 105"/>
                  <a:gd name="T11" fmla="*/ 88 h 93"/>
                  <a:gd name="T12" fmla="*/ 103 w 105"/>
                  <a:gd name="T13" fmla="*/ 25 h 93"/>
                  <a:gd name="T14" fmla="*/ 103 w 105"/>
                  <a:gd name="T15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93">
                    <a:moveTo>
                      <a:pt x="103" y="25"/>
                    </a:moveTo>
                    <a:cubicBezTo>
                      <a:pt x="103" y="20"/>
                      <a:pt x="102" y="15"/>
                      <a:pt x="100" y="1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17"/>
                      <a:pt x="52" y="35"/>
                      <a:pt x="44" y="50"/>
                    </a:cubicBezTo>
                    <a:cubicBezTo>
                      <a:pt x="37" y="67"/>
                      <a:pt x="20" y="83"/>
                      <a:pt x="0" y="8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86" y="93"/>
                      <a:pt x="105" y="53"/>
                      <a:pt x="103" y="25"/>
                    </a:cubicBezTo>
                    <a:cubicBezTo>
                      <a:pt x="103" y="24"/>
                      <a:pt x="103" y="26"/>
                      <a:pt x="103" y="2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1" name="îšḻiḑè">
                <a:extLst>
                  <a:ext uri="{FF2B5EF4-FFF2-40B4-BE49-F238E27FC236}">
                    <a16:creationId xmlns:a16="http://schemas.microsoft.com/office/drawing/2014/main" id="{96AED384-9294-42EC-B2C0-385DE6D4A415}"/>
                  </a:ext>
                </a:extLst>
              </p:cNvPr>
              <p:cNvSpPr/>
              <p:nvPr/>
            </p:nvSpPr>
            <p:spPr bwMode="auto">
              <a:xfrm>
                <a:off x="8428614" y="2026293"/>
                <a:ext cx="925627" cy="1087926"/>
              </a:xfrm>
              <a:custGeom>
                <a:avLst/>
                <a:gdLst>
                  <a:gd name="T0" fmla="*/ 90 w 140"/>
                  <a:gd name="T1" fmla="*/ 15 h 166"/>
                  <a:gd name="T2" fmla="*/ 1 w 140"/>
                  <a:gd name="T3" fmla="*/ 85 h 166"/>
                  <a:gd name="T4" fmla="*/ 29 w 140"/>
                  <a:gd name="T5" fmla="*/ 155 h 166"/>
                  <a:gd name="T6" fmla="*/ 64 w 140"/>
                  <a:gd name="T7" fmla="*/ 157 h 166"/>
                  <a:gd name="T8" fmla="*/ 101 w 140"/>
                  <a:gd name="T9" fmla="*/ 166 h 166"/>
                  <a:gd name="T10" fmla="*/ 67 w 140"/>
                  <a:gd name="T11" fmla="*/ 79 h 166"/>
                  <a:gd name="T12" fmla="*/ 140 w 140"/>
                  <a:gd name="T13" fmla="*/ 32 h 166"/>
                  <a:gd name="T14" fmla="*/ 90 w 140"/>
                  <a:gd name="T15" fmla="*/ 15 h 166"/>
                  <a:gd name="T16" fmla="*/ 90 w 140"/>
                  <a:gd name="T17" fmla="*/ 1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66">
                    <a:moveTo>
                      <a:pt x="90" y="15"/>
                    </a:moveTo>
                    <a:cubicBezTo>
                      <a:pt x="47" y="0"/>
                      <a:pt x="4" y="48"/>
                      <a:pt x="1" y="85"/>
                    </a:cubicBezTo>
                    <a:cubicBezTo>
                      <a:pt x="0" y="107"/>
                      <a:pt x="11" y="141"/>
                      <a:pt x="29" y="155"/>
                    </a:cubicBezTo>
                    <a:cubicBezTo>
                      <a:pt x="38" y="162"/>
                      <a:pt x="53" y="154"/>
                      <a:pt x="64" y="157"/>
                    </a:cubicBezTo>
                    <a:cubicBezTo>
                      <a:pt x="76" y="160"/>
                      <a:pt x="88" y="163"/>
                      <a:pt x="101" y="166"/>
                    </a:cubicBezTo>
                    <a:cubicBezTo>
                      <a:pt x="64" y="157"/>
                      <a:pt x="56" y="110"/>
                      <a:pt x="67" y="79"/>
                    </a:cubicBezTo>
                    <a:cubicBezTo>
                      <a:pt x="77" y="50"/>
                      <a:pt x="107" y="21"/>
                      <a:pt x="140" y="32"/>
                    </a:cubicBezTo>
                    <a:cubicBezTo>
                      <a:pt x="124" y="27"/>
                      <a:pt x="107" y="21"/>
                      <a:pt x="90" y="15"/>
                    </a:cubicBezTo>
                    <a:cubicBezTo>
                      <a:pt x="89" y="15"/>
                      <a:pt x="107" y="21"/>
                      <a:pt x="90" y="1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2" name="iṧlíḑe">
                <a:extLst>
                  <a:ext uri="{FF2B5EF4-FFF2-40B4-BE49-F238E27FC236}">
                    <a16:creationId xmlns:a16="http://schemas.microsoft.com/office/drawing/2014/main" id="{1BFAEFE3-1A77-491D-BD7F-F35E0C87202A}"/>
                  </a:ext>
                </a:extLst>
              </p:cNvPr>
              <p:cNvSpPr/>
              <p:nvPr/>
            </p:nvSpPr>
            <p:spPr bwMode="auto">
              <a:xfrm>
                <a:off x="9044047" y="1476603"/>
                <a:ext cx="428989" cy="765638"/>
              </a:xfrm>
              <a:custGeom>
                <a:avLst/>
                <a:gdLst>
                  <a:gd name="T0" fmla="*/ 0 w 260"/>
                  <a:gd name="T1" fmla="*/ 400 h 468"/>
                  <a:gd name="T2" fmla="*/ 200 w 260"/>
                  <a:gd name="T3" fmla="*/ 468 h 468"/>
                  <a:gd name="T4" fmla="*/ 260 w 260"/>
                  <a:gd name="T5" fmla="*/ 84 h 468"/>
                  <a:gd name="T6" fmla="*/ 64 w 260"/>
                  <a:gd name="T7" fmla="*/ 0 h 468"/>
                  <a:gd name="T8" fmla="*/ 0 w 260"/>
                  <a:gd name="T9" fmla="*/ 40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468">
                    <a:moveTo>
                      <a:pt x="0" y="400"/>
                    </a:moveTo>
                    <a:lnTo>
                      <a:pt x="200" y="468"/>
                    </a:lnTo>
                    <a:lnTo>
                      <a:pt x="260" y="84"/>
                    </a:lnTo>
                    <a:lnTo>
                      <a:pt x="64" y="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3" name="îṣlíḋé">
                <a:extLst>
                  <a:ext uri="{FF2B5EF4-FFF2-40B4-BE49-F238E27FC236}">
                    <a16:creationId xmlns:a16="http://schemas.microsoft.com/office/drawing/2014/main" id="{32650F20-D4E7-48FB-AF2A-D6C2F23B3D09}"/>
                  </a:ext>
                </a:extLst>
              </p:cNvPr>
              <p:cNvSpPr/>
              <p:nvPr/>
            </p:nvSpPr>
            <p:spPr bwMode="auto">
              <a:xfrm>
                <a:off x="8813053" y="3029148"/>
                <a:ext cx="415789" cy="595496"/>
              </a:xfrm>
              <a:custGeom>
                <a:avLst/>
                <a:gdLst>
                  <a:gd name="T0" fmla="*/ 0 w 252"/>
                  <a:gd name="T1" fmla="*/ 324 h 364"/>
                  <a:gd name="T2" fmla="*/ 204 w 252"/>
                  <a:gd name="T3" fmla="*/ 364 h 364"/>
                  <a:gd name="T4" fmla="*/ 252 w 252"/>
                  <a:gd name="T5" fmla="*/ 52 h 364"/>
                  <a:gd name="T6" fmla="*/ 52 w 252"/>
                  <a:gd name="T7" fmla="*/ 0 h 364"/>
                  <a:gd name="T8" fmla="*/ 0 w 252"/>
                  <a:gd name="T9" fmla="*/ 32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364">
                    <a:moveTo>
                      <a:pt x="0" y="324"/>
                    </a:moveTo>
                    <a:lnTo>
                      <a:pt x="204" y="364"/>
                    </a:lnTo>
                    <a:lnTo>
                      <a:pt x="252" y="52"/>
                    </a:lnTo>
                    <a:lnTo>
                      <a:pt x="52" y="0"/>
                    </a:lnTo>
                    <a:lnTo>
                      <a:pt x="0" y="32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4" name="ïsḷíḋê">
                <a:extLst>
                  <a:ext uri="{FF2B5EF4-FFF2-40B4-BE49-F238E27FC236}">
                    <a16:creationId xmlns:a16="http://schemas.microsoft.com/office/drawing/2014/main" id="{0DE956E2-71CA-455F-A17D-9469C32E6FF2}"/>
                  </a:ext>
                </a:extLst>
              </p:cNvPr>
              <p:cNvSpPr/>
              <p:nvPr/>
            </p:nvSpPr>
            <p:spPr bwMode="auto">
              <a:xfrm>
                <a:off x="8270218" y="3480678"/>
                <a:ext cx="879428" cy="143966"/>
              </a:xfrm>
              <a:custGeom>
                <a:avLst/>
                <a:gdLst>
                  <a:gd name="T0" fmla="*/ 329 w 533"/>
                  <a:gd name="T1" fmla="*/ 48 h 88"/>
                  <a:gd name="T2" fmla="*/ 52 w 533"/>
                  <a:gd name="T3" fmla="*/ 8 h 88"/>
                  <a:gd name="T4" fmla="*/ 0 w 533"/>
                  <a:gd name="T5" fmla="*/ 0 h 88"/>
                  <a:gd name="T6" fmla="*/ 209 w 533"/>
                  <a:gd name="T7" fmla="*/ 44 h 88"/>
                  <a:gd name="T8" fmla="*/ 261 w 533"/>
                  <a:gd name="T9" fmla="*/ 48 h 88"/>
                  <a:gd name="T10" fmla="*/ 533 w 533"/>
                  <a:gd name="T11" fmla="*/ 88 h 88"/>
                  <a:gd name="T12" fmla="*/ 329 w 533"/>
                  <a:gd name="T13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88">
                    <a:moveTo>
                      <a:pt x="329" y="48"/>
                    </a:moveTo>
                    <a:lnTo>
                      <a:pt x="52" y="8"/>
                    </a:lnTo>
                    <a:lnTo>
                      <a:pt x="0" y="0"/>
                    </a:lnTo>
                    <a:lnTo>
                      <a:pt x="209" y="44"/>
                    </a:lnTo>
                    <a:lnTo>
                      <a:pt x="261" y="48"/>
                    </a:lnTo>
                    <a:lnTo>
                      <a:pt x="533" y="88"/>
                    </a:lnTo>
                    <a:lnTo>
                      <a:pt x="329" y="4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5" name="íS1iďe">
                <a:extLst>
                  <a:ext uri="{FF2B5EF4-FFF2-40B4-BE49-F238E27FC236}">
                    <a16:creationId xmlns:a16="http://schemas.microsoft.com/office/drawing/2014/main" id="{A425915E-61BE-4FDD-B468-8AEB60791335}"/>
                  </a:ext>
                </a:extLst>
              </p:cNvPr>
              <p:cNvSpPr/>
              <p:nvPr/>
            </p:nvSpPr>
            <p:spPr bwMode="auto">
              <a:xfrm>
                <a:off x="8667857" y="3650821"/>
                <a:ext cx="461988" cy="819626"/>
              </a:xfrm>
              <a:custGeom>
                <a:avLst/>
                <a:gdLst>
                  <a:gd name="T0" fmla="*/ 76 w 280"/>
                  <a:gd name="T1" fmla="*/ 0 h 501"/>
                  <a:gd name="T2" fmla="*/ 12 w 280"/>
                  <a:gd name="T3" fmla="*/ 405 h 501"/>
                  <a:gd name="T4" fmla="*/ 0 w 280"/>
                  <a:gd name="T5" fmla="*/ 477 h 501"/>
                  <a:gd name="T6" fmla="*/ 208 w 280"/>
                  <a:gd name="T7" fmla="*/ 501 h 501"/>
                  <a:gd name="T8" fmla="*/ 220 w 280"/>
                  <a:gd name="T9" fmla="*/ 429 h 501"/>
                  <a:gd name="T10" fmla="*/ 280 w 280"/>
                  <a:gd name="T11" fmla="*/ 40 h 501"/>
                  <a:gd name="T12" fmla="*/ 76 w 280"/>
                  <a:gd name="T13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501">
                    <a:moveTo>
                      <a:pt x="76" y="0"/>
                    </a:moveTo>
                    <a:lnTo>
                      <a:pt x="12" y="405"/>
                    </a:lnTo>
                    <a:lnTo>
                      <a:pt x="0" y="477"/>
                    </a:lnTo>
                    <a:lnTo>
                      <a:pt x="208" y="501"/>
                    </a:lnTo>
                    <a:lnTo>
                      <a:pt x="220" y="429"/>
                    </a:lnTo>
                    <a:lnTo>
                      <a:pt x="280" y="4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6" name="íṥ1íḓê">
                <a:extLst>
                  <a:ext uri="{FF2B5EF4-FFF2-40B4-BE49-F238E27FC236}">
                    <a16:creationId xmlns:a16="http://schemas.microsoft.com/office/drawing/2014/main" id="{58918958-E92B-4CD8-9C45-34BE22BB7CF1}"/>
                  </a:ext>
                </a:extLst>
              </p:cNvPr>
              <p:cNvSpPr/>
              <p:nvPr/>
            </p:nvSpPr>
            <p:spPr bwMode="auto">
              <a:xfrm>
                <a:off x="8780054" y="2891725"/>
                <a:ext cx="547786" cy="150510"/>
              </a:xfrm>
              <a:custGeom>
                <a:avLst/>
                <a:gdLst>
                  <a:gd name="T0" fmla="*/ 33 w 83"/>
                  <a:gd name="T1" fmla="*/ 0 h 23"/>
                  <a:gd name="T2" fmla="*/ 0 w 83"/>
                  <a:gd name="T3" fmla="*/ 7 h 23"/>
                  <a:gd name="T4" fmla="*/ 51 w 83"/>
                  <a:gd name="T5" fmla="*/ 20 h 23"/>
                  <a:gd name="T6" fmla="*/ 83 w 83"/>
                  <a:gd name="T7" fmla="*/ 14 h 23"/>
                  <a:gd name="T8" fmla="*/ 33 w 8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3">
                    <a:moveTo>
                      <a:pt x="33" y="0"/>
                    </a:moveTo>
                    <a:cubicBezTo>
                      <a:pt x="23" y="7"/>
                      <a:pt x="11" y="10"/>
                      <a:pt x="0" y="7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62" y="23"/>
                      <a:pt x="74" y="20"/>
                      <a:pt x="83" y="14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7" name="iśḷïḑe">
                <a:extLst>
                  <a:ext uri="{FF2B5EF4-FFF2-40B4-BE49-F238E27FC236}">
                    <a16:creationId xmlns:a16="http://schemas.microsoft.com/office/drawing/2014/main" id="{4B23A6FA-34B1-494F-BC0C-DAA02369D497}"/>
                  </a:ext>
                </a:extLst>
              </p:cNvPr>
              <p:cNvSpPr/>
              <p:nvPr/>
            </p:nvSpPr>
            <p:spPr bwMode="auto">
              <a:xfrm>
                <a:off x="8448413" y="4993958"/>
                <a:ext cx="470238" cy="754187"/>
              </a:xfrm>
              <a:custGeom>
                <a:avLst/>
                <a:gdLst>
                  <a:gd name="T0" fmla="*/ 76 w 285"/>
                  <a:gd name="T1" fmla="*/ 0 h 461"/>
                  <a:gd name="T2" fmla="*/ 64 w 285"/>
                  <a:gd name="T3" fmla="*/ 72 h 461"/>
                  <a:gd name="T4" fmla="*/ 0 w 285"/>
                  <a:gd name="T5" fmla="*/ 461 h 461"/>
                  <a:gd name="T6" fmla="*/ 213 w 285"/>
                  <a:gd name="T7" fmla="*/ 461 h 461"/>
                  <a:gd name="T8" fmla="*/ 277 w 285"/>
                  <a:gd name="T9" fmla="*/ 84 h 461"/>
                  <a:gd name="T10" fmla="*/ 285 w 285"/>
                  <a:gd name="T11" fmla="*/ 12 h 461"/>
                  <a:gd name="T12" fmla="*/ 76 w 285"/>
                  <a:gd name="T13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461">
                    <a:moveTo>
                      <a:pt x="76" y="0"/>
                    </a:moveTo>
                    <a:lnTo>
                      <a:pt x="64" y="72"/>
                    </a:lnTo>
                    <a:lnTo>
                      <a:pt x="0" y="461"/>
                    </a:lnTo>
                    <a:lnTo>
                      <a:pt x="213" y="461"/>
                    </a:lnTo>
                    <a:lnTo>
                      <a:pt x="277" y="84"/>
                    </a:lnTo>
                    <a:lnTo>
                      <a:pt x="285" y="1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8" name="íŝ1iďè">
                <a:extLst>
                  <a:ext uri="{FF2B5EF4-FFF2-40B4-BE49-F238E27FC236}">
                    <a16:creationId xmlns:a16="http://schemas.microsoft.com/office/drawing/2014/main" id="{1A343AEC-3576-4950-AF0C-8C05FA078EE5}"/>
                  </a:ext>
                </a:extLst>
              </p:cNvPr>
              <p:cNvSpPr/>
              <p:nvPr/>
            </p:nvSpPr>
            <p:spPr bwMode="auto">
              <a:xfrm>
                <a:off x="8621658" y="5170643"/>
                <a:ext cx="514787" cy="152147"/>
              </a:xfrm>
              <a:custGeom>
                <a:avLst/>
                <a:gdLst>
                  <a:gd name="T0" fmla="*/ 76 w 78"/>
                  <a:gd name="T1" fmla="*/ 12 h 23"/>
                  <a:gd name="T2" fmla="*/ 53 w 78"/>
                  <a:gd name="T3" fmla="*/ 3 h 23"/>
                  <a:gd name="T4" fmla="*/ 0 w 78"/>
                  <a:gd name="T5" fmla="*/ 0 h 23"/>
                  <a:gd name="T6" fmla="*/ 34 w 78"/>
                  <a:gd name="T7" fmla="*/ 23 h 23"/>
                  <a:gd name="T8" fmla="*/ 78 w 78"/>
                  <a:gd name="T9" fmla="*/ 12 h 23"/>
                  <a:gd name="T10" fmla="*/ 76 w 78"/>
                  <a:gd name="T11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3">
                    <a:moveTo>
                      <a:pt x="76" y="12"/>
                    </a:moveTo>
                    <a:cubicBezTo>
                      <a:pt x="68" y="11"/>
                      <a:pt x="60" y="8"/>
                      <a:pt x="53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21" y="22"/>
                      <a:pt x="34" y="23"/>
                    </a:cubicBezTo>
                    <a:cubicBezTo>
                      <a:pt x="48" y="23"/>
                      <a:pt x="64" y="11"/>
                      <a:pt x="78" y="12"/>
                    </a:cubicBezTo>
                    <a:cubicBezTo>
                      <a:pt x="78" y="12"/>
                      <a:pt x="77" y="12"/>
                      <a:pt x="76" y="12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9" name="iṥḻiḓê">
                <a:extLst>
                  <a:ext uri="{FF2B5EF4-FFF2-40B4-BE49-F238E27FC236}">
                    <a16:creationId xmlns:a16="http://schemas.microsoft.com/office/drawing/2014/main" id="{9D0AA075-E256-4A4C-8646-3C27FFF35F72}"/>
                  </a:ext>
                </a:extLst>
              </p:cNvPr>
              <p:cNvSpPr/>
              <p:nvPr/>
            </p:nvSpPr>
            <p:spPr bwMode="auto">
              <a:xfrm>
                <a:off x="8793254" y="4372286"/>
                <a:ext cx="692982" cy="785270"/>
              </a:xfrm>
              <a:custGeom>
                <a:avLst/>
                <a:gdLst>
                  <a:gd name="T0" fmla="*/ 101 w 105"/>
                  <a:gd name="T1" fmla="*/ 49 h 120"/>
                  <a:gd name="T2" fmla="*/ 63 w 105"/>
                  <a:gd name="T3" fmla="*/ 6 h 120"/>
                  <a:gd name="T4" fmla="*/ 62 w 105"/>
                  <a:gd name="T5" fmla="*/ 6 h 120"/>
                  <a:gd name="T6" fmla="*/ 11 w 105"/>
                  <a:gd name="T7" fmla="*/ 0 h 120"/>
                  <a:gd name="T8" fmla="*/ 11 w 105"/>
                  <a:gd name="T9" fmla="*/ 0 h 120"/>
                  <a:gd name="T10" fmla="*/ 12 w 105"/>
                  <a:gd name="T11" fmla="*/ 0 h 120"/>
                  <a:gd name="T12" fmla="*/ 12 w 105"/>
                  <a:gd name="T13" fmla="*/ 0 h 120"/>
                  <a:gd name="T14" fmla="*/ 51 w 105"/>
                  <a:gd name="T15" fmla="*/ 62 h 120"/>
                  <a:gd name="T16" fmla="*/ 0 w 105"/>
                  <a:gd name="T17" fmla="*/ 117 h 120"/>
                  <a:gd name="T18" fmla="*/ 41 w 105"/>
                  <a:gd name="T19" fmla="*/ 119 h 120"/>
                  <a:gd name="T20" fmla="*/ 75 w 105"/>
                  <a:gd name="T21" fmla="*/ 113 h 120"/>
                  <a:gd name="T22" fmla="*/ 101 w 105"/>
                  <a:gd name="T23" fmla="*/ 49 h 120"/>
                  <a:gd name="T24" fmla="*/ 101 w 105"/>
                  <a:gd name="T25" fmla="*/ 4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20">
                    <a:moveTo>
                      <a:pt x="101" y="49"/>
                    </a:moveTo>
                    <a:cubicBezTo>
                      <a:pt x="97" y="29"/>
                      <a:pt x="84" y="10"/>
                      <a:pt x="63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0" y="6"/>
                      <a:pt x="53" y="36"/>
                      <a:pt x="51" y="62"/>
                    </a:cubicBezTo>
                    <a:cubicBezTo>
                      <a:pt x="48" y="88"/>
                      <a:pt x="30" y="118"/>
                      <a:pt x="0" y="117"/>
                    </a:cubicBezTo>
                    <a:cubicBezTo>
                      <a:pt x="14" y="117"/>
                      <a:pt x="27" y="118"/>
                      <a:pt x="41" y="119"/>
                    </a:cubicBezTo>
                    <a:cubicBezTo>
                      <a:pt x="53" y="119"/>
                      <a:pt x="64" y="120"/>
                      <a:pt x="75" y="113"/>
                    </a:cubicBezTo>
                    <a:cubicBezTo>
                      <a:pt x="96" y="100"/>
                      <a:pt x="105" y="72"/>
                      <a:pt x="101" y="49"/>
                    </a:cubicBezTo>
                    <a:cubicBezTo>
                      <a:pt x="100" y="42"/>
                      <a:pt x="102" y="56"/>
                      <a:pt x="101" y="4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0" name="íṡḷïḓé">
                <a:extLst>
                  <a:ext uri="{FF2B5EF4-FFF2-40B4-BE49-F238E27FC236}">
                    <a16:creationId xmlns:a16="http://schemas.microsoft.com/office/drawing/2014/main" id="{EEFC5503-8CED-41B9-BA51-55D74321E97A}"/>
                  </a:ext>
                </a:extLst>
              </p:cNvPr>
              <p:cNvSpPr/>
              <p:nvPr/>
            </p:nvSpPr>
            <p:spPr bwMode="auto">
              <a:xfrm>
                <a:off x="9705681" y="1587850"/>
                <a:ext cx="640183" cy="327196"/>
              </a:xfrm>
              <a:custGeom>
                <a:avLst/>
                <a:gdLst>
                  <a:gd name="T0" fmla="*/ 85 w 97"/>
                  <a:gd name="T1" fmla="*/ 41 h 50"/>
                  <a:gd name="T2" fmla="*/ 0 w 97"/>
                  <a:gd name="T3" fmla="*/ 0 h 50"/>
                  <a:gd name="T4" fmla="*/ 50 w 97"/>
                  <a:gd name="T5" fmla="*/ 30 h 50"/>
                  <a:gd name="T6" fmla="*/ 97 w 97"/>
                  <a:gd name="T7" fmla="*/ 50 h 50"/>
                  <a:gd name="T8" fmla="*/ 85 w 97"/>
                  <a:gd name="T9" fmla="*/ 41 h 50"/>
                  <a:gd name="T10" fmla="*/ 85 w 97"/>
                  <a:gd name="T11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50">
                    <a:moveTo>
                      <a:pt x="85" y="41"/>
                    </a:moveTo>
                    <a:cubicBezTo>
                      <a:pt x="59" y="23"/>
                      <a:pt x="29" y="12"/>
                      <a:pt x="0" y="0"/>
                    </a:cubicBezTo>
                    <a:cubicBezTo>
                      <a:pt x="18" y="8"/>
                      <a:pt x="35" y="18"/>
                      <a:pt x="50" y="3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3" y="47"/>
                      <a:pt x="90" y="44"/>
                      <a:pt x="85" y="41"/>
                    </a:cubicBezTo>
                    <a:cubicBezTo>
                      <a:pt x="82" y="38"/>
                      <a:pt x="90" y="44"/>
                      <a:pt x="85" y="4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1" name="íSḻiďe">
                <a:extLst>
                  <a:ext uri="{FF2B5EF4-FFF2-40B4-BE49-F238E27FC236}">
                    <a16:creationId xmlns:a16="http://schemas.microsoft.com/office/drawing/2014/main" id="{DFE2F316-F9C5-49F8-AA00-28E2354843B0}"/>
                  </a:ext>
                </a:extLst>
              </p:cNvPr>
              <p:cNvSpPr/>
              <p:nvPr/>
            </p:nvSpPr>
            <p:spPr bwMode="auto">
              <a:xfrm>
                <a:off x="9393838" y="2957166"/>
                <a:ext cx="879428" cy="746006"/>
              </a:xfrm>
              <a:custGeom>
                <a:avLst/>
                <a:gdLst>
                  <a:gd name="T0" fmla="*/ 133 w 133"/>
                  <a:gd name="T1" fmla="*/ 32 h 114"/>
                  <a:gd name="T2" fmla="*/ 40 w 133"/>
                  <a:gd name="T3" fmla="*/ 19 h 114"/>
                  <a:gd name="T4" fmla="*/ 2 w 133"/>
                  <a:gd name="T5" fmla="*/ 104 h 114"/>
                  <a:gd name="T6" fmla="*/ 52 w 133"/>
                  <a:gd name="T7" fmla="*/ 114 h 114"/>
                  <a:gd name="T8" fmla="*/ 133 w 133"/>
                  <a:gd name="T9" fmla="*/ 32 h 114"/>
                  <a:gd name="T10" fmla="*/ 133 w 133"/>
                  <a:gd name="T11" fmla="*/ 3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14">
                    <a:moveTo>
                      <a:pt x="133" y="32"/>
                    </a:moveTo>
                    <a:cubicBezTo>
                      <a:pt x="103" y="24"/>
                      <a:pt x="70" y="0"/>
                      <a:pt x="40" y="19"/>
                    </a:cubicBezTo>
                    <a:cubicBezTo>
                      <a:pt x="15" y="35"/>
                      <a:pt x="0" y="74"/>
                      <a:pt x="2" y="104"/>
                    </a:cubicBezTo>
                    <a:cubicBezTo>
                      <a:pt x="19" y="108"/>
                      <a:pt x="35" y="111"/>
                      <a:pt x="52" y="114"/>
                    </a:cubicBezTo>
                    <a:cubicBezTo>
                      <a:pt x="49" y="71"/>
                      <a:pt x="85" y="19"/>
                      <a:pt x="133" y="32"/>
                    </a:cubicBezTo>
                    <a:cubicBezTo>
                      <a:pt x="120" y="28"/>
                      <a:pt x="131" y="31"/>
                      <a:pt x="133" y="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2" name="ï$ḻíḍê">
                <a:extLst>
                  <a:ext uri="{FF2B5EF4-FFF2-40B4-BE49-F238E27FC236}">
                    <a16:creationId xmlns:a16="http://schemas.microsoft.com/office/drawing/2014/main" id="{5C19457A-C04F-4C1A-8D11-24D644E56F68}"/>
                  </a:ext>
                </a:extLst>
              </p:cNvPr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18" y="27"/>
                      <a:pt x="35" y="27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3" name="ïşļîďè">
                <a:extLst>
                  <a:ext uri="{FF2B5EF4-FFF2-40B4-BE49-F238E27FC236}">
                    <a16:creationId xmlns:a16="http://schemas.microsoft.com/office/drawing/2014/main" id="{AD67B475-52CD-4A2E-922F-FC28FFAAC33D}"/>
                  </a:ext>
                </a:extLst>
              </p:cNvPr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53" y="26"/>
                      <a:pt x="53" y="26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4" name="ïs1îďè">
                <a:extLst>
                  <a:ext uri="{FF2B5EF4-FFF2-40B4-BE49-F238E27FC236}">
                    <a16:creationId xmlns:a16="http://schemas.microsoft.com/office/drawing/2014/main" id="{9F65BD34-FD46-46CB-993B-2035ACBF727F}"/>
                  </a:ext>
                </a:extLst>
              </p:cNvPr>
              <p:cNvSpPr/>
              <p:nvPr/>
            </p:nvSpPr>
            <p:spPr bwMode="auto">
              <a:xfrm>
                <a:off x="9301441" y="4588235"/>
                <a:ext cx="846429" cy="1042119"/>
              </a:xfrm>
              <a:custGeom>
                <a:avLst/>
                <a:gdLst>
                  <a:gd name="T0" fmla="*/ 69 w 128"/>
                  <a:gd name="T1" fmla="*/ 55 h 159"/>
                  <a:gd name="T2" fmla="*/ 128 w 128"/>
                  <a:gd name="T3" fmla="*/ 20 h 159"/>
                  <a:gd name="T4" fmla="*/ 97 w 128"/>
                  <a:gd name="T5" fmla="*/ 17 h 159"/>
                  <a:gd name="T6" fmla="*/ 62 w 128"/>
                  <a:gd name="T7" fmla="*/ 2 h 159"/>
                  <a:gd name="T8" fmla="*/ 18 w 128"/>
                  <a:gd name="T9" fmla="*/ 51 h 159"/>
                  <a:gd name="T10" fmla="*/ 39 w 128"/>
                  <a:gd name="T11" fmla="*/ 159 h 159"/>
                  <a:gd name="T12" fmla="*/ 89 w 128"/>
                  <a:gd name="T13" fmla="*/ 159 h 159"/>
                  <a:gd name="T14" fmla="*/ 69 w 128"/>
                  <a:gd name="T15" fmla="*/ 55 h 159"/>
                  <a:gd name="T16" fmla="*/ 69 w 128"/>
                  <a:gd name="T17" fmla="*/ 5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59">
                    <a:moveTo>
                      <a:pt x="69" y="55"/>
                    </a:moveTo>
                    <a:cubicBezTo>
                      <a:pt x="80" y="33"/>
                      <a:pt x="103" y="17"/>
                      <a:pt x="128" y="20"/>
                    </a:cubicBezTo>
                    <a:cubicBezTo>
                      <a:pt x="118" y="19"/>
                      <a:pt x="107" y="18"/>
                      <a:pt x="97" y="17"/>
                    </a:cubicBezTo>
                    <a:cubicBezTo>
                      <a:pt x="86" y="16"/>
                      <a:pt x="73" y="0"/>
                      <a:pt x="62" y="2"/>
                    </a:cubicBezTo>
                    <a:cubicBezTo>
                      <a:pt x="43" y="6"/>
                      <a:pt x="27" y="34"/>
                      <a:pt x="18" y="51"/>
                    </a:cubicBezTo>
                    <a:cubicBezTo>
                      <a:pt x="0" y="86"/>
                      <a:pt x="6" y="135"/>
                      <a:pt x="39" y="159"/>
                    </a:cubicBezTo>
                    <a:cubicBezTo>
                      <a:pt x="89" y="159"/>
                      <a:pt x="89" y="159"/>
                      <a:pt x="89" y="159"/>
                    </a:cubicBezTo>
                    <a:cubicBezTo>
                      <a:pt x="58" y="136"/>
                      <a:pt x="51" y="89"/>
                      <a:pt x="69" y="55"/>
                    </a:cubicBezTo>
                    <a:cubicBezTo>
                      <a:pt x="73" y="47"/>
                      <a:pt x="65" y="63"/>
                      <a:pt x="69" y="5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5" name="iṩḷidè">
                <a:extLst>
                  <a:ext uri="{FF2B5EF4-FFF2-40B4-BE49-F238E27FC236}">
                    <a16:creationId xmlns:a16="http://schemas.microsoft.com/office/drawing/2014/main" id="{FA2A256E-02A7-473B-B6C9-092804DAA6CD}"/>
                  </a:ext>
                </a:extLst>
              </p:cNvPr>
              <p:cNvSpPr/>
              <p:nvPr/>
            </p:nvSpPr>
            <p:spPr bwMode="auto">
              <a:xfrm>
                <a:off x="9923475" y="3179659"/>
                <a:ext cx="574185" cy="714923"/>
              </a:xfrm>
              <a:custGeom>
                <a:avLst/>
                <a:gdLst>
                  <a:gd name="T0" fmla="*/ 83 w 87"/>
                  <a:gd name="T1" fmla="*/ 54 h 109"/>
                  <a:gd name="T2" fmla="*/ 49 w 87"/>
                  <a:gd name="T3" fmla="*/ 12 h 109"/>
                  <a:gd name="T4" fmla="*/ 0 w 87"/>
                  <a:gd name="T5" fmla="*/ 0 h 109"/>
                  <a:gd name="T6" fmla="*/ 20 w 87"/>
                  <a:gd name="T7" fmla="*/ 100 h 109"/>
                  <a:gd name="T8" fmla="*/ 68 w 87"/>
                  <a:gd name="T9" fmla="*/ 109 h 109"/>
                  <a:gd name="T10" fmla="*/ 83 w 87"/>
                  <a:gd name="T11" fmla="*/ 54 h 109"/>
                  <a:gd name="T12" fmla="*/ 83 w 87"/>
                  <a:gd name="T13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09">
                    <a:moveTo>
                      <a:pt x="83" y="54"/>
                    </a:moveTo>
                    <a:cubicBezTo>
                      <a:pt x="80" y="35"/>
                      <a:pt x="68" y="17"/>
                      <a:pt x="49" y="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11"/>
                      <a:pt x="13" y="82"/>
                      <a:pt x="20" y="100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81" y="94"/>
                      <a:pt x="87" y="73"/>
                      <a:pt x="83" y="54"/>
                    </a:cubicBezTo>
                    <a:cubicBezTo>
                      <a:pt x="82" y="47"/>
                      <a:pt x="85" y="61"/>
                      <a:pt x="83" y="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6" name="i$ľiḑé">
                <a:extLst>
                  <a:ext uri="{FF2B5EF4-FFF2-40B4-BE49-F238E27FC236}">
                    <a16:creationId xmlns:a16="http://schemas.microsoft.com/office/drawing/2014/main" id="{B0BE111C-8D00-4FB8-B472-C6A08CB02556}"/>
                  </a:ext>
                </a:extLst>
              </p:cNvPr>
              <p:cNvSpPr/>
              <p:nvPr/>
            </p:nvSpPr>
            <p:spPr bwMode="auto">
              <a:xfrm>
                <a:off x="10510860" y="1424253"/>
                <a:ext cx="681433" cy="1055207"/>
              </a:xfrm>
              <a:custGeom>
                <a:avLst/>
                <a:gdLst>
                  <a:gd name="T0" fmla="*/ 102 w 103"/>
                  <a:gd name="T1" fmla="*/ 71 h 161"/>
                  <a:gd name="T2" fmla="*/ 96 w 103"/>
                  <a:gd name="T3" fmla="*/ 50 h 161"/>
                  <a:gd name="T4" fmla="*/ 85 w 103"/>
                  <a:gd name="T5" fmla="*/ 34 h 161"/>
                  <a:gd name="T6" fmla="*/ 70 w 103"/>
                  <a:gd name="T7" fmla="*/ 23 h 161"/>
                  <a:gd name="T8" fmla="*/ 25 w 103"/>
                  <a:gd name="T9" fmla="*/ 0 h 161"/>
                  <a:gd name="T10" fmla="*/ 40 w 103"/>
                  <a:gd name="T11" fmla="*/ 12 h 161"/>
                  <a:gd name="T12" fmla="*/ 51 w 103"/>
                  <a:gd name="T13" fmla="*/ 29 h 161"/>
                  <a:gd name="T14" fmla="*/ 57 w 103"/>
                  <a:gd name="T15" fmla="*/ 50 h 161"/>
                  <a:gd name="T16" fmla="*/ 57 w 103"/>
                  <a:gd name="T17" fmla="*/ 74 h 161"/>
                  <a:gd name="T18" fmla="*/ 50 w 103"/>
                  <a:gd name="T19" fmla="*/ 98 h 161"/>
                  <a:gd name="T20" fmla="*/ 37 w 103"/>
                  <a:gd name="T21" fmla="*/ 118 h 161"/>
                  <a:gd name="T22" fmla="*/ 20 w 103"/>
                  <a:gd name="T23" fmla="*/ 134 h 161"/>
                  <a:gd name="T24" fmla="*/ 0 w 103"/>
                  <a:gd name="T25" fmla="*/ 144 h 161"/>
                  <a:gd name="T26" fmla="*/ 46 w 103"/>
                  <a:gd name="T27" fmla="*/ 161 h 161"/>
                  <a:gd name="T28" fmla="*/ 66 w 103"/>
                  <a:gd name="T29" fmla="*/ 151 h 161"/>
                  <a:gd name="T30" fmla="*/ 82 w 103"/>
                  <a:gd name="T31" fmla="*/ 136 h 161"/>
                  <a:gd name="T32" fmla="*/ 95 w 103"/>
                  <a:gd name="T33" fmla="*/ 117 h 161"/>
                  <a:gd name="T34" fmla="*/ 102 w 103"/>
                  <a:gd name="T35" fmla="*/ 94 h 161"/>
                  <a:gd name="T36" fmla="*/ 102 w 103"/>
                  <a:gd name="T37" fmla="*/ 7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161">
                    <a:moveTo>
                      <a:pt x="102" y="71"/>
                    </a:moveTo>
                    <a:cubicBezTo>
                      <a:pt x="101" y="63"/>
                      <a:pt x="99" y="56"/>
                      <a:pt x="96" y="50"/>
                    </a:cubicBezTo>
                    <a:cubicBezTo>
                      <a:pt x="93" y="44"/>
                      <a:pt x="90" y="39"/>
                      <a:pt x="85" y="34"/>
                    </a:cubicBezTo>
                    <a:cubicBezTo>
                      <a:pt x="81" y="29"/>
                      <a:pt x="76" y="25"/>
                      <a:pt x="70" y="23"/>
                    </a:cubicBezTo>
                    <a:cubicBezTo>
                      <a:pt x="55" y="15"/>
                      <a:pt x="40" y="8"/>
                      <a:pt x="25" y="0"/>
                    </a:cubicBezTo>
                    <a:cubicBezTo>
                      <a:pt x="30" y="3"/>
                      <a:pt x="36" y="7"/>
                      <a:pt x="40" y="12"/>
                    </a:cubicBezTo>
                    <a:cubicBezTo>
                      <a:pt x="45" y="17"/>
                      <a:pt x="49" y="22"/>
                      <a:pt x="51" y="29"/>
                    </a:cubicBezTo>
                    <a:cubicBezTo>
                      <a:pt x="54" y="35"/>
                      <a:pt x="56" y="42"/>
                      <a:pt x="57" y="50"/>
                    </a:cubicBezTo>
                    <a:cubicBezTo>
                      <a:pt x="58" y="57"/>
                      <a:pt x="58" y="65"/>
                      <a:pt x="57" y="74"/>
                    </a:cubicBezTo>
                    <a:cubicBezTo>
                      <a:pt x="55" y="82"/>
                      <a:pt x="53" y="90"/>
                      <a:pt x="50" y="98"/>
                    </a:cubicBezTo>
                    <a:cubicBezTo>
                      <a:pt x="46" y="105"/>
                      <a:pt x="42" y="112"/>
                      <a:pt x="37" y="118"/>
                    </a:cubicBezTo>
                    <a:cubicBezTo>
                      <a:pt x="32" y="124"/>
                      <a:pt x="26" y="129"/>
                      <a:pt x="20" y="134"/>
                    </a:cubicBezTo>
                    <a:cubicBezTo>
                      <a:pt x="14" y="138"/>
                      <a:pt x="7" y="141"/>
                      <a:pt x="0" y="144"/>
                    </a:cubicBezTo>
                    <a:cubicBezTo>
                      <a:pt x="46" y="161"/>
                      <a:pt x="46" y="161"/>
                      <a:pt x="46" y="161"/>
                    </a:cubicBezTo>
                    <a:cubicBezTo>
                      <a:pt x="53" y="159"/>
                      <a:pt x="60" y="156"/>
                      <a:pt x="66" y="151"/>
                    </a:cubicBezTo>
                    <a:cubicBezTo>
                      <a:pt x="72" y="147"/>
                      <a:pt x="77" y="142"/>
                      <a:pt x="82" y="136"/>
                    </a:cubicBezTo>
                    <a:cubicBezTo>
                      <a:pt x="87" y="130"/>
                      <a:pt x="91" y="124"/>
                      <a:pt x="95" y="117"/>
                    </a:cubicBezTo>
                    <a:cubicBezTo>
                      <a:pt x="98" y="109"/>
                      <a:pt x="100" y="102"/>
                      <a:pt x="102" y="94"/>
                    </a:cubicBezTo>
                    <a:cubicBezTo>
                      <a:pt x="103" y="86"/>
                      <a:pt x="103" y="78"/>
                      <a:pt x="102" y="7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7" name="isḷïḋé">
                <a:extLst>
                  <a:ext uri="{FF2B5EF4-FFF2-40B4-BE49-F238E27FC236}">
                    <a16:creationId xmlns:a16="http://schemas.microsoft.com/office/drawing/2014/main" id="{A24DD616-A6B6-4D04-9D41-0B8B545F7BF4}"/>
                  </a:ext>
                </a:extLst>
              </p:cNvPr>
              <p:cNvSpPr/>
              <p:nvPr/>
            </p:nvSpPr>
            <p:spPr bwMode="auto">
              <a:xfrm>
                <a:off x="10510860" y="2368212"/>
                <a:ext cx="562636" cy="1519825"/>
              </a:xfrm>
              <a:custGeom>
                <a:avLst/>
                <a:gdLst>
                  <a:gd name="T0" fmla="*/ 80 w 85"/>
                  <a:gd name="T1" fmla="*/ 117 h 232"/>
                  <a:gd name="T2" fmla="*/ 67 w 85"/>
                  <a:gd name="T3" fmla="*/ 64 h 232"/>
                  <a:gd name="T4" fmla="*/ 46 w 85"/>
                  <a:gd name="T5" fmla="*/ 17 h 232"/>
                  <a:gd name="T6" fmla="*/ 0 w 85"/>
                  <a:gd name="T7" fmla="*/ 0 h 232"/>
                  <a:gd name="T8" fmla="*/ 21 w 85"/>
                  <a:gd name="T9" fmla="*/ 49 h 232"/>
                  <a:gd name="T10" fmla="*/ 34 w 85"/>
                  <a:gd name="T11" fmla="*/ 103 h 232"/>
                  <a:gd name="T12" fmla="*/ 39 w 85"/>
                  <a:gd name="T13" fmla="*/ 161 h 232"/>
                  <a:gd name="T14" fmla="*/ 35 w 85"/>
                  <a:gd name="T15" fmla="*/ 222 h 232"/>
                  <a:gd name="T16" fmla="*/ 81 w 85"/>
                  <a:gd name="T17" fmla="*/ 232 h 232"/>
                  <a:gd name="T18" fmla="*/ 85 w 85"/>
                  <a:gd name="T19" fmla="*/ 173 h 232"/>
                  <a:gd name="T20" fmla="*/ 80 w 85"/>
                  <a:gd name="T21" fmla="*/ 117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32">
                    <a:moveTo>
                      <a:pt x="80" y="117"/>
                    </a:moveTo>
                    <a:cubicBezTo>
                      <a:pt x="77" y="99"/>
                      <a:pt x="72" y="81"/>
                      <a:pt x="67" y="64"/>
                    </a:cubicBezTo>
                    <a:cubicBezTo>
                      <a:pt x="61" y="48"/>
                      <a:pt x="54" y="32"/>
                      <a:pt x="46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5"/>
                      <a:pt x="15" y="31"/>
                      <a:pt x="21" y="49"/>
                    </a:cubicBezTo>
                    <a:cubicBezTo>
                      <a:pt x="27" y="66"/>
                      <a:pt x="31" y="84"/>
                      <a:pt x="34" y="103"/>
                    </a:cubicBezTo>
                    <a:cubicBezTo>
                      <a:pt x="37" y="122"/>
                      <a:pt x="39" y="141"/>
                      <a:pt x="39" y="161"/>
                    </a:cubicBezTo>
                    <a:cubicBezTo>
                      <a:pt x="39" y="181"/>
                      <a:pt x="38" y="202"/>
                      <a:pt x="35" y="222"/>
                    </a:cubicBezTo>
                    <a:cubicBezTo>
                      <a:pt x="81" y="232"/>
                      <a:pt x="81" y="232"/>
                      <a:pt x="81" y="232"/>
                    </a:cubicBezTo>
                    <a:cubicBezTo>
                      <a:pt x="84" y="212"/>
                      <a:pt x="85" y="193"/>
                      <a:pt x="85" y="173"/>
                    </a:cubicBezTo>
                    <a:cubicBezTo>
                      <a:pt x="84" y="154"/>
                      <a:pt x="83" y="135"/>
                      <a:pt x="80" y="11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8" name="îŝ1ïdê">
                <a:extLst>
                  <a:ext uri="{FF2B5EF4-FFF2-40B4-BE49-F238E27FC236}">
                    <a16:creationId xmlns:a16="http://schemas.microsoft.com/office/drawing/2014/main" id="{C103C2EF-AC60-4923-BCB9-2CDDDEA9EBC4}"/>
                  </a:ext>
                </a:extLst>
              </p:cNvPr>
              <p:cNvSpPr/>
              <p:nvPr/>
            </p:nvSpPr>
            <p:spPr bwMode="auto">
              <a:xfrm>
                <a:off x="10207268" y="3927299"/>
                <a:ext cx="826629" cy="1184449"/>
              </a:xfrm>
              <a:custGeom>
                <a:avLst/>
                <a:gdLst>
                  <a:gd name="T0" fmla="*/ 79 w 125"/>
                  <a:gd name="T1" fmla="*/ 0 h 181"/>
                  <a:gd name="T2" fmla="*/ 66 w 125"/>
                  <a:gd name="T3" fmla="*/ 50 h 181"/>
                  <a:gd name="T4" fmla="*/ 49 w 125"/>
                  <a:gd name="T5" fmla="*/ 97 h 181"/>
                  <a:gd name="T6" fmla="*/ 26 w 125"/>
                  <a:gd name="T7" fmla="*/ 140 h 181"/>
                  <a:gd name="T8" fmla="*/ 0 w 125"/>
                  <a:gd name="T9" fmla="*/ 178 h 181"/>
                  <a:gd name="T10" fmla="*/ 48 w 125"/>
                  <a:gd name="T11" fmla="*/ 181 h 181"/>
                  <a:gd name="T12" fmla="*/ 74 w 125"/>
                  <a:gd name="T13" fmla="*/ 144 h 181"/>
                  <a:gd name="T14" fmla="*/ 96 w 125"/>
                  <a:gd name="T15" fmla="*/ 103 h 181"/>
                  <a:gd name="T16" fmla="*/ 113 w 125"/>
                  <a:gd name="T17" fmla="*/ 58 h 181"/>
                  <a:gd name="T18" fmla="*/ 125 w 125"/>
                  <a:gd name="T19" fmla="*/ 10 h 181"/>
                  <a:gd name="T20" fmla="*/ 79 w 125"/>
                  <a:gd name="T2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181">
                    <a:moveTo>
                      <a:pt x="79" y="0"/>
                    </a:moveTo>
                    <a:cubicBezTo>
                      <a:pt x="76" y="18"/>
                      <a:pt x="71" y="34"/>
                      <a:pt x="66" y="50"/>
                    </a:cubicBezTo>
                    <a:cubicBezTo>
                      <a:pt x="61" y="67"/>
                      <a:pt x="56" y="82"/>
                      <a:pt x="49" y="97"/>
                    </a:cubicBezTo>
                    <a:cubicBezTo>
                      <a:pt x="42" y="112"/>
                      <a:pt x="35" y="126"/>
                      <a:pt x="26" y="140"/>
                    </a:cubicBezTo>
                    <a:cubicBezTo>
                      <a:pt x="18" y="153"/>
                      <a:pt x="9" y="166"/>
                      <a:pt x="0" y="178"/>
                    </a:cubicBezTo>
                    <a:cubicBezTo>
                      <a:pt x="48" y="181"/>
                      <a:pt x="48" y="181"/>
                      <a:pt x="48" y="181"/>
                    </a:cubicBezTo>
                    <a:cubicBezTo>
                      <a:pt x="57" y="169"/>
                      <a:pt x="66" y="157"/>
                      <a:pt x="74" y="144"/>
                    </a:cubicBezTo>
                    <a:cubicBezTo>
                      <a:pt x="82" y="131"/>
                      <a:pt x="89" y="117"/>
                      <a:pt x="96" y="103"/>
                    </a:cubicBezTo>
                    <a:cubicBezTo>
                      <a:pt x="102" y="89"/>
                      <a:pt x="108" y="74"/>
                      <a:pt x="113" y="58"/>
                    </a:cubicBezTo>
                    <a:cubicBezTo>
                      <a:pt x="118" y="42"/>
                      <a:pt x="122" y="26"/>
                      <a:pt x="125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9" name="íŝľiďé">
                <a:extLst>
                  <a:ext uri="{FF2B5EF4-FFF2-40B4-BE49-F238E27FC236}">
                    <a16:creationId xmlns:a16="http://schemas.microsoft.com/office/drawing/2014/main" id="{74FECC71-000D-4B37-AC3D-5E5886635108}"/>
                  </a:ext>
                </a:extLst>
              </p:cNvPr>
              <p:cNvSpPr/>
              <p:nvPr/>
            </p:nvSpPr>
            <p:spPr bwMode="auto">
              <a:xfrm>
                <a:off x="7278593" y="1476603"/>
                <a:ext cx="1871052" cy="2535767"/>
              </a:xfrm>
              <a:custGeom>
                <a:avLst/>
                <a:gdLst>
                  <a:gd name="T0" fmla="*/ 243 w 283"/>
                  <a:gd name="T1" fmla="*/ 4 h 387"/>
                  <a:gd name="T2" fmla="*/ 168 w 283"/>
                  <a:gd name="T3" fmla="*/ 31 h 387"/>
                  <a:gd name="T4" fmla="*/ 146 w 283"/>
                  <a:gd name="T5" fmla="*/ 64 h 387"/>
                  <a:gd name="T6" fmla="*/ 158 w 283"/>
                  <a:gd name="T7" fmla="*/ 98 h 387"/>
                  <a:gd name="T8" fmla="*/ 149 w 283"/>
                  <a:gd name="T9" fmla="*/ 144 h 387"/>
                  <a:gd name="T10" fmla="*/ 115 w 283"/>
                  <a:gd name="T11" fmla="*/ 178 h 387"/>
                  <a:gd name="T12" fmla="*/ 80 w 283"/>
                  <a:gd name="T13" fmla="*/ 178 h 387"/>
                  <a:gd name="T14" fmla="*/ 61 w 283"/>
                  <a:gd name="T15" fmla="*/ 156 h 387"/>
                  <a:gd name="T16" fmla="*/ 37 w 283"/>
                  <a:gd name="T17" fmla="*/ 174 h 387"/>
                  <a:gd name="T18" fmla="*/ 9 w 283"/>
                  <a:gd name="T19" fmla="*/ 246 h 387"/>
                  <a:gd name="T20" fmla="*/ 69 w 283"/>
                  <a:gd name="T21" fmla="*/ 295 h 387"/>
                  <a:gd name="T22" fmla="*/ 79 w 283"/>
                  <a:gd name="T23" fmla="*/ 300 h 387"/>
                  <a:gd name="T24" fmla="*/ 75 w 283"/>
                  <a:gd name="T25" fmla="*/ 306 h 387"/>
                  <a:gd name="T26" fmla="*/ 72 w 283"/>
                  <a:gd name="T27" fmla="*/ 313 h 387"/>
                  <a:gd name="T28" fmla="*/ 70 w 283"/>
                  <a:gd name="T29" fmla="*/ 321 h 387"/>
                  <a:gd name="T30" fmla="*/ 69 w 283"/>
                  <a:gd name="T31" fmla="*/ 347 h 387"/>
                  <a:gd name="T32" fmla="*/ 86 w 283"/>
                  <a:gd name="T33" fmla="*/ 379 h 387"/>
                  <a:gd name="T34" fmla="*/ 118 w 283"/>
                  <a:gd name="T35" fmla="*/ 384 h 387"/>
                  <a:gd name="T36" fmla="*/ 145 w 283"/>
                  <a:gd name="T37" fmla="*/ 359 h 387"/>
                  <a:gd name="T38" fmla="*/ 153 w 283"/>
                  <a:gd name="T39" fmla="*/ 333 h 387"/>
                  <a:gd name="T40" fmla="*/ 153 w 283"/>
                  <a:gd name="T41" fmla="*/ 325 h 387"/>
                  <a:gd name="T42" fmla="*/ 153 w 283"/>
                  <a:gd name="T43" fmla="*/ 317 h 387"/>
                  <a:gd name="T44" fmla="*/ 151 w 283"/>
                  <a:gd name="T45" fmla="*/ 310 h 387"/>
                  <a:gd name="T46" fmla="*/ 163 w 283"/>
                  <a:gd name="T47" fmla="*/ 308 h 387"/>
                  <a:gd name="T48" fmla="*/ 245 w 283"/>
                  <a:gd name="T49" fmla="*/ 237 h 387"/>
                  <a:gd name="T50" fmla="*/ 237 w 283"/>
                  <a:gd name="T51" fmla="*/ 238 h 387"/>
                  <a:gd name="T52" fmla="*/ 230 w 283"/>
                  <a:gd name="T53" fmla="*/ 238 h 387"/>
                  <a:gd name="T54" fmla="*/ 194 w 283"/>
                  <a:gd name="T55" fmla="*/ 213 h 387"/>
                  <a:gd name="T56" fmla="*/ 186 w 283"/>
                  <a:gd name="T57" fmla="*/ 163 h 387"/>
                  <a:gd name="T58" fmla="*/ 210 w 283"/>
                  <a:gd name="T59" fmla="*/ 115 h 387"/>
                  <a:gd name="T60" fmla="*/ 253 w 283"/>
                  <a:gd name="T61" fmla="*/ 97 h 387"/>
                  <a:gd name="T62" fmla="*/ 260 w 283"/>
                  <a:gd name="T63" fmla="*/ 98 h 387"/>
                  <a:gd name="T64" fmla="*/ 267 w 283"/>
                  <a:gd name="T65" fmla="*/ 10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3" h="387">
                    <a:moveTo>
                      <a:pt x="283" y="0"/>
                    </a:moveTo>
                    <a:cubicBezTo>
                      <a:pt x="270" y="0"/>
                      <a:pt x="256" y="1"/>
                      <a:pt x="243" y="4"/>
                    </a:cubicBezTo>
                    <a:cubicBezTo>
                      <a:pt x="230" y="6"/>
                      <a:pt x="217" y="10"/>
                      <a:pt x="205" y="15"/>
                    </a:cubicBezTo>
                    <a:cubicBezTo>
                      <a:pt x="192" y="19"/>
                      <a:pt x="180" y="25"/>
                      <a:pt x="168" y="31"/>
                    </a:cubicBezTo>
                    <a:cubicBezTo>
                      <a:pt x="157" y="38"/>
                      <a:pt x="146" y="45"/>
                      <a:pt x="135" y="54"/>
                    </a:cubicBezTo>
                    <a:cubicBezTo>
                      <a:pt x="139" y="56"/>
                      <a:pt x="143" y="60"/>
                      <a:pt x="146" y="64"/>
                    </a:cubicBezTo>
                    <a:cubicBezTo>
                      <a:pt x="149" y="69"/>
                      <a:pt x="152" y="74"/>
                      <a:pt x="154" y="79"/>
                    </a:cubicBezTo>
                    <a:cubicBezTo>
                      <a:pt x="156" y="85"/>
                      <a:pt x="157" y="91"/>
                      <a:pt x="158" y="98"/>
                    </a:cubicBezTo>
                    <a:cubicBezTo>
                      <a:pt x="159" y="104"/>
                      <a:pt x="158" y="111"/>
                      <a:pt x="157" y="118"/>
                    </a:cubicBezTo>
                    <a:cubicBezTo>
                      <a:pt x="156" y="128"/>
                      <a:pt x="153" y="136"/>
                      <a:pt x="149" y="144"/>
                    </a:cubicBezTo>
                    <a:cubicBezTo>
                      <a:pt x="145" y="152"/>
                      <a:pt x="140" y="159"/>
                      <a:pt x="134" y="165"/>
                    </a:cubicBezTo>
                    <a:cubicBezTo>
                      <a:pt x="128" y="171"/>
                      <a:pt x="122" y="175"/>
                      <a:pt x="115" y="178"/>
                    </a:cubicBezTo>
                    <a:cubicBezTo>
                      <a:pt x="108" y="181"/>
                      <a:pt x="101" y="182"/>
                      <a:pt x="94" y="182"/>
                    </a:cubicBezTo>
                    <a:cubicBezTo>
                      <a:pt x="89" y="181"/>
                      <a:pt x="85" y="180"/>
                      <a:pt x="80" y="178"/>
                    </a:cubicBezTo>
                    <a:cubicBezTo>
                      <a:pt x="76" y="175"/>
                      <a:pt x="72" y="172"/>
                      <a:pt x="69" y="169"/>
                    </a:cubicBezTo>
                    <a:cubicBezTo>
                      <a:pt x="66" y="165"/>
                      <a:pt x="63" y="161"/>
                      <a:pt x="61" y="156"/>
                    </a:cubicBezTo>
                    <a:cubicBezTo>
                      <a:pt x="59" y="152"/>
                      <a:pt x="57" y="146"/>
                      <a:pt x="56" y="141"/>
                    </a:cubicBezTo>
                    <a:cubicBezTo>
                      <a:pt x="49" y="151"/>
                      <a:pt x="43" y="162"/>
                      <a:pt x="37" y="174"/>
                    </a:cubicBezTo>
                    <a:cubicBezTo>
                      <a:pt x="31" y="185"/>
                      <a:pt x="26" y="197"/>
                      <a:pt x="21" y="209"/>
                    </a:cubicBezTo>
                    <a:cubicBezTo>
                      <a:pt x="17" y="221"/>
                      <a:pt x="12" y="233"/>
                      <a:pt x="9" y="246"/>
                    </a:cubicBezTo>
                    <a:cubicBezTo>
                      <a:pt x="5" y="259"/>
                      <a:pt x="2" y="272"/>
                      <a:pt x="0" y="28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0" y="298"/>
                      <a:pt x="80" y="299"/>
                      <a:pt x="79" y="300"/>
                    </a:cubicBezTo>
                    <a:cubicBezTo>
                      <a:pt x="78" y="301"/>
                      <a:pt x="78" y="302"/>
                      <a:pt x="77" y="303"/>
                    </a:cubicBezTo>
                    <a:cubicBezTo>
                      <a:pt x="77" y="304"/>
                      <a:pt x="76" y="305"/>
                      <a:pt x="75" y="306"/>
                    </a:cubicBezTo>
                    <a:cubicBezTo>
                      <a:pt x="75" y="307"/>
                      <a:pt x="74" y="308"/>
                      <a:pt x="74" y="310"/>
                    </a:cubicBezTo>
                    <a:cubicBezTo>
                      <a:pt x="73" y="311"/>
                      <a:pt x="73" y="312"/>
                      <a:pt x="72" y="313"/>
                    </a:cubicBezTo>
                    <a:cubicBezTo>
                      <a:pt x="72" y="315"/>
                      <a:pt x="72" y="316"/>
                      <a:pt x="71" y="317"/>
                    </a:cubicBezTo>
                    <a:cubicBezTo>
                      <a:pt x="71" y="318"/>
                      <a:pt x="71" y="320"/>
                      <a:pt x="70" y="321"/>
                    </a:cubicBezTo>
                    <a:cubicBezTo>
                      <a:pt x="70" y="322"/>
                      <a:pt x="70" y="324"/>
                      <a:pt x="69" y="325"/>
                    </a:cubicBezTo>
                    <a:cubicBezTo>
                      <a:pt x="68" y="333"/>
                      <a:pt x="68" y="340"/>
                      <a:pt x="69" y="347"/>
                    </a:cubicBezTo>
                    <a:cubicBezTo>
                      <a:pt x="70" y="353"/>
                      <a:pt x="72" y="360"/>
                      <a:pt x="75" y="365"/>
                    </a:cubicBezTo>
                    <a:cubicBezTo>
                      <a:pt x="78" y="371"/>
                      <a:pt x="82" y="375"/>
                      <a:pt x="86" y="379"/>
                    </a:cubicBezTo>
                    <a:cubicBezTo>
                      <a:pt x="90" y="383"/>
                      <a:pt x="96" y="385"/>
                      <a:pt x="101" y="386"/>
                    </a:cubicBezTo>
                    <a:cubicBezTo>
                      <a:pt x="107" y="387"/>
                      <a:pt x="113" y="386"/>
                      <a:pt x="118" y="384"/>
                    </a:cubicBezTo>
                    <a:cubicBezTo>
                      <a:pt x="124" y="382"/>
                      <a:pt x="129" y="379"/>
                      <a:pt x="133" y="375"/>
                    </a:cubicBezTo>
                    <a:cubicBezTo>
                      <a:pt x="138" y="370"/>
                      <a:pt x="142" y="365"/>
                      <a:pt x="145" y="359"/>
                    </a:cubicBezTo>
                    <a:cubicBezTo>
                      <a:pt x="149" y="352"/>
                      <a:pt x="151" y="345"/>
                      <a:pt x="152" y="338"/>
                    </a:cubicBezTo>
                    <a:cubicBezTo>
                      <a:pt x="152" y="336"/>
                      <a:pt x="153" y="335"/>
                      <a:pt x="153" y="333"/>
                    </a:cubicBezTo>
                    <a:cubicBezTo>
                      <a:pt x="153" y="332"/>
                      <a:pt x="153" y="331"/>
                      <a:pt x="153" y="329"/>
                    </a:cubicBezTo>
                    <a:cubicBezTo>
                      <a:pt x="153" y="328"/>
                      <a:pt x="153" y="326"/>
                      <a:pt x="153" y="325"/>
                    </a:cubicBezTo>
                    <a:cubicBezTo>
                      <a:pt x="153" y="324"/>
                      <a:pt x="153" y="322"/>
                      <a:pt x="153" y="321"/>
                    </a:cubicBezTo>
                    <a:cubicBezTo>
                      <a:pt x="153" y="320"/>
                      <a:pt x="153" y="318"/>
                      <a:pt x="153" y="317"/>
                    </a:cubicBezTo>
                    <a:cubicBezTo>
                      <a:pt x="152" y="316"/>
                      <a:pt x="152" y="315"/>
                      <a:pt x="152" y="313"/>
                    </a:cubicBezTo>
                    <a:cubicBezTo>
                      <a:pt x="152" y="312"/>
                      <a:pt x="151" y="311"/>
                      <a:pt x="151" y="310"/>
                    </a:cubicBezTo>
                    <a:cubicBezTo>
                      <a:pt x="151" y="309"/>
                      <a:pt x="151" y="307"/>
                      <a:pt x="150" y="306"/>
                    </a:cubicBezTo>
                    <a:cubicBezTo>
                      <a:pt x="163" y="308"/>
                      <a:pt x="163" y="308"/>
                      <a:pt x="163" y="308"/>
                    </a:cubicBezTo>
                    <a:cubicBezTo>
                      <a:pt x="232" y="318"/>
                      <a:pt x="232" y="318"/>
                      <a:pt x="232" y="318"/>
                    </a:cubicBezTo>
                    <a:cubicBezTo>
                      <a:pt x="245" y="237"/>
                      <a:pt x="245" y="237"/>
                      <a:pt x="245" y="237"/>
                    </a:cubicBezTo>
                    <a:cubicBezTo>
                      <a:pt x="243" y="238"/>
                      <a:pt x="242" y="238"/>
                      <a:pt x="241" y="238"/>
                    </a:cubicBezTo>
                    <a:cubicBezTo>
                      <a:pt x="240" y="238"/>
                      <a:pt x="238" y="238"/>
                      <a:pt x="237" y="238"/>
                    </a:cubicBezTo>
                    <a:cubicBezTo>
                      <a:pt x="236" y="238"/>
                      <a:pt x="235" y="238"/>
                      <a:pt x="233" y="238"/>
                    </a:cubicBezTo>
                    <a:cubicBezTo>
                      <a:pt x="232" y="238"/>
                      <a:pt x="231" y="238"/>
                      <a:pt x="230" y="238"/>
                    </a:cubicBezTo>
                    <a:cubicBezTo>
                      <a:pt x="222" y="237"/>
                      <a:pt x="215" y="234"/>
                      <a:pt x="209" y="230"/>
                    </a:cubicBezTo>
                    <a:cubicBezTo>
                      <a:pt x="203" y="226"/>
                      <a:pt x="198" y="220"/>
                      <a:pt x="194" y="213"/>
                    </a:cubicBezTo>
                    <a:cubicBezTo>
                      <a:pt x="190" y="207"/>
                      <a:pt x="187" y="199"/>
                      <a:pt x="186" y="190"/>
                    </a:cubicBezTo>
                    <a:cubicBezTo>
                      <a:pt x="184" y="182"/>
                      <a:pt x="184" y="172"/>
                      <a:pt x="186" y="163"/>
                    </a:cubicBezTo>
                    <a:cubicBezTo>
                      <a:pt x="187" y="153"/>
                      <a:pt x="191" y="144"/>
                      <a:pt x="195" y="136"/>
                    </a:cubicBezTo>
                    <a:cubicBezTo>
                      <a:pt x="199" y="128"/>
                      <a:pt x="204" y="121"/>
                      <a:pt x="210" y="115"/>
                    </a:cubicBezTo>
                    <a:cubicBezTo>
                      <a:pt x="216" y="109"/>
                      <a:pt x="223" y="104"/>
                      <a:pt x="230" y="101"/>
                    </a:cubicBezTo>
                    <a:cubicBezTo>
                      <a:pt x="237" y="98"/>
                      <a:pt x="245" y="96"/>
                      <a:pt x="253" y="97"/>
                    </a:cubicBezTo>
                    <a:cubicBezTo>
                      <a:pt x="254" y="97"/>
                      <a:pt x="255" y="97"/>
                      <a:pt x="256" y="97"/>
                    </a:cubicBezTo>
                    <a:cubicBezTo>
                      <a:pt x="258" y="97"/>
                      <a:pt x="259" y="98"/>
                      <a:pt x="260" y="98"/>
                    </a:cubicBezTo>
                    <a:cubicBezTo>
                      <a:pt x="261" y="98"/>
                      <a:pt x="262" y="99"/>
                      <a:pt x="264" y="99"/>
                    </a:cubicBezTo>
                    <a:cubicBezTo>
                      <a:pt x="265" y="99"/>
                      <a:pt x="266" y="100"/>
                      <a:pt x="267" y="100"/>
                    </a:cubicBez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0" name="íṣ1ídè">
                <a:extLst>
                  <a:ext uri="{FF2B5EF4-FFF2-40B4-BE49-F238E27FC236}">
                    <a16:creationId xmlns:a16="http://schemas.microsoft.com/office/drawing/2014/main" id="{1057FCFD-ECB2-4220-86D3-E4DAD65E2151}"/>
                  </a:ext>
                </a:extLst>
              </p:cNvPr>
              <p:cNvSpPr/>
              <p:nvPr/>
            </p:nvSpPr>
            <p:spPr bwMode="auto">
              <a:xfrm>
                <a:off x="7041000" y="3428326"/>
                <a:ext cx="2088847" cy="2319818"/>
              </a:xfrm>
              <a:custGeom>
                <a:avLst/>
                <a:gdLst>
                  <a:gd name="T0" fmla="*/ 29 w 316"/>
                  <a:gd name="T1" fmla="*/ 42 h 354"/>
                  <a:gd name="T2" fmla="*/ 33 w 316"/>
                  <a:gd name="T3" fmla="*/ 121 h 354"/>
                  <a:gd name="T4" fmla="*/ 28 w 316"/>
                  <a:gd name="T5" fmla="*/ 166 h 354"/>
                  <a:gd name="T6" fmla="*/ 7 w 316"/>
                  <a:gd name="T7" fmla="*/ 195 h 354"/>
                  <a:gd name="T8" fmla="*/ 1 w 316"/>
                  <a:gd name="T9" fmla="*/ 240 h 354"/>
                  <a:gd name="T10" fmla="*/ 21 w 316"/>
                  <a:gd name="T11" fmla="*/ 282 h 354"/>
                  <a:gd name="T12" fmla="*/ 53 w 316"/>
                  <a:gd name="T13" fmla="*/ 293 h 354"/>
                  <a:gd name="T14" fmla="*/ 80 w 316"/>
                  <a:gd name="T15" fmla="*/ 278 h 354"/>
                  <a:gd name="T16" fmla="*/ 115 w 316"/>
                  <a:gd name="T17" fmla="*/ 294 h 354"/>
                  <a:gd name="T18" fmla="*/ 177 w 316"/>
                  <a:gd name="T19" fmla="*/ 340 h 354"/>
                  <a:gd name="T20" fmla="*/ 229 w 316"/>
                  <a:gd name="T21" fmla="*/ 257 h 354"/>
                  <a:gd name="T22" fmla="*/ 234 w 316"/>
                  <a:gd name="T23" fmla="*/ 242 h 354"/>
                  <a:gd name="T24" fmla="*/ 239 w 316"/>
                  <a:gd name="T25" fmla="*/ 248 h 354"/>
                  <a:gd name="T26" fmla="*/ 246 w 316"/>
                  <a:gd name="T27" fmla="*/ 254 h 354"/>
                  <a:gd name="T28" fmla="*/ 254 w 316"/>
                  <a:gd name="T29" fmla="*/ 258 h 354"/>
                  <a:gd name="T30" fmla="*/ 278 w 316"/>
                  <a:gd name="T31" fmla="*/ 259 h 354"/>
                  <a:gd name="T32" fmla="*/ 308 w 316"/>
                  <a:gd name="T33" fmla="*/ 233 h 354"/>
                  <a:gd name="T34" fmla="*/ 315 w 316"/>
                  <a:gd name="T35" fmla="*/ 188 h 354"/>
                  <a:gd name="T36" fmla="*/ 295 w 316"/>
                  <a:gd name="T37" fmla="*/ 152 h 354"/>
                  <a:gd name="T38" fmla="*/ 273 w 316"/>
                  <a:gd name="T39" fmla="*/ 144 h 354"/>
                  <a:gd name="T40" fmla="*/ 264 w 316"/>
                  <a:gd name="T41" fmla="*/ 144 h 354"/>
                  <a:gd name="T42" fmla="*/ 256 w 316"/>
                  <a:gd name="T43" fmla="*/ 147 h 354"/>
                  <a:gd name="T44" fmla="*/ 249 w 316"/>
                  <a:gd name="T45" fmla="*/ 150 h 354"/>
                  <a:gd name="T46" fmla="*/ 249 w 316"/>
                  <a:gd name="T47" fmla="*/ 135 h 354"/>
                  <a:gd name="T48" fmla="*/ 200 w 316"/>
                  <a:gd name="T49" fmla="*/ 25 h 354"/>
                  <a:gd name="T50" fmla="*/ 200 w 316"/>
                  <a:gd name="T51" fmla="*/ 33 h 354"/>
                  <a:gd name="T52" fmla="*/ 199 w 316"/>
                  <a:gd name="T53" fmla="*/ 41 h 354"/>
                  <a:gd name="T54" fmla="*/ 175 w 316"/>
                  <a:gd name="T55" fmla="*/ 88 h 354"/>
                  <a:gd name="T56" fmla="*/ 135 w 316"/>
                  <a:gd name="T57" fmla="*/ 102 h 354"/>
                  <a:gd name="T58" fmla="*/ 102 w 316"/>
                  <a:gd name="T59" fmla="*/ 76 h 354"/>
                  <a:gd name="T60" fmla="*/ 95 w 316"/>
                  <a:gd name="T61" fmla="*/ 26 h 354"/>
                  <a:gd name="T62" fmla="*/ 97 w 316"/>
                  <a:gd name="T63" fmla="*/ 18 h 354"/>
                  <a:gd name="T64" fmla="*/ 99 w 316"/>
                  <a:gd name="T65" fmla="*/ 1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6" h="354">
                    <a:moveTo>
                      <a:pt x="33" y="0"/>
                    </a:moveTo>
                    <a:cubicBezTo>
                      <a:pt x="31" y="14"/>
                      <a:pt x="30" y="28"/>
                      <a:pt x="29" y="42"/>
                    </a:cubicBezTo>
                    <a:cubicBezTo>
                      <a:pt x="29" y="55"/>
                      <a:pt x="29" y="69"/>
                      <a:pt x="29" y="82"/>
                    </a:cubicBezTo>
                    <a:cubicBezTo>
                      <a:pt x="30" y="95"/>
                      <a:pt x="31" y="109"/>
                      <a:pt x="33" y="121"/>
                    </a:cubicBezTo>
                    <a:cubicBezTo>
                      <a:pt x="35" y="134"/>
                      <a:pt x="38" y="147"/>
                      <a:pt x="41" y="159"/>
                    </a:cubicBezTo>
                    <a:cubicBezTo>
                      <a:pt x="36" y="161"/>
                      <a:pt x="32" y="163"/>
                      <a:pt x="28" y="166"/>
                    </a:cubicBezTo>
                    <a:cubicBezTo>
                      <a:pt x="23" y="170"/>
                      <a:pt x="19" y="174"/>
                      <a:pt x="16" y="179"/>
                    </a:cubicBezTo>
                    <a:cubicBezTo>
                      <a:pt x="13" y="183"/>
                      <a:pt x="10" y="189"/>
                      <a:pt x="7" y="195"/>
                    </a:cubicBezTo>
                    <a:cubicBezTo>
                      <a:pt x="5" y="200"/>
                      <a:pt x="3" y="207"/>
                      <a:pt x="2" y="214"/>
                    </a:cubicBezTo>
                    <a:cubicBezTo>
                      <a:pt x="0" y="223"/>
                      <a:pt x="0" y="232"/>
                      <a:pt x="1" y="240"/>
                    </a:cubicBezTo>
                    <a:cubicBezTo>
                      <a:pt x="2" y="249"/>
                      <a:pt x="5" y="257"/>
                      <a:pt x="8" y="264"/>
                    </a:cubicBezTo>
                    <a:cubicBezTo>
                      <a:pt x="11" y="271"/>
                      <a:pt x="16" y="277"/>
                      <a:pt x="21" y="282"/>
                    </a:cubicBezTo>
                    <a:cubicBezTo>
                      <a:pt x="26" y="287"/>
                      <a:pt x="32" y="290"/>
                      <a:pt x="39" y="292"/>
                    </a:cubicBezTo>
                    <a:cubicBezTo>
                      <a:pt x="44" y="293"/>
                      <a:pt x="48" y="293"/>
                      <a:pt x="53" y="293"/>
                    </a:cubicBezTo>
                    <a:cubicBezTo>
                      <a:pt x="58" y="292"/>
                      <a:pt x="63" y="290"/>
                      <a:pt x="67" y="288"/>
                    </a:cubicBezTo>
                    <a:cubicBezTo>
                      <a:pt x="72" y="286"/>
                      <a:pt x="76" y="282"/>
                      <a:pt x="80" y="278"/>
                    </a:cubicBezTo>
                    <a:cubicBezTo>
                      <a:pt x="84" y="274"/>
                      <a:pt x="87" y="270"/>
                      <a:pt x="90" y="264"/>
                    </a:cubicBezTo>
                    <a:cubicBezTo>
                      <a:pt x="98" y="275"/>
                      <a:pt x="106" y="285"/>
                      <a:pt x="115" y="294"/>
                    </a:cubicBezTo>
                    <a:cubicBezTo>
                      <a:pt x="124" y="303"/>
                      <a:pt x="134" y="312"/>
                      <a:pt x="144" y="319"/>
                    </a:cubicBezTo>
                    <a:cubicBezTo>
                      <a:pt x="154" y="327"/>
                      <a:pt x="165" y="334"/>
                      <a:pt x="177" y="340"/>
                    </a:cubicBezTo>
                    <a:cubicBezTo>
                      <a:pt x="188" y="346"/>
                      <a:pt x="200" y="351"/>
                      <a:pt x="213" y="354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2" y="239"/>
                      <a:pt x="232" y="239"/>
                      <a:pt x="232" y="239"/>
                    </a:cubicBezTo>
                    <a:cubicBezTo>
                      <a:pt x="233" y="240"/>
                      <a:pt x="233" y="241"/>
                      <a:pt x="234" y="242"/>
                    </a:cubicBezTo>
                    <a:cubicBezTo>
                      <a:pt x="235" y="243"/>
                      <a:pt x="236" y="245"/>
                      <a:pt x="237" y="245"/>
                    </a:cubicBezTo>
                    <a:cubicBezTo>
                      <a:pt x="237" y="246"/>
                      <a:pt x="238" y="247"/>
                      <a:pt x="239" y="248"/>
                    </a:cubicBezTo>
                    <a:cubicBezTo>
                      <a:pt x="240" y="249"/>
                      <a:pt x="241" y="250"/>
                      <a:pt x="242" y="251"/>
                    </a:cubicBezTo>
                    <a:cubicBezTo>
                      <a:pt x="243" y="252"/>
                      <a:pt x="244" y="253"/>
                      <a:pt x="246" y="254"/>
                    </a:cubicBezTo>
                    <a:cubicBezTo>
                      <a:pt x="247" y="255"/>
                      <a:pt x="248" y="256"/>
                      <a:pt x="250" y="256"/>
                    </a:cubicBezTo>
                    <a:cubicBezTo>
                      <a:pt x="251" y="257"/>
                      <a:pt x="253" y="258"/>
                      <a:pt x="254" y="258"/>
                    </a:cubicBezTo>
                    <a:cubicBezTo>
                      <a:pt x="256" y="259"/>
                      <a:pt x="257" y="259"/>
                      <a:pt x="259" y="260"/>
                    </a:cubicBezTo>
                    <a:cubicBezTo>
                      <a:pt x="265" y="261"/>
                      <a:pt x="272" y="261"/>
                      <a:pt x="278" y="259"/>
                    </a:cubicBezTo>
                    <a:cubicBezTo>
                      <a:pt x="284" y="257"/>
                      <a:pt x="289" y="254"/>
                      <a:pt x="294" y="250"/>
                    </a:cubicBezTo>
                    <a:cubicBezTo>
                      <a:pt x="300" y="246"/>
                      <a:pt x="304" y="240"/>
                      <a:pt x="308" y="233"/>
                    </a:cubicBezTo>
                    <a:cubicBezTo>
                      <a:pt x="311" y="227"/>
                      <a:pt x="314" y="219"/>
                      <a:pt x="315" y="211"/>
                    </a:cubicBezTo>
                    <a:cubicBezTo>
                      <a:pt x="316" y="203"/>
                      <a:pt x="316" y="195"/>
                      <a:pt x="315" y="188"/>
                    </a:cubicBezTo>
                    <a:cubicBezTo>
                      <a:pt x="314" y="180"/>
                      <a:pt x="311" y="173"/>
                      <a:pt x="308" y="167"/>
                    </a:cubicBezTo>
                    <a:cubicBezTo>
                      <a:pt x="304" y="161"/>
                      <a:pt x="300" y="156"/>
                      <a:pt x="295" y="152"/>
                    </a:cubicBezTo>
                    <a:cubicBezTo>
                      <a:pt x="290" y="148"/>
                      <a:pt x="284" y="145"/>
                      <a:pt x="278" y="144"/>
                    </a:cubicBezTo>
                    <a:cubicBezTo>
                      <a:pt x="276" y="144"/>
                      <a:pt x="275" y="144"/>
                      <a:pt x="273" y="144"/>
                    </a:cubicBezTo>
                    <a:cubicBezTo>
                      <a:pt x="271" y="143"/>
                      <a:pt x="270" y="144"/>
                      <a:pt x="268" y="144"/>
                    </a:cubicBezTo>
                    <a:cubicBezTo>
                      <a:pt x="267" y="144"/>
                      <a:pt x="265" y="144"/>
                      <a:pt x="264" y="144"/>
                    </a:cubicBezTo>
                    <a:cubicBezTo>
                      <a:pt x="262" y="145"/>
                      <a:pt x="260" y="145"/>
                      <a:pt x="259" y="146"/>
                    </a:cubicBezTo>
                    <a:cubicBezTo>
                      <a:pt x="258" y="146"/>
                      <a:pt x="257" y="146"/>
                      <a:pt x="256" y="147"/>
                    </a:cubicBezTo>
                    <a:cubicBezTo>
                      <a:pt x="254" y="147"/>
                      <a:pt x="253" y="148"/>
                      <a:pt x="252" y="148"/>
                    </a:cubicBezTo>
                    <a:cubicBezTo>
                      <a:pt x="251" y="149"/>
                      <a:pt x="250" y="150"/>
                      <a:pt x="249" y="150"/>
                    </a:cubicBezTo>
                    <a:cubicBezTo>
                      <a:pt x="248" y="151"/>
                      <a:pt x="247" y="152"/>
                      <a:pt x="246" y="153"/>
                    </a:cubicBezTo>
                    <a:cubicBezTo>
                      <a:pt x="249" y="135"/>
                      <a:pt x="249" y="135"/>
                      <a:pt x="249" y="135"/>
                    </a:cubicBezTo>
                    <a:cubicBezTo>
                      <a:pt x="265" y="34"/>
                      <a:pt x="265" y="34"/>
                      <a:pt x="265" y="34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200" y="26"/>
                      <a:pt x="200" y="27"/>
                      <a:pt x="200" y="29"/>
                    </a:cubicBezTo>
                    <a:cubicBezTo>
                      <a:pt x="200" y="30"/>
                      <a:pt x="200" y="32"/>
                      <a:pt x="200" y="33"/>
                    </a:cubicBezTo>
                    <a:cubicBezTo>
                      <a:pt x="200" y="34"/>
                      <a:pt x="200" y="36"/>
                      <a:pt x="200" y="37"/>
                    </a:cubicBezTo>
                    <a:cubicBezTo>
                      <a:pt x="200" y="39"/>
                      <a:pt x="199" y="40"/>
                      <a:pt x="199" y="41"/>
                    </a:cubicBezTo>
                    <a:cubicBezTo>
                      <a:pt x="198" y="51"/>
                      <a:pt x="195" y="60"/>
                      <a:pt x="190" y="68"/>
                    </a:cubicBezTo>
                    <a:cubicBezTo>
                      <a:pt x="186" y="76"/>
                      <a:pt x="181" y="83"/>
                      <a:pt x="175" y="88"/>
                    </a:cubicBezTo>
                    <a:cubicBezTo>
                      <a:pt x="170" y="93"/>
                      <a:pt x="163" y="98"/>
                      <a:pt x="156" y="100"/>
                    </a:cubicBezTo>
                    <a:cubicBezTo>
                      <a:pt x="149" y="102"/>
                      <a:pt x="142" y="103"/>
                      <a:pt x="135" y="102"/>
                    </a:cubicBezTo>
                    <a:cubicBezTo>
                      <a:pt x="128" y="101"/>
                      <a:pt x="121" y="97"/>
                      <a:pt x="116" y="93"/>
                    </a:cubicBezTo>
                    <a:cubicBezTo>
                      <a:pt x="110" y="88"/>
                      <a:pt x="106" y="82"/>
                      <a:pt x="102" y="76"/>
                    </a:cubicBezTo>
                    <a:cubicBezTo>
                      <a:pt x="99" y="69"/>
                      <a:pt x="96" y="61"/>
                      <a:pt x="95" y="52"/>
                    </a:cubicBezTo>
                    <a:cubicBezTo>
                      <a:pt x="94" y="44"/>
                      <a:pt x="94" y="35"/>
                      <a:pt x="95" y="26"/>
                    </a:cubicBezTo>
                    <a:cubicBezTo>
                      <a:pt x="96" y="24"/>
                      <a:pt x="96" y="23"/>
                      <a:pt x="96" y="22"/>
                    </a:cubicBezTo>
                    <a:cubicBezTo>
                      <a:pt x="96" y="20"/>
                      <a:pt x="97" y="19"/>
                      <a:pt x="97" y="18"/>
                    </a:cubicBezTo>
                    <a:cubicBezTo>
                      <a:pt x="97" y="16"/>
                      <a:pt x="98" y="15"/>
                      <a:pt x="98" y="14"/>
                    </a:cubicBezTo>
                    <a:cubicBezTo>
                      <a:pt x="99" y="13"/>
                      <a:pt x="99" y="11"/>
                      <a:pt x="99" y="1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1" name="íṧlîḋè">
                <a:extLst>
                  <a:ext uri="{FF2B5EF4-FFF2-40B4-BE49-F238E27FC236}">
                    <a16:creationId xmlns:a16="http://schemas.microsoft.com/office/drawing/2014/main" id="{CFCBC136-DADD-4CDC-86C1-C724AC33F5BA}"/>
                  </a:ext>
                </a:extLst>
              </p:cNvPr>
              <p:cNvSpPr/>
              <p:nvPr/>
            </p:nvSpPr>
            <p:spPr bwMode="auto">
              <a:xfrm>
                <a:off x="8671230" y="1433779"/>
                <a:ext cx="2328091" cy="2431064"/>
              </a:xfrm>
              <a:custGeom>
                <a:avLst/>
                <a:gdLst>
                  <a:gd name="T0" fmla="*/ 271 w 352"/>
                  <a:gd name="T1" fmla="*/ 4 h 371"/>
                  <a:gd name="T2" fmla="*/ 233 w 352"/>
                  <a:gd name="T3" fmla="*/ 36 h 371"/>
                  <a:gd name="T4" fmla="*/ 193 w 352"/>
                  <a:gd name="T5" fmla="*/ 41 h 371"/>
                  <a:gd name="T6" fmla="*/ 132 w 352"/>
                  <a:gd name="T7" fmla="*/ 18 h 371"/>
                  <a:gd name="T8" fmla="*/ 82 w 352"/>
                  <a:gd name="T9" fmla="*/ 119 h 371"/>
                  <a:gd name="T10" fmla="*/ 77 w 352"/>
                  <a:gd name="T11" fmla="*/ 134 h 371"/>
                  <a:gd name="T12" fmla="*/ 71 w 352"/>
                  <a:gd name="T13" fmla="*/ 130 h 371"/>
                  <a:gd name="T14" fmla="*/ 65 w 352"/>
                  <a:gd name="T15" fmla="*/ 127 h 371"/>
                  <a:gd name="T16" fmla="*/ 58 w 352"/>
                  <a:gd name="T17" fmla="*/ 125 h 371"/>
                  <a:gd name="T18" fmla="*/ 36 w 352"/>
                  <a:gd name="T19" fmla="*/ 127 h 371"/>
                  <a:gd name="T20" fmla="*/ 8 w 352"/>
                  <a:gd name="T21" fmla="*/ 155 h 371"/>
                  <a:gd name="T22" fmla="*/ 1 w 352"/>
                  <a:gd name="T23" fmla="*/ 199 h 371"/>
                  <a:gd name="T24" fmla="*/ 19 w 352"/>
                  <a:gd name="T25" fmla="*/ 231 h 371"/>
                  <a:gd name="T26" fmla="*/ 40 w 352"/>
                  <a:gd name="T27" fmla="*/ 237 h 371"/>
                  <a:gd name="T28" fmla="*/ 47 w 352"/>
                  <a:gd name="T29" fmla="*/ 236 h 371"/>
                  <a:gd name="T30" fmla="*/ 54 w 352"/>
                  <a:gd name="T31" fmla="*/ 234 h 371"/>
                  <a:gd name="T32" fmla="*/ 61 w 352"/>
                  <a:gd name="T33" fmla="*/ 231 h 371"/>
                  <a:gd name="T34" fmla="*/ 61 w 352"/>
                  <a:gd name="T35" fmla="*/ 246 h 371"/>
                  <a:gd name="T36" fmla="*/ 126 w 352"/>
                  <a:gd name="T37" fmla="*/ 343 h 371"/>
                  <a:gd name="T38" fmla="*/ 126 w 352"/>
                  <a:gd name="T39" fmla="*/ 333 h 371"/>
                  <a:gd name="T40" fmla="*/ 127 w 352"/>
                  <a:gd name="T41" fmla="*/ 323 h 371"/>
                  <a:gd name="T42" fmla="*/ 153 w 352"/>
                  <a:gd name="T43" fmla="*/ 273 h 371"/>
                  <a:gd name="T44" fmla="*/ 201 w 352"/>
                  <a:gd name="T45" fmla="*/ 256 h 371"/>
                  <a:gd name="T46" fmla="*/ 242 w 352"/>
                  <a:gd name="T47" fmla="*/ 283 h 371"/>
                  <a:gd name="T48" fmla="*/ 253 w 352"/>
                  <a:gd name="T49" fmla="*/ 340 h 371"/>
                  <a:gd name="T50" fmla="*/ 251 w 352"/>
                  <a:gd name="T51" fmla="*/ 350 h 371"/>
                  <a:gd name="T52" fmla="*/ 247 w 352"/>
                  <a:gd name="T53" fmla="*/ 360 h 371"/>
                  <a:gd name="T54" fmla="*/ 332 w 352"/>
                  <a:gd name="T55" fmla="*/ 310 h 371"/>
                  <a:gd name="T56" fmla="*/ 314 w 352"/>
                  <a:gd name="T57" fmla="*/ 198 h 371"/>
                  <a:gd name="T58" fmla="*/ 313 w 352"/>
                  <a:gd name="T59" fmla="*/ 139 h 371"/>
                  <a:gd name="T60" fmla="*/ 343 w 352"/>
                  <a:gd name="T61" fmla="*/ 103 h 371"/>
                  <a:gd name="T62" fmla="*/ 349 w 352"/>
                  <a:gd name="T63" fmla="*/ 48 h 371"/>
                  <a:gd name="T64" fmla="*/ 320 w 352"/>
                  <a:gd name="T65" fmla="*/ 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2" h="371">
                    <a:moveTo>
                      <a:pt x="295" y="0"/>
                    </a:moveTo>
                    <a:cubicBezTo>
                      <a:pt x="286" y="0"/>
                      <a:pt x="278" y="1"/>
                      <a:pt x="271" y="4"/>
                    </a:cubicBezTo>
                    <a:cubicBezTo>
                      <a:pt x="263" y="7"/>
                      <a:pt x="256" y="11"/>
                      <a:pt x="250" y="17"/>
                    </a:cubicBezTo>
                    <a:cubicBezTo>
                      <a:pt x="243" y="22"/>
                      <a:pt x="237" y="29"/>
                      <a:pt x="233" y="36"/>
                    </a:cubicBezTo>
                    <a:cubicBezTo>
                      <a:pt x="228" y="43"/>
                      <a:pt x="224" y="51"/>
                      <a:pt x="221" y="60"/>
                    </a:cubicBezTo>
                    <a:cubicBezTo>
                      <a:pt x="212" y="53"/>
                      <a:pt x="203" y="47"/>
                      <a:pt x="193" y="41"/>
                    </a:cubicBezTo>
                    <a:cubicBezTo>
                      <a:pt x="184" y="36"/>
                      <a:pt x="174" y="31"/>
                      <a:pt x="163" y="27"/>
                    </a:cubicBezTo>
                    <a:cubicBezTo>
                      <a:pt x="153" y="23"/>
                      <a:pt x="143" y="20"/>
                      <a:pt x="132" y="18"/>
                    </a:cubicBezTo>
                    <a:cubicBezTo>
                      <a:pt x="121" y="15"/>
                      <a:pt x="110" y="14"/>
                      <a:pt x="99" y="13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9" y="136"/>
                      <a:pt x="79" y="136"/>
                      <a:pt x="79" y="136"/>
                    </a:cubicBezTo>
                    <a:cubicBezTo>
                      <a:pt x="78" y="135"/>
                      <a:pt x="77" y="135"/>
                      <a:pt x="77" y="134"/>
                    </a:cubicBezTo>
                    <a:cubicBezTo>
                      <a:pt x="76" y="133"/>
                      <a:pt x="75" y="132"/>
                      <a:pt x="74" y="132"/>
                    </a:cubicBezTo>
                    <a:cubicBezTo>
                      <a:pt x="73" y="131"/>
                      <a:pt x="72" y="130"/>
                      <a:pt x="71" y="130"/>
                    </a:cubicBezTo>
                    <a:cubicBezTo>
                      <a:pt x="70" y="129"/>
                      <a:pt x="69" y="129"/>
                      <a:pt x="69" y="128"/>
                    </a:cubicBezTo>
                    <a:cubicBezTo>
                      <a:pt x="67" y="128"/>
                      <a:pt x="66" y="127"/>
                      <a:pt x="65" y="127"/>
                    </a:cubicBezTo>
                    <a:cubicBezTo>
                      <a:pt x="64" y="126"/>
                      <a:pt x="63" y="126"/>
                      <a:pt x="62" y="125"/>
                    </a:cubicBezTo>
                    <a:cubicBezTo>
                      <a:pt x="61" y="125"/>
                      <a:pt x="59" y="125"/>
                      <a:pt x="58" y="125"/>
                    </a:cubicBezTo>
                    <a:cubicBezTo>
                      <a:pt x="57" y="124"/>
                      <a:pt x="56" y="124"/>
                      <a:pt x="54" y="124"/>
                    </a:cubicBezTo>
                    <a:cubicBezTo>
                      <a:pt x="48" y="124"/>
                      <a:pt x="42" y="125"/>
                      <a:pt x="36" y="127"/>
                    </a:cubicBezTo>
                    <a:cubicBezTo>
                      <a:pt x="30" y="130"/>
                      <a:pt x="25" y="134"/>
                      <a:pt x="20" y="138"/>
                    </a:cubicBezTo>
                    <a:cubicBezTo>
                      <a:pt x="15" y="143"/>
                      <a:pt x="11" y="149"/>
                      <a:pt x="8" y="155"/>
                    </a:cubicBezTo>
                    <a:cubicBezTo>
                      <a:pt x="5" y="162"/>
                      <a:pt x="2" y="169"/>
                      <a:pt x="1" y="177"/>
                    </a:cubicBezTo>
                    <a:cubicBezTo>
                      <a:pt x="0" y="184"/>
                      <a:pt x="0" y="192"/>
                      <a:pt x="1" y="199"/>
                    </a:cubicBezTo>
                    <a:cubicBezTo>
                      <a:pt x="2" y="205"/>
                      <a:pt x="4" y="212"/>
                      <a:pt x="7" y="217"/>
                    </a:cubicBezTo>
                    <a:cubicBezTo>
                      <a:pt x="11" y="223"/>
                      <a:pt x="15" y="227"/>
                      <a:pt x="19" y="231"/>
                    </a:cubicBezTo>
                    <a:cubicBezTo>
                      <a:pt x="24" y="234"/>
                      <a:pt x="30" y="236"/>
                      <a:pt x="36" y="237"/>
                    </a:cubicBezTo>
                    <a:cubicBezTo>
                      <a:pt x="37" y="237"/>
                      <a:pt x="39" y="237"/>
                      <a:pt x="40" y="237"/>
                    </a:cubicBezTo>
                    <a:cubicBezTo>
                      <a:pt x="41" y="237"/>
                      <a:pt x="42" y="237"/>
                      <a:pt x="44" y="237"/>
                    </a:cubicBezTo>
                    <a:cubicBezTo>
                      <a:pt x="45" y="237"/>
                      <a:pt x="46" y="236"/>
                      <a:pt x="47" y="236"/>
                    </a:cubicBezTo>
                    <a:cubicBezTo>
                      <a:pt x="49" y="236"/>
                      <a:pt x="50" y="236"/>
                      <a:pt x="51" y="235"/>
                    </a:cubicBezTo>
                    <a:cubicBezTo>
                      <a:pt x="52" y="235"/>
                      <a:pt x="53" y="235"/>
                      <a:pt x="54" y="234"/>
                    </a:cubicBezTo>
                    <a:cubicBezTo>
                      <a:pt x="56" y="234"/>
                      <a:pt x="57" y="233"/>
                      <a:pt x="58" y="233"/>
                    </a:cubicBezTo>
                    <a:cubicBezTo>
                      <a:pt x="59" y="232"/>
                      <a:pt x="60" y="232"/>
                      <a:pt x="61" y="231"/>
                    </a:cubicBezTo>
                    <a:cubicBezTo>
                      <a:pt x="62" y="230"/>
                      <a:pt x="63" y="230"/>
                      <a:pt x="64" y="229"/>
                    </a:cubicBezTo>
                    <a:cubicBezTo>
                      <a:pt x="61" y="246"/>
                      <a:pt x="61" y="246"/>
                      <a:pt x="61" y="246"/>
                    </a:cubicBezTo>
                    <a:cubicBezTo>
                      <a:pt x="47" y="332"/>
                      <a:pt x="47" y="332"/>
                      <a:pt x="47" y="332"/>
                    </a:cubicBezTo>
                    <a:cubicBezTo>
                      <a:pt x="126" y="343"/>
                      <a:pt x="126" y="343"/>
                      <a:pt x="126" y="343"/>
                    </a:cubicBezTo>
                    <a:cubicBezTo>
                      <a:pt x="126" y="342"/>
                      <a:pt x="126" y="340"/>
                      <a:pt x="126" y="338"/>
                    </a:cubicBezTo>
                    <a:cubicBezTo>
                      <a:pt x="126" y="337"/>
                      <a:pt x="126" y="335"/>
                      <a:pt x="126" y="333"/>
                    </a:cubicBezTo>
                    <a:cubicBezTo>
                      <a:pt x="126" y="332"/>
                      <a:pt x="126" y="330"/>
                      <a:pt x="126" y="328"/>
                    </a:cubicBezTo>
                    <a:cubicBezTo>
                      <a:pt x="127" y="327"/>
                      <a:pt x="127" y="325"/>
                      <a:pt x="127" y="323"/>
                    </a:cubicBezTo>
                    <a:cubicBezTo>
                      <a:pt x="129" y="313"/>
                      <a:pt x="132" y="303"/>
                      <a:pt x="136" y="295"/>
                    </a:cubicBezTo>
                    <a:cubicBezTo>
                      <a:pt x="141" y="287"/>
                      <a:pt x="147" y="279"/>
                      <a:pt x="153" y="273"/>
                    </a:cubicBezTo>
                    <a:cubicBezTo>
                      <a:pt x="160" y="267"/>
                      <a:pt x="167" y="262"/>
                      <a:pt x="175" y="259"/>
                    </a:cubicBezTo>
                    <a:cubicBezTo>
                      <a:pt x="183" y="256"/>
                      <a:pt x="192" y="255"/>
                      <a:pt x="201" y="256"/>
                    </a:cubicBezTo>
                    <a:cubicBezTo>
                      <a:pt x="209" y="257"/>
                      <a:pt x="217" y="260"/>
                      <a:pt x="225" y="265"/>
                    </a:cubicBezTo>
                    <a:cubicBezTo>
                      <a:pt x="232" y="269"/>
                      <a:pt x="238" y="276"/>
                      <a:pt x="242" y="283"/>
                    </a:cubicBezTo>
                    <a:cubicBezTo>
                      <a:pt x="247" y="291"/>
                      <a:pt x="251" y="300"/>
                      <a:pt x="253" y="309"/>
                    </a:cubicBezTo>
                    <a:cubicBezTo>
                      <a:pt x="254" y="319"/>
                      <a:pt x="255" y="329"/>
                      <a:pt x="253" y="340"/>
                    </a:cubicBezTo>
                    <a:cubicBezTo>
                      <a:pt x="253" y="342"/>
                      <a:pt x="252" y="343"/>
                      <a:pt x="252" y="345"/>
                    </a:cubicBezTo>
                    <a:cubicBezTo>
                      <a:pt x="252" y="347"/>
                      <a:pt x="251" y="349"/>
                      <a:pt x="251" y="350"/>
                    </a:cubicBezTo>
                    <a:cubicBezTo>
                      <a:pt x="250" y="352"/>
                      <a:pt x="250" y="354"/>
                      <a:pt x="249" y="355"/>
                    </a:cubicBezTo>
                    <a:cubicBezTo>
                      <a:pt x="248" y="357"/>
                      <a:pt x="248" y="359"/>
                      <a:pt x="247" y="360"/>
                    </a:cubicBezTo>
                    <a:cubicBezTo>
                      <a:pt x="328" y="371"/>
                      <a:pt x="328" y="371"/>
                      <a:pt x="328" y="371"/>
                    </a:cubicBezTo>
                    <a:cubicBezTo>
                      <a:pt x="331" y="351"/>
                      <a:pt x="332" y="330"/>
                      <a:pt x="332" y="310"/>
                    </a:cubicBezTo>
                    <a:cubicBezTo>
                      <a:pt x="332" y="290"/>
                      <a:pt x="330" y="271"/>
                      <a:pt x="327" y="252"/>
                    </a:cubicBezTo>
                    <a:cubicBezTo>
                      <a:pt x="324" y="233"/>
                      <a:pt x="320" y="215"/>
                      <a:pt x="314" y="198"/>
                    </a:cubicBezTo>
                    <a:cubicBezTo>
                      <a:pt x="308" y="180"/>
                      <a:pt x="301" y="164"/>
                      <a:pt x="293" y="149"/>
                    </a:cubicBezTo>
                    <a:cubicBezTo>
                      <a:pt x="300" y="146"/>
                      <a:pt x="307" y="143"/>
                      <a:pt x="313" y="139"/>
                    </a:cubicBezTo>
                    <a:cubicBezTo>
                      <a:pt x="319" y="134"/>
                      <a:pt x="325" y="129"/>
                      <a:pt x="330" y="123"/>
                    </a:cubicBezTo>
                    <a:cubicBezTo>
                      <a:pt x="335" y="117"/>
                      <a:pt x="339" y="110"/>
                      <a:pt x="343" y="103"/>
                    </a:cubicBezTo>
                    <a:cubicBezTo>
                      <a:pt x="346" y="95"/>
                      <a:pt x="348" y="87"/>
                      <a:pt x="350" y="79"/>
                    </a:cubicBezTo>
                    <a:cubicBezTo>
                      <a:pt x="352" y="68"/>
                      <a:pt x="351" y="58"/>
                      <a:pt x="349" y="48"/>
                    </a:cubicBezTo>
                    <a:cubicBezTo>
                      <a:pt x="347" y="39"/>
                      <a:pt x="343" y="30"/>
                      <a:pt x="338" y="23"/>
                    </a:cubicBezTo>
                    <a:cubicBezTo>
                      <a:pt x="333" y="16"/>
                      <a:pt x="327" y="10"/>
                      <a:pt x="320" y="6"/>
                    </a:cubicBezTo>
                    <a:cubicBezTo>
                      <a:pt x="312" y="2"/>
                      <a:pt x="304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2" name="îšlïḍê">
                <a:extLst>
                  <a:ext uri="{FF2B5EF4-FFF2-40B4-BE49-F238E27FC236}">
                    <a16:creationId xmlns:a16="http://schemas.microsoft.com/office/drawing/2014/main" id="{0700FA3F-75BD-4914-8604-97C8D2319E7E}"/>
                  </a:ext>
                </a:extLst>
              </p:cNvPr>
              <p:cNvSpPr/>
              <p:nvPr/>
            </p:nvSpPr>
            <p:spPr bwMode="auto">
              <a:xfrm>
                <a:off x="8527611" y="3166571"/>
                <a:ext cx="2202694" cy="2686277"/>
              </a:xfrm>
              <a:custGeom>
                <a:avLst/>
                <a:gdLst>
                  <a:gd name="T0" fmla="*/ 205 w 333"/>
                  <a:gd name="T1" fmla="*/ 0 h 410"/>
                  <a:gd name="T2" fmla="*/ 185 w 333"/>
                  <a:gd name="T3" fmla="*/ 3 h 410"/>
                  <a:gd name="T4" fmla="*/ 167 w 333"/>
                  <a:gd name="T5" fmla="*/ 14 h 410"/>
                  <a:gd name="T6" fmla="*/ 154 w 333"/>
                  <a:gd name="T7" fmla="*/ 31 h 410"/>
                  <a:gd name="T8" fmla="*/ 146 w 333"/>
                  <a:gd name="T9" fmla="*/ 54 h 410"/>
                  <a:gd name="T10" fmla="*/ 146 w 333"/>
                  <a:gd name="T11" fmla="*/ 59 h 410"/>
                  <a:gd name="T12" fmla="*/ 145 w 333"/>
                  <a:gd name="T13" fmla="*/ 64 h 410"/>
                  <a:gd name="T14" fmla="*/ 146 w 333"/>
                  <a:gd name="T15" fmla="*/ 69 h 410"/>
                  <a:gd name="T16" fmla="*/ 146 w 333"/>
                  <a:gd name="T17" fmla="*/ 74 h 410"/>
                  <a:gd name="T18" fmla="*/ 150 w 333"/>
                  <a:gd name="T19" fmla="*/ 90 h 410"/>
                  <a:gd name="T20" fmla="*/ 136 w 333"/>
                  <a:gd name="T21" fmla="*/ 88 h 410"/>
                  <a:gd name="T22" fmla="*/ 52 w 333"/>
                  <a:gd name="T23" fmla="*/ 76 h 410"/>
                  <a:gd name="T24" fmla="*/ 36 w 333"/>
                  <a:gd name="T25" fmla="*/ 170 h 410"/>
                  <a:gd name="T26" fmla="*/ 41 w 333"/>
                  <a:gd name="T27" fmla="*/ 169 h 410"/>
                  <a:gd name="T28" fmla="*/ 46 w 333"/>
                  <a:gd name="T29" fmla="*/ 169 h 410"/>
                  <a:gd name="T30" fmla="*/ 50 w 333"/>
                  <a:gd name="T31" fmla="*/ 169 h 410"/>
                  <a:gd name="T32" fmla="*/ 55 w 333"/>
                  <a:gd name="T33" fmla="*/ 169 h 410"/>
                  <a:gd name="T34" fmla="*/ 77 w 333"/>
                  <a:gd name="T35" fmla="*/ 179 h 410"/>
                  <a:gd name="T36" fmla="*/ 93 w 333"/>
                  <a:gd name="T37" fmla="*/ 198 h 410"/>
                  <a:gd name="T38" fmla="*/ 102 w 333"/>
                  <a:gd name="T39" fmla="*/ 224 h 410"/>
                  <a:gd name="T40" fmla="*/ 102 w 333"/>
                  <a:gd name="T41" fmla="*/ 254 h 410"/>
                  <a:gd name="T42" fmla="*/ 93 w 333"/>
                  <a:gd name="T43" fmla="*/ 282 h 410"/>
                  <a:gd name="T44" fmla="*/ 76 w 333"/>
                  <a:gd name="T45" fmla="*/ 302 h 410"/>
                  <a:gd name="T46" fmla="*/ 55 w 333"/>
                  <a:gd name="T47" fmla="*/ 314 h 410"/>
                  <a:gd name="T48" fmla="*/ 32 w 333"/>
                  <a:gd name="T49" fmla="*/ 314 h 410"/>
                  <a:gd name="T50" fmla="*/ 14 w 333"/>
                  <a:gd name="T51" fmla="*/ 306 h 410"/>
                  <a:gd name="T52" fmla="*/ 0 w 333"/>
                  <a:gd name="T53" fmla="*/ 397 h 410"/>
                  <a:gd name="T54" fmla="*/ 156 w 333"/>
                  <a:gd name="T55" fmla="*/ 376 h 410"/>
                  <a:gd name="T56" fmla="*/ 141 w 333"/>
                  <a:gd name="T57" fmla="*/ 361 h 410"/>
                  <a:gd name="T58" fmla="*/ 131 w 333"/>
                  <a:gd name="T59" fmla="*/ 342 h 410"/>
                  <a:gd name="T60" fmla="*/ 126 w 333"/>
                  <a:gd name="T61" fmla="*/ 319 h 410"/>
                  <a:gd name="T62" fmla="*/ 126 w 333"/>
                  <a:gd name="T63" fmla="*/ 295 h 410"/>
                  <a:gd name="T64" fmla="*/ 136 w 333"/>
                  <a:gd name="T65" fmla="*/ 267 h 410"/>
                  <a:gd name="T66" fmla="*/ 153 w 333"/>
                  <a:gd name="T67" fmla="*/ 246 h 410"/>
                  <a:gd name="T68" fmla="*/ 175 w 333"/>
                  <a:gd name="T69" fmla="*/ 234 h 410"/>
                  <a:gd name="T70" fmla="*/ 201 w 333"/>
                  <a:gd name="T71" fmla="*/ 233 h 410"/>
                  <a:gd name="T72" fmla="*/ 254 w 333"/>
                  <a:gd name="T73" fmla="*/ 294 h 410"/>
                  <a:gd name="T74" fmla="*/ 333 w 333"/>
                  <a:gd name="T75" fmla="*/ 116 h 410"/>
                  <a:gd name="T76" fmla="*/ 246 w 333"/>
                  <a:gd name="T77" fmla="*/ 104 h 410"/>
                  <a:gd name="T78" fmla="*/ 231 w 333"/>
                  <a:gd name="T79" fmla="*/ 102 h 410"/>
                  <a:gd name="T80" fmla="*/ 234 w 333"/>
                  <a:gd name="T81" fmla="*/ 98 h 410"/>
                  <a:gd name="T82" fmla="*/ 236 w 333"/>
                  <a:gd name="T83" fmla="*/ 95 h 410"/>
                  <a:gd name="T84" fmla="*/ 238 w 333"/>
                  <a:gd name="T85" fmla="*/ 91 h 410"/>
                  <a:gd name="T86" fmla="*/ 240 w 333"/>
                  <a:gd name="T87" fmla="*/ 87 h 410"/>
                  <a:gd name="T88" fmla="*/ 242 w 333"/>
                  <a:gd name="T89" fmla="*/ 82 h 410"/>
                  <a:gd name="T90" fmla="*/ 244 w 333"/>
                  <a:gd name="T91" fmla="*/ 78 h 410"/>
                  <a:gd name="T92" fmla="*/ 246 w 333"/>
                  <a:gd name="T93" fmla="*/ 72 h 410"/>
                  <a:gd name="T94" fmla="*/ 247 w 333"/>
                  <a:gd name="T95" fmla="*/ 67 h 410"/>
                  <a:gd name="T96" fmla="*/ 246 w 333"/>
                  <a:gd name="T97" fmla="*/ 43 h 410"/>
                  <a:gd name="T98" fmla="*/ 238 w 333"/>
                  <a:gd name="T99" fmla="*/ 22 h 410"/>
                  <a:gd name="T100" fmla="*/ 224 w 333"/>
                  <a:gd name="T101" fmla="*/ 7 h 410"/>
                  <a:gd name="T102" fmla="*/ 205 w 333"/>
                  <a:gd name="T103" fmla="*/ 0 h 410"/>
                  <a:gd name="T104" fmla="*/ 205 w 333"/>
                  <a:gd name="T10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3" h="410">
                    <a:moveTo>
                      <a:pt x="205" y="0"/>
                    </a:moveTo>
                    <a:cubicBezTo>
                      <a:pt x="198" y="0"/>
                      <a:pt x="192" y="1"/>
                      <a:pt x="185" y="3"/>
                    </a:cubicBezTo>
                    <a:cubicBezTo>
                      <a:pt x="179" y="5"/>
                      <a:pt x="173" y="9"/>
                      <a:pt x="167" y="14"/>
                    </a:cubicBezTo>
                    <a:cubicBezTo>
                      <a:pt x="162" y="19"/>
                      <a:pt x="157" y="25"/>
                      <a:pt x="154" y="31"/>
                    </a:cubicBezTo>
                    <a:cubicBezTo>
                      <a:pt x="150" y="38"/>
                      <a:pt x="148" y="46"/>
                      <a:pt x="146" y="54"/>
                    </a:cubicBezTo>
                    <a:cubicBezTo>
                      <a:pt x="146" y="55"/>
                      <a:pt x="146" y="57"/>
                      <a:pt x="146" y="59"/>
                    </a:cubicBezTo>
                    <a:cubicBezTo>
                      <a:pt x="146" y="61"/>
                      <a:pt x="145" y="62"/>
                      <a:pt x="145" y="64"/>
                    </a:cubicBezTo>
                    <a:cubicBezTo>
                      <a:pt x="145" y="66"/>
                      <a:pt x="145" y="67"/>
                      <a:pt x="146" y="69"/>
                    </a:cubicBezTo>
                    <a:cubicBezTo>
                      <a:pt x="146" y="71"/>
                      <a:pt x="146" y="72"/>
                      <a:pt x="146" y="74"/>
                    </a:cubicBezTo>
                    <a:cubicBezTo>
                      <a:pt x="147" y="80"/>
                      <a:pt x="148" y="85"/>
                      <a:pt x="150" y="90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8" y="170"/>
                      <a:pt x="40" y="169"/>
                      <a:pt x="41" y="169"/>
                    </a:cubicBezTo>
                    <a:cubicBezTo>
                      <a:pt x="43" y="169"/>
                      <a:pt x="44" y="169"/>
                      <a:pt x="46" y="169"/>
                    </a:cubicBezTo>
                    <a:cubicBezTo>
                      <a:pt x="47" y="169"/>
                      <a:pt x="49" y="169"/>
                      <a:pt x="50" y="169"/>
                    </a:cubicBezTo>
                    <a:cubicBezTo>
                      <a:pt x="52" y="169"/>
                      <a:pt x="54" y="169"/>
                      <a:pt x="55" y="169"/>
                    </a:cubicBezTo>
                    <a:cubicBezTo>
                      <a:pt x="63" y="171"/>
                      <a:pt x="70" y="174"/>
                      <a:pt x="77" y="179"/>
                    </a:cubicBezTo>
                    <a:cubicBezTo>
                      <a:pt x="83" y="184"/>
                      <a:pt x="89" y="191"/>
                      <a:pt x="93" y="198"/>
                    </a:cubicBezTo>
                    <a:cubicBezTo>
                      <a:pt x="97" y="206"/>
                      <a:pt x="100" y="215"/>
                      <a:pt x="102" y="224"/>
                    </a:cubicBezTo>
                    <a:cubicBezTo>
                      <a:pt x="104" y="234"/>
                      <a:pt x="104" y="244"/>
                      <a:pt x="102" y="254"/>
                    </a:cubicBezTo>
                    <a:cubicBezTo>
                      <a:pt x="100" y="264"/>
                      <a:pt x="97" y="273"/>
                      <a:pt x="93" y="282"/>
                    </a:cubicBezTo>
                    <a:cubicBezTo>
                      <a:pt x="88" y="290"/>
                      <a:pt x="83" y="297"/>
                      <a:pt x="76" y="302"/>
                    </a:cubicBezTo>
                    <a:cubicBezTo>
                      <a:pt x="70" y="308"/>
                      <a:pt x="63" y="312"/>
                      <a:pt x="55" y="314"/>
                    </a:cubicBezTo>
                    <a:cubicBezTo>
                      <a:pt x="48" y="316"/>
                      <a:pt x="40" y="316"/>
                      <a:pt x="32" y="314"/>
                    </a:cubicBezTo>
                    <a:cubicBezTo>
                      <a:pt x="25" y="313"/>
                      <a:pt x="20" y="310"/>
                      <a:pt x="14" y="30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53" y="410"/>
                      <a:pt x="108" y="401"/>
                      <a:pt x="156" y="376"/>
                    </a:cubicBezTo>
                    <a:cubicBezTo>
                      <a:pt x="150" y="372"/>
                      <a:pt x="145" y="367"/>
                      <a:pt x="141" y="361"/>
                    </a:cubicBezTo>
                    <a:cubicBezTo>
                      <a:pt x="137" y="355"/>
                      <a:pt x="134" y="349"/>
                      <a:pt x="131" y="342"/>
                    </a:cubicBezTo>
                    <a:cubicBezTo>
                      <a:pt x="128" y="335"/>
                      <a:pt x="126" y="327"/>
                      <a:pt x="126" y="319"/>
                    </a:cubicBezTo>
                    <a:cubicBezTo>
                      <a:pt x="125" y="312"/>
                      <a:pt x="125" y="304"/>
                      <a:pt x="126" y="295"/>
                    </a:cubicBezTo>
                    <a:cubicBezTo>
                      <a:pt x="128" y="285"/>
                      <a:pt x="131" y="276"/>
                      <a:pt x="136" y="267"/>
                    </a:cubicBezTo>
                    <a:cubicBezTo>
                      <a:pt x="140" y="259"/>
                      <a:pt x="146" y="252"/>
                      <a:pt x="153" y="246"/>
                    </a:cubicBezTo>
                    <a:cubicBezTo>
                      <a:pt x="160" y="240"/>
                      <a:pt x="167" y="236"/>
                      <a:pt x="175" y="234"/>
                    </a:cubicBezTo>
                    <a:cubicBezTo>
                      <a:pt x="184" y="231"/>
                      <a:pt x="192" y="231"/>
                      <a:pt x="201" y="233"/>
                    </a:cubicBezTo>
                    <a:cubicBezTo>
                      <a:pt x="230" y="238"/>
                      <a:pt x="249" y="266"/>
                      <a:pt x="254" y="294"/>
                    </a:cubicBezTo>
                    <a:cubicBezTo>
                      <a:pt x="295" y="243"/>
                      <a:pt x="321" y="181"/>
                      <a:pt x="333" y="116"/>
                    </a:cubicBezTo>
                    <a:cubicBezTo>
                      <a:pt x="246" y="104"/>
                      <a:pt x="246" y="104"/>
                      <a:pt x="246" y="104"/>
                    </a:cubicBezTo>
                    <a:cubicBezTo>
                      <a:pt x="231" y="102"/>
                      <a:pt x="231" y="102"/>
                      <a:pt x="231" y="102"/>
                    </a:cubicBezTo>
                    <a:cubicBezTo>
                      <a:pt x="232" y="101"/>
                      <a:pt x="233" y="100"/>
                      <a:pt x="234" y="98"/>
                    </a:cubicBezTo>
                    <a:cubicBezTo>
                      <a:pt x="234" y="97"/>
                      <a:pt x="235" y="96"/>
                      <a:pt x="236" y="95"/>
                    </a:cubicBezTo>
                    <a:cubicBezTo>
                      <a:pt x="237" y="94"/>
                      <a:pt x="238" y="92"/>
                      <a:pt x="238" y="91"/>
                    </a:cubicBezTo>
                    <a:cubicBezTo>
                      <a:pt x="239" y="90"/>
                      <a:pt x="240" y="89"/>
                      <a:pt x="240" y="87"/>
                    </a:cubicBezTo>
                    <a:cubicBezTo>
                      <a:pt x="241" y="86"/>
                      <a:pt x="242" y="84"/>
                      <a:pt x="242" y="82"/>
                    </a:cubicBezTo>
                    <a:cubicBezTo>
                      <a:pt x="243" y="81"/>
                      <a:pt x="244" y="79"/>
                      <a:pt x="244" y="78"/>
                    </a:cubicBezTo>
                    <a:cubicBezTo>
                      <a:pt x="245" y="76"/>
                      <a:pt x="245" y="74"/>
                      <a:pt x="246" y="72"/>
                    </a:cubicBezTo>
                    <a:cubicBezTo>
                      <a:pt x="246" y="71"/>
                      <a:pt x="246" y="69"/>
                      <a:pt x="247" y="67"/>
                    </a:cubicBezTo>
                    <a:cubicBezTo>
                      <a:pt x="248" y="59"/>
                      <a:pt x="248" y="50"/>
                      <a:pt x="246" y="43"/>
                    </a:cubicBezTo>
                    <a:cubicBezTo>
                      <a:pt x="245" y="35"/>
                      <a:pt x="242" y="28"/>
                      <a:pt x="238" y="22"/>
                    </a:cubicBezTo>
                    <a:cubicBezTo>
                      <a:pt x="235" y="16"/>
                      <a:pt x="230" y="11"/>
                      <a:pt x="224" y="7"/>
                    </a:cubicBezTo>
                    <a:cubicBezTo>
                      <a:pt x="219" y="4"/>
                      <a:pt x="212" y="1"/>
                      <a:pt x="205" y="0"/>
                    </a:cubicBezTo>
                    <a:cubicBezTo>
                      <a:pt x="198" y="0"/>
                      <a:pt x="212" y="1"/>
                      <a:pt x="205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69A86A9-729B-4C0F-B0D9-CDB452D9EA83}"/>
                </a:ext>
              </a:extLst>
            </p:cNvPr>
            <p:cNvCxnSpPr/>
            <p:nvPr/>
          </p:nvCxnSpPr>
          <p:spPr>
            <a:xfrm flipH="1">
              <a:off x="669925" y="5225107"/>
              <a:ext cx="37340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4DBD90B-7B28-46FB-B2ED-69ED8B7483C5}"/>
                </a:ext>
              </a:extLst>
            </p:cNvPr>
            <p:cNvCxnSpPr/>
            <p:nvPr/>
          </p:nvCxnSpPr>
          <p:spPr>
            <a:xfrm>
              <a:off x="7581438" y="1600201"/>
              <a:ext cx="39390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sḻíde">
              <a:extLst>
                <a:ext uri="{FF2B5EF4-FFF2-40B4-BE49-F238E27FC236}">
                  <a16:creationId xmlns:a16="http://schemas.microsoft.com/office/drawing/2014/main" id="{AB2DA656-045D-4CCF-B938-1BD4BBBBB6D5}"/>
                </a:ext>
              </a:extLst>
            </p:cNvPr>
            <p:cNvSpPr txBox="1"/>
            <p:nvPr/>
          </p:nvSpPr>
          <p:spPr bwMode="auto">
            <a:xfrm>
              <a:off x="8436001" y="1146697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0" name="ísľïḓè">
              <a:extLst>
                <a:ext uri="{FF2B5EF4-FFF2-40B4-BE49-F238E27FC236}">
                  <a16:creationId xmlns:a16="http://schemas.microsoft.com/office/drawing/2014/main" id="{6251B452-A773-4201-BC1B-76F4532DF6F5}"/>
                </a:ext>
              </a:extLst>
            </p:cNvPr>
            <p:cNvSpPr/>
            <p:nvPr/>
          </p:nvSpPr>
          <p:spPr bwMode="auto">
            <a:xfrm>
              <a:off x="8436001" y="1588503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ïşlïḑe">
              <a:extLst>
                <a:ext uri="{FF2B5EF4-FFF2-40B4-BE49-F238E27FC236}">
                  <a16:creationId xmlns:a16="http://schemas.microsoft.com/office/drawing/2014/main" id="{34F8B042-9DFC-4B6B-A6FD-95F869A6C0D0}"/>
                </a:ext>
              </a:extLst>
            </p:cNvPr>
            <p:cNvSpPr txBox="1"/>
            <p:nvPr/>
          </p:nvSpPr>
          <p:spPr bwMode="auto">
            <a:xfrm>
              <a:off x="673101" y="4783138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2" name="îš1íḑè">
              <a:extLst>
                <a:ext uri="{FF2B5EF4-FFF2-40B4-BE49-F238E27FC236}">
                  <a16:creationId xmlns:a16="http://schemas.microsoft.com/office/drawing/2014/main" id="{A6E0822A-82B1-450B-81E4-F09ABD79428B}"/>
                </a:ext>
              </a:extLst>
            </p:cNvPr>
            <p:cNvSpPr/>
            <p:nvPr/>
          </p:nvSpPr>
          <p:spPr bwMode="auto">
            <a:xfrm>
              <a:off x="673101" y="5224944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îSļïḍe">
              <a:extLst>
                <a:ext uri="{FF2B5EF4-FFF2-40B4-BE49-F238E27FC236}">
                  <a16:creationId xmlns:a16="http://schemas.microsoft.com/office/drawing/2014/main" id="{67AF7ED6-E3BE-4A22-A368-9D59B253469F}"/>
                </a:ext>
              </a:extLst>
            </p:cNvPr>
            <p:cNvSpPr txBox="1"/>
            <p:nvPr/>
          </p:nvSpPr>
          <p:spPr bwMode="auto">
            <a:xfrm>
              <a:off x="673101" y="1712598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4" name="îṡlîḍê">
              <a:extLst>
                <a:ext uri="{FF2B5EF4-FFF2-40B4-BE49-F238E27FC236}">
                  <a16:creationId xmlns:a16="http://schemas.microsoft.com/office/drawing/2014/main" id="{499FF322-4241-484E-8E36-4E9E29F4BE2A}"/>
                </a:ext>
              </a:extLst>
            </p:cNvPr>
            <p:cNvSpPr/>
            <p:nvPr/>
          </p:nvSpPr>
          <p:spPr bwMode="auto">
            <a:xfrm>
              <a:off x="673101" y="2154404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îsľïďe">
              <a:extLst>
                <a:ext uri="{FF2B5EF4-FFF2-40B4-BE49-F238E27FC236}">
                  <a16:creationId xmlns:a16="http://schemas.microsoft.com/office/drawing/2014/main" id="{03908A26-455E-4FD3-8AC4-C5F91D535747}"/>
                </a:ext>
              </a:extLst>
            </p:cNvPr>
            <p:cNvSpPr txBox="1"/>
            <p:nvPr/>
          </p:nvSpPr>
          <p:spPr bwMode="auto">
            <a:xfrm>
              <a:off x="8436001" y="4188400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6" name="iṡḻïḑe">
              <a:extLst>
                <a:ext uri="{FF2B5EF4-FFF2-40B4-BE49-F238E27FC236}">
                  <a16:creationId xmlns:a16="http://schemas.microsoft.com/office/drawing/2014/main" id="{498C1FD5-4957-43A5-938F-ADA059500788}"/>
                </a:ext>
              </a:extLst>
            </p:cNvPr>
            <p:cNvSpPr/>
            <p:nvPr/>
          </p:nvSpPr>
          <p:spPr bwMode="auto">
            <a:xfrm>
              <a:off x="8436001" y="4630206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fd0fb80b-3e97-4bbd-a801-8e04a98442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0967280-B58C-4044-B45F-34DA77C247DE}"/>
              </a:ext>
            </a:extLst>
          </p:cNvPr>
          <p:cNvGrpSpPr>
            <a:grpSpLocks noChangeAspect="1"/>
          </p:cNvGrpSpPr>
          <p:nvPr/>
        </p:nvGrpSpPr>
        <p:grpSpPr>
          <a:xfrm>
            <a:off x="660909" y="1491004"/>
            <a:ext cx="11531091" cy="4643096"/>
            <a:chOff x="673100" y="1305904"/>
            <a:chExt cx="11531091" cy="4643096"/>
          </a:xfrm>
        </p:grpSpPr>
        <p:grpSp>
          <p:nvGrpSpPr>
            <p:cNvPr id="6" name="íṡlîḓe">
              <a:extLst>
                <a:ext uri="{FF2B5EF4-FFF2-40B4-BE49-F238E27FC236}">
                  <a16:creationId xmlns:a16="http://schemas.microsoft.com/office/drawing/2014/main" id="{29668EBA-D9F9-48E9-80D2-ABC03BE37893}"/>
                </a:ext>
              </a:extLst>
            </p:cNvPr>
            <p:cNvGrpSpPr/>
            <p:nvPr/>
          </p:nvGrpSpPr>
          <p:grpSpPr>
            <a:xfrm>
              <a:off x="5484696" y="1336464"/>
              <a:ext cx="6719495" cy="4604173"/>
              <a:chOff x="5484696" y="1803633"/>
              <a:chExt cx="6719495" cy="4604173"/>
            </a:xfrm>
          </p:grpSpPr>
          <p:sp>
            <p:nvSpPr>
              <p:cNvPr id="26" name="i$lîḋe">
                <a:extLst>
                  <a:ext uri="{FF2B5EF4-FFF2-40B4-BE49-F238E27FC236}">
                    <a16:creationId xmlns:a16="http://schemas.microsoft.com/office/drawing/2014/main" id="{DF9EDE56-E0BC-412F-847E-BC600290F5D6}"/>
                  </a:ext>
                </a:extLst>
              </p:cNvPr>
              <p:cNvSpPr/>
              <p:nvPr/>
            </p:nvSpPr>
            <p:spPr bwMode="auto">
              <a:xfrm>
                <a:off x="9824921" y="4039256"/>
                <a:ext cx="368300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îṧ1îḑé">
                <a:extLst>
                  <a:ext uri="{FF2B5EF4-FFF2-40B4-BE49-F238E27FC236}">
                    <a16:creationId xmlns:a16="http://schemas.microsoft.com/office/drawing/2014/main" id="{0439E4D5-A590-43AF-9EF5-7D3F821D428B}"/>
                  </a:ext>
                </a:extLst>
              </p:cNvPr>
              <p:cNvSpPr/>
              <p:nvPr/>
            </p:nvSpPr>
            <p:spPr bwMode="auto">
              <a:xfrm>
                <a:off x="9670934" y="4452006"/>
                <a:ext cx="744538" cy="1328738"/>
              </a:xfrm>
              <a:custGeom>
                <a:avLst/>
                <a:gdLst>
                  <a:gd name="T0" fmla="*/ 238 w 309"/>
                  <a:gd name="T1" fmla="*/ 0 h 551"/>
                  <a:gd name="T2" fmla="*/ 42 w 309"/>
                  <a:gd name="T3" fmla="*/ 0 h 551"/>
                  <a:gd name="T4" fmla="*/ 7 w 309"/>
                  <a:gd name="T5" fmla="*/ 30 h 551"/>
                  <a:gd name="T6" fmla="*/ 0 w 309"/>
                  <a:gd name="T7" fmla="*/ 67 h 551"/>
                  <a:gd name="T8" fmla="*/ 35 w 309"/>
                  <a:gd name="T9" fmla="*/ 249 h 551"/>
                  <a:gd name="T10" fmla="*/ 43 w 309"/>
                  <a:gd name="T11" fmla="*/ 232 h 551"/>
                  <a:gd name="T12" fmla="*/ 65 w 309"/>
                  <a:gd name="T13" fmla="*/ 94 h 551"/>
                  <a:gd name="T14" fmla="*/ 64 w 309"/>
                  <a:gd name="T15" fmla="*/ 535 h 551"/>
                  <a:gd name="T16" fmla="*/ 68 w 309"/>
                  <a:gd name="T17" fmla="*/ 551 h 551"/>
                  <a:gd name="T18" fmla="*/ 133 w 309"/>
                  <a:gd name="T19" fmla="*/ 550 h 551"/>
                  <a:gd name="T20" fmla="*/ 136 w 309"/>
                  <a:gd name="T21" fmla="*/ 535 h 551"/>
                  <a:gd name="T22" fmla="*/ 136 w 309"/>
                  <a:gd name="T23" fmla="*/ 317 h 551"/>
                  <a:gd name="T24" fmla="*/ 144 w 309"/>
                  <a:gd name="T25" fmla="*/ 317 h 551"/>
                  <a:gd name="T26" fmla="*/ 144 w 309"/>
                  <a:gd name="T27" fmla="*/ 535 h 551"/>
                  <a:gd name="T28" fmla="*/ 148 w 309"/>
                  <a:gd name="T29" fmla="*/ 550 h 551"/>
                  <a:gd name="T30" fmla="*/ 212 w 309"/>
                  <a:gd name="T31" fmla="*/ 551 h 551"/>
                  <a:gd name="T32" fmla="*/ 216 w 309"/>
                  <a:gd name="T33" fmla="*/ 535 h 551"/>
                  <a:gd name="T34" fmla="*/ 216 w 309"/>
                  <a:gd name="T35" fmla="*/ 94 h 551"/>
                  <a:gd name="T36" fmla="*/ 238 w 309"/>
                  <a:gd name="T37" fmla="*/ 232 h 551"/>
                  <a:gd name="T38" fmla="*/ 273 w 309"/>
                  <a:gd name="T39" fmla="*/ 261 h 551"/>
                  <a:gd name="T40" fmla="*/ 308 w 309"/>
                  <a:gd name="T41" fmla="*/ 226 h 551"/>
                  <a:gd name="T42" fmla="*/ 308 w 309"/>
                  <a:gd name="T43" fmla="*/ 221 h 551"/>
                  <a:gd name="T44" fmla="*/ 308 w 309"/>
                  <a:gd name="T45" fmla="*/ 216 h 551"/>
                  <a:gd name="T46" fmla="*/ 273 w 309"/>
                  <a:gd name="T47" fmla="*/ 30 h 551"/>
                  <a:gd name="T48" fmla="*/ 238 w 309"/>
                  <a:gd name="T49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" h="551">
                    <a:moveTo>
                      <a:pt x="238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25" y="0"/>
                      <a:pt x="10" y="13"/>
                      <a:pt x="7" y="3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5" y="249"/>
                      <a:pt x="35" y="249"/>
                      <a:pt x="35" y="249"/>
                    </a:cubicBezTo>
                    <a:cubicBezTo>
                      <a:pt x="39" y="244"/>
                      <a:pt x="41" y="238"/>
                      <a:pt x="43" y="232"/>
                    </a:cubicBezTo>
                    <a:cubicBezTo>
                      <a:pt x="65" y="94"/>
                      <a:pt x="65" y="94"/>
                      <a:pt x="65" y="94"/>
                    </a:cubicBezTo>
                    <a:cubicBezTo>
                      <a:pt x="64" y="535"/>
                      <a:pt x="64" y="535"/>
                      <a:pt x="64" y="535"/>
                    </a:cubicBezTo>
                    <a:cubicBezTo>
                      <a:pt x="64" y="541"/>
                      <a:pt x="66" y="546"/>
                      <a:pt x="68" y="551"/>
                    </a:cubicBezTo>
                    <a:cubicBezTo>
                      <a:pt x="88" y="550"/>
                      <a:pt x="110" y="550"/>
                      <a:pt x="133" y="550"/>
                    </a:cubicBezTo>
                    <a:cubicBezTo>
                      <a:pt x="135" y="545"/>
                      <a:pt x="136" y="540"/>
                      <a:pt x="136" y="535"/>
                    </a:cubicBezTo>
                    <a:cubicBezTo>
                      <a:pt x="136" y="317"/>
                      <a:pt x="136" y="317"/>
                      <a:pt x="136" y="317"/>
                    </a:cubicBezTo>
                    <a:cubicBezTo>
                      <a:pt x="144" y="317"/>
                      <a:pt x="144" y="317"/>
                      <a:pt x="144" y="317"/>
                    </a:cubicBezTo>
                    <a:cubicBezTo>
                      <a:pt x="144" y="535"/>
                      <a:pt x="144" y="535"/>
                      <a:pt x="144" y="535"/>
                    </a:cubicBezTo>
                    <a:cubicBezTo>
                      <a:pt x="144" y="540"/>
                      <a:pt x="146" y="545"/>
                      <a:pt x="148" y="550"/>
                    </a:cubicBezTo>
                    <a:cubicBezTo>
                      <a:pt x="170" y="550"/>
                      <a:pt x="192" y="550"/>
                      <a:pt x="212" y="551"/>
                    </a:cubicBezTo>
                    <a:cubicBezTo>
                      <a:pt x="214" y="546"/>
                      <a:pt x="216" y="541"/>
                      <a:pt x="216" y="535"/>
                    </a:cubicBezTo>
                    <a:cubicBezTo>
                      <a:pt x="216" y="94"/>
                      <a:pt x="216" y="94"/>
                      <a:pt x="216" y="94"/>
                    </a:cubicBezTo>
                    <a:cubicBezTo>
                      <a:pt x="238" y="232"/>
                      <a:pt x="238" y="232"/>
                      <a:pt x="238" y="232"/>
                    </a:cubicBezTo>
                    <a:cubicBezTo>
                      <a:pt x="241" y="249"/>
                      <a:pt x="256" y="261"/>
                      <a:pt x="273" y="261"/>
                    </a:cubicBezTo>
                    <a:cubicBezTo>
                      <a:pt x="292" y="261"/>
                      <a:pt x="308" y="245"/>
                      <a:pt x="308" y="226"/>
                    </a:cubicBezTo>
                    <a:cubicBezTo>
                      <a:pt x="308" y="224"/>
                      <a:pt x="308" y="222"/>
                      <a:pt x="308" y="221"/>
                    </a:cubicBezTo>
                    <a:cubicBezTo>
                      <a:pt x="308" y="219"/>
                      <a:pt x="309" y="218"/>
                      <a:pt x="308" y="216"/>
                    </a:cubicBezTo>
                    <a:cubicBezTo>
                      <a:pt x="273" y="30"/>
                      <a:pt x="273" y="30"/>
                      <a:pt x="273" y="30"/>
                    </a:cubicBezTo>
                    <a:cubicBezTo>
                      <a:pt x="270" y="13"/>
                      <a:pt x="256" y="0"/>
                      <a:pt x="238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ïṥ1îḑé">
                <a:extLst>
                  <a:ext uri="{FF2B5EF4-FFF2-40B4-BE49-F238E27FC236}">
                    <a16:creationId xmlns:a16="http://schemas.microsoft.com/office/drawing/2014/main" id="{8C60B7A7-AA01-4593-91C4-42E199591D32}"/>
                  </a:ext>
                </a:extLst>
              </p:cNvPr>
              <p:cNvSpPr/>
              <p:nvPr/>
            </p:nvSpPr>
            <p:spPr bwMode="auto">
              <a:xfrm>
                <a:off x="8478721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íslïḑê">
                <a:extLst>
                  <a:ext uri="{FF2B5EF4-FFF2-40B4-BE49-F238E27FC236}">
                    <a16:creationId xmlns:a16="http://schemas.microsoft.com/office/drawing/2014/main" id="{EEADE416-EF1E-4A5E-A707-CA4EE2E5AD47}"/>
                  </a:ext>
                </a:extLst>
              </p:cNvPr>
              <p:cNvSpPr/>
              <p:nvPr/>
            </p:nvSpPr>
            <p:spPr bwMode="auto">
              <a:xfrm>
                <a:off x="8256471" y="4452006"/>
                <a:ext cx="644525" cy="1328738"/>
              </a:xfrm>
              <a:custGeom>
                <a:avLst/>
                <a:gdLst>
                  <a:gd name="T0" fmla="*/ 244 w 267"/>
                  <a:gd name="T1" fmla="*/ 246 h 551"/>
                  <a:gd name="T2" fmla="*/ 234 w 267"/>
                  <a:gd name="T3" fmla="*/ 309 h 551"/>
                  <a:gd name="T4" fmla="*/ 182 w 267"/>
                  <a:gd name="T5" fmla="*/ 352 h 551"/>
                  <a:gd name="T6" fmla="*/ 173 w 267"/>
                  <a:gd name="T7" fmla="*/ 352 h 551"/>
                  <a:gd name="T8" fmla="*/ 173 w 267"/>
                  <a:gd name="T9" fmla="*/ 535 h 551"/>
                  <a:gd name="T10" fmla="*/ 176 w 267"/>
                  <a:gd name="T11" fmla="*/ 550 h 551"/>
                  <a:gd name="T12" fmla="*/ 240 w 267"/>
                  <a:gd name="T13" fmla="*/ 551 h 551"/>
                  <a:gd name="T14" fmla="*/ 244 w 267"/>
                  <a:gd name="T15" fmla="*/ 535 h 551"/>
                  <a:gd name="T16" fmla="*/ 244 w 267"/>
                  <a:gd name="T17" fmla="*/ 246 h 551"/>
                  <a:gd name="T18" fmla="*/ 267 w 267"/>
                  <a:gd name="T19" fmla="*/ 104 h 551"/>
                  <a:gd name="T20" fmla="*/ 256 w 267"/>
                  <a:gd name="T21" fmla="*/ 170 h 551"/>
                  <a:gd name="T22" fmla="*/ 266 w 267"/>
                  <a:gd name="T23" fmla="*/ 232 h 551"/>
                  <a:gd name="T24" fmla="*/ 266 w 267"/>
                  <a:gd name="T25" fmla="*/ 235 h 551"/>
                  <a:gd name="T26" fmla="*/ 267 w 267"/>
                  <a:gd name="T27" fmla="*/ 104 h 551"/>
                  <a:gd name="T28" fmla="*/ 183 w 267"/>
                  <a:gd name="T29" fmla="*/ 0 h 551"/>
                  <a:gd name="T30" fmla="*/ 70 w 267"/>
                  <a:gd name="T31" fmla="*/ 0 h 551"/>
                  <a:gd name="T32" fmla="*/ 35 w 267"/>
                  <a:gd name="T33" fmla="*/ 30 h 551"/>
                  <a:gd name="T34" fmla="*/ 0 w 267"/>
                  <a:gd name="T35" fmla="*/ 216 h 551"/>
                  <a:gd name="T36" fmla="*/ 0 w 267"/>
                  <a:gd name="T37" fmla="*/ 221 h 551"/>
                  <a:gd name="T38" fmla="*/ 0 w 267"/>
                  <a:gd name="T39" fmla="*/ 226 h 551"/>
                  <a:gd name="T40" fmla="*/ 36 w 267"/>
                  <a:gd name="T41" fmla="*/ 261 h 551"/>
                  <a:gd name="T42" fmla="*/ 71 w 267"/>
                  <a:gd name="T43" fmla="*/ 232 h 551"/>
                  <a:gd name="T44" fmla="*/ 93 w 267"/>
                  <a:gd name="T45" fmla="*/ 94 h 551"/>
                  <a:gd name="T46" fmla="*/ 93 w 267"/>
                  <a:gd name="T47" fmla="*/ 535 h 551"/>
                  <a:gd name="T48" fmla="*/ 96 w 267"/>
                  <a:gd name="T49" fmla="*/ 551 h 551"/>
                  <a:gd name="T50" fmla="*/ 161 w 267"/>
                  <a:gd name="T51" fmla="*/ 550 h 551"/>
                  <a:gd name="T52" fmla="*/ 164 w 267"/>
                  <a:gd name="T53" fmla="*/ 535 h 551"/>
                  <a:gd name="T54" fmla="*/ 164 w 267"/>
                  <a:gd name="T55" fmla="*/ 349 h 551"/>
                  <a:gd name="T56" fmla="*/ 129 w 267"/>
                  <a:gd name="T57" fmla="*/ 299 h 551"/>
                  <a:gd name="T58" fmla="*/ 129 w 267"/>
                  <a:gd name="T59" fmla="*/ 292 h 551"/>
                  <a:gd name="T60" fmla="*/ 129 w 267"/>
                  <a:gd name="T61" fmla="*/ 286 h 551"/>
                  <a:gd name="T62" fmla="*/ 181 w 267"/>
                  <a:gd name="T63" fmla="*/ 10 h 551"/>
                  <a:gd name="T64" fmla="*/ 183 w 267"/>
                  <a:gd name="T65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7" h="551">
                    <a:moveTo>
                      <a:pt x="244" y="246"/>
                    </a:moveTo>
                    <a:cubicBezTo>
                      <a:pt x="234" y="309"/>
                      <a:pt x="234" y="309"/>
                      <a:pt x="234" y="309"/>
                    </a:cubicBezTo>
                    <a:cubicBezTo>
                      <a:pt x="229" y="334"/>
                      <a:pt x="207" y="352"/>
                      <a:pt x="182" y="352"/>
                    </a:cubicBezTo>
                    <a:cubicBezTo>
                      <a:pt x="179" y="352"/>
                      <a:pt x="176" y="352"/>
                      <a:pt x="173" y="352"/>
                    </a:cubicBezTo>
                    <a:cubicBezTo>
                      <a:pt x="173" y="535"/>
                      <a:pt x="173" y="535"/>
                      <a:pt x="173" y="535"/>
                    </a:cubicBezTo>
                    <a:cubicBezTo>
                      <a:pt x="173" y="540"/>
                      <a:pt x="174" y="545"/>
                      <a:pt x="176" y="550"/>
                    </a:cubicBezTo>
                    <a:cubicBezTo>
                      <a:pt x="198" y="550"/>
                      <a:pt x="220" y="550"/>
                      <a:pt x="240" y="551"/>
                    </a:cubicBezTo>
                    <a:cubicBezTo>
                      <a:pt x="243" y="546"/>
                      <a:pt x="244" y="541"/>
                      <a:pt x="244" y="535"/>
                    </a:cubicBezTo>
                    <a:cubicBezTo>
                      <a:pt x="244" y="246"/>
                      <a:pt x="244" y="246"/>
                      <a:pt x="244" y="246"/>
                    </a:cubicBezTo>
                    <a:moveTo>
                      <a:pt x="267" y="104"/>
                    </a:moveTo>
                    <a:cubicBezTo>
                      <a:pt x="256" y="170"/>
                      <a:pt x="256" y="170"/>
                      <a:pt x="256" y="170"/>
                    </a:cubicBezTo>
                    <a:cubicBezTo>
                      <a:pt x="266" y="232"/>
                      <a:pt x="266" y="232"/>
                      <a:pt x="266" y="232"/>
                    </a:cubicBezTo>
                    <a:cubicBezTo>
                      <a:pt x="266" y="233"/>
                      <a:pt x="266" y="234"/>
                      <a:pt x="266" y="235"/>
                    </a:cubicBezTo>
                    <a:cubicBezTo>
                      <a:pt x="267" y="104"/>
                      <a:pt x="267" y="104"/>
                      <a:pt x="267" y="104"/>
                    </a:cubicBezTo>
                    <a:moveTo>
                      <a:pt x="18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53" y="0"/>
                      <a:pt x="38" y="13"/>
                      <a:pt x="35" y="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0" y="221"/>
                    </a:cubicBezTo>
                    <a:cubicBezTo>
                      <a:pt x="0" y="222"/>
                      <a:pt x="0" y="224"/>
                      <a:pt x="0" y="226"/>
                    </a:cubicBezTo>
                    <a:cubicBezTo>
                      <a:pt x="0" y="245"/>
                      <a:pt x="16" y="261"/>
                      <a:pt x="36" y="261"/>
                    </a:cubicBezTo>
                    <a:cubicBezTo>
                      <a:pt x="53" y="261"/>
                      <a:pt x="68" y="249"/>
                      <a:pt x="71" y="232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535"/>
                      <a:pt x="93" y="535"/>
                      <a:pt x="93" y="535"/>
                    </a:cubicBezTo>
                    <a:cubicBezTo>
                      <a:pt x="93" y="541"/>
                      <a:pt x="94" y="546"/>
                      <a:pt x="96" y="551"/>
                    </a:cubicBezTo>
                    <a:cubicBezTo>
                      <a:pt x="116" y="550"/>
                      <a:pt x="138" y="550"/>
                      <a:pt x="161" y="550"/>
                    </a:cubicBezTo>
                    <a:cubicBezTo>
                      <a:pt x="163" y="545"/>
                      <a:pt x="164" y="540"/>
                      <a:pt x="164" y="535"/>
                    </a:cubicBezTo>
                    <a:cubicBezTo>
                      <a:pt x="164" y="349"/>
                      <a:pt x="164" y="349"/>
                      <a:pt x="164" y="349"/>
                    </a:cubicBezTo>
                    <a:cubicBezTo>
                      <a:pt x="144" y="342"/>
                      <a:pt x="129" y="322"/>
                      <a:pt x="129" y="299"/>
                    </a:cubicBezTo>
                    <a:cubicBezTo>
                      <a:pt x="129" y="297"/>
                      <a:pt x="129" y="295"/>
                      <a:pt x="129" y="292"/>
                    </a:cubicBezTo>
                    <a:cubicBezTo>
                      <a:pt x="129" y="290"/>
                      <a:pt x="129" y="288"/>
                      <a:pt x="129" y="286"/>
                    </a:cubicBezTo>
                    <a:cubicBezTo>
                      <a:pt x="181" y="10"/>
                      <a:pt x="181" y="10"/>
                      <a:pt x="181" y="10"/>
                    </a:cubicBezTo>
                    <a:cubicBezTo>
                      <a:pt x="182" y="6"/>
                      <a:pt x="182" y="3"/>
                      <a:pt x="183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íṡ1iḓê">
                <a:extLst>
                  <a:ext uri="{FF2B5EF4-FFF2-40B4-BE49-F238E27FC236}">
                    <a16:creationId xmlns:a16="http://schemas.microsoft.com/office/drawing/2014/main" id="{7A001643-2E5A-4C0B-B76C-80096F85D6C7}"/>
                  </a:ext>
                </a:extLst>
              </p:cNvPr>
              <p:cNvSpPr/>
              <p:nvPr/>
            </p:nvSpPr>
            <p:spPr bwMode="auto">
              <a:xfrm>
                <a:off x="7053146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iṣḷíḋê">
                <a:extLst>
                  <a:ext uri="{FF2B5EF4-FFF2-40B4-BE49-F238E27FC236}">
                    <a16:creationId xmlns:a16="http://schemas.microsoft.com/office/drawing/2014/main" id="{9C6EC9A1-66B8-41FC-B1CC-38760680FFEA}"/>
                  </a:ext>
                </a:extLst>
              </p:cNvPr>
              <p:cNvSpPr/>
              <p:nvPr/>
            </p:nvSpPr>
            <p:spPr bwMode="auto">
              <a:xfrm>
                <a:off x="6970596" y="4452006"/>
                <a:ext cx="673100" cy="1328738"/>
              </a:xfrm>
              <a:custGeom>
                <a:avLst/>
                <a:gdLst>
                  <a:gd name="T0" fmla="*/ 35 w 279"/>
                  <a:gd name="T1" fmla="*/ 318 h 551"/>
                  <a:gd name="T2" fmla="*/ 35 w 279"/>
                  <a:gd name="T3" fmla="*/ 535 h 551"/>
                  <a:gd name="T4" fmla="*/ 39 w 279"/>
                  <a:gd name="T5" fmla="*/ 551 h 551"/>
                  <a:gd name="T6" fmla="*/ 103 w 279"/>
                  <a:gd name="T7" fmla="*/ 550 h 551"/>
                  <a:gd name="T8" fmla="*/ 106 w 279"/>
                  <a:gd name="T9" fmla="*/ 535 h 551"/>
                  <a:gd name="T10" fmla="*/ 106 w 279"/>
                  <a:gd name="T11" fmla="*/ 348 h 551"/>
                  <a:gd name="T12" fmla="*/ 84 w 279"/>
                  <a:gd name="T13" fmla="*/ 352 h 551"/>
                  <a:gd name="T14" fmla="*/ 35 w 279"/>
                  <a:gd name="T15" fmla="*/ 318 h 551"/>
                  <a:gd name="T16" fmla="*/ 0 w 279"/>
                  <a:gd name="T17" fmla="*/ 104 h 551"/>
                  <a:gd name="T18" fmla="*/ 0 w 279"/>
                  <a:gd name="T19" fmla="*/ 254 h 551"/>
                  <a:gd name="T20" fmla="*/ 13 w 279"/>
                  <a:gd name="T21" fmla="*/ 232 h 551"/>
                  <a:gd name="T22" fmla="*/ 17 w 279"/>
                  <a:gd name="T23" fmla="*/ 210 h 551"/>
                  <a:gd name="T24" fmla="*/ 0 w 279"/>
                  <a:gd name="T25" fmla="*/ 104 h 551"/>
                  <a:gd name="T26" fmla="*/ 208 w 279"/>
                  <a:gd name="T27" fmla="*/ 0 h 551"/>
                  <a:gd name="T28" fmla="*/ 83 w 279"/>
                  <a:gd name="T29" fmla="*/ 0 h 551"/>
                  <a:gd name="T30" fmla="*/ 85 w 279"/>
                  <a:gd name="T31" fmla="*/ 10 h 551"/>
                  <a:gd name="T32" fmla="*/ 137 w 279"/>
                  <a:gd name="T33" fmla="*/ 286 h 551"/>
                  <a:gd name="T34" fmla="*/ 137 w 279"/>
                  <a:gd name="T35" fmla="*/ 292 h 551"/>
                  <a:gd name="T36" fmla="*/ 137 w 279"/>
                  <a:gd name="T37" fmla="*/ 299 h 551"/>
                  <a:gd name="T38" fmla="*/ 115 w 279"/>
                  <a:gd name="T39" fmla="*/ 343 h 551"/>
                  <a:gd name="T40" fmla="*/ 115 w 279"/>
                  <a:gd name="T41" fmla="*/ 535 h 551"/>
                  <a:gd name="T42" fmla="*/ 118 w 279"/>
                  <a:gd name="T43" fmla="*/ 550 h 551"/>
                  <a:gd name="T44" fmla="*/ 182 w 279"/>
                  <a:gd name="T45" fmla="*/ 551 h 551"/>
                  <a:gd name="T46" fmla="*/ 186 w 279"/>
                  <a:gd name="T47" fmla="*/ 535 h 551"/>
                  <a:gd name="T48" fmla="*/ 186 w 279"/>
                  <a:gd name="T49" fmla="*/ 94 h 551"/>
                  <a:gd name="T50" fmla="*/ 208 w 279"/>
                  <a:gd name="T51" fmla="*/ 232 h 551"/>
                  <a:gd name="T52" fmla="*/ 243 w 279"/>
                  <a:gd name="T53" fmla="*/ 261 h 551"/>
                  <a:gd name="T54" fmla="*/ 279 w 279"/>
                  <a:gd name="T55" fmla="*/ 226 h 551"/>
                  <a:gd name="T56" fmla="*/ 278 w 279"/>
                  <a:gd name="T57" fmla="*/ 221 h 551"/>
                  <a:gd name="T58" fmla="*/ 279 w 279"/>
                  <a:gd name="T59" fmla="*/ 216 h 551"/>
                  <a:gd name="T60" fmla="*/ 244 w 279"/>
                  <a:gd name="T61" fmla="*/ 30 h 551"/>
                  <a:gd name="T62" fmla="*/ 208 w 279"/>
                  <a:gd name="T63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9" h="551">
                    <a:moveTo>
                      <a:pt x="35" y="318"/>
                    </a:moveTo>
                    <a:cubicBezTo>
                      <a:pt x="35" y="535"/>
                      <a:pt x="35" y="535"/>
                      <a:pt x="35" y="535"/>
                    </a:cubicBezTo>
                    <a:cubicBezTo>
                      <a:pt x="35" y="541"/>
                      <a:pt x="36" y="546"/>
                      <a:pt x="39" y="551"/>
                    </a:cubicBezTo>
                    <a:cubicBezTo>
                      <a:pt x="59" y="550"/>
                      <a:pt x="80" y="550"/>
                      <a:pt x="103" y="550"/>
                    </a:cubicBezTo>
                    <a:cubicBezTo>
                      <a:pt x="105" y="545"/>
                      <a:pt x="106" y="540"/>
                      <a:pt x="106" y="535"/>
                    </a:cubicBezTo>
                    <a:cubicBezTo>
                      <a:pt x="106" y="348"/>
                      <a:pt x="106" y="348"/>
                      <a:pt x="106" y="348"/>
                    </a:cubicBezTo>
                    <a:cubicBezTo>
                      <a:pt x="100" y="351"/>
                      <a:pt x="92" y="352"/>
                      <a:pt x="84" y="352"/>
                    </a:cubicBezTo>
                    <a:cubicBezTo>
                      <a:pt x="62" y="352"/>
                      <a:pt x="43" y="338"/>
                      <a:pt x="35" y="318"/>
                    </a:cubicBezTo>
                    <a:moveTo>
                      <a:pt x="0" y="104"/>
                    </a:moveTo>
                    <a:cubicBezTo>
                      <a:pt x="0" y="254"/>
                      <a:pt x="0" y="254"/>
                      <a:pt x="0" y="254"/>
                    </a:cubicBezTo>
                    <a:cubicBezTo>
                      <a:pt x="6" y="249"/>
                      <a:pt x="11" y="241"/>
                      <a:pt x="13" y="232"/>
                    </a:cubicBezTo>
                    <a:cubicBezTo>
                      <a:pt x="17" y="210"/>
                      <a:pt x="17" y="210"/>
                      <a:pt x="17" y="210"/>
                    </a:cubicBezTo>
                    <a:cubicBezTo>
                      <a:pt x="0" y="104"/>
                      <a:pt x="0" y="104"/>
                      <a:pt x="0" y="104"/>
                    </a:cubicBezTo>
                    <a:moveTo>
                      <a:pt x="208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4" y="3"/>
                      <a:pt x="85" y="7"/>
                      <a:pt x="85" y="10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38" y="288"/>
                      <a:pt x="137" y="290"/>
                      <a:pt x="137" y="292"/>
                    </a:cubicBezTo>
                    <a:cubicBezTo>
                      <a:pt x="137" y="295"/>
                      <a:pt x="137" y="297"/>
                      <a:pt x="137" y="299"/>
                    </a:cubicBezTo>
                    <a:cubicBezTo>
                      <a:pt x="137" y="317"/>
                      <a:pt x="128" y="333"/>
                      <a:pt x="115" y="343"/>
                    </a:cubicBezTo>
                    <a:cubicBezTo>
                      <a:pt x="115" y="535"/>
                      <a:pt x="115" y="535"/>
                      <a:pt x="115" y="535"/>
                    </a:cubicBezTo>
                    <a:cubicBezTo>
                      <a:pt x="115" y="540"/>
                      <a:pt x="116" y="545"/>
                      <a:pt x="118" y="550"/>
                    </a:cubicBezTo>
                    <a:cubicBezTo>
                      <a:pt x="141" y="550"/>
                      <a:pt x="162" y="550"/>
                      <a:pt x="182" y="551"/>
                    </a:cubicBezTo>
                    <a:cubicBezTo>
                      <a:pt x="185" y="546"/>
                      <a:pt x="186" y="541"/>
                      <a:pt x="186" y="535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208" y="232"/>
                      <a:pt x="208" y="232"/>
                      <a:pt x="208" y="232"/>
                    </a:cubicBezTo>
                    <a:cubicBezTo>
                      <a:pt x="211" y="249"/>
                      <a:pt x="226" y="261"/>
                      <a:pt x="243" y="261"/>
                    </a:cubicBezTo>
                    <a:cubicBezTo>
                      <a:pt x="263" y="261"/>
                      <a:pt x="279" y="245"/>
                      <a:pt x="279" y="226"/>
                    </a:cubicBezTo>
                    <a:cubicBezTo>
                      <a:pt x="279" y="224"/>
                      <a:pt x="279" y="222"/>
                      <a:pt x="278" y="221"/>
                    </a:cubicBezTo>
                    <a:cubicBezTo>
                      <a:pt x="279" y="219"/>
                      <a:pt x="279" y="218"/>
                      <a:pt x="279" y="216"/>
                    </a:cubicBezTo>
                    <a:cubicBezTo>
                      <a:pt x="244" y="30"/>
                      <a:pt x="244" y="30"/>
                      <a:pt x="244" y="30"/>
                    </a:cubicBezTo>
                    <a:cubicBezTo>
                      <a:pt x="241" y="13"/>
                      <a:pt x="226" y="0"/>
                      <a:pt x="208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íşľîḑé">
                <a:extLst>
                  <a:ext uri="{FF2B5EF4-FFF2-40B4-BE49-F238E27FC236}">
                    <a16:creationId xmlns:a16="http://schemas.microsoft.com/office/drawing/2014/main" id="{32728BE6-9DAD-48F5-B92C-8B5DDD4896EB}"/>
                  </a:ext>
                </a:extLst>
              </p:cNvPr>
              <p:cNvSpPr/>
              <p:nvPr/>
            </p:nvSpPr>
            <p:spPr bwMode="auto">
              <a:xfrm>
                <a:off x="5706946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íslîḋe">
                <a:extLst>
                  <a:ext uri="{FF2B5EF4-FFF2-40B4-BE49-F238E27FC236}">
                    <a16:creationId xmlns:a16="http://schemas.microsoft.com/office/drawing/2014/main" id="{76709A0D-20F4-4264-AF68-035EBD8E93C7}"/>
                  </a:ext>
                </a:extLst>
              </p:cNvPr>
              <p:cNvSpPr/>
              <p:nvPr/>
            </p:nvSpPr>
            <p:spPr bwMode="auto">
              <a:xfrm>
                <a:off x="5484696" y="4452006"/>
                <a:ext cx="728663" cy="1328738"/>
              </a:xfrm>
              <a:custGeom>
                <a:avLst/>
                <a:gdLst>
                  <a:gd name="T0" fmla="*/ 267 w 302"/>
                  <a:gd name="T1" fmla="*/ 0 h 551"/>
                  <a:gd name="T2" fmla="*/ 71 w 302"/>
                  <a:gd name="T3" fmla="*/ 0 h 551"/>
                  <a:gd name="T4" fmla="*/ 36 w 302"/>
                  <a:gd name="T5" fmla="*/ 30 h 551"/>
                  <a:gd name="T6" fmla="*/ 0 w 302"/>
                  <a:gd name="T7" fmla="*/ 216 h 551"/>
                  <a:gd name="T8" fmla="*/ 1 w 302"/>
                  <a:gd name="T9" fmla="*/ 221 h 551"/>
                  <a:gd name="T10" fmla="*/ 0 w 302"/>
                  <a:gd name="T11" fmla="*/ 226 h 551"/>
                  <a:gd name="T12" fmla="*/ 36 w 302"/>
                  <a:gd name="T13" fmla="*/ 261 h 551"/>
                  <a:gd name="T14" fmla="*/ 71 w 302"/>
                  <a:gd name="T15" fmla="*/ 232 h 551"/>
                  <a:gd name="T16" fmla="*/ 93 w 302"/>
                  <a:gd name="T17" fmla="*/ 94 h 551"/>
                  <a:gd name="T18" fmla="*/ 93 w 302"/>
                  <a:gd name="T19" fmla="*/ 535 h 551"/>
                  <a:gd name="T20" fmla="*/ 97 w 302"/>
                  <a:gd name="T21" fmla="*/ 551 h 551"/>
                  <a:gd name="T22" fmla="*/ 161 w 302"/>
                  <a:gd name="T23" fmla="*/ 550 h 551"/>
                  <a:gd name="T24" fmla="*/ 164 w 302"/>
                  <a:gd name="T25" fmla="*/ 535 h 551"/>
                  <a:gd name="T26" fmla="*/ 164 w 302"/>
                  <a:gd name="T27" fmla="*/ 317 h 551"/>
                  <a:gd name="T28" fmla="*/ 173 w 302"/>
                  <a:gd name="T29" fmla="*/ 317 h 551"/>
                  <a:gd name="T30" fmla="*/ 173 w 302"/>
                  <a:gd name="T31" fmla="*/ 535 h 551"/>
                  <a:gd name="T32" fmla="*/ 176 w 302"/>
                  <a:gd name="T33" fmla="*/ 550 h 551"/>
                  <a:gd name="T34" fmla="*/ 240 w 302"/>
                  <a:gd name="T35" fmla="*/ 551 h 551"/>
                  <a:gd name="T36" fmla="*/ 244 w 302"/>
                  <a:gd name="T37" fmla="*/ 535 h 551"/>
                  <a:gd name="T38" fmla="*/ 244 w 302"/>
                  <a:gd name="T39" fmla="*/ 94 h 551"/>
                  <a:gd name="T40" fmla="*/ 266 w 302"/>
                  <a:gd name="T41" fmla="*/ 228 h 551"/>
                  <a:gd name="T42" fmla="*/ 302 w 302"/>
                  <a:gd name="T43" fmla="*/ 33 h 551"/>
                  <a:gd name="T44" fmla="*/ 302 w 302"/>
                  <a:gd name="T45" fmla="*/ 30 h 551"/>
                  <a:gd name="T46" fmla="*/ 267 w 302"/>
                  <a:gd name="T47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" h="551">
                    <a:moveTo>
                      <a:pt x="267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53" y="0"/>
                      <a:pt x="38" y="13"/>
                      <a:pt x="36" y="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1" y="221"/>
                    </a:cubicBezTo>
                    <a:cubicBezTo>
                      <a:pt x="0" y="222"/>
                      <a:pt x="0" y="224"/>
                      <a:pt x="0" y="226"/>
                    </a:cubicBezTo>
                    <a:cubicBezTo>
                      <a:pt x="0" y="245"/>
                      <a:pt x="16" y="261"/>
                      <a:pt x="36" y="261"/>
                    </a:cubicBezTo>
                    <a:cubicBezTo>
                      <a:pt x="53" y="261"/>
                      <a:pt x="68" y="249"/>
                      <a:pt x="71" y="232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535"/>
                      <a:pt x="93" y="535"/>
                      <a:pt x="93" y="535"/>
                    </a:cubicBezTo>
                    <a:cubicBezTo>
                      <a:pt x="93" y="541"/>
                      <a:pt x="94" y="546"/>
                      <a:pt x="97" y="551"/>
                    </a:cubicBezTo>
                    <a:cubicBezTo>
                      <a:pt x="117" y="550"/>
                      <a:pt x="139" y="550"/>
                      <a:pt x="161" y="550"/>
                    </a:cubicBezTo>
                    <a:cubicBezTo>
                      <a:pt x="163" y="545"/>
                      <a:pt x="164" y="540"/>
                      <a:pt x="164" y="535"/>
                    </a:cubicBezTo>
                    <a:cubicBezTo>
                      <a:pt x="164" y="317"/>
                      <a:pt x="164" y="317"/>
                      <a:pt x="164" y="317"/>
                    </a:cubicBezTo>
                    <a:cubicBezTo>
                      <a:pt x="173" y="317"/>
                      <a:pt x="173" y="317"/>
                      <a:pt x="173" y="317"/>
                    </a:cubicBezTo>
                    <a:cubicBezTo>
                      <a:pt x="173" y="535"/>
                      <a:pt x="173" y="535"/>
                      <a:pt x="173" y="535"/>
                    </a:cubicBezTo>
                    <a:cubicBezTo>
                      <a:pt x="173" y="540"/>
                      <a:pt x="174" y="545"/>
                      <a:pt x="176" y="550"/>
                    </a:cubicBezTo>
                    <a:cubicBezTo>
                      <a:pt x="199" y="550"/>
                      <a:pt x="220" y="550"/>
                      <a:pt x="240" y="551"/>
                    </a:cubicBezTo>
                    <a:cubicBezTo>
                      <a:pt x="243" y="546"/>
                      <a:pt x="244" y="541"/>
                      <a:pt x="244" y="535"/>
                    </a:cubicBezTo>
                    <a:cubicBezTo>
                      <a:pt x="244" y="94"/>
                      <a:pt x="244" y="94"/>
                      <a:pt x="244" y="94"/>
                    </a:cubicBezTo>
                    <a:cubicBezTo>
                      <a:pt x="266" y="228"/>
                      <a:pt x="266" y="228"/>
                      <a:pt x="266" y="228"/>
                    </a:cubicBezTo>
                    <a:cubicBezTo>
                      <a:pt x="302" y="33"/>
                      <a:pt x="302" y="33"/>
                      <a:pt x="302" y="33"/>
                    </a:cubicBezTo>
                    <a:cubicBezTo>
                      <a:pt x="302" y="30"/>
                      <a:pt x="302" y="30"/>
                      <a:pt x="302" y="30"/>
                    </a:cubicBezTo>
                    <a:cubicBezTo>
                      <a:pt x="299" y="13"/>
                      <a:pt x="284" y="0"/>
                      <a:pt x="267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iSļïďe">
                <a:extLst>
                  <a:ext uri="{FF2B5EF4-FFF2-40B4-BE49-F238E27FC236}">
                    <a16:creationId xmlns:a16="http://schemas.microsoft.com/office/drawing/2014/main" id="{8156282E-C7B6-4B61-86A9-2FE389F7E28F}"/>
                  </a:ext>
                </a:extLst>
              </p:cNvPr>
              <p:cNvSpPr/>
              <p:nvPr/>
            </p:nvSpPr>
            <p:spPr bwMode="auto">
              <a:xfrm>
                <a:off x="8896234" y="3755093"/>
                <a:ext cx="547688" cy="54768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ïsļíḍê">
                <a:extLst>
                  <a:ext uri="{FF2B5EF4-FFF2-40B4-BE49-F238E27FC236}">
                    <a16:creationId xmlns:a16="http://schemas.microsoft.com/office/drawing/2014/main" id="{054B3AD8-BB21-40E2-8B69-B7952A281C10}"/>
                  </a:ext>
                </a:extLst>
              </p:cNvPr>
              <p:cNvSpPr/>
              <p:nvPr/>
            </p:nvSpPr>
            <p:spPr bwMode="auto">
              <a:xfrm>
                <a:off x="8567621" y="4369456"/>
                <a:ext cx="1204913" cy="2038350"/>
              </a:xfrm>
              <a:custGeom>
                <a:avLst/>
                <a:gdLst>
                  <a:gd name="T0" fmla="*/ 498 w 499"/>
                  <a:gd name="T1" fmla="*/ 326 h 845"/>
                  <a:gd name="T2" fmla="*/ 498 w 499"/>
                  <a:gd name="T3" fmla="*/ 320 h 845"/>
                  <a:gd name="T4" fmla="*/ 446 w 499"/>
                  <a:gd name="T5" fmla="*/ 44 h 845"/>
                  <a:gd name="T6" fmla="*/ 394 w 499"/>
                  <a:gd name="T7" fmla="*/ 0 h 845"/>
                  <a:gd name="T8" fmla="*/ 104 w 499"/>
                  <a:gd name="T9" fmla="*/ 0 h 845"/>
                  <a:gd name="T10" fmla="*/ 52 w 499"/>
                  <a:gd name="T11" fmla="*/ 44 h 845"/>
                  <a:gd name="T12" fmla="*/ 0 w 499"/>
                  <a:gd name="T13" fmla="*/ 320 h 845"/>
                  <a:gd name="T14" fmla="*/ 0 w 499"/>
                  <a:gd name="T15" fmla="*/ 326 h 845"/>
                  <a:gd name="T16" fmla="*/ 0 w 499"/>
                  <a:gd name="T17" fmla="*/ 333 h 845"/>
                  <a:gd name="T18" fmla="*/ 53 w 499"/>
                  <a:gd name="T19" fmla="*/ 386 h 845"/>
                  <a:gd name="T20" fmla="*/ 105 w 499"/>
                  <a:gd name="T21" fmla="*/ 343 h 845"/>
                  <a:gd name="T22" fmla="*/ 138 w 499"/>
                  <a:gd name="T23" fmla="*/ 138 h 845"/>
                  <a:gd name="T24" fmla="*/ 137 w 499"/>
                  <a:gd name="T25" fmla="*/ 792 h 845"/>
                  <a:gd name="T26" fmla="*/ 190 w 499"/>
                  <a:gd name="T27" fmla="*/ 845 h 845"/>
                  <a:gd name="T28" fmla="*/ 243 w 499"/>
                  <a:gd name="T29" fmla="*/ 792 h 845"/>
                  <a:gd name="T30" fmla="*/ 243 w 499"/>
                  <a:gd name="T31" fmla="*/ 468 h 845"/>
                  <a:gd name="T32" fmla="*/ 256 w 499"/>
                  <a:gd name="T33" fmla="*/ 468 h 845"/>
                  <a:gd name="T34" fmla="*/ 256 w 499"/>
                  <a:gd name="T35" fmla="*/ 792 h 845"/>
                  <a:gd name="T36" fmla="*/ 308 w 499"/>
                  <a:gd name="T37" fmla="*/ 845 h 845"/>
                  <a:gd name="T38" fmla="*/ 361 w 499"/>
                  <a:gd name="T39" fmla="*/ 792 h 845"/>
                  <a:gd name="T40" fmla="*/ 361 w 499"/>
                  <a:gd name="T41" fmla="*/ 138 h 845"/>
                  <a:gd name="T42" fmla="*/ 394 w 499"/>
                  <a:gd name="T43" fmla="*/ 343 h 845"/>
                  <a:gd name="T44" fmla="*/ 446 w 499"/>
                  <a:gd name="T45" fmla="*/ 386 h 845"/>
                  <a:gd name="T46" fmla="*/ 499 w 499"/>
                  <a:gd name="T47" fmla="*/ 333 h 845"/>
                  <a:gd name="T48" fmla="*/ 498 w 499"/>
                  <a:gd name="T49" fmla="*/ 32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99" h="845">
                    <a:moveTo>
                      <a:pt x="498" y="326"/>
                    </a:moveTo>
                    <a:cubicBezTo>
                      <a:pt x="499" y="324"/>
                      <a:pt x="499" y="322"/>
                      <a:pt x="498" y="320"/>
                    </a:cubicBezTo>
                    <a:cubicBezTo>
                      <a:pt x="446" y="44"/>
                      <a:pt x="446" y="44"/>
                      <a:pt x="446" y="44"/>
                    </a:cubicBezTo>
                    <a:cubicBezTo>
                      <a:pt x="442" y="18"/>
                      <a:pt x="420" y="0"/>
                      <a:pt x="39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8" y="0"/>
                      <a:pt x="56" y="18"/>
                      <a:pt x="52" y="4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2"/>
                      <a:pt x="0" y="324"/>
                      <a:pt x="0" y="326"/>
                    </a:cubicBezTo>
                    <a:cubicBezTo>
                      <a:pt x="0" y="329"/>
                      <a:pt x="0" y="331"/>
                      <a:pt x="0" y="333"/>
                    </a:cubicBezTo>
                    <a:cubicBezTo>
                      <a:pt x="0" y="363"/>
                      <a:pt x="24" y="386"/>
                      <a:pt x="53" y="386"/>
                    </a:cubicBezTo>
                    <a:cubicBezTo>
                      <a:pt x="78" y="386"/>
                      <a:pt x="100" y="368"/>
                      <a:pt x="105" y="343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7" y="792"/>
                      <a:pt x="137" y="792"/>
                      <a:pt x="137" y="792"/>
                    </a:cubicBezTo>
                    <a:cubicBezTo>
                      <a:pt x="137" y="821"/>
                      <a:pt x="161" y="845"/>
                      <a:pt x="190" y="845"/>
                    </a:cubicBezTo>
                    <a:cubicBezTo>
                      <a:pt x="219" y="845"/>
                      <a:pt x="243" y="821"/>
                      <a:pt x="243" y="792"/>
                    </a:cubicBezTo>
                    <a:cubicBezTo>
                      <a:pt x="243" y="468"/>
                      <a:pt x="243" y="468"/>
                      <a:pt x="243" y="468"/>
                    </a:cubicBezTo>
                    <a:cubicBezTo>
                      <a:pt x="256" y="468"/>
                      <a:pt x="256" y="468"/>
                      <a:pt x="256" y="468"/>
                    </a:cubicBezTo>
                    <a:cubicBezTo>
                      <a:pt x="256" y="792"/>
                      <a:pt x="256" y="792"/>
                      <a:pt x="256" y="792"/>
                    </a:cubicBezTo>
                    <a:cubicBezTo>
                      <a:pt x="256" y="821"/>
                      <a:pt x="279" y="845"/>
                      <a:pt x="308" y="845"/>
                    </a:cubicBezTo>
                    <a:cubicBezTo>
                      <a:pt x="338" y="845"/>
                      <a:pt x="361" y="821"/>
                      <a:pt x="361" y="792"/>
                    </a:cubicBezTo>
                    <a:cubicBezTo>
                      <a:pt x="361" y="138"/>
                      <a:pt x="361" y="138"/>
                      <a:pt x="361" y="138"/>
                    </a:cubicBezTo>
                    <a:cubicBezTo>
                      <a:pt x="394" y="343"/>
                      <a:pt x="394" y="343"/>
                      <a:pt x="394" y="343"/>
                    </a:cubicBezTo>
                    <a:cubicBezTo>
                      <a:pt x="398" y="368"/>
                      <a:pt x="420" y="386"/>
                      <a:pt x="446" y="386"/>
                    </a:cubicBezTo>
                    <a:cubicBezTo>
                      <a:pt x="475" y="386"/>
                      <a:pt x="499" y="363"/>
                      <a:pt x="499" y="333"/>
                    </a:cubicBezTo>
                    <a:cubicBezTo>
                      <a:pt x="499" y="331"/>
                      <a:pt x="498" y="329"/>
                      <a:pt x="498" y="326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iŝ1iḍê">
                <a:extLst>
                  <a:ext uri="{FF2B5EF4-FFF2-40B4-BE49-F238E27FC236}">
                    <a16:creationId xmlns:a16="http://schemas.microsoft.com/office/drawing/2014/main" id="{E28FEB06-D5EE-4B69-BA73-0CCE381BF8CF}"/>
                  </a:ext>
                </a:extLst>
              </p:cNvPr>
              <p:cNvSpPr/>
              <p:nvPr/>
            </p:nvSpPr>
            <p:spPr bwMode="auto">
              <a:xfrm>
                <a:off x="6429259" y="3755093"/>
                <a:ext cx="544513" cy="54768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ïṣlíḋé">
                <a:extLst>
                  <a:ext uri="{FF2B5EF4-FFF2-40B4-BE49-F238E27FC236}">
                    <a16:creationId xmlns:a16="http://schemas.microsoft.com/office/drawing/2014/main" id="{134E2038-30D9-41A8-AB05-FBC38B6D0E07}"/>
                  </a:ext>
                </a:extLst>
              </p:cNvPr>
              <p:cNvSpPr/>
              <p:nvPr/>
            </p:nvSpPr>
            <p:spPr bwMode="auto">
              <a:xfrm>
                <a:off x="6097471" y="4369456"/>
                <a:ext cx="1206500" cy="2038350"/>
              </a:xfrm>
              <a:custGeom>
                <a:avLst/>
                <a:gdLst>
                  <a:gd name="T0" fmla="*/ 499 w 500"/>
                  <a:gd name="T1" fmla="*/ 326 h 845"/>
                  <a:gd name="T2" fmla="*/ 499 w 500"/>
                  <a:gd name="T3" fmla="*/ 320 h 845"/>
                  <a:gd name="T4" fmla="*/ 447 w 500"/>
                  <a:gd name="T5" fmla="*/ 44 h 845"/>
                  <a:gd name="T6" fmla="*/ 395 w 500"/>
                  <a:gd name="T7" fmla="*/ 0 h 845"/>
                  <a:gd name="T8" fmla="*/ 105 w 500"/>
                  <a:gd name="T9" fmla="*/ 0 h 845"/>
                  <a:gd name="T10" fmla="*/ 53 w 500"/>
                  <a:gd name="T11" fmla="*/ 44 h 845"/>
                  <a:gd name="T12" fmla="*/ 1 w 500"/>
                  <a:gd name="T13" fmla="*/ 320 h 845"/>
                  <a:gd name="T14" fmla="*/ 1 w 500"/>
                  <a:gd name="T15" fmla="*/ 326 h 845"/>
                  <a:gd name="T16" fmla="*/ 1 w 500"/>
                  <a:gd name="T17" fmla="*/ 333 h 845"/>
                  <a:gd name="T18" fmla="*/ 53 w 500"/>
                  <a:gd name="T19" fmla="*/ 386 h 845"/>
                  <a:gd name="T20" fmla="*/ 105 w 500"/>
                  <a:gd name="T21" fmla="*/ 343 h 845"/>
                  <a:gd name="T22" fmla="*/ 138 w 500"/>
                  <a:gd name="T23" fmla="*/ 138 h 845"/>
                  <a:gd name="T24" fmla="*/ 138 w 500"/>
                  <a:gd name="T25" fmla="*/ 792 h 845"/>
                  <a:gd name="T26" fmla="*/ 191 w 500"/>
                  <a:gd name="T27" fmla="*/ 845 h 845"/>
                  <a:gd name="T28" fmla="*/ 244 w 500"/>
                  <a:gd name="T29" fmla="*/ 792 h 845"/>
                  <a:gd name="T30" fmla="*/ 244 w 500"/>
                  <a:gd name="T31" fmla="*/ 468 h 845"/>
                  <a:gd name="T32" fmla="*/ 256 w 500"/>
                  <a:gd name="T33" fmla="*/ 468 h 845"/>
                  <a:gd name="T34" fmla="*/ 256 w 500"/>
                  <a:gd name="T35" fmla="*/ 792 h 845"/>
                  <a:gd name="T36" fmla="*/ 309 w 500"/>
                  <a:gd name="T37" fmla="*/ 845 h 845"/>
                  <a:gd name="T38" fmla="*/ 362 w 500"/>
                  <a:gd name="T39" fmla="*/ 792 h 845"/>
                  <a:gd name="T40" fmla="*/ 362 w 500"/>
                  <a:gd name="T41" fmla="*/ 138 h 845"/>
                  <a:gd name="T42" fmla="*/ 394 w 500"/>
                  <a:gd name="T43" fmla="*/ 343 h 845"/>
                  <a:gd name="T44" fmla="*/ 446 w 500"/>
                  <a:gd name="T45" fmla="*/ 386 h 845"/>
                  <a:gd name="T46" fmla="*/ 499 w 500"/>
                  <a:gd name="T47" fmla="*/ 333 h 845"/>
                  <a:gd name="T48" fmla="*/ 499 w 500"/>
                  <a:gd name="T49" fmla="*/ 32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0" h="845">
                    <a:moveTo>
                      <a:pt x="499" y="326"/>
                    </a:moveTo>
                    <a:cubicBezTo>
                      <a:pt x="499" y="324"/>
                      <a:pt x="500" y="322"/>
                      <a:pt x="499" y="320"/>
                    </a:cubicBezTo>
                    <a:cubicBezTo>
                      <a:pt x="447" y="44"/>
                      <a:pt x="447" y="44"/>
                      <a:pt x="447" y="44"/>
                    </a:cubicBezTo>
                    <a:cubicBezTo>
                      <a:pt x="443" y="18"/>
                      <a:pt x="421" y="0"/>
                      <a:pt x="39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79" y="0"/>
                      <a:pt x="57" y="18"/>
                      <a:pt x="53" y="44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22"/>
                      <a:pt x="0" y="324"/>
                      <a:pt x="1" y="326"/>
                    </a:cubicBezTo>
                    <a:cubicBezTo>
                      <a:pt x="1" y="329"/>
                      <a:pt x="1" y="331"/>
                      <a:pt x="1" y="333"/>
                    </a:cubicBezTo>
                    <a:cubicBezTo>
                      <a:pt x="1" y="363"/>
                      <a:pt x="24" y="386"/>
                      <a:pt x="53" y="386"/>
                    </a:cubicBezTo>
                    <a:cubicBezTo>
                      <a:pt x="79" y="386"/>
                      <a:pt x="101" y="368"/>
                      <a:pt x="105" y="343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8" y="792"/>
                      <a:pt x="138" y="792"/>
                      <a:pt x="138" y="792"/>
                    </a:cubicBezTo>
                    <a:cubicBezTo>
                      <a:pt x="138" y="821"/>
                      <a:pt x="162" y="845"/>
                      <a:pt x="191" y="845"/>
                    </a:cubicBezTo>
                    <a:cubicBezTo>
                      <a:pt x="220" y="845"/>
                      <a:pt x="244" y="821"/>
                      <a:pt x="244" y="792"/>
                    </a:cubicBezTo>
                    <a:cubicBezTo>
                      <a:pt x="244" y="468"/>
                      <a:pt x="244" y="468"/>
                      <a:pt x="244" y="468"/>
                    </a:cubicBezTo>
                    <a:cubicBezTo>
                      <a:pt x="256" y="468"/>
                      <a:pt x="256" y="468"/>
                      <a:pt x="256" y="468"/>
                    </a:cubicBezTo>
                    <a:cubicBezTo>
                      <a:pt x="256" y="792"/>
                      <a:pt x="256" y="792"/>
                      <a:pt x="256" y="792"/>
                    </a:cubicBezTo>
                    <a:cubicBezTo>
                      <a:pt x="256" y="821"/>
                      <a:pt x="280" y="845"/>
                      <a:pt x="309" y="845"/>
                    </a:cubicBezTo>
                    <a:cubicBezTo>
                      <a:pt x="338" y="845"/>
                      <a:pt x="362" y="821"/>
                      <a:pt x="362" y="792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94" y="343"/>
                      <a:pt x="394" y="343"/>
                      <a:pt x="394" y="343"/>
                    </a:cubicBezTo>
                    <a:cubicBezTo>
                      <a:pt x="399" y="368"/>
                      <a:pt x="421" y="386"/>
                      <a:pt x="446" y="386"/>
                    </a:cubicBezTo>
                    <a:cubicBezTo>
                      <a:pt x="476" y="386"/>
                      <a:pt x="499" y="363"/>
                      <a:pt x="499" y="333"/>
                    </a:cubicBezTo>
                    <a:cubicBezTo>
                      <a:pt x="499" y="331"/>
                      <a:pt x="499" y="329"/>
                      <a:pt x="499" y="326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38" name="ïṡḷîḓè">
                <a:extLst>
                  <a:ext uri="{FF2B5EF4-FFF2-40B4-BE49-F238E27FC236}">
                    <a16:creationId xmlns:a16="http://schemas.microsoft.com/office/drawing/2014/main" id="{ED568618-20E8-474D-89F6-009CFA96FC1F}"/>
                  </a:ext>
                </a:extLst>
              </p:cNvPr>
              <p:cNvGrpSpPr/>
              <p:nvPr/>
            </p:nvGrpSpPr>
            <p:grpSpPr>
              <a:xfrm>
                <a:off x="7116643" y="1803633"/>
                <a:ext cx="5087548" cy="4213655"/>
                <a:chOff x="5410480" y="859866"/>
                <a:chExt cx="5545138" cy="4592638"/>
              </a:xfrm>
            </p:grpSpPr>
            <p:sp>
              <p:nvSpPr>
                <p:cNvPr id="39" name="íṧļîḍé">
                  <a:extLst>
                    <a:ext uri="{FF2B5EF4-FFF2-40B4-BE49-F238E27FC236}">
                      <a16:creationId xmlns:a16="http://schemas.microsoft.com/office/drawing/2014/main" id="{86F977ED-78A9-4101-AE39-9B8C8334251A}"/>
                    </a:ext>
                  </a:extLst>
                </p:cNvPr>
                <p:cNvSpPr/>
                <p:nvPr/>
              </p:nvSpPr>
              <p:spPr bwMode="auto">
                <a:xfrm>
                  <a:off x="7915555" y="945591"/>
                  <a:ext cx="3040063" cy="958850"/>
                </a:xfrm>
                <a:custGeom>
                  <a:avLst/>
                  <a:gdLst>
                    <a:gd name="T0" fmla="*/ 1915 w 1915"/>
                    <a:gd name="T1" fmla="*/ 561 h 604"/>
                    <a:gd name="T2" fmla="*/ 1909 w 1915"/>
                    <a:gd name="T3" fmla="*/ 0 h 604"/>
                    <a:gd name="T4" fmla="*/ 0 w 1915"/>
                    <a:gd name="T5" fmla="*/ 43 h 604"/>
                    <a:gd name="T6" fmla="*/ 8 w 1915"/>
                    <a:gd name="T7" fmla="*/ 604 h 604"/>
                    <a:gd name="T8" fmla="*/ 1915 w 1915"/>
                    <a:gd name="T9" fmla="*/ 561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5" h="604">
                      <a:moveTo>
                        <a:pt x="1915" y="561"/>
                      </a:moveTo>
                      <a:lnTo>
                        <a:pt x="1909" y="0"/>
                      </a:lnTo>
                      <a:lnTo>
                        <a:pt x="0" y="43"/>
                      </a:lnTo>
                      <a:lnTo>
                        <a:pt x="8" y="604"/>
                      </a:lnTo>
                      <a:lnTo>
                        <a:pt x="1915" y="56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" name="îŝ1iďé">
                  <a:extLst>
                    <a:ext uri="{FF2B5EF4-FFF2-40B4-BE49-F238E27FC236}">
                      <a16:creationId xmlns:a16="http://schemas.microsoft.com/office/drawing/2014/main" id="{34CE5DF9-42C8-476B-A573-93914FB7A137}"/>
                    </a:ext>
                  </a:extLst>
                </p:cNvPr>
                <p:cNvSpPr/>
                <p:nvPr/>
              </p:nvSpPr>
              <p:spPr bwMode="auto">
                <a:xfrm>
                  <a:off x="6234393" y="1274204"/>
                  <a:ext cx="323850" cy="906463"/>
                </a:xfrm>
                <a:custGeom>
                  <a:avLst/>
                  <a:gdLst>
                    <a:gd name="T0" fmla="*/ 50 w 134"/>
                    <a:gd name="T1" fmla="*/ 374 h 376"/>
                    <a:gd name="T2" fmla="*/ 50 w 134"/>
                    <a:gd name="T3" fmla="*/ 374 h 376"/>
                    <a:gd name="T4" fmla="*/ 2 w 134"/>
                    <a:gd name="T5" fmla="*/ 319 h 376"/>
                    <a:gd name="T6" fmla="*/ 29 w 134"/>
                    <a:gd name="T7" fmla="*/ 50 h 376"/>
                    <a:gd name="T8" fmla="*/ 84 w 134"/>
                    <a:gd name="T9" fmla="*/ 2 h 376"/>
                    <a:gd name="T10" fmla="*/ 132 w 134"/>
                    <a:gd name="T11" fmla="*/ 57 h 376"/>
                    <a:gd name="T12" fmla="*/ 105 w 134"/>
                    <a:gd name="T13" fmla="*/ 326 h 376"/>
                    <a:gd name="T14" fmla="*/ 50 w 134"/>
                    <a:gd name="T15" fmla="*/ 374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4" h="376">
                      <a:moveTo>
                        <a:pt x="50" y="374"/>
                      </a:moveTo>
                      <a:cubicBezTo>
                        <a:pt x="50" y="374"/>
                        <a:pt x="50" y="374"/>
                        <a:pt x="50" y="374"/>
                      </a:cubicBezTo>
                      <a:cubicBezTo>
                        <a:pt x="22" y="372"/>
                        <a:pt x="0" y="347"/>
                        <a:pt x="2" y="319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32" y="22"/>
                        <a:pt x="56" y="0"/>
                        <a:pt x="84" y="2"/>
                      </a:cubicBezTo>
                      <a:cubicBezTo>
                        <a:pt x="112" y="4"/>
                        <a:pt x="134" y="29"/>
                        <a:pt x="132" y="57"/>
                      </a:cubicBezTo>
                      <a:cubicBezTo>
                        <a:pt x="105" y="326"/>
                        <a:pt x="105" y="326"/>
                        <a:pt x="105" y="326"/>
                      </a:cubicBezTo>
                      <a:cubicBezTo>
                        <a:pt x="103" y="354"/>
                        <a:pt x="79" y="376"/>
                        <a:pt x="50" y="374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íśḷîḍe">
                  <a:extLst>
                    <a:ext uri="{FF2B5EF4-FFF2-40B4-BE49-F238E27FC236}">
                      <a16:creationId xmlns:a16="http://schemas.microsoft.com/office/drawing/2014/main" id="{DACE05BD-D0C2-4B4D-88D4-1195BD89B0F4}"/>
                    </a:ext>
                  </a:extLst>
                </p:cNvPr>
                <p:cNvSpPr/>
                <p:nvPr/>
              </p:nvSpPr>
              <p:spPr bwMode="auto">
                <a:xfrm>
                  <a:off x="6499505" y="1237691"/>
                  <a:ext cx="295275" cy="912813"/>
                </a:xfrm>
                <a:custGeom>
                  <a:avLst/>
                  <a:gdLst>
                    <a:gd name="T0" fmla="*/ 74 w 122"/>
                    <a:gd name="T1" fmla="*/ 375 h 378"/>
                    <a:gd name="T2" fmla="*/ 74 w 122"/>
                    <a:gd name="T3" fmla="*/ 375 h 378"/>
                    <a:gd name="T4" fmla="*/ 18 w 122"/>
                    <a:gd name="T5" fmla="*/ 329 h 378"/>
                    <a:gd name="T6" fmla="*/ 1 w 122"/>
                    <a:gd name="T7" fmla="*/ 59 h 378"/>
                    <a:gd name="T8" fmla="*/ 48 w 122"/>
                    <a:gd name="T9" fmla="*/ 3 h 378"/>
                    <a:gd name="T10" fmla="*/ 104 w 122"/>
                    <a:gd name="T11" fmla="*/ 49 h 378"/>
                    <a:gd name="T12" fmla="*/ 121 w 122"/>
                    <a:gd name="T13" fmla="*/ 319 h 378"/>
                    <a:gd name="T14" fmla="*/ 74 w 122"/>
                    <a:gd name="T15" fmla="*/ 375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378">
                      <a:moveTo>
                        <a:pt x="74" y="375"/>
                      </a:moveTo>
                      <a:cubicBezTo>
                        <a:pt x="74" y="375"/>
                        <a:pt x="74" y="375"/>
                        <a:pt x="74" y="375"/>
                      </a:cubicBezTo>
                      <a:cubicBezTo>
                        <a:pt x="46" y="378"/>
                        <a:pt x="20" y="357"/>
                        <a:pt x="18" y="32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0" y="31"/>
                        <a:pt x="20" y="5"/>
                        <a:pt x="48" y="3"/>
                      </a:cubicBezTo>
                      <a:cubicBezTo>
                        <a:pt x="76" y="0"/>
                        <a:pt x="101" y="21"/>
                        <a:pt x="104" y="49"/>
                      </a:cubicBezTo>
                      <a:cubicBezTo>
                        <a:pt x="121" y="319"/>
                        <a:pt x="121" y="319"/>
                        <a:pt x="121" y="319"/>
                      </a:cubicBezTo>
                      <a:cubicBezTo>
                        <a:pt x="122" y="348"/>
                        <a:pt x="102" y="373"/>
                        <a:pt x="74" y="375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íšļîḑê">
                  <a:extLst>
                    <a:ext uri="{FF2B5EF4-FFF2-40B4-BE49-F238E27FC236}">
                      <a16:creationId xmlns:a16="http://schemas.microsoft.com/office/drawing/2014/main" id="{EA054238-4005-433E-A10A-0FE4BB5DFC30}"/>
                    </a:ext>
                  </a:extLst>
                </p:cNvPr>
                <p:cNvSpPr/>
                <p:nvPr/>
              </p:nvSpPr>
              <p:spPr bwMode="auto">
                <a:xfrm>
                  <a:off x="6229630" y="1021791"/>
                  <a:ext cx="1193800" cy="896938"/>
                </a:xfrm>
                <a:custGeom>
                  <a:avLst/>
                  <a:gdLst>
                    <a:gd name="T0" fmla="*/ 752 w 752"/>
                    <a:gd name="T1" fmla="*/ 173 h 565"/>
                    <a:gd name="T2" fmla="*/ 275 w 752"/>
                    <a:gd name="T3" fmla="*/ 0 h 565"/>
                    <a:gd name="T4" fmla="*/ 0 w 752"/>
                    <a:gd name="T5" fmla="*/ 300 h 565"/>
                    <a:gd name="T6" fmla="*/ 9 w 752"/>
                    <a:gd name="T7" fmla="*/ 565 h 565"/>
                    <a:gd name="T8" fmla="*/ 652 w 752"/>
                    <a:gd name="T9" fmla="*/ 423 h 565"/>
                    <a:gd name="T10" fmla="*/ 752 w 752"/>
                    <a:gd name="T11" fmla="*/ 173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2" h="565">
                      <a:moveTo>
                        <a:pt x="752" y="173"/>
                      </a:moveTo>
                      <a:lnTo>
                        <a:pt x="275" y="0"/>
                      </a:lnTo>
                      <a:lnTo>
                        <a:pt x="0" y="300"/>
                      </a:lnTo>
                      <a:lnTo>
                        <a:pt x="9" y="565"/>
                      </a:lnTo>
                      <a:lnTo>
                        <a:pt x="652" y="423"/>
                      </a:lnTo>
                      <a:lnTo>
                        <a:pt x="752" y="173"/>
                      </a:ln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íṡḷíďé">
                  <a:extLst>
                    <a:ext uri="{FF2B5EF4-FFF2-40B4-BE49-F238E27FC236}">
                      <a16:creationId xmlns:a16="http://schemas.microsoft.com/office/drawing/2014/main" id="{3EA65286-0E15-4BC9-8DF2-7BFBE8501F95}"/>
                    </a:ext>
                  </a:extLst>
                </p:cNvPr>
                <p:cNvSpPr/>
                <p:nvPr/>
              </p:nvSpPr>
              <p:spPr bwMode="auto">
                <a:xfrm>
                  <a:off x="6553480" y="1166254"/>
                  <a:ext cx="493713" cy="896938"/>
                </a:xfrm>
                <a:custGeom>
                  <a:avLst/>
                  <a:gdLst>
                    <a:gd name="T0" fmla="*/ 166 w 205"/>
                    <a:gd name="T1" fmla="*/ 362 h 372"/>
                    <a:gd name="T2" fmla="*/ 166 w 205"/>
                    <a:gd name="T3" fmla="*/ 362 h 372"/>
                    <a:gd name="T4" fmla="*/ 99 w 205"/>
                    <a:gd name="T5" fmla="*/ 333 h 372"/>
                    <a:gd name="T6" fmla="*/ 10 w 205"/>
                    <a:gd name="T7" fmla="*/ 77 h 372"/>
                    <a:gd name="T8" fmla="*/ 39 w 205"/>
                    <a:gd name="T9" fmla="*/ 11 h 372"/>
                    <a:gd name="T10" fmla="*/ 106 w 205"/>
                    <a:gd name="T11" fmla="*/ 40 h 372"/>
                    <a:gd name="T12" fmla="*/ 195 w 205"/>
                    <a:gd name="T13" fmla="*/ 296 h 372"/>
                    <a:gd name="T14" fmla="*/ 166 w 205"/>
                    <a:gd name="T15" fmla="*/ 36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5" h="372">
                      <a:moveTo>
                        <a:pt x="166" y="362"/>
                      </a:moveTo>
                      <a:cubicBezTo>
                        <a:pt x="166" y="362"/>
                        <a:pt x="166" y="362"/>
                        <a:pt x="166" y="362"/>
                      </a:cubicBezTo>
                      <a:cubicBezTo>
                        <a:pt x="139" y="372"/>
                        <a:pt x="108" y="359"/>
                        <a:pt x="99" y="333"/>
                      </a:cubicBezTo>
                      <a:cubicBezTo>
                        <a:pt x="10" y="77"/>
                        <a:pt x="10" y="77"/>
                        <a:pt x="10" y="77"/>
                      </a:cubicBezTo>
                      <a:cubicBezTo>
                        <a:pt x="0" y="51"/>
                        <a:pt x="13" y="21"/>
                        <a:pt x="39" y="11"/>
                      </a:cubicBezTo>
                      <a:cubicBezTo>
                        <a:pt x="66" y="0"/>
                        <a:pt x="96" y="14"/>
                        <a:pt x="106" y="40"/>
                      </a:cubicBezTo>
                      <a:cubicBezTo>
                        <a:pt x="195" y="296"/>
                        <a:pt x="195" y="296"/>
                        <a:pt x="195" y="296"/>
                      </a:cubicBezTo>
                      <a:cubicBezTo>
                        <a:pt x="205" y="322"/>
                        <a:pt x="192" y="352"/>
                        <a:pt x="166" y="362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ïṧḷiḑe">
                  <a:extLst>
                    <a:ext uri="{FF2B5EF4-FFF2-40B4-BE49-F238E27FC236}">
                      <a16:creationId xmlns:a16="http://schemas.microsoft.com/office/drawing/2014/main" id="{E0B18158-03AD-47CA-A177-7A2CFBBD383E}"/>
                    </a:ext>
                  </a:extLst>
                </p:cNvPr>
                <p:cNvSpPr/>
                <p:nvPr/>
              </p:nvSpPr>
              <p:spPr bwMode="auto">
                <a:xfrm>
                  <a:off x="6524905" y="859866"/>
                  <a:ext cx="1041400" cy="588963"/>
                </a:xfrm>
                <a:custGeom>
                  <a:avLst/>
                  <a:gdLst>
                    <a:gd name="T0" fmla="*/ 428 w 432"/>
                    <a:gd name="T1" fmla="*/ 191 h 244"/>
                    <a:gd name="T2" fmla="*/ 428 w 432"/>
                    <a:gd name="T3" fmla="*/ 191 h 244"/>
                    <a:gd name="T4" fmla="*/ 368 w 432"/>
                    <a:gd name="T5" fmla="*/ 234 h 244"/>
                    <a:gd name="T6" fmla="*/ 47 w 432"/>
                    <a:gd name="T7" fmla="*/ 106 h 244"/>
                    <a:gd name="T8" fmla="*/ 5 w 432"/>
                    <a:gd name="T9" fmla="*/ 46 h 244"/>
                    <a:gd name="T10" fmla="*/ 64 w 432"/>
                    <a:gd name="T11" fmla="*/ 4 h 244"/>
                    <a:gd name="T12" fmla="*/ 385 w 432"/>
                    <a:gd name="T13" fmla="*/ 132 h 244"/>
                    <a:gd name="T14" fmla="*/ 428 w 432"/>
                    <a:gd name="T15" fmla="*/ 191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2" h="244">
                      <a:moveTo>
                        <a:pt x="428" y="191"/>
                      </a:moveTo>
                      <a:cubicBezTo>
                        <a:pt x="428" y="191"/>
                        <a:pt x="428" y="191"/>
                        <a:pt x="428" y="191"/>
                      </a:cubicBezTo>
                      <a:cubicBezTo>
                        <a:pt x="423" y="219"/>
                        <a:pt x="394" y="244"/>
                        <a:pt x="368" y="234"/>
                      </a:cubicBezTo>
                      <a:cubicBezTo>
                        <a:pt x="47" y="106"/>
                        <a:pt x="47" y="106"/>
                        <a:pt x="47" y="106"/>
                      </a:cubicBezTo>
                      <a:cubicBezTo>
                        <a:pt x="21" y="96"/>
                        <a:pt x="0" y="74"/>
                        <a:pt x="5" y="46"/>
                      </a:cubicBezTo>
                      <a:cubicBezTo>
                        <a:pt x="10" y="18"/>
                        <a:pt x="36" y="0"/>
                        <a:pt x="64" y="4"/>
                      </a:cubicBezTo>
                      <a:cubicBezTo>
                        <a:pt x="385" y="132"/>
                        <a:pt x="385" y="132"/>
                        <a:pt x="385" y="132"/>
                      </a:cubicBezTo>
                      <a:cubicBezTo>
                        <a:pt x="412" y="142"/>
                        <a:pt x="432" y="163"/>
                        <a:pt x="428" y="191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î$ḷiďé">
                  <a:extLst>
                    <a:ext uri="{FF2B5EF4-FFF2-40B4-BE49-F238E27FC236}">
                      <a16:creationId xmlns:a16="http://schemas.microsoft.com/office/drawing/2014/main" id="{B0154CAC-E695-4A5A-B583-5FAE39955BF8}"/>
                    </a:ext>
                  </a:extLst>
                </p:cNvPr>
                <p:cNvSpPr/>
                <p:nvPr/>
              </p:nvSpPr>
              <p:spPr bwMode="auto">
                <a:xfrm>
                  <a:off x="6118505" y="859866"/>
                  <a:ext cx="671513" cy="647700"/>
                </a:xfrm>
                <a:custGeom>
                  <a:avLst/>
                  <a:gdLst>
                    <a:gd name="T0" fmla="*/ 19 w 278"/>
                    <a:gd name="T1" fmla="*/ 244 h 269"/>
                    <a:gd name="T2" fmla="*/ 19 w 278"/>
                    <a:gd name="T3" fmla="*/ 244 h 269"/>
                    <a:gd name="T4" fmla="*/ 24 w 278"/>
                    <a:gd name="T5" fmla="*/ 172 h 269"/>
                    <a:gd name="T6" fmla="*/ 186 w 278"/>
                    <a:gd name="T7" fmla="*/ 20 h 269"/>
                    <a:gd name="T8" fmla="*/ 259 w 278"/>
                    <a:gd name="T9" fmla="*/ 25 h 269"/>
                    <a:gd name="T10" fmla="*/ 254 w 278"/>
                    <a:gd name="T11" fmla="*/ 97 h 269"/>
                    <a:gd name="T12" fmla="*/ 92 w 278"/>
                    <a:gd name="T13" fmla="*/ 249 h 269"/>
                    <a:gd name="T14" fmla="*/ 19 w 278"/>
                    <a:gd name="T15" fmla="*/ 244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8" h="269">
                      <a:moveTo>
                        <a:pt x="19" y="244"/>
                      </a:moveTo>
                      <a:cubicBezTo>
                        <a:pt x="19" y="244"/>
                        <a:pt x="19" y="244"/>
                        <a:pt x="19" y="244"/>
                      </a:cubicBezTo>
                      <a:cubicBezTo>
                        <a:pt x="0" y="223"/>
                        <a:pt x="3" y="191"/>
                        <a:pt x="24" y="172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07" y="0"/>
                        <a:pt x="241" y="3"/>
                        <a:pt x="259" y="25"/>
                      </a:cubicBezTo>
                      <a:cubicBezTo>
                        <a:pt x="278" y="46"/>
                        <a:pt x="276" y="79"/>
                        <a:pt x="254" y="97"/>
                      </a:cubicBezTo>
                      <a:cubicBezTo>
                        <a:pt x="92" y="249"/>
                        <a:pt x="92" y="249"/>
                        <a:pt x="92" y="249"/>
                      </a:cubicBezTo>
                      <a:cubicBezTo>
                        <a:pt x="71" y="269"/>
                        <a:pt x="38" y="266"/>
                        <a:pt x="19" y="244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îSḷíḓe">
                  <a:extLst>
                    <a:ext uri="{FF2B5EF4-FFF2-40B4-BE49-F238E27FC236}">
                      <a16:creationId xmlns:a16="http://schemas.microsoft.com/office/drawing/2014/main" id="{77669777-E37E-48EC-90B2-07FAD82BD667}"/>
                    </a:ext>
                  </a:extLst>
                </p:cNvPr>
                <p:cNvSpPr/>
                <p:nvPr/>
              </p:nvSpPr>
              <p:spPr bwMode="auto">
                <a:xfrm>
                  <a:off x="5977218" y="1251979"/>
                  <a:ext cx="401638" cy="908050"/>
                </a:xfrm>
                <a:custGeom>
                  <a:avLst/>
                  <a:gdLst>
                    <a:gd name="T0" fmla="*/ 47 w 167"/>
                    <a:gd name="T1" fmla="*/ 372 h 376"/>
                    <a:gd name="T2" fmla="*/ 47 w 167"/>
                    <a:gd name="T3" fmla="*/ 372 h 376"/>
                    <a:gd name="T4" fmla="*/ 6 w 167"/>
                    <a:gd name="T5" fmla="*/ 312 h 376"/>
                    <a:gd name="T6" fmla="*/ 61 w 167"/>
                    <a:gd name="T7" fmla="*/ 47 h 376"/>
                    <a:gd name="T8" fmla="*/ 121 w 167"/>
                    <a:gd name="T9" fmla="*/ 5 h 376"/>
                    <a:gd name="T10" fmla="*/ 163 w 167"/>
                    <a:gd name="T11" fmla="*/ 65 h 376"/>
                    <a:gd name="T12" fmla="*/ 107 w 167"/>
                    <a:gd name="T13" fmla="*/ 330 h 376"/>
                    <a:gd name="T14" fmla="*/ 47 w 167"/>
                    <a:gd name="T15" fmla="*/ 372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7" h="376">
                      <a:moveTo>
                        <a:pt x="47" y="372"/>
                      </a:moveTo>
                      <a:cubicBezTo>
                        <a:pt x="47" y="372"/>
                        <a:pt x="47" y="372"/>
                        <a:pt x="47" y="372"/>
                      </a:cubicBezTo>
                      <a:cubicBezTo>
                        <a:pt x="20" y="367"/>
                        <a:pt x="0" y="339"/>
                        <a:pt x="6" y="312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7" y="19"/>
                        <a:pt x="93" y="0"/>
                        <a:pt x="121" y="5"/>
                      </a:cubicBezTo>
                      <a:cubicBezTo>
                        <a:pt x="149" y="10"/>
                        <a:pt x="167" y="37"/>
                        <a:pt x="163" y="65"/>
                      </a:cubicBezTo>
                      <a:cubicBezTo>
                        <a:pt x="107" y="330"/>
                        <a:pt x="107" y="330"/>
                        <a:pt x="107" y="330"/>
                      </a:cubicBezTo>
                      <a:cubicBezTo>
                        <a:pt x="101" y="357"/>
                        <a:pt x="75" y="376"/>
                        <a:pt x="47" y="372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" name="íslidè">
                  <a:extLst>
                    <a:ext uri="{FF2B5EF4-FFF2-40B4-BE49-F238E27FC236}">
                      <a16:creationId xmlns:a16="http://schemas.microsoft.com/office/drawing/2014/main" id="{67095323-29E4-434D-8C65-0575C9729E01}"/>
                    </a:ext>
                  </a:extLst>
                </p:cNvPr>
                <p:cNvSpPr/>
                <p:nvPr/>
              </p:nvSpPr>
              <p:spPr bwMode="auto">
                <a:xfrm>
                  <a:off x="6575705" y="944004"/>
                  <a:ext cx="906463" cy="906463"/>
                </a:xfrm>
                <a:custGeom>
                  <a:avLst/>
                  <a:gdLst>
                    <a:gd name="T0" fmla="*/ 0 w 376"/>
                    <a:gd name="T1" fmla="*/ 129 h 376"/>
                    <a:gd name="T2" fmla="*/ 156 w 376"/>
                    <a:gd name="T3" fmla="*/ 282 h 376"/>
                    <a:gd name="T4" fmla="*/ 376 w 376"/>
                    <a:gd name="T5" fmla="*/ 269 h 376"/>
                    <a:gd name="T6" fmla="*/ 282 w 376"/>
                    <a:gd name="T7" fmla="*/ 91 h 376"/>
                    <a:gd name="T8" fmla="*/ 0 w 376"/>
                    <a:gd name="T9" fmla="*/ 129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6" h="376">
                      <a:moveTo>
                        <a:pt x="0" y="129"/>
                      </a:moveTo>
                      <a:cubicBezTo>
                        <a:pt x="47" y="140"/>
                        <a:pt x="236" y="189"/>
                        <a:pt x="156" y="282"/>
                      </a:cubicBezTo>
                      <a:cubicBezTo>
                        <a:pt x="76" y="376"/>
                        <a:pt x="376" y="269"/>
                        <a:pt x="376" y="269"/>
                      </a:cubicBezTo>
                      <a:cubicBezTo>
                        <a:pt x="282" y="91"/>
                        <a:pt x="282" y="91"/>
                        <a:pt x="282" y="91"/>
                      </a:cubicBezTo>
                      <a:cubicBezTo>
                        <a:pt x="282" y="91"/>
                        <a:pt x="116" y="0"/>
                        <a:pt x="0" y="129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" name="ïš1ïḋe">
                  <a:extLst>
                    <a:ext uri="{FF2B5EF4-FFF2-40B4-BE49-F238E27FC236}">
                      <a16:creationId xmlns:a16="http://schemas.microsoft.com/office/drawing/2014/main" id="{DAE7092D-FAC1-44D2-8F76-947912A04286}"/>
                    </a:ext>
                  </a:extLst>
                </p:cNvPr>
                <p:cNvSpPr/>
                <p:nvPr/>
              </p:nvSpPr>
              <p:spPr bwMode="auto">
                <a:xfrm>
                  <a:off x="7274205" y="1161491"/>
                  <a:ext cx="481013" cy="633413"/>
                </a:xfrm>
                <a:custGeom>
                  <a:avLst/>
                  <a:gdLst>
                    <a:gd name="T0" fmla="*/ 0 w 303"/>
                    <a:gd name="T1" fmla="*/ 3 h 399"/>
                    <a:gd name="T2" fmla="*/ 56 w 303"/>
                    <a:gd name="T3" fmla="*/ 398 h 399"/>
                    <a:gd name="T4" fmla="*/ 303 w 303"/>
                    <a:gd name="T5" fmla="*/ 399 h 399"/>
                    <a:gd name="T6" fmla="*/ 290 w 303"/>
                    <a:gd name="T7" fmla="*/ 0 h 399"/>
                    <a:gd name="T8" fmla="*/ 0 w 303"/>
                    <a:gd name="T9" fmla="*/ 3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3" h="399">
                      <a:moveTo>
                        <a:pt x="0" y="3"/>
                      </a:moveTo>
                      <a:lnTo>
                        <a:pt x="56" y="398"/>
                      </a:lnTo>
                      <a:lnTo>
                        <a:pt x="303" y="399"/>
                      </a:lnTo>
                      <a:lnTo>
                        <a:pt x="29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" name="ïsḷíḋe">
                  <a:extLst>
                    <a:ext uri="{FF2B5EF4-FFF2-40B4-BE49-F238E27FC236}">
                      <a16:creationId xmlns:a16="http://schemas.microsoft.com/office/drawing/2014/main" id="{9F15F816-98C7-4B56-BBCF-62797FCFC3C6}"/>
                    </a:ext>
                  </a:extLst>
                </p:cNvPr>
                <p:cNvSpPr/>
                <p:nvPr/>
              </p:nvSpPr>
              <p:spPr bwMode="auto">
                <a:xfrm>
                  <a:off x="5858155" y="1829829"/>
                  <a:ext cx="746125" cy="74771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i$ḷîḋe">
                  <a:extLst>
                    <a:ext uri="{FF2B5EF4-FFF2-40B4-BE49-F238E27FC236}">
                      <a16:creationId xmlns:a16="http://schemas.microsoft.com/office/drawing/2014/main" id="{22A016F8-385E-48A4-A2C2-AAF79757933B}"/>
                    </a:ext>
                  </a:extLst>
                </p:cNvPr>
                <p:cNvSpPr/>
                <p:nvPr/>
              </p:nvSpPr>
              <p:spPr bwMode="auto">
                <a:xfrm>
                  <a:off x="5410480" y="2666441"/>
                  <a:ext cx="1644650" cy="2786063"/>
                </a:xfrm>
                <a:custGeom>
                  <a:avLst/>
                  <a:gdLst>
                    <a:gd name="T0" fmla="*/ 681 w 682"/>
                    <a:gd name="T1" fmla="*/ 446 h 1155"/>
                    <a:gd name="T2" fmla="*/ 681 w 682"/>
                    <a:gd name="T3" fmla="*/ 438 h 1155"/>
                    <a:gd name="T4" fmla="*/ 610 w 682"/>
                    <a:gd name="T5" fmla="*/ 61 h 1155"/>
                    <a:gd name="T6" fmla="*/ 539 w 682"/>
                    <a:gd name="T7" fmla="*/ 0 h 1155"/>
                    <a:gd name="T8" fmla="*/ 142 w 682"/>
                    <a:gd name="T9" fmla="*/ 0 h 1155"/>
                    <a:gd name="T10" fmla="*/ 71 w 682"/>
                    <a:gd name="T11" fmla="*/ 61 h 1155"/>
                    <a:gd name="T12" fmla="*/ 0 w 682"/>
                    <a:gd name="T13" fmla="*/ 438 h 1155"/>
                    <a:gd name="T14" fmla="*/ 1 w 682"/>
                    <a:gd name="T15" fmla="*/ 446 h 1155"/>
                    <a:gd name="T16" fmla="*/ 0 w 682"/>
                    <a:gd name="T17" fmla="*/ 457 h 1155"/>
                    <a:gd name="T18" fmla="*/ 72 w 682"/>
                    <a:gd name="T19" fmla="*/ 529 h 1155"/>
                    <a:gd name="T20" fmla="*/ 143 w 682"/>
                    <a:gd name="T21" fmla="*/ 469 h 1155"/>
                    <a:gd name="T22" fmla="*/ 188 w 682"/>
                    <a:gd name="T23" fmla="*/ 189 h 1155"/>
                    <a:gd name="T24" fmla="*/ 187 w 682"/>
                    <a:gd name="T25" fmla="*/ 1083 h 1155"/>
                    <a:gd name="T26" fmla="*/ 260 w 682"/>
                    <a:gd name="T27" fmla="*/ 1155 h 1155"/>
                    <a:gd name="T28" fmla="*/ 332 w 682"/>
                    <a:gd name="T29" fmla="*/ 1083 h 1155"/>
                    <a:gd name="T30" fmla="*/ 332 w 682"/>
                    <a:gd name="T31" fmla="*/ 640 h 1155"/>
                    <a:gd name="T32" fmla="*/ 349 w 682"/>
                    <a:gd name="T33" fmla="*/ 640 h 1155"/>
                    <a:gd name="T34" fmla="*/ 349 w 682"/>
                    <a:gd name="T35" fmla="*/ 1083 h 1155"/>
                    <a:gd name="T36" fmla="*/ 422 w 682"/>
                    <a:gd name="T37" fmla="*/ 1155 h 1155"/>
                    <a:gd name="T38" fmla="*/ 494 w 682"/>
                    <a:gd name="T39" fmla="*/ 1083 h 1155"/>
                    <a:gd name="T40" fmla="*/ 493 w 682"/>
                    <a:gd name="T41" fmla="*/ 189 h 1155"/>
                    <a:gd name="T42" fmla="*/ 538 w 682"/>
                    <a:gd name="T43" fmla="*/ 470 h 1155"/>
                    <a:gd name="T44" fmla="*/ 609 w 682"/>
                    <a:gd name="T45" fmla="*/ 529 h 1155"/>
                    <a:gd name="T46" fmla="*/ 682 w 682"/>
                    <a:gd name="T47" fmla="*/ 457 h 1155"/>
                    <a:gd name="T48" fmla="*/ 681 w 682"/>
                    <a:gd name="T49" fmla="*/ 446 h 1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82" h="1155">
                      <a:moveTo>
                        <a:pt x="681" y="446"/>
                      </a:moveTo>
                      <a:cubicBezTo>
                        <a:pt x="682" y="444"/>
                        <a:pt x="682" y="441"/>
                        <a:pt x="681" y="438"/>
                      </a:cubicBezTo>
                      <a:cubicBezTo>
                        <a:pt x="610" y="61"/>
                        <a:pt x="610" y="61"/>
                        <a:pt x="610" y="61"/>
                      </a:cubicBezTo>
                      <a:cubicBezTo>
                        <a:pt x="605" y="26"/>
                        <a:pt x="575" y="0"/>
                        <a:pt x="539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07" y="0"/>
                        <a:pt x="77" y="26"/>
                        <a:pt x="71" y="61"/>
                      </a:cubicBezTo>
                      <a:cubicBezTo>
                        <a:pt x="0" y="438"/>
                        <a:pt x="0" y="438"/>
                        <a:pt x="0" y="438"/>
                      </a:cubicBezTo>
                      <a:cubicBezTo>
                        <a:pt x="0" y="441"/>
                        <a:pt x="0" y="444"/>
                        <a:pt x="1" y="446"/>
                      </a:cubicBezTo>
                      <a:cubicBezTo>
                        <a:pt x="0" y="450"/>
                        <a:pt x="0" y="453"/>
                        <a:pt x="0" y="457"/>
                      </a:cubicBezTo>
                      <a:cubicBezTo>
                        <a:pt x="0" y="496"/>
                        <a:pt x="32" y="529"/>
                        <a:pt x="72" y="529"/>
                      </a:cubicBezTo>
                      <a:cubicBezTo>
                        <a:pt x="107" y="529"/>
                        <a:pt x="137" y="504"/>
                        <a:pt x="143" y="469"/>
                      </a:cubicBezTo>
                      <a:cubicBezTo>
                        <a:pt x="188" y="189"/>
                        <a:pt x="188" y="189"/>
                        <a:pt x="188" y="189"/>
                      </a:cubicBezTo>
                      <a:cubicBezTo>
                        <a:pt x="187" y="1083"/>
                        <a:pt x="187" y="1083"/>
                        <a:pt x="187" y="1083"/>
                      </a:cubicBezTo>
                      <a:cubicBezTo>
                        <a:pt x="187" y="1123"/>
                        <a:pt x="220" y="1155"/>
                        <a:pt x="260" y="1155"/>
                      </a:cubicBezTo>
                      <a:cubicBezTo>
                        <a:pt x="300" y="1155"/>
                        <a:pt x="332" y="1122"/>
                        <a:pt x="332" y="1083"/>
                      </a:cubicBezTo>
                      <a:cubicBezTo>
                        <a:pt x="332" y="640"/>
                        <a:pt x="332" y="640"/>
                        <a:pt x="332" y="640"/>
                      </a:cubicBezTo>
                      <a:cubicBezTo>
                        <a:pt x="349" y="640"/>
                        <a:pt x="349" y="640"/>
                        <a:pt x="349" y="640"/>
                      </a:cubicBezTo>
                      <a:cubicBezTo>
                        <a:pt x="349" y="1083"/>
                        <a:pt x="349" y="1083"/>
                        <a:pt x="349" y="1083"/>
                      </a:cubicBezTo>
                      <a:cubicBezTo>
                        <a:pt x="349" y="1123"/>
                        <a:pt x="382" y="1155"/>
                        <a:pt x="422" y="1155"/>
                      </a:cubicBezTo>
                      <a:cubicBezTo>
                        <a:pt x="462" y="1155"/>
                        <a:pt x="494" y="1122"/>
                        <a:pt x="494" y="1083"/>
                      </a:cubicBezTo>
                      <a:cubicBezTo>
                        <a:pt x="493" y="189"/>
                        <a:pt x="493" y="189"/>
                        <a:pt x="493" y="189"/>
                      </a:cubicBezTo>
                      <a:cubicBezTo>
                        <a:pt x="538" y="470"/>
                        <a:pt x="538" y="470"/>
                        <a:pt x="538" y="470"/>
                      </a:cubicBezTo>
                      <a:cubicBezTo>
                        <a:pt x="545" y="504"/>
                        <a:pt x="574" y="529"/>
                        <a:pt x="609" y="529"/>
                      </a:cubicBezTo>
                      <a:cubicBezTo>
                        <a:pt x="649" y="529"/>
                        <a:pt x="682" y="496"/>
                        <a:pt x="682" y="457"/>
                      </a:cubicBezTo>
                      <a:cubicBezTo>
                        <a:pt x="682" y="453"/>
                        <a:pt x="681" y="450"/>
                        <a:pt x="681" y="4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í$ḻïḓé">
                  <a:extLst>
                    <a:ext uri="{FF2B5EF4-FFF2-40B4-BE49-F238E27FC236}">
                      <a16:creationId xmlns:a16="http://schemas.microsoft.com/office/drawing/2014/main" id="{C13BAC16-6E00-4984-9593-C5BF5112083E}"/>
                    </a:ext>
                  </a:extLst>
                </p:cNvPr>
                <p:cNvSpPr/>
                <p:nvPr/>
              </p:nvSpPr>
              <p:spPr bwMode="auto">
                <a:xfrm>
                  <a:off x="6177243" y="1112279"/>
                  <a:ext cx="1668463" cy="996950"/>
                </a:xfrm>
                <a:custGeom>
                  <a:avLst/>
                  <a:gdLst>
                    <a:gd name="T0" fmla="*/ 436 w 692"/>
                    <a:gd name="T1" fmla="*/ 65 h 413"/>
                    <a:gd name="T2" fmla="*/ 676 w 692"/>
                    <a:gd name="T3" fmla="*/ 169 h 413"/>
                    <a:gd name="T4" fmla="*/ 517 w 692"/>
                    <a:gd name="T5" fmla="*/ 347 h 413"/>
                    <a:gd name="T6" fmla="*/ 284 w 692"/>
                    <a:gd name="T7" fmla="*/ 346 h 413"/>
                    <a:gd name="T8" fmla="*/ 90 w 692"/>
                    <a:gd name="T9" fmla="*/ 404 h 413"/>
                    <a:gd name="T10" fmla="*/ 12 w 692"/>
                    <a:gd name="T11" fmla="*/ 369 h 413"/>
                    <a:gd name="T12" fmla="*/ 47 w 692"/>
                    <a:gd name="T13" fmla="*/ 291 h 413"/>
                    <a:gd name="T14" fmla="*/ 329 w 692"/>
                    <a:gd name="T15" fmla="*/ 206 h 413"/>
                    <a:gd name="T16" fmla="*/ 436 w 692"/>
                    <a:gd name="T17" fmla="*/ 65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2" h="413">
                      <a:moveTo>
                        <a:pt x="436" y="65"/>
                      </a:moveTo>
                      <a:cubicBezTo>
                        <a:pt x="521" y="0"/>
                        <a:pt x="660" y="94"/>
                        <a:pt x="676" y="169"/>
                      </a:cubicBezTo>
                      <a:cubicBezTo>
                        <a:pt x="692" y="245"/>
                        <a:pt x="625" y="342"/>
                        <a:pt x="517" y="347"/>
                      </a:cubicBezTo>
                      <a:cubicBezTo>
                        <a:pt x="395" y="352"/>
                        <a:pt x="412" y="307"/>
                        <a:pt x="284" y="346"/>
                      </a:cubicBezTo>
                      <a:cubicBezTo>
                        <a:pt x="90" y="404"/>
                        <a:pt x="90" y="404"/>
                        <a:pt x="90" y="404"/>
                      </a:cubicBezTo>
                      <a:cubicBezTo>
                        <a:pt x="58" y="413"/>
                        <a:pt x="24" y="400"/>
                        <a:pt x="12" y="369"/>
                      </a:cubicBezTo>
                      <a:cubicBezTo>
                        <a:pt x="0" y="337"/>
                        <a:pt x="16" y="302"/>
                        <a:pt x="47" y="291"/>
                      </a:cubicBezTo>
                      <a:cubicBezTo>
                        <a:pt x="329" y="206"/>
                        <a:pt x="329" y="206"/>
                        <a:pt x="329" y="206"/>
                      </a:cubicBezTo>
                      <a:cubicBezTo>
                        <a:pt x="346" y="161"/>
                        <a:pt x="382" y="106"/>
                        <a:pt x="436" y="65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iSļîdé">
                  <a:extLst>
                    <a:ext uri="{FF2B5EF4-FFF2-40B4-BE49-F238E27FC236}">
                      <a16:creationId xmlns:a16="http://schemas.microsoft.com/office/drawing/2014/main" id="{024DE4AE-0D72-4131-865C-AB5C0FA81779}"/>
                    </a:ext>
                  </a:extLst>
                </p:cNvPr>
                <p:cNvSpPr/>
                <p:nvPr/>
              </p:nvSpPr>
              <p:spPr bwMode="auto">
                <a:xfrm>
                  <a:off x="7667905" y="1093229"/>
                  <a:ext cx="268288" cy="815975"/>
                </a:xfrm>
                <a:custGeom>
                  <a:avLst/>
                  <a:gdLst>
                    <a:gd name="T0" fmla="*/ 0 w 169"/>
                    <a:gd name="T1" fmla="*/ 5 h 514"/>
                    <a:gd name="T2" fmla="*/ 12 w 169"/>
                    <a:gd name="T3" fmla="*/ 514 h 514"/>
                    <a:gd name="T4" fmla="*/ 169 w 169"/>
                    <a:gd name="T5" fmla="*/ 509 h 514"/>
                    <a:gd name="T6" fmla="*/ 158 w 169"/>
                    <a:gd name="T7" fmla="*/ 0 h 514"/>
                    <a:gd name="T8" fmla="*/ 0 w 169"/>
                    <a:gd name="T9" fmla="*/ 5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" h="514">
                      <a:moveTo>
                        <a:pt x="0" y="5"/>
                      </a:moveTo>
                      <a:lnTo>
                        <a:pt x="12" y="514"/>
                      </a:lnTo>
                      <a:lnTo>
                        <a:pt x="169" y="509"/>
                      </a:lnTo>
                      <a:lnTo>
                        <a:pt x="158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7" name="îṣ1îḍè">
              <a:extLst>
                <a:ext uri="{FF2B5EF4-FFF2-40B4-BE49-F238E27FC236}">
                  <a16:creationId xmlns:a16="http://schemas.microsoft.com/office/drawing/2014/main" id="{02D591E4-9298-421B-A5E2-2DEBB63D7C55}"/>
                </a:ext>
              </a:extLst>
            </p:cNvPr>
            <p:cNvGrpSpPr/>
            <p:nvPr/>
          </p:nvGrpSpPr>
          <p:grpSpPr>
            <a:xfrm>
              <a:off x="673100" y="1305904"/>
              <a:ext cx="4084380" cy="963597"/>
              <a:chOff x="6525364" y="1305904"/>
              <a:chExt cx="4084380" cy="963597"/>
            </a:xfrm>
          </p:grpSpPr>
          <p:sp>
            <p:nvSpPr>
              <p:cNvPr id="23" name="íṥḷidé">
                <a:extLst>
                  <a:ext uri="{FF2B5EF4-FFF2-40B4-BE49-F238E27FC236}">
                    <a16:creationId xmlns:a16="http://schemas.microsoft.com/office/drawing/2014/main" id="{6D937A8C-4AC3-4E87-B3CA-304D66182CF8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" name="iŝḻîḋê">
                <a:extLst>
                  <a:ext uri="{FF2B5EF4-FFF2-40B4-BE49-F238E27FC236}">
                    <a16:creationId xmlns:a16="http://schemas.microsoft.com/office/drawing/2014/main" id="{77D34BEF-A6FB-4707-A55D-9E090B895D6A}"/>
                  </a:ext>
                </a:extLst>
              </p:cNvPr>
              <p:cNvSpPr/>
              <p:nvPr/>
            </p:nvSpPr>
            <p:spPr bwMode="auto">
              <a:xfrm>
                <a:off x="6763804" y="1697463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5" name="ïśḻîḍé">
                <a:extLst>
                  <a:ext uri="{FF2B5EF4-FFF2-40B4-BE49-F238E27FC236}">
                    <a16:creationId xmlns:a16="http://schemas.microsoft.com/office/drawing/2014/main" id="{5882012D-36B7-4752-8DF3-5F001D81F3B7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01.Text here</a:t>
                </a:r>
              </a:p>
            </p:txBody>
          </p:sp>
        </p:grpSp>
        <p:grpSp>
          <p:nvGrpSpPr>
            <p:cNvPr id="8" name="ïś1ïḍe">
              <a:extLst>
                <a:ext uri="{FF2B5EF4-FFF2-40B4-BE49-F238E27FC236}">
                  <a16:creationId xmlns:a16="http://schemas.microsoft.com/office/drawing/2014/main" id="{FCA6D517-FA1A-4CAA-BB24-C02AD333071A}"/>
                </a:ext>
              </a:extLst>
            </p:cNvPr>
            <p:cNvGrpSpPr/>
            <p:nvPr/>
          </p:nvGrpSpPr>
          <p:grpSpPr>
            <a:xfrm>
              <a:off x="673100" y="2551219"/>
              <a:ext cx="4084380" cy="963597"/>
              <a:chOff x="6525364" y="2551219"/>
              <a:chExt cx="4084380" cy="963597"/>
            </a:xfrm>
          </p:grpSpPr>
          <p:sp>
            <p:nvSpPr>
              <p:cNvPr id="20" name="íŝḻïďê">
                <a:extLst>
                  <a:ext uri="{FF2B5EF4-FFF2-40B4-BE49-F238E27FC236}">
                    <a16:creationId xmlns:a16="http://schemas.microsoft.com/office/drawing/2014/main" id="{37A9E7C8-A0C9-42A5-84D4-6F8C4AAEC5E4}"/>
                  </a:ext>
                </a:extLst>
              </p:cNvPr>
              <p:cNvSpPr/>
              <p:nvPr/>
            </p:nvSpPr>
            <p:spPr>
              <a:xfrm>
                <a:off x="6525364" y="2666071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" name="îş1îḓè">
                <a:extLst>
                  <a:ext uri="{FF2B5EF4-FFF2-40B4-BE49-F238E27FC236}">
                    <a16:creationId xmlns:a16="http://schemas.microsoft.com/office/drawing/2014/main" id="{29352569-B602-4479-AAE3-B0BF41EEC0D2}"/>
                  </a:ext>
                </a:extLst>
              </p:cNvPr>
              <p:cNvSpPr/>
              <p:nvPr/>
            </p:nvSpPr>
            <p:spPr bwMode="auto">
              <a:xfrm>
                <a:off x="6763804" y="2942778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î$ḻiďé">
                <a:extLst>
                  <a:ext uri="{FF2B5EF4-FFF2-40B4-BE49-F238E27FC236}">
                    <a16:creationId xmlns:a16="http://schemas.microsoft.com/office/drawing/2014/main" id="{8E686CDA-D244-47A5-97BA-96BBD1D141DF}"/>
                  </a:ext>
                </a:extLst>
              </p:cNvPr>
              <p:cNvSpPr txBox="1"/>
              <p:nvPr/>
            </p:nvSpPr>
            <p:spPr bwMode="auto">
              <a:xfrm>
                <a:off x="6763804" y="2551219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02.Text here</a:t>
                </a:r>
              </a:p>
            </p:txBody>
          </p:sp>
        </p:grpSp>
        <p:grpSp>
          <p:nvGrpSpPr>
            <p:cNvPr id="9" name="íṣḷiḋè">
              <a:extLst>
                <a:ext uri="{FF2B5EF4-FFF2-40B4-BE49-F238E27FC236}">
                  <a16:creationId xmlns:a16="http://schemas.microsoft.com/office/drawing/2014/main" id="{20287CFA-A58F-4484-A99C-48A78990F535}"/>
                </a:ext>
              </a:extLst>
            </p:cNvPr>
            <p:cNvGrpSpPr/>
            <p:nvPr/>
          </p:nvGrpSpPr>
          <p:grpSpPr>
            <a:xfrm>
              <a:off x="673100" y="3768884"/>
              <a:ext cx="4084380" cy="963597"/>
              <a:chOff x="6525364" y="3768884"/>
              <a:chExt cx="4084380" cy="963597"/>
            </a:xfrm>
          </p:grpSpPr>
          <p:sp>
            <p:nvSpPr>
              <p:cNvPr id="17" name="íṧ1iḑè">
                <a:extLst>
                  <a:ext uri="{FF2B5EF4-FFF2-40B4-BE49-F238E27FC236}">
                    <a16:creationId xmlns:a16="http://schemas.microsoft.com/office/drawing/2014/main" id="{836B405C-2322-4104-8624-89AF0F278FC5}"/>
                  </a:ext>
                </a:extLst>
              </p:cNvPr>
              <p:cNvSpPr/>
              <p:nvPr/>
            </p:nvSpPr>
            <p:spPr>
              <a:xfrm>
                <a:off x="6525364" y="3883736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" name="íŝ1idè">
                <a:extLst>
                  <a:ext uri="{FF2B5EF4-FFF2-40B4-BE49-F238E27FC236}">
                    <a16:creationId xmlns:a16="http://schemas.microsoft.com/office/drawing/2014/main" id="{FFB536F0-D273-46E4-8E22-7E2DF211CE4E}"/>
                  </a:ext>
                </a:extLst>
              </p:cNvPr>
              <p:cNvSpPr/>
              <p:nvPr/>
            </p:nvSpPr>
            <p:spPr bwMode="auto">
              <a:xfrm>
                <a:off x="6763804" y="4160443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9" name="ïṡļïdè">
                <a:extLst>
                  <a:ext uri="{FF2B5EF4-FFF2-40B4-BE49-F238E27FC236}">
                    <a16:creationId xmlns:a16="http://schemas.microsoft.com/office/drawing/2014/main" id="{4F22A8D9-6218-4C6F-A9FE-30524D917510}"/>
                  </a:ext>
                </a:extLst>
              </p:cNvPr>
              <p:cNvSpPr txBox="1"/>
              <p:nvPr/>
            </p:nvSpPr>
            <p:spPr bwMode="auto">
              <a:xfrm>
                <a:off x="6763804" y="376888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</a:p>
            </p:txBody>
          </p:sp>
        </p:grpSp>
        <p:grpSp>
          <p:nvGrpSpPr>
            <p:cNvPr id="10" name="iṥ1iḍé">
              <a:extLst>
                <a:ext uri="{FF2B5EF4-FFF2-40B4-BE49-F238E27FC236}">
                  <a16:creationId xmlns:a16="http://schemas.microsoft.com/office/drawing/2014/main" id="{2F2F4EE9-18D2-4075-B4C0-A049B2DDF259}"/>
                </a:ext>
              </a:extLst>
            </p:cNvPr>
            <p:cNvGrpSpPr/>
            <p:nvPr/>
          </p:nvGrpSpPr>
          <p:grpSpPr>
            <a:xfrm>
              <a:off x="673100" y="4985403"/>
              <a:ext cx="4084380" cy="963597"/>
              <a:chOff x="6525364" y="4985403"/>
              <a:chExt cx="4084380" cy="963597"/>
            </a:xfrm>
          </p:grpSpPr>
          <p:sp>
            <p:nvSpPr>
              <p:cNvPr id="14" name="ïṩḷiḓe">
                <a:extLst>
                  <a:ext uri="{FF2B5EF4-FFF2-40B4-BE49-F238E27FC236}">
                    <a16:creationId xmlns:a16="http://schemas.microsoft.com/office/drawing/2014/main" id="{244DD672-B4BB-4AAA-8E51-2B4C41B2D566}"/>
                  </a:ext>
                </a:extLst>
              </p:cNvPr>
              <p:cNvSpPr/>
              <p:nvPr/>
            </p:nvSpPr>
            <p:spPr>
              <a:xfrm>
                <a:off x="6525364" y="5100255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" name="îṩ1îde">
                <a:extLst>
                  <a:ext uri="{FF2B5EF4-FFF2-40B4-BE49-F238E27FC236}">
                    <a16:creationId xmlns:a16="http://schemas.microsoft.com/office/drawing/2014/main" id="{3AB732EA-B8FE-4FC8-83A6-BEEA0CB49A57}"/>
                  </a:ext>
                </a:extLst>
              </p:cNvPr>
              <p:cNvSpPr/>
              <p:nvPr/>
            </p:nvSpPr>
            <p:spPr bwMode="auto">
              <a:xfrm>
                <a:off x="6763804" y="5376962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ïŝľiḋé">
                <a:extLst>
                  <a:ext uri="{FF2B5EF4-FFF2-40B4-BE49-F238E27FC236}">
                    <a16:creationId xmlns:a16="http://schemas.microsoft.com/office/drawing/2014/main" id="{AC3A8387-2BD3-45CF-845F-F29C10CC0866}"/>
                  </a:ext>
                </a:extLst>
              </p:cNvPr>
              <p:cNvSpPr txBox="1"/>
              <p:nvPr/>
            </p:nvSpPr>
            <p:spPr bwMode="auto">
              <a:xfrm>
                <a:off x="6763804" y="4985403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04.Text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7EA22A3-0526-49B3-8D8E-719A6D9091C1}"/>
                </a:ext>
              </a:extLst>
            </p:cNvPr>
            <p:cNvCxnSpPr/>
            <p:nvPr/>
          </p:nvCxnSpPr>
          <p:spPr>
            <a:xfrm>
              <a:off x="1022480" y="2394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1801A7E-ADD9-45B1-A7B7-EDF75155374D}"/>
                </a:ext>
              </a:extLst>
            </p:cNvPr>
            <p:cNvCxnSpPr/>
            <p:nvPr/>
          </p:nvCxnSpPr>
          <p:spPr>
            <a:xfrm>
              <a:off x="1022480" y="3609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20DE2C8-E3D8-4F70-AE36-85398C6D3FFF}"/>
                </a:ext>
              </a:extLst>
            </p:cNvPr>
            <p:cNvCxnSpPr/>
            <p:nvPr/>
          </p:nvCxnSpPr>
          <p:spPr>
            <a:xfrm>
              <a:off x="1022480" y="4824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845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4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1" name="96b6bdb5-7179-4b1d-b175-75f2418367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4B4117B-E945-4661-99E4-DF5587713FCB}"/>
              </a:ext>
            </a:extLst>
          </p:cNvPr>
          <p:cNvGrpSpPr>
            <a:grpSpLocks noChangeAspect="1"/>
          </p:cNvGrpSpPr>
          <p:nvPr/>
        </p:nvGrpSpPr>
        <p:grpSpPr>
          <a:xfrm>
            <a:off x="671743" y="1137300"/>
            <a:ext cx="10848513" cy="4996800"/>
            <a:chOff x="669925" y="1137300"/>
            <a:chExt cx="10848513" cy="4996800"/>
          </a:xfrm>
        </p:grpSpPr>
        <p:grpSp>
          <p:nvGrpSpPr>
            <p:cNvPr id="52" name="işļïḓe">
              <a:extLst>
                <a:ext uri="{FF2B5EF4-FFF2-40B4-BE49-F238E27FC236}">
                  <a16:creationId xmlns:a16="http://schemas.microsoft.com/office/drawing/2014/main" id="{B44D1572-EDA7-42C2-85E5-36469EBC0A2E}"/>
                </a:ext>
              </a:extLst>
            </p:cNvPr>
            <p:cNvGrpSpPr/>
            <p:nvPr/>
          </p:nvGrpSpPr>
          <p:grpSpPr>
            <a:xfrm>
              <a:off x="1315360" y="1137300"/>
              <a:ext cx="9561282" cy="3268145"/>
              <a:chOff x="1315360" y="1468342"/>
              <a:chExt cx="9561282" cy="3268145"/>
            </a:xfrm>
          </p:grpSpPr>
          <p:sp>
            <p:nvSpPr>
              <p:cNvPr id="74" name="ïṧļïḓê">
                <a:extLst>
                  <a:ext uri="{FF2B5EF4-FFF2-40B4-BE49-F238E27FC236}">
                    <a16:creationId xmlns:a16="http://schemas.microsoft.com/office/drawing/2014/main" id="{36F8E3D0-77F7-4C35-964A-2DEB08FAFEAB}"/>
                  </a:ext>
                </a:extLst>
              </p:cNvPr>
              <p:cNvSpPr/>
              <p:nvPr/>
            </p:nvSpPr>
            <p:spPr>
              <a:xfrm>
                <a:off x="1315360" y="4695128"/>
                <a:ext cx="9561282" cy="413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5" name="íşḷîdè">
                <a:extLst>
                  <a:ext uri="{FF2B5EF4-FFF2-40B4-BE49-F238E27FC236}">
                    <a16:creationId xmlns:a16="http://schemas.microsoft.com/office/drawing/2014/main" id="{A96D93EE-409A-47AB-954A-01CB966EF6A2}"/>
                  </a:ext>
                </a:extLst>
              </p:cNvPr>
              <p:cNvSpPr/>
              <p:nvPr/>
            </p:nvSpPr>
            <p:spPr bwMode="auto">
              <a:xfrm>
                <a:off x="1509462" y="4601857"/>
                <a:ext cx="764423" cy="9327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6" name="išļíḍe">
                <a:extLst>
                  <a:ext uri="{FF2B5EF4-FFF2-40B4-BE49-F238E27FC236}">
                    <a16:creationId xmlns:a16="http://schemas.microsoft.com/office/drawing/2014/main" id="{FDA0C40A-D398-47F0-8596-8BB50431B4E7}"/>
                  </a:ext>
                </a:extLst>
              </p:cNvPr>
              <p:cNvSpPr/>
              <p:nvPr/>
            </p:nvSpPr>
            <p:spPr bwMode="auto">
              <a:xfrm>
                <a:off x="2273885" y="4465337"/>
                <a:ext cx="764423" cy="22979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7" name="išḻíďe">
                <a:extLst>
                  <a:ext uri="{FF2B5EF4-FFF2-40B4-BE49-F238E27FC236}">
                    <a16:creationId xmlns:a16="http://schemas.microsoft.com/office/drawing/2014/main" id="{AC0E056C-BC59-4DAA-BE19-2873310B9D24}"/>
                  </a:ext>
                </a:extLst>
              </p:cNvPr>
              <p:cNvSpPr/>
              <p:nvPr/>
            </p:nvSpPr>
            <p:spPr bwMode="auto">
              <a:xfrm>
                <a:off x="3038308" y="4368970"/>
                <a:ext cx="764423" cy="326157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8" name="ïṧľïdê">
                <a:extLst>
                  <a:ext uri="{FF2B5EF4-FFF2-40B4-BE49-F238E27FC236}">
                    <a16:creationId xmlns:a16="http://schemas.microsoft.com/office/drawing/2014/main" id="{02EBA665-1019-4BE3-895C-A162165EEC73}"/>
                  </a:ext>
                </a:extLst>
              </p:cNvPr>
              <p:cNvSpPr/>
              <p:nvPr/>
            </p:nvSpPr>
            <p:spPr bwMode="auto">
              <a:xfrm>
                <a:off x="3802731" y="4200329"/>
                <a:ext cx="764423" cy="49479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9" name="iṧḻîḓe">
                <a:extLst>
                  <a:ext uri="{FF2B5EF4-FFF2-40B4-BE49-F238E27FC236}">
                    <a16:creationId xmlns:a16="http://schemas.microsoft.com/office/drawing/2014/main" id="{5F7B3363-302A-456A-BE29-E7E4EB5132CD}"/>
                  </a:ext>
                </a:extLst>
              </p:cNvPr>
              <p:cNvSpPr/>
              <p:nvPr/>
            </p:nvSpPr>
            <p:spPr bwMode="auto">
              <a:xfrm>
                <a:off x="4567154" y="4055777"/>
                <a:ext cx="764423" cy="63934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0" name="ïsľíḑé">
                <a:extLst>
                  <a:ext uri="{FF2B5EF4-FFF2-40B4-BE49-F238E27FC236}">
                    <a16:creationId xmlns:a16="http://schemas.microsoft.com/office/drawing/2014/main" id="{33FAC9C6-A73E-42DA-A784-51E35ACF3880}"/>
                  </a:ext>
                </a:extLst>
              </p:cNvPr>
              <p:cNvSpPr/>
              <p:nvPr/>
            </p:nvSpPr>
            <p:spPr bwMode="auto">
              <a:xfrm>
                <a:off x="5331577" y="3895166"/>
                <a:ext cx="764423" cy="79996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1" name="ïSľídé">
                <a:extLst>
                  <a:ext uri="{FF2B5EF4-FFF2-40B4-BE49-F238E27FC236}">
                    <a16:creationId xmlns:a16="http://schemas.microsoft.com/office/drawing/2014/main" id="{1F00331D-6802-44B7-B809-85C0DC4A2F07}"/>
                  </a:ext>
                </a:extLst>
              </p:cNvPr>
              <p:cNvSpPr/>
              <p:nvPr/>
            </p:nvSpPr>
            <p:spPr bwMode="auto">
              <a:xfrm>
                <a:off x="6096000" y="3782739"/>
                <a:ext cx="764423" cy="91238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2" name="íṡliḍe">
                <a:extLst>
                  <a:ext uri="{FF2B5EF4-FFF2-40B4-BE49-F238E27FC236}">
                    <a16:creationId xmlns:a16="http://schemas.microsoft.com/office/drawing/2014/main" id="{B50E7A88-6790-437A-8B6B-60D72F09D3A4}"/>
                  </a:ext>
                </a:extLst>
              </p:cNvPr>
              <p:cNvSpPr/>
              <p:nvPr/>
            </p:nvSpPr>
            <p:spPr bwMode="auto">
              <a:xfrm>
                <a:off x="6860423" y="3525760"/>
                <a:ext cx="764423" cy="1169367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3" name="îṩḻídê">
                <a:extLst>
                  <a:ext uri="{FF2B5EF4-FFF2-40B4-BE49-F238E27FC236}">
                    <a16:creationId xmlns:a16="http://schemas.microsoft.com/office/drawing/2014/main" id="{48EBCA0B-446D-4BE9-8846-683FB34F779E}"/>
                  </a:ext>
                </a:extLst>
              </p:cNvPr>
              <p:cNvSpPr/>
              <p:nvPr/>
            </p:nvSpPr>
            <p:spPr bwMode="auto">
              <a:xfrm>
                <a:off x="7624846" y="3271145"/>
                <a:ext cx="764423" cy="1423982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4" name="îṩḷïḑè">
                <a:extLst>
                  <a:ext uri="{FF2B5EF4-FFF2-40B4-BE49-F238E27FC236}">
                    <a16:creationId xmlns:a16="http://schemas.microsoft.com/office/drawing/2014/main" id="{185104B9-7D58-48A6-8BA9-FE033A3C6595}"/>
                  </a:ext>
                </a:extLst>
              </p:cNvPr>
              <p:cNvSpPr/>
              <p:nvPr/>
            </p:nvSpPr>
            <p:spPr bwMode="auto">
              <a:xfrm>
                <a:off x="8389269" y="2931498"/>
                <a:ext cx="764423" cy="176362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5" name="íṥlíḍè">
                <a:extLst>
                  <a:ext uri="{FF2B5EF4-FFF2-40B4-BE49-F238E27FC236}">
                    <a16:creationId xmlns:a16="http://schemas.microsoft.com/office/drawing/2014/main" id="{31DA5F2B-2044-439B-A9DC-AF2E23084F03}"/>
                  </a:ext>
                </a:extLst>
              </p:cNvPr>
              <p:cNvSpPr/>
              <p:nvPr/>
            </p:nvSpPr>
            <p:spPr bwMode="auto">
              <a:xfrm>
                <a:off x="9153692" y="2578153"/>
                <a:ext cx="764423" cy="2116975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6" name="îšľíḑê">
                <a:extLst>
                  <a:ext uri="{FF2B5EF4-FFF2-40B4-BE49-F238E27FC236}">
                    <a16:creationId xmlns:a16="http://schemas.microsoft.com/office/drawing/2014/main" id="{09128848-74BA-4D6A-9D6C-2E774C40638D}"/>
                  </a:ext>
                </a:extLst>
              </p:cNvPr>
              <p:cNvSpPr/>
              <p:nvPr/>
            </p:nvSpPr>
            <p:spPr bwMode="auto">
              <a:xfrm>
                <a:off x="9918115" y="2240868"/>
                <a:ext cx="764423" cy="245425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87" name="i$ļiḋè">
                <a:extLst>
                  <a:ext uri="{FF2B5EF4-FFF2-40B4-BE49-F238E27FC236}">
                    <a16:creationId xmlns:a16="http://schemas.microsoft.com/office/drawing/2014/main" id="{9FCCBB83-6009-4E3F-A353-D92AC78EC5C5}"/>
                  </a:ext>
                </a:extLst>
              </p:cNvPr>
              <p:cNvGrpSpPr/>
              <p:nvPr/>
            </p:nvGrpSpPr>
            <p:grpSpPr>
              <a:xfrm>
                <a:off x="1662452" y="3850054"/>
                <a:ext cx="458437" cy="458438"/>
                <a:chOff x="1513298" y="2362416"/>
                <a:chExt cx="648000" cy="648000"/>
              </a:xfrm>
            </p:grpSpPr>
            <p:sp>
              <p:nvSpPr>
                <p:cNvPr id="91" name="ïṡļîḋê">
                  <a:extLst>
                    <a:ext uri="{FF2B5EF4-FFF2-40B4-BE49-F238E27FC236}">
                      <a16:creationId xmlns:a16="http://schemas.microsoft.com/office/drawing/2014/main" id="{A7EE52A1-5BE0-4067-B7CB-DC5DB858B927}"/>
                    </a:ext>
                  </a:extLst>
                </p:cNvPr>
                <p:cNvSpPr/>
                <p:nvPr/>
              </p:nvSpPr>
              <p:spPr>
                <a:xfrm rot="8100000">
                  <a:off x="1513298" y="2362416"/>
                  <a:ext cx="648000" cy="6480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92" name="îšľïdè">
                  <a:extLst>
                    <a:ext uri="{FF2B5EF4-FFF2-40B4-BE49-F238E27FC236}">
                      <a16:creationId xmlns:a16="http://schemas.microsoft.com/office/drawing/2014/main" id="{E9B841B9-559F-4D94-8646-2836FB445D32}"/>
                    </a:ext>
                  </a:extLst>
                </p:cNvPr>
                <p:cNvSpPr txBox="1"/>
                <p:nvPr/>
              </p:nvSpPr>
              <p:spPr>
                <a:xfrm>
                  <a:off x="1524890" y="2480218"/>
                  <a:ext cx="585041" cy="43504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AU" sz="1400" b="1">
                      <a:solidFill>
                        <a:schemeClr val="bg1"/>
                      </a:solidFill>
                    </a:rPr>
                    <a:t>1K</a:t>
                  </a:r>
                </a:p>
              </p:txBody>
            </p:sp>
          </p:grpSp>
          <p:grpSp>
            <p:nvGrpSpPr>
              <p:cNvPr id="88" name="ï$ļíḓé">
                <a:extLst>
                  <a:ext uri="{FF2B5EF4-FFF2-40B4-BE49-F238E27FC236}">
                    <a16:creationId xmlns:a16="http://schemas.microsoft.com/office/drawing/2014/main" id="{5C022774-F64A-4890-B9BD-EFCAC89989AF}"/>
                  </a:ext>
                </a:extLst>
              </p:cNvPr>
              <p:cNvGrpSpPr/>
              <p:nvPr/>
            </p:nvGrpSpPr>
            <p:grpSpPr>
              <a:xfrm>
                <a:off x="10071108" y="1468342"/>
                <a:ext cx="458437" cy="458438"/>
                <a:chOff x="1513298" y="2362416"/>
                <a:chExt cx="648000" cy="648000"/>
              </a:xfrm>
            </p:grpSpPr>
            <p:sp>
              <p:nvSpPr>
                <p:cNvPr id="89" name="iŝ1íḓe">
                  <a:extLst>
                    <a:ext uri="{FF2B5EF4-FFF2-40B4-BE49-F238E27FC236}">
                      <a16:creationId xmlns:a16="http://schemas.microsoft.com/office/drawing/2014/main" id="{DF5A9957-3224-4B87-BE30-E11DD91F43CB}"/>
                    </a:ext>
                  </a:extLst>
                </p:cNvPr>
                <p:cNvSpPr/>
                <p:nvPr/>
              </p:nvSpPr>
              <p:spPr>
                <a:xfrm rot="8100000">
                  <a:off x="1513298" y="2362416"/>
                  <a:ext cx="648000" cy="6480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90" name="îšļiďé">
                  <a:extLst>
                    <a:ext uri="{FF2B5EF4-FFF2-40B4-BE49-F238E27FC236}">
                      <a16:creationId xmlns:a16="http://schemas.microsoft.com/office/drawing/2014/main" id="{8026F1DC-603E-4412-8AAB-00FE07D70B2B}"/>
                    </a:ext>
                  </a:extLst>
                </p:cNvPr>
                <p:cNvSpPr txBox="1"/>
                <p:nvPr/>
              </p:nvSpPr>
              <p:spPr>
                <a:xfrm>
                  <a:off x="1544775" y="2460333"/>
                  <a:ext cx="585041" cy="43504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AU" sz="1400" b="1">
                      <a:solidFill>
                        <a:schemeClr val="bg1"/>
                      </a:solidFill>
                    </a:rPr>
                    <a:t>9K</a:t>
                  </a:r>
                </a:p>
              </p:txBody>
            </p:sp>
          </p:grpSp>
        </p:grpSp>
        <p:sp>
          <p:nvSpPr>
            <p:cNvPr id="53" name="ísḻiḑè">
              <a:extLst>
                <a:ext uri="{FF2B5EF4-FFF2-40B4-BE49-F238E27FC236}">
                  <a16:creationId xmlns:a16="http://schemas.microsoft.com/office/drawing/2014/main" id="{11C1DD90-2CF2-4249-A05B-12952BE914E7}"/>
                </a:ext>
              </a:extLst>
            </p:cNvPr>
            <p:cNvSpPr/>
            <p:nvPr/>
          </p:nvSpPr>
          <p:spPr bwMode="auto">
            <a:xfrm>
              <a:off x="673163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54" name="ï$ḻiḑé">
              <a:extLst>
                <a:ext uri="{FF2B5EF4-FFF2-40B4-BE49-F238E27FC236}">
                  <a16:creationId xmlns:a16="http://schemas.microsoft.com/office/drawing/2014/main" id="{6E51F129-5438-407D-B705-4BBDBB276E6B}"/>
                </a:ext>
              </a:extLst>
            </p:cNvPr>
            <p:cNvSpPr/>
            <p:nvPr/>
          </p:nvSpPr>
          <p:spPr bwMode="auto">
            <a:xfrm>
              <a:off x="2509890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55" name="íšlïḍé">
              <a:extLst>
                <a:ext uri="{FF2B5EF4-FFF2-40B4-BE49-F238E27FC236}">
                  <a16:creationId xmlns:a16="http://schemas.microsoft.com/office/drawing/2014/main" id="{0DA2946F-D175-4EA5-B909-1A2D095E48F1}"/>
                </a:ext>
              </a:extLst>
            </p:cNvPr>
            <p:cNvSpPr/>
            <p:nvPr/>
          </p:nvSpPr>
          <p:spPr bwMode="auto">
            <a:xfrm>
              <a:off x="4346618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56" name="ïŝľïḋê">
              <a:extLst>
                <a:ext uri="{FF2B5EF4-FFF2-40B4-BE49-F238E27FC236}">
                  <a16:creationId xmlns:a16="http://schemas.microsoft.com/office/drawing/2014/main" id="{814166B3-5FBD-4488-9ABE-C3939A1361D7}"/>
                </a:ext>
              </a:extLst>
            </p:cNvPr>
            <p:cNvSpPr/>
            <p:nvPr/>
          </p:nvSpPr>
          <p:spPr bwMode="auto">
            <a:xfrm>
              <a:off x="6183346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57" name="iś1íḑé">
              <a:extLst>
                <a:ext uri="{FF2B5EF4-FFF2-40B4-BE49-F238E27FC236}">
                  <a16:creationId xmlns:a16="http://schemas.microsoft.com/office/drawing/2014/main" id="{90D7C475-1ED3-413F-997C-BD6FF2FB4A87}"/>
                </a:ext>
              </a:extLst>
            </p:cNvPr>
            <p:cNvSpPr/>
            <p:nvPr/>
          </p:nvSpPr>
          <p:spPr bwMode="auto">
            <a:xfrm>
              <a:off x="8020075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58" name="íŝľiḋe">
              <a:extLst>
                <a:ext uri="{FF2B5EF4-FFF2-40B4-BE49-F238E27FC236}">
                  <a16:creationId xmlns:a16="http://schemas.microsoft.com/office/drawing/2014/main" id="{69850F8A-5DD6-4CD6-807A-D7D9B0DB298E}"/>
                </a:ext>
              </a:extLst>
            </p:cNvPr>
            <p:cNvSpPr/>
            <p:nvPr/>
          </p:nvSpPr>
          <p:spPr bwMode="auto">
            <a:xfrm>
              <a:off x="9855099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grpSp>
          <p:nvGrpSpPr>
            <p:cNvPr id="59" name="iśḻîḑe">
              <a:extLst>
                <a:ext uri="{FF2B5EF4-FFF2-40B4-BE49-F238E27FC236}">
                  <a16:creationId xmlns:a16="http://schemas.microsoft.com/office/drawing/2014/main" id="{DC5BC2CB-5292-4BD8-8600-B54D558E5734}"/>
                </a:ext>
              </a:extLst>
            </p:cNvPr>
            <p:cNvGrpSpPr/>
            <p:nvPr/>
          </p:nvGrpSpPr>
          <p:grpSpPr>
            <a:xfrm>
              <a:off x="669925" y="4979525"/>
              <a:ext cx="10848513" cy="1154575"/>
              <a:chOff x="669925" y="4979525"/>
              <a:chExt cx="10848513" cy="1479108"/>
            </a:xfrm>
          </p:grpSpPr>
          <p:sp>
            <p:nvSpPr>
              <p:cNvPr id="60" name="ïṥľïdê">
                <a:extLst>
                  <a:ext uri="{FF2B5EF4-FFF2-40B4-BE49-F238E27FC236}">
                    <a16:creationId xmlns:a16="http://schemas.microsoft.com/office/drawing/2014/main" id="{425F0CBD-11A0-40F8-9FD1-EDD000D5892E}"/>
                  </a:ext>
                </a:extLst>
              </p:cNvPr>
              <p:cNvSpPr/>
              <p:nvPr/>
            </p:nvSpPr>
            <p:spPr>
              <a:xfrm>
                <a:off x="673825" y="4979525"/>
                <a:ext cx="10844613" cy="67524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íslídê">
                <a:extLst>
                  <a:ext uri="{FF2B5EF4-FFF2-40B4-BE49-F238E27FC236}">
                    <a16:creationId xmlns:a16="http://schemas.microsoft.com/office/drawing/2014/main" id="{AD93E286-CABD-4622-8EDB-ABF8AD46B5DF}"/>
                  </a:ext>
                </a:extLst>
              </p:cNvPr>
              <p:cNvSpPr/>
              <p:nvPr/>
            </p:nvSpPr>
            <p:spPr>
              <a:xfrm>
                <a:off x="673825" y="5783390"/>
                <a:ext cx="10844613" cy="6752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ïŝļïde">
                <a:extLst>
                  <a:ext uri="{FF2B5EF4-FFF2-40B4-BE49-F238E27FC236}">
                    <a16:creationId xmlns:a16="http://schemas.microsoft.com/office/drawing/2014/main" id="{29836A8E-DFB0-4BB6-A5DA-2965E681EB0B}"/>
                  </a:ext>
                </a:extLst>
              </p:cNvPr>
              <p:cNvSpPr txBox="1"/>
              <p:nvPr/>
            </p:nvSpPr>
            <p:spPr>
              <a:xfrm>
                <a:off x="2509890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63" name="iṥḻiďè">
                <a:extLst>
                  <a:ext uri="{FF2B5EF4-FFF2-40B4-BE49-F238E27FC236}">
                    <a16:creationId xmlns:a16="http://schemas.microsoft.com/office/drawing/2014/main" id="{E45048DC-0A9E-4A62-B1B9-62799B07887B}"/>
                  </a:ext>
                </a:extLst>
              </p:cNvPr>
              <p:cNvSpPr txBox="1"/>
              <p:nvPr/>
            </p:nvSpPr>
            <p:spPr>
              <a:xfrm>
                <a:off x="4346618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64" name="íṥļíḓê">
                <a:extLst>
                  <a:ext uri="{FF2B5EF4-FFF2-40B4-BE49-F238E27FC236}">
                    <a16:creationId xmlns:a16="http://schemas.microsoft.com/office/drawing/2014/main" id="{60804680-F3F0-42FB-A18A-9A1644A511F6}"/>
                  </a:ext>
                </a:extLst>
              </p:cNvPr>
              <p:cNvSpPr txBox="1"/>
              <p:nvPr/>
            </p:nvSpPr>
            <p:spPr>
              <a:xfrm>
                <a:off x="6183345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65" name="iśļidê">
                <a:extLst>
                  <a:ext uri="{FF2B5EF4-FFF2-40B4-BE49-F238E27FC236}">
                    <a16:creationId xmlns:a16="http://schemas.microsoft.com/office/drawing/2014/main" id="{2ABE50D0-7622-4C22-A9EE-B3B489AF9B0C}"/>
                  </a:ext>
                </a:extLst>
              </p:cNvPr>
              <p:cNvSpPr txBox="1"/>
              <p:nvPr/>
            </p:nvSpPr>
            <p:spPr>
              <a:xfrm>
                <a:off x="8020074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66" name="íSḷíḑe">
                <a:extLst>
                  <a:ext uri="{FF2B5EF4-FFF2-40B4-BE49-F238E27FC236}">
                    <a16:creationId xmlns:a16="http://schemas.microsoft.com/office/drawing/2014/main" id="{3B842215-49E5-44E8-B613-14688E1912F6}"/>
                  </a:ext>
                </a:extLst>
              </p:cNvPr>
              <p:cNvSpPr txBox="1"/>
              <p:nvPr/>
            </p:nvSpPr>
            <p:spPr>
              <a:xfrm>
                <a:off x="669925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67" name="îṧ1iḍê">
                <a:extLst>
                  <a:ext uri="{FF2B5EF4-FFF2-40B4-BE49-F238E27FC236}">
                    <a16:creationId xmlns:a16="http://schemas.microsoft.com/office/drawing/2014/main" id="{E67B2409-BB8D-4CB7-8333-BB83448346DC}"/>
                  </a:ext>
                </a:extLst>
              </p:cNvPr>
              <p:cNvSpPr txBox="1"/>
              <p:nvPr/>
            </p:nvSpPr>
            <p:spPr>
              <a:xfrm>
                <a:off x="2509890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68" name="iṩļiḓê">
                <a:extLst>
                  <a:ext uri="{FF2B5EF4-FFF2-40B4-BE49-F238E27FC236}">
                    <a16:creationId xmlns:a16="http://schemas.microsoft.com/office/drawing/2014/main" id="{0ECAD03C-8EDA-441C-A9E6-F48E92F1B9A0}"/>
                  </a:ext>
                </a:extLst>
              </p:cNvPr>
              <p:cNvSpPr txBox="1"/>
              <p:nvPr/>
            </p:nvSpPr>
            <p:spPr>
              <a:xfrm>
                <a:off x="4346618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69" name="íšļiḑè">
                <a:extLst>
                  <a:ext uri="{FF2B5EF4-FFF2-40B4-BE49-F238E27FC236}">
                    <a16:creationId xmlns:a16="http://schemas.microsoft.com/office/drawing/2014/main" id="{1D10118F-81F3-453E-BAE8-DAF53A1C094E}"/>
                  </a:ext>
                </a:extLst>
              </p:cNvPr>
              <p:cNvSpPr txBox="1"/>
              <p:nvPr/>
            </p:nvSpPr>
            <p:spPr>
              <a:xfrm>
                <a:off x="6183345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70" name="ísľíḋê">
                <a:extLst>
                  <a:ext uri="{FF2B5EF4-FFF2-40B4-BE49-F238E27FC236}">
                    <a16:creationId xmlns:a16="http://schemas.microsoft.com/office/drawing/2014/main" id="{8CCCBDEF-3116-4F55-8F47-03A3B9446E9D}"/>
                  </a:ext>
                </a:extLst>
              </p:cNvPr>
              <p:cNvSpPr txBox="1"/>
              <p:nvPr/>
            </p:nvSpPr>
            <p:spPr>
              <a:xfrm>
                <a:off x="8020074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71" name="íṧḷîḑe">
                <a:extLst>
                  <a:ext uri="{FF2B5EF4-FFF2-40B4-BE49-F238E27FC236}">
                    <a16:creationId xmlns:a16="http://schemas.microsoft.com/office/drawing/2014/main" id="{721FB62F-6C3F-4048-92EB-04174CC928BF}"/>
                  </a:ext>
                </a:extLst>
              </p:cNvPr>
              <p:cNvSpPr txBox="1"/>
              <p:nvPr/>
            </p:nvSpPr>
            <p:spPr>
              <a:xfrm>
                <a:off x="669925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72" name="îŝ1ïḍe">
                <a:extLst>
                  <a:ext uri="{FF2B5EF4-FFF2-40B4-BE49-F238E27FC236}">
                    <a16:creationId xmlns:a16="http://schemas.microsoft.com/office/drawing/2014/main" id="{E6BA1915-22BF-4B1E-91C4-967DA4E1B20F}"/>
                  </a:ext>
                </a:extLst>
              </p:cNvPr>
              <p:cNvSpPr txBox="1"/>
              <p:nvPr/>
            </p:nvSpPr>
            <p:spPr>
              <a:xfrm>
                <a:off x="9855098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73" name="iś1ïḋè">
                <a:extLst>
                  <a:ext uri="{FF2B5EF4-FFF2-40B4-BE49-F238E27FC236}">
                    <a16:creationId xmlns:a16="http://schemas.microsoft.com/office/drawing/2014/main" id="{9A634032-2B57-4B48-B2B8-01DD26259373}"/>
                  </a:ext>
                </a:extLst>
              </p:cNvPr>
              <p:cNvSpPr txBox="1"/>
              <p:nvPr/>
            </p:nvSpPr>
            <p:spPr>
              <a:xfrm>
                <a:off x="9855098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07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201051ee-6fad-4406-a70f-63671b70faf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4FDC1A-4E79-40D0-88BA-A4A943BD3AF4}"/>
              </a:ext>
            </a:extLst>
          </p:cNvPr>
          <p:cNvGrpSpPr>
            <a:grpSpLocks noChangeAspect="1"/>
          </p:cNvGrpSpPr>
          <p:nvPr/>
        </p:nvGrpSpPr>
        <p:grpSpPr>
          <a:xfrm>
            <a:off x="683756" y="1780451"/>
            <a:ext cx="10824488" cy="4353649"/>
            <a:chOff x="696000" y="1789976"/>
            <a:chExt cx="10824488" cy="435364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2AC5A71-4EEC-449F-A3C1-F6E43DAE162A}"/>
                </a:ext>
              </a:extLst>
            </p:cNvPr>
            <p:cNvCxnSpPr/>
            <p:nvPr/>
          </p:nvCxnSpPr>
          <p:spPr>
            <a:xfrm>
              <a:off x="696000" y="2214000"/>
              <a:ext cx="10824488" cy="0"/>
            </a:xfrm>
            <a:prstGeom prst="line">
              <a:avLst/>
            </a:prstGeom>
            <a:ln w="19050" cap="rnd">
              <a:solidFill>
                <a:schemeClr val="tx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sľîḑé">
              <a:extLst>
                <a:ext uri="{FF2B5EF4-FFF2-40B4-BE49-F238E27FC236}">
                  <a16:creationId xmlns:a16="http://schemas.microsoft.com/office/drawing/2014/main" id="{3182FB4D-144B-4090-8188-90AF4B0AC405}"/>
                </a:ext>
              </a:extLst>
            </p:cNvPr>
            <p:cNvGrpSpPr/>
            <p:nvPr/>
          </p:nvGrpSpPr>
          <p:grpSpPr>
            <a:xfrm>
              <a:off x="696000" y="1789976"/>
              <a:ext cx="1575618" cy="3948649"/>
              <a:chOff x="696000" y="1789976"/>
              <a:chExt cx="1575618" cy="3948649"/>
            </a:xfrm>
          </p:grpSpPr>
          <p:sp>
            <p:nvSpPr>
              <p:cNvPr id="29" name="ïšlïḓê">
                <a:extLst>
                  <a:ext uri="{FF2B5EF4-FFF2-40B4-BE49-F238E27FC236}">
                    <a16:creationId xmlns:a16="http://schemas.microsoft.com/office/drawing/2014/main" id="{B1290160-078A-4230-AEC2-DB32552614E1}"/>
                  </a:ext>
                </a:extLst>
              </p:cNvPr>
              <p:cNvSpPr/>
              <p:nvPr/>
            </p:nvSpPr>
            <p:spPr bwMode="auto">
              <a:xfrm>
                <a:off x="843108" y="2681100"/>
                <a:ext cx="1236402" cy="1003824"/>
              </a:xfrm>
              <a:custGeom>
                <a:avLst/>
                <a:gdLst>
                  <a:gd name="T0" fmla="*/ 331 w 412"/>
                  <a:gd name="T1" fmla="*/ 20 h 335"/>
                  <a:gd name="T2" fmla="*/ 330 w 412"/>
                  <a:gd name="T3" fmla="*/ 0 h 335"/>
                  <a:gd name="T4" fmla="*/ 207 w 412"/>
                  <a:gd name="T5" fmla="*/ 0 h 335"/>
                  <a:gd name="T6" fmla="*/ 207 w 412"/>
                  <a:gd name="T7" fmla="*/ 0 h 335"/>
                  <a:gd name="T8" fmla="*/ 206 w 412"/>
                  <a:gd name="T9" fmla="*/ 0 h 335"/>
                  <a:gd name="T10" fmla="*/ 206 w 412"/>
                  <a:gd name="T11" fmla="*/ 0 h 335"/>
                  <a:gd name="T12" fmla="*/ 206 w 412"/>
                  <a:gd name="T13" fmla="*/ 0 h 335"/>
                  <a:gd name="T14" fmla="*/ 82 w 412"/>
                  <a:gd name="T15" fmla="*/ 0 h 335"/>
                  <a:gd name="T16" fmla="*/ 82 w 412"/>
                  <a:gd name="T17" fmla="*/ 20 h 335"/>
                  <a:gd name="T18" fmla="*/ 0 w 412"/>
                  <a:gd name="T19" fmla="*/ 20 h 335"/>
                  <a:gd name="T20" fmla="*/ 0 w 412"/>
                  <a:gd name="T21" fmla="*/ 34 h 335"/>
                  <a:gd name="T22" fmla="*/ 45 w 412"/>
                  <a:gd name="T23" fmla="*/ 149 h 335"/>
                  <a:gd name="T24" fmla="*/ 115 w 412"/>
                  <a:gd name="T25" fmla="*/ 174 h 335"/>
                  <a:gd name="T26" fmla="*/ 128 w 412"/>
                  <a:gd name="T27" fmla="*/ 174 h 335"/>
                  <a:gd name="T28" fmla="*/ 182 w 412"/>
                  <a:gd name="T29" fmla="*/ 218 h 335"/>
                  <a:gd name="T30" fmla="*/ 182 w 412"/>
                  <a:gd name="T31" fmla="*/ 277 h 335"/>
                  <a:gd name="T32" fmla="*/ 122 w 412"/>
                  <a:gd name="T33" fmla="*/ 277 h 335"/>
                  <a:gd name="T34" fmla="*/ 122 w 412"/>
                  <a:gd name="T35" fmla="*/ 314 h 335"/>
                  <a:gd name="T36" fmla="*/ 102 w 412"/>
                  <a:gd name="T37" fmla="*/ 314 h 335"/>
                  <a:gd name="T38" fmla="*/ 102 w 412"/>
                  <a:gd name="T39" fmla="*/ 335 h 335"/>
                  <a:gd name="T40" fmla="*/ 206 w 412"/>
                  <a:gd name="T41" fmla="*/ 335 h 335"/>
                  <a:gd name="T42" fmla="*/ 207 w 412"/>
                  <a:gd name="T43" fmla="*/ 335 h 335"/>
                  <a:gd name="T44" fmla="*/ 310 w 412"/>
                  <a:gd name="T45" fmla="*/ 335 h 335"/>
                  <a:gd name="T46" fmla="*/ 310 w 412"/>
                  <a:gd name="T47" fmla="*/ 314 h 335"/>
                  <a:gd name="T48" fmla="*/ 290 w 412"/>
                  <a:gd name="T49" fmla="*/ 314 h 335"/>
                  <a:gd name="T50" fmla="*/ 290 w 412"/>
                  <a:gd name="T51" fmla="*/ 277 h 335"/>
                  <a:gd name="T52" fmla="*/ 231 w 412"/>
                  <a:gd name="T53" fmla="*/ 277 h 335"/>
                  <a:gd name="T54" fmla="*/ 231 w 412"/>
                  <a:gd name="T55" fmla="*/ 218 h 335"/>
                  <a:gd name="T56" fmla="*/ 285 w 412"/>
                  <a:gd name="T57" fmla="*/ 174 h 335"/>
                  <a:gd name="T58" fmla="*/ 297 w 412"/>
                  <a:gd name="T59" fmla="*/ 174 h 335"/>
                  <a:gd name="T60" fmla="*/ 367 w 412"/>
                  <a:gd name="T61" fmla="*/ 149 h 335"/>
                  <a:gd name="T62" fmla="*/ 412 w 412"/>
                  <a:gd name="T63" fmla="*/ 34 h 335"/>
                  <a:gd name="T64" fmla="*/ 412 w 412"/>
                  <a:gd name="T65" fmla="*/ 20 h 335"/>
                  <a:gd name="T66" fmla="*/ 331 w 412"/>
                  <a:gd name="T67" fmla="*/ 20 h 335"/>
                  <a:gd name="T68" fmla="*/ 63 w 412"/>
                  <a:gd name="T69" fmla="*/ 129 h 335"/>
                  <a:gd name="T70" fmla="*/ 28 w 412"/>
                  <a:gd name="T71" fmla="*/ 47 h 335"/>
                  <a:gd name="T72" fmla="*/ 83 w 412"/>
                  <a:gd name="T73" fmla="*/ 47 h 335"/>
                  <a:gd name="T74" fmla="*/ 104 w 412"/>
                  <a:gd name="T75" fmla="*/ 132 h 335"/>
                  <a:gd name="T76" fmla="*/ 111 w 412"/>
                  <a:gd name="T77" fmla="*/ 147 h 335"/>
                  <a:gd name="T78" fmla="*/ 63 w 412"/>
                  <a:gd name="T79" fmla="*/ 129 h 335"/>
                  <a:gd name="T80" fmla="*/ 349 w 412"/>
                  <a:gd name="T81" fmla="*/ 129 h 335"/>
                  <a:gd name="T82" fmla="*/ 301 w 412"/>
                  <a:gd name="T83" fmla="*/ 147 h 335"/>
                  <a:gd name="T84" fmla="*/ 308 w 412"/>
                  <a:gd name="T85" fmla="*/ 132 h 335"/>
                  <a:gd name="T86" fmla="*/ 329 w 412"/>
                  <a:gd name="T87" fmla="*/ 47 h 335"/>
                  <a:gd name="T88" fmla="*/ 384 w 412"/>
                  <a:gd name="T89" fmla="*/ 47 h 335"/>
                  <a:gd name="T90" fmla="*/ 349 w 412"/>
                  <a:gd name="T91" fmla="*/ 129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335">
                    <a:moveTo>
                      <a:pt x="331" y="20"/>
                    </a:moveTo>
                    <a:cubicBezTo>
                      <a:pt x="331" y="8"/>
                      <a:pt x="330" y="0"/>
                      <a:pt x="330" y="0"/>
                    </a:cubicBezTo>
                    <a:lnTo>
                      <a:pt x="207" y="0"/>
                    </a:lnTo>
                    <a:lnTo>
                      <a:pt x="207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82" y="0"/>
                    </a:lnTo>
                    <a:cubicBezTo>
                      <a:pt x="82" y="0"/>
                      <a:pt x="82" y="8"/>
                      <a:pt x="82" y="20"/>
                    </a:cubicBezTo>
                    <a:lnTo>
                      <a:pt x="0" y="20"/>
                    </a:lnTo>
                    <a:lnTo>
                      <a:pt x="0" y="34"/>
                    </a:lnTo>
                    <a:cubicBezTo>
                      <a:pt x="0" y="37"/>
                      <a:pt x="1" y="110"/>
                      <a:pt x="45" y="149"/>
                    </a:cubicBezTo>
                    <a:cubicBezTo>
                      <a:pt x="64" y="166"/>
                      <a:pt x="87" y="174"/>
                      <a:pt x="115" y="174"/>
                    </a:cubicBezTo>
                    <a:cubicBezTo>
                      <a:pt x="119" y="174"/>
                      <a:pt x="123" y="174"/>
                      <a:pt x="128" y="174"/>
                    </a:cubicBezTo>
                    <a:cubicBezTo>
                      <a:pt x="143" y="195"/>
                      <a:pt x="161" y="210"/>
                      <a:pt x="182" y="218"/>
                    </a:cubicBezTo>
                    <a:lnTo>
                      <a:pt x="182" y="277"/>
                    </a:lnTo>
                    <a:lnTo>
                      <a:pt x="122" y="277"/>
                    </a:lnTo>
                    <a:lnTo>
                      <a:pt x="122" y="314"/>
                    </a:lnTo>
                    <a:lnTo>
                      <a:pt x="102" y="314"/>
                    </a:lnTo>
                    <a:lnTo>
                      <a:pt x="102" y="335"/>
                    </a:lnTo>
                    <a:lnTo>
                      <a:pt x="206" y="335"/>
                    </a:lnTo>
                    <a:lnTo>
                      <a:pt x="207" y="335"/>
                    </a:lnTo>
                    <a:lnTo>
                      <a:pt x="310" y="335"/>
                    </a:lnTo>
                    <a:lnTo>
                      <a:pt x="310" y="314"/>
                    </a:lnTo>
                    <a:lnTo>
                      <a:pt x="290" y="314"/>
                    </a:lnTo>
                    <a:lnTo>
                      <a:pt x="290" y="277"/>
                    </a:lnTo>
                    <a:lnTo>
                      <a:pt x="231" y="277"/>
                    </a:lnTo>
                    <a:lnTo>
                      <a:pt x="231" y="218"/>
                    </a:lnTo>
                    <a:cubicBezTo>
                      <a:pt x="251" y="210"/>
                      <a:pt x="269" y="195"/>
                      <a:pt x="285" y="174"/>
                    </a:cubicBezTo>
                    <a:cubicBezTo>
                      <a:pt x="289" y="174"/>
                      <a:pt x="293" y="174"/>
                      <a:pt x="297" y="174"/>
                    </a:cubicBezTo>
                    <a:cubicBezTo>
                      <a:pt x="325" y="174"/>
                      <a:pt x="348" y="166"/>
                      <a:pt x="367" y="149"/>
                    </a:cubicBezTo>
                    <a:cubicBezTo>
                      <a:pt x="412" y="110"/>
                      <a:pt x="412" y="37"/>
                      <a:pt x="412" y="34"/>
                    </a:cubicBezTo>
                    <a:lnTo>
                      <a:pt x="412" y="20"/>
                    </a:lnTo>
                    <a:lnTo>
                      <a:pt x="331" y="20"/>
                    </a:lnTo>
                    <a:close/>
                    <a:moveTo>
                      <a:pt x="63" y="129"/>
                    </a:moveTo>
                    <a:cubicBezTo>
                      <a:pt x="38" y="107"/>
                      <a:pt x="30" y="68"/>
                      <a:pt x="28" y="47"/>
                    </a:cubicBezTo>
                    <a:lnTo>
                      <a:pt x="83" y="47"/>
                    </a:lnTo>
                    <a:cubicBezTo>
                      <a:pt x="86" y="73"/>
                      <a:pt x="91" y="105"/>
                      <a:pt x="104" y="132"/>
                    </a:cubicBezTo>
                    <a:cubicBezTo>
                      <a:pt x="106" y="138"/>
                      <a:pt x="109" y="142"/>
                      <a:pt x="111" y="147"/>
                    </a:cubicBezTo>
                    <a:cubicBezTo>
                      <a:pt x="92" y="146"/>
                      <a:pt x="76" y="140"/>
                      <a:pt x="63" y="129"/>
                    </a:cubicBezTo>
                    <a:close/>
                    <a:moveTo>
                      <a:pt x="349" y="129"/>
                    </a:moveTo>
                    <a:cubicBezTo>
                      <a:pt x="336" y="141"/>
                      <a:pt x="320" y="146"/>
                      <a:pt x="301" y="147"/>
                    </a:cubicBezTo>
                    <a:cubicBezTo>
                      <a:pt x="304" y="142"/>
                      <a:pt x="306" y="138"/>
                      <a:pt x="308" y="132"/>
                    </a:cubicBezTo>
                    <a:cubicBezTo>
                      <a:pt x="321" y="105"/>
                      <a:pt x="327" y="73"/>
                      <a:pt x="329" y="47"/>
                    </a:cubicBezTo>
                    <a:lnTo>
                      <a:pt x="384" y="47"/>
                    </a:lnTo>
                    <a:cubicBezTo>
                      <a:pt x="382" y="68"/>
                      <a:pt x="375" y="107"/>
                      <a:pt x="349" y="1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îŝḷídé">
                <a:extLst>
                  <a:ext uri="{FF2B5EF4-FFF2-40B4-BE49-F238E27FC236}">
                    <a16:creationId xmlns:a16="http://schemas.microsoft.com/office/drawing/2014/main" id="{5D9145DA-AFC5-4ADC-85DE-27105B4E7C9E}"/>
                  </a:ext>
                </a:extLst>
              </p:cNvPr>
              <p:cNvSpPr/>
              <p:nvPr/>
            </p:nvSpPr>
            <p:spPr bwMode="auto">
              <a:xfrm>
                <a:off x="696000" y="3933700"/>
                <a:ext cx="1575618" cy="3720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84141">
                  <a:defRPr/>
                </a:pPr>
                <a:r>
                  <a:rPr lang="en-US" altLang="zh-CN" b="1"/>
                  <a:t>Text here</a:t>
                </a:r>
                <a:endParaRPr lang="zh-CN" altLang="en-US" b="1" dirty="0"/>
              </a:p>
            </p:txBody>
          </p:sp>
          <p:sp>
            <p:nvSpPr>
              <p:cNvPr id="31" name="ïṧḻíḋè">
                <a:extLst>
                  <a:ext uri="{FF2B5EF4-FFF2-40B4-BE49-F238E27FC236}">
                    <a16:creationId xmlns:a16="http://schemas.microsoft.com/office/drawing/2014/main" id="{046A6A36-294B-44A3-81B0-1959FF208064}"/>
                  </a:ext>
                </a:extLst>
              </p:cNvPr>
              <p:cNvSpPr/>
              <p:nvPr/>
            </p:nvSpPr>
            <p:spPr bwMode="auto">
              <a:xfrm>
                <a:off x="696000" y="4305754"/>
                <a:ext cx="1575618" cy="14328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200"/>
                  <a:t>Supporting text here.</a:t>
                </a:r>
                <a:br>
                  <a:rPr lang="en-US" altLang="zh-CN" sz="1200"/>
                </a:br>
                <a:br>
                  <a:rPr lang="en-US" altLang="zh-CN" sz="1200"/>
                </a:br>
                <a:r>
                  <a:rPr lang="en-US" altLang="zh-CN" sz="1200"/>
                  <a:t>……</a:t>
                </a:r>
                <a:br>
                  <a:rPr lang="en-US" altLang="zh-CN" sz="1200"/>
                </a:br>
                <a:endParaRPr lang="zh-CN" altLang="en-US" sz="1200" dirty="0"/>
              </a:p>
            </p:txBody>
          </p:sp>
          <p:sp>
            <p:nvSpPr>
              <p:cNvPr id="32" name="i$ḻíḓé">
                <a:extLst>
                  <a:ext uri="{FF2B5EF4-FFF2-40B4-BE49-F238E27FC236}">
                    <a16:creationId xmlns:a16="http://schemas.microsoft.com/office/drawing/2014/main" id="{5ABBD657-139D-423E-AECC-F07F68BD85B8}"/>
                  </a:ext>
                </a:extLst>
              </p:cNvPr>
              <p:cNvSpPr/>
              <p:nvPr/>
            </p:nvSpPr>
            <p:spPr bwMode="auto">
              <a:xfrm>
                <a:off x="1409339" y="2162030"/>
                <a:ext cx="103940" cy="103940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ïṩļîḍê">
                <a:extLst>
                  <a:ext uri="{FF2B5EF4-FFF2-40B4-BE49-F238E27FC236}">
                    <a16:creationId xmlns:a16="http://schemas.microsoft.com/office/drawing/2014/main" id="{CFFC34EF-43CA-4DE0-BE3C-C40C62FF4880}"/>
                  </a:ext>
                </a:extLst>
              </p:cNvPr>
              <p:cNvSpPr/>
              <p:nvPr/>
            </p:nvSpPr>
            <p:spPr bwMode="auto">
              <a:xfrm>
                <a:off x="696000" y="1789976"/>
                <a:ext cx="1575618" cy="3720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84141">
                  <a:defRPr/>
                </a:pPr>
                <a:r>
                  <a:rPr lang="en-US" altLang="zh-CN" sz="1400" b="1" dirty="0"/>
                  <a:t>2017.04</a:t>
                </a:r>
                <a:endParaRPr lang="zh-CN" altLang="en-US" sz="1400" b="1" dirty="0"/>
              </a:p>
            </p:txBody>
          </p:sp>
        </p:grpSp>
        <p:grpSp>
          <p:nvGrpSpPr>
            <p:cNvPr id="8" name="îṡ1iḓê">
              <a:extLst>
                <a:ext uri="{FF2B5EF4-FFF2-40B4-BE49-F238E27FC236}">
                  <a16:creationId xmlns:a16="http://schemas.microsoft.com/office/drawing/2014/main" id="{3C2E0023-9326-41AE-803F-1FA6388BEEF9}"/>
                </a:ext>
              </a:extLst>
            </p:cNvPr>
            <p:cNvGrpSpPr/>
            <p:nvPr/>
          </p:nvGrpSpPr>
          <p:grpSpPr>
            <a:xfrm>
              <a:off x="3829650" y="1789976"/>
              <a:ext cx="1575618" cy="3948649"/>
              <a:chOff x="2544235" y="1789976"/>
              <a:chExt cx="1575618" cy="3948649"/>
            </a:xfrm>
          </p:grpSpPr>
          <p:sp>
            <p:nvSpPr>
              <p:cNvPr id="24" name="ïṡļïḋe">
                <a:extLst>
                  <a:ext uri="{FF2B5EF4-FFF2-40B4-BE49-F238E27FC236}">
                    <a16:creationId xmlns:a16="http://schemas.microsoft.com/office/drawing/2014/main" id="{AF0AA590-504D-4CE6-B990-E87C5580496B}"/>
                  </a:ext>
                </a:extLst>
              </p:cNvPr>
              <p:cNvSpPr/>
              <p:nvPr/>
            </p:nvSpPr>
            <p:spPr bwMode="auto">
              <a:xfrm>
                <a:off x="2691343" y="2681100"/>
                <a:ext cx="1236402" cy="1003824"/>
              </a:xfrm>
              <a:custGeom>
                <a:avLst/>
                <a:gdLst>
                  <a:gd name="T0" fmla="*/ 331 w 412"/>
                  <a:gd name="T1" fmla="*/ 20 h 335"/>
                  <a:gd name="T2" fmla="*/ 330 w 412"/>
                  <a:gd name="T3" fmla="*/ 0 h 335"/>
                  <a:gd name="T4" fmla="*/ 207 w 412"/>
                  <a:gd name="T5" fmla="*/ 0 h 335"/>
                  <a:gd name="T6" fmla="*/ 207 w 412"/>
                  <a:gd name="T7" fmla="*/ 0 h 335"/>
                  <a:gd name="T8" fmla="*/ 206 w 412"/>
                  <a:gd name="T9" fmla="*/ 0 h 335"/>
                  <a:gd name="T10" fmla="*/ 206 w 412"/>
                  <a:gd name="T11" fmla="*/ 0 h 335"/>
                  <a:gd name="T12" fmla="*/ 206 w 412"/>
                  <a:gd name="T13" fmla="*/ 0 h 335"/>
                  <a:gd name="T14" fmla="*/ 82 w 412"/>
                  <a:gd name="T15" fmla="*/ 0 h 335"/>
                  <a:gd name="T16" fmla="*/ 82 w 412"/>
                  <a:gd name="T17" fmla="*/ 20 h 335"/>
                  <a:gd name="T18" fmla="*/ 0 w 412"/>
                  <a:gd name="T19" fmla="*/ 20 h 335"/>
                  <a:gd name="T20" fmla="*/ 0 w 412"/>
                  <a:gd name="T21" fmla="*/ 34 h 335"/>
                  <a:gd name="T22" fmla="*/ 45 w 412"/>
                  <a:gd name="T23" fmla="*/ 149 h 335"/>
                  <a:gd name="T24" fmla="*/ 115 w 412"/>
                  <a:gd name="T25" fmla="*/ 174 h 335"/>
                  <a:gd name="T26" fmla="*/ 128 w 412"/>
                  <a:gd name="T27" fmla="*/ 174 h 335"/>
                  <a:gd name="T28" fmla="*/ 182 w 412"/>
                  <a:gd name="T29" fmla="*/ 218 h 335"/>
                  <a:gd name="T30" fmla="*/ 182 w 412"/>
                  <a:gd name="T31" fmla="*/ 277 h 335"/>
                  <a:gd name="T32" fmla="*/ 122 w 412"/>
                  <a:gd name="T33" fmla="*/ 277 h 335"/>
                  <a:gd name="T34" fmla="*/ 122 w 412"/>
                  <a:gd name="T35" fmla="*/ 314 h 335"/>
                  <a:gd name="T36" fmla="*/ 102 w 412"/>
                  <a:gd name="T37" fmla="*/ 314 h 335"/>
                  <a:gd name="T38" fmla="*/ 102 w 412"/>
                  <a:gd name="T39" fmla="*/ 335 h 335"/>
                  <a:gd name="T40" fmla="*/ 206 w 412"/>
                  <a:gd name="T41" fmla="*/ 335 h 335"/>
                  <a:gd name="T42" fmla="*/ 207 w 412"/>
                  <a:gd name="T43" fmla="*/ 335 h 335"/>
                  <a:gd name="T44" fmla="*/ 310 w 412"/>
                  <a:gd name="T45" fmla="*/ 335 h 335"/>
                  <a:gd name="T46" fmla="*/ 310 w 412"/>
                  <a:gd name="T47" fmla="*/ 314 h 335"/>
                  <a:gd name="T48" fmla="*/ 290 w 412"/>
                  <a:gd name="T49" fmla="*/ 314 h 335"/>
                  <a:gd name="T50" fmla="*/ 290 w 412"/>
                  <a:gd name="T51" fmla="*/ 277 h 335"/>
                  <a:gd name="T52" fmla="*/ 231 w 412"/>
                  <a:gd name="T53" fmla="*/ 277 h 335"/>
                  <a:gd name="T54" fmla="*/ 231 w 412"/>
                  <a:gd name="T55" fmla="*/ 218 h 335"/>
                  <a:gd name="T56" fmla="*/ 285 w 412"/>
                  <a:gd name="T57" fmla="*/ 174 h 335"/>
                  <a:gd name="T58" fmla="*/ 297 w 412"/>
                  <a:gd name="T59" fmla="*/ 174 h 335"/>
                  <a:gd name="T60" fmla="*/ 367 w 412"/>
                  <a:gd name="T61" fmla="*/ 149 h 335"/>
                  <a:gd name="T62" fmla="*/ 412 w 412"/>
                  <a:gd name="T63" fmla="*/ 34 h 335"/>
                  <a:gd name="T64" fmla="*/ 412 w 412"/>
                  <a:gd name="T65" fmla="*/ 20 h 335"/>
                  <a:gd name="T66" fmla="*/ 331 w 412"/>
                  <a:gd name="T67" fmla="*/ 20 h 335"/>
                  <a:gd name="T68" fmla="*/ 63 w 412"/>
                  <a:gd name="T69" fmla="*/ 129 h 335"/>
                  <a:gd name="T70" fmla="*/ 28 w 412"/>
                  <a:gd name="T71" fmla="*/ 47 h 335"/>
                  <a:gd name="T72" fmla="*/ 83 w 412"/>
                  <a:gd name="T73" fmla="*/ 47 h 335"/>
                  <a:gd name="T74" fmla="*/ 104 w 412"/>
                  <a:gd name="T75" fmla="*/ 132 h 335"/>
                  <a:gd name="T76" fmla="*/ 111 w 412"/>
                  <a:gd name="T77" fmla="*/ 147 h 335"/>
                  <a:gd name="T78" fmla="*/ 63 w 412"/>
                  <a:gd name="T79" fmla="*/ 129 h 335"/>
                  <a:gd name="T80" fmla="*/ 349 w 412"/>
                  <a:gd name="T81" fmla="*/ 129 h 335"/>
                  <a:gd name="T82" fmla="*/ 301 w 412"/>
                  <a:gd name="T83" fmla="*/ 147 h 335"/>
                  <a:gd name="T84" fmla="*/ 308 w 412"/>
                  <a:gd name="T85" fmla="*/ 132 h 335"/>
                  <a:gd name="T86" fmla="*/ 329 w 412"/>
                  <a:gd name="T87" fmla="*/ 47 h 335"/>
                  <a:gd name="T88" fmla="*/ 384 w 412"/>
                  <a:gd name="T89" fmla="*/ 47 h 335"/>
                  <a:gd name="T90" fmla="*/ 349 w 412"/>
                  <a:gd name="T91" fmla="*/ 129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335">
                    <a:moveTo>
                      <a:pt x="331" y="20"/>
                    </a:moveTo>
                    <a:cubicBezTo>
                      <a:pt x="331" y="8"/>
                      <a:pt x="330" y="0"/>
                      <a:pt x="330" y="0"/>
                    </a:cubicBezTo>
                    <a:lnTo>
                      <a:pt x="207" y="0"/>
                    </a:lnTo>
                    <a:lnTo>
                      <a:pt x="207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82" y="0"/>
                    </a:lnTo>
                    <a:cubicBezTo>
                      <a:pt x="82" y="0"/>
                      <a:pt x="82" y="8"/>
                      <a:pt x="82" y="20"/>
                    </a:cubicBezTo>
                    <a:lnTo>
                      <a:pt x="0" y="20"/>
                    </a:lnTo>
                    <a:lnTo>
                      <a:pt x="0" y="34"/>
                    </a:lnTo>
                    <a:cubicBezTo>
                      <a:pt x="0" y="37"/>
                      <a:pt x="1" y="110"/>
                      <a:pt x="45" y="149"/>
                    </a:cubicBezTo>
                    <a:cubicBezTo>
                      <a:pt x="64" y="166"/>
                      <a:pt x="87" y="174"/>
                      <a:pt x="115" y="174"/>
                    </a:cubicBezTo>
                    <a:cubicBezTo>
                      <a:pt x="119" y="174"/>
                      <a:pt x="123" y="174"/>
                      <a:pt x="128" y="174"/>
                    </a:cubicBezTo>
                    <a:cubicBezTo>
                      <a:pt x="143" y="195"/>
                      <a:pt x="161" y="210"/>
                      <a:pt x="182" y="218"/>
                    </a:cubicBezTo>
                    <a:lnTo>
                      <a:pt x="182" y="277"/>
                    </a:lnTo>
                    <a:lnTo>
                      <a:pt x="122" y="277"/>
                    </a:lnTo>
                    <a:lnTo>
                      <a:pt x="122" y="314"/>
                    </a:lnTo>
                    <a:lnTo>
                      <a:pt x="102" y="314"/>
                    </a:lnTo>
                    <a:lnTo>
                      <a:pt x="102" y="335"/>
                    </a:lnTo>
                    <a:lnTo>
                      <a:pt x="206" y="335"/>
                    </a:lnTo>
                    <a:lnTo>
                      <a:pt x="207" y="335"/>
                    </a:lnTo>
                    <a:lnTo>
                      <a:pt x="310" y="335"/>
                    </a:lnTo>
                    <a:lnTo>
                      <a:pt x="310" y="314"/>
                    </a:lnTo>
                    <a:lnTo>
                      <a:pt x="290" y="314"/>
                    </a:lnTo>
                    <a:lnTo>
                      <a:pt x="290" y="277"/>
                    </a:lnTo>
                    <a:lnTo>
                      <a:pt x="231" y="277"/>
                    </a:lnTo>
                    <a:lnTo>
                      <a:pt x="231" y="218"/>
                    </a:lnTo>
                    <a:cubicBezTo>
                      <a:pt x="251" y="210"/>
                      <a:pt x="269" y="195"/>
                      <a:pt x="285" y="174"/>
                    </a:cubicBezTo>
                    <a:cubicBezTo>
                      <a:pt x="289" y="174"/>
                      <a:pt x="293" y="174"/>
                      <a:pt x="297" y="174"/>
                    </a:cubicBezTo>
                    <a:cubicBezTo>
                      <a:pt x="325" y="174"/>
                      <a:pt x="348" y="166"/>
                      <a:pt x="367" y="149"/>
                    </a:cubicBezTo>
                    <a:cubicBezTo>
                      <a:pt x="412" y="110"/>
                      <a:pt x="412" y="37"/>
                      <a:pt x="412" y="34"/>
                    </a:cubicBezTo>
                    <a:lnTo>
                      <a:pt x="412" y="20"/>
                    </a:lnTo>
                    <a:lnTo>
                      <a:pt x="331" y="20"/>
                    </a:lnTo>
                    <a:close/>
                    <a:moveTo>
                      <a:pt x="63" y="129"/>
                    </a:moveTo>
                    <a:cubicBezTo>
                      <a:pt x="38" y="107"/>
                      <a:pt x="30" y="68"/>
                      <a:pt x="28" y="47"/>
                    </a:cubicBezTo>
                    <a:lnTo>
                      <a:pt x="83" y="47"/>
                    </a:lnTo>
                    <a:cubicBezTo>
                      <a:pt x="86" y="73"/>
                      <a:pt x="91" y="105"/>
                      <a:pt x="104" y="132"/>
                    </a:cubicBezTo>
                    <a:cubicBezTo>
                      <a:pt x="106" y="138"/>
                      <a:pt x="109" y="142"/>
                      <a:pt x="111" y="147"/>
                    </a:cubicBezTo>
                    <a:cubicBezTo>
                      <a:pt x="92" y="146"/>
                      <a:pt x="76" y="140"/>
                      <a:pt x="63" y="129"/>
                    </a:cubicBezTo>
                    <a:close/>
                    <a:moveTo>
                      <a:pt x="349" y="129"/>
                    </a:moveTo>
                    <a:cubicBezTo>
                      <a:pt x="336" y="141"/>
                      <a:pt x="320" y="146"/>
                      <a:pt x="301" y="147"/>
                    </a:cubicBezTo>
                    <a:cubicBezTo>
                      <a:pt x="304" y="142"/>
                      <a:pt x="306" y="138"/>
                      <a:pt x="308" y="132"/>
                    </a:cubicBezTo>
                    <a:cubicBezTo>
                      <a:pt x="321" y="105"/>
                      <a:pt x="327" y="73"/>
                      <a:pt x="329" y="47"/>
                    </a:cubicBezTo>
                    <a:lnTo>
                      <a:pt x="384" y="47"/>
                    </a:lnTo>
                    <a:cubicBezTo>
                      <a:pt x="382" y="68"/>
                      <a:pt x="375" y="107"/>
                      <a:pt x="349" y="1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" name="îṡļidé">
                <a:extLst>
                  <a:ext uri="{FF2B5EF4-FFF2-40B4-BE49-F238E27FC236}">
                    <a16:creationId xmlns:a16="http://schemas.microsoft.com/office/drawing/2014/main" id="{9FFEDEEB-C0DF-4318-B01F-7E7ABA936320}"/>
                  </a:ext>
                </a:extLst>
              </p:cNvPr>
              <p:cNvSpPr/>
              <p:nvPr/>
            </p:nvSpPr>
            <p:spPr bwMode="auto">
              <a:xfrm>
                <a:off x="2544235" y="3933700"/>
                <a:ext cx="1575618" cy="3720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84141">
                  <a:defRPr/>
                </a:pPr>
                <a:r>
                  <a:rPr lang="en-US" altLang="zh-CN" b="1"/>
                  <a:t>Text here</a:t>
                </a:r>
                <a:endParaRPr lang="zh-CN" altLang="en-US" b="1" dirty="0"/>
              </a:p>
            </p:txBody>
          </p:sp>
          <p:sp>
            <p:nvSpPr>
              <p:cNvPr id="26" name="isḷïḑe">
                <a:extLst>
                  <a:ext uri="{FF2B5EF4-FFF2-40B4-BE49-F238E27FC236}">
                    <a16:creationId xmlns:a16="http://schemas.microsoft.com/office/drawing/2014/main" id="{41366E6D-2168-46B3-A4A4-696BE5BC977A}"/>
                  </a:ext>
                </a:extLst>
              </p:cNvPr>
              <p:cNvSpPr/>
              <p:nvPr/>
            </p:nvSpPr>
            <p:spPr bwMode="auto">
              <a:xfrm>
                <a:off x="2544235" y="4305754"/>
                <a:ext cx="1575618" cy="14328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200"/>
                  <a:t>Supporting text here.</a:t>
                </a:r>
                <a:br>
                  <a:rPr lang="en-US" altLang="zh-CN" sz="1200"/>
                </a:br>
                <a:br>
                  <a:rPr lang="en-US" altLang="zh-CN" sz="1200"/>
                </a:br>
                <a:r>
                  <a:rPr lang="en-US" altLang="zh-CN" sz="1200"/>
                  <a:t>……</a:t>
                </a:r>
                <a:br>
                  <a:rPr lang="en-US" altLang="zh-CN" sz="1200"/>
                </a:br>
                <a:endParaRPr lang="zh-CN" altLang="en-US" sz="1200" dirty="0"/>
              </a:p>
            </p:txBody>
          </p:sp>
          <p:sp>
            <p:nvSpPr>
              <p:cNvPr id="27" name="îşļíḓé">
                <a:extLst>
                  <a:ext uri="{FF2B5EF4-FFF2-40B4-BE49-F238E27FC236}">
                    <a16:creationId xmlns:a16="http://schemas.microsoft.com/office/drawing/2014/main" id="{7E572F1E-47C0-49D7-976D-C2EDD625B0F7}"/>
                  </a:ext>
                </a:extLst>
              </p:cNvPr>
              <p:cNvSpPr/>
              <p:nvPr/>
            </p:nvSpPr>
            <p:spPr bwMode="auto">
              <a:xfrm>
                <a:off x="3257574" y="2162030"/>
                <a:ext cx="103940" cy="103940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íṥ1îdè">
                <a:extLst>
                  <a:ext uri="{FF2B5EF4-FFF2-40B4-BE49-F238E27FC236}">
                    <a16:creationId xmlns:a16="http://schemas.microsoft.com/office/drawing/2014/main" id="{9B2558B6-608A-4DE7-95F5-4077DC4AD9A0}"/>
                  </a:ext>
                </a:extLst>
              </p:cNvPr>
              <p:cNvSpPr/>
              <p:nvPr/>
            </p:nvSpPr>
            <p:spPr bwMode="auto">
              <a:xfrm>
                <a:off x="2544235" y="1789976"/>
                <a:ext cx="1575618" cy="3720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84141">
                  <a:defRPr/>
                </a:pPr>
                <a:r>
                  <a:rPr lang="en-US" altLang="zh-CN" sz="1400" b="1"/>
                  <a:t>2017.05</a:t>
                </a:r>
                <a:endParaRPr lang="zh-CN" altLang="en-US" sz="1400" b="1" dirty="0"/>
              </a:p>
            </p:txBody>
          </p:sp>
        </p:grpSp>
        <p:grpSp>
          <p:nvGrpSpPr>
            <p:cNvPr id="9" name="ïšliḓê">
              <a:extLst>
                <a:ext uri="{FF2B5EF4-FFF2-40B4-BE49-F238E27FC236}">
                  <a16:creationId xmlns:a16="http://schemas.microsoft.com/office/drawing/2014/main" id="{391F09D4-7F39-4FC7-908D-6A0A8983D1A5}"/>
                </a:ext>
              </a:extLst>
            </p:cNvPr>
            <p:cNvGrpSpPr/>
            <p:nvPr/>
          </p:nvGrpSpPr>
          <p:grpSpPr>
            <a:xfrm>
              <a:off x="6860364" y="1789976"/>
              <a:ext cx="1575618" cy="3948649"/>
              <a:chOff x="4392470" y="1789976"/>
              <a:chExt cx="1575618" cy="3948649"/>
            </a:xfrm>
          </p:grpSpPr>
          <p:sp>
            <p:nvSpPr>
              <p:cNvPr id="19" name="iSlïḋé">
                <a:extLst>
                  <a:ext uri="{FF2B5EF4-FFF2-40B4-BE49-F238E27FC236}">
                    <a16:creationId xmlns:a16="http://schemas.microsoft.com/office/drawing/2014/main" id="{3C3D78ED-09C1-4864-87D8-2D79147E53F9}"/>
                  </a:ext>
                </a:extLst>
              </p:cNvPr>
              <p:cNvSpPr/>
              <p:nvPr/>
            </p:nvSpPr>
            <p:spPr bwMode="auto">
              <a:xfrm>
                <a:off x="4539578" y="2681100"/>
                <a:ext cx="1236402" cy="1003824"/>
              </a:xfrm>
              <a:custGeom>
                <a:avLst/>
                <a:gdLst>
                  <a:gd name="T0" fmla="*/ 331 w 412"/>
                  <a:gd name="T1" fmla="*/ 20 h 335"/>
                  <a:gd name="T2" fmla="*/ 330 w 412"/>
                  <a:gd name="T3" fmla="*/ 0 h 335"/>
                  <a:gd name="T4" fmla="*/ 207 w 412"/>
                  <a:gd name="T5" fmla="*/ 0 h 335"/>
                  <a:gd name="T6" fmla="*/ 207 w 412"/>
                  <a:gd name="T7" fmla="*/ 0 h 335"/>
                  <a:gd name="T8" fmla="*/ 206 w 412"/>
                  <a:gd name="T9" fmla="*/ 0 h 335"/>
                  <a:gd name="T10" fmla="*/ 206 w 412"/>
                  <a:gd name="T11" fmla="*/ 0 h 335"/>
                  <a:gd name="T12" fmla="*/ 206 w 412"/>
                  <a:gd name="T13" fmla="*/ 0 h 335"/>
                  <a:gd name="T14" fmla="*/ 82 w 412"/>
                  <a:gd name="T15" fmla="*/ 0 h 335"/>
                  <a:gd name="T16" fmla="*/ 82 w 412"/>
                  <a:gd name="T17" fmla="*/ 20 h 335"/>
                  <a:gd name="T18" fmla="*/ 0 w 412"/>
                  <a:gd name="T19" fmla="*/ 20 h 335"/>
                  <a:gd name="T20" fmla="*/ 0 w 412"/>
                  <a:gd name="T21" fmla="*/ 34 h 335"/>
                  <a:gd name="T22" fmla="*/ 45 w 412"/>
                  <a:gd name="T23" fmla="*/ 149 h 335"/>
                  <a:gd name="T24" fmla="*/ 115 w 412"/>
                  <a:gd name="T25" fmla="*/ 174 h 335"/>
                  <a:gd name="T26" fmla="*/ 128 w 412"/>
                  <a:gd name="T27" fmla="*/ 174 h 335"/>
                  <a:gd name="T28" fmla="*/ 182 w 412"/>
                  <a:gd name="T29" fmla="*/ 218 h 335"/>
                  <a:gd name="T30" fmla="*/ 182 w 412"/>
                  <a:gd name="T31" fmla="*/ 277 h 335"/>
                  <a:gd name="T32" fmla="*/ 122 w 412"/>
                  <a:gd name="T33" fmla="*/ 277 h 335"/>
                  <a:gd name="T34" fmla="*/ 122 w 412"/>
                  <a:gd name="T35" fmla="*/ 314 h 335"/>
                  <a:gd name="T36" fmla="*/ 102 w 412"/>
                  <a:gd name="T37" fmla="*/ 314 h 335"/>
                  <a:gd name="T38" fmla="*/ 102 w 412"/>
                  <a:gd name="T39" fmla="*/ 335 h 335"/>
                  <a:gd name="T40" fmla="*/ 206 w 412"/>
                  <a:gd name="T41" fmla="*/ 335 h 335"/>
                  <a:gd name="T42" fmla="*/ 207 w 412"/>
                  <a:gd name="T43" fmla="*/ 335 h 335"/>
                  <a:gd name="T44" fmla="*/ 310 w 412"/>
                  <a:gd name="T45" fmla="*/ 335 h 335"/>
                  <a:gd name="T46" fmla="*/ 310 w 412"/>
                  <a:gd name="T47" fmla="*/ 314 h 335"/>
                  <a:gd name="T48" fmla="*/ 290 w 412"/>
                  <a:gd name="T49" fmla="*/ 314 h 335"/>
                  <a:gd name="T50" fmla="*/ 290 w 412"/>
                  <a:gd name="T51" fmla="*/ 277 h 335"/>
                  <a:gd name="T52" fmla="*/ 231 w 412"/>
                  <a:gd name="T53" fmla="*/ 277 h 335"/>
                  <a:gd name="T54" fmla="*/ 231 w 412"/>
                  <a:gd name="T55" fmla="*/ 218 h 335"/>
                  <a:gd name="T56" fmla="*/ 285 w 412"/>
                  <a:gd name="T57" fmla="*/ 174 h 335"/>
                  <a:gd name="T58" fmla="*/ 297 w 412"/>
                  <a:gd name="T59" fmla="*/ 174 h 335"/>
                  <a:gd name="T60" fmla="*/ 367 w 412"/>
                  <a:gd name="T61" fmla="*/ 149 h 335"/>
                  <a:gd name="T62" fmla="*/ 412 w 412"/>
                  <a:gd name="T63" fmla="*/ 34 h 335"/>
                  <a:gd name="T64" fmla="*/ 412 w 412"/>
                  <a:gd name="T65" fmla="*/ 20 h 335"/>
                  <a:gd name="T66" fmla="*/ 331 w 412"/>
                  <a:gd name="T67" fmla="*/ 20 h 335"/>
                  <a:gd name="T68" fmla="*/ 63 w 412"/>
                  <a:gd name="T69" fmla="*/ 129 h 335"/>
                  <a:gd name="T70" fmla="*/ 28 w 412"/>
                  <a:gd name="T71" fmla="*/ 47 h 335"/>
                  <a:gd name="T72" fmla="*/ 83 w 412"/>
                  <a:gd name="T73" fmla="*/ 47 h 335"/>
                  <a:gd name="T74" fmla="*/ 104 w 412"/>
                  <a:gd name="T75" fmla="*/ 132 h 335"/>
                  <a:gd name="T76" fmla="*/ 111 w 412"/>
                  <a:gd name="T77" fmla="*/ 147 h 335"/>
                  <a:gd name="T78" fmla="*/ 63 w 412"/>
                  <a:gd name="T79" fmla="*/ 129 h 335"/>
                  <a:gd name="T80" fmla="*/ 349 w 412"/>
                  <a:gd name="T81" fmla="*/ 129 h 335"/>
                  <a:gd name="T82" fmla="*/ 301 w 412"/>
                  <a:gd name="T83" fmla="*/ 147 h 335"/>
                  <a:gd name="T84" fmla="*/ 308 w 412"/>
                  <a:gd name="T85" fmla="*/ 132 h 335"/>
                  <a:gd name="T86" fmla="*/ 329 w 412"/>
                  <a:gd name="T87" fmla="*/ 47 h 335"/>
                  <a:gd name="T88" fmla="*/ 384 w 412"/>
                  <a:gd name="T89" fmla="*/ 47 h 335"/>
                  <a:gd name="T90" fmla="*/ 349 w 412"/>
                  <a:gd name="T91" fmla="*/ 129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335">
                    <a:moveTo>
                      <a:pt x="331" y="20"/>
                    </a:moveTo>
                    <a:cubicBezTo>
                      <a:pt x="331" y="8"/>
                      <a:pt x="330" y="0"/>
                      <a:pt x="330" y="0"/>
                    </a:cubicBezTo>
                    <a:lnTo>
                      <a:pt x="207" y="0"/>
                    </a:lnTo>
                    <a:lnTo>
                      <a:pt x="207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82" y="0"/>
                    </a:lnTo>
                    <a:cubicBezTo>
                      <a:pt x="82" y="0"/>
                      <a:pt x="82" y="8"/>
                      <a:pt x="82" y="20"/>
                    </a:cubicBezTo>
                    <a:lnTo>
                      <a:pt x="0" y="20"/>
                    </a:lnTo>
                    <a:lnTo>
                      <a:pt x="0" y="34"/>
                    </a:lnTo>
                    <a:cubicBezTo>
                      <a:pt x="0" y="37"/>
                      <a:pt x="1" y="110"/>
                      <a:pt x="45" y="149"/>
                    </a:cubicBezTo>
                    <a:cubicBezTo>
                      <a:pt x="64" y="166"/>
                      <a:pt x="87" y="174"/>
                      <a:pt x="115" y="174"/>
                    </a:cubicBezTo>
                    <a:cubicBezTo>
                      <a:pt x="119" y="174"/>
                      <a:pt x="123" y="174"/>
                      <a:pt x="128" y="174"/>
                    </a:cubicBezTo>
                    <a:cubicBezTo>
                      <a:pt x="143" y="195"/>
                      <a:pt x="161" y="210"/>
                      <a:pt x="182" y="218"/>
                    </a:cubicBezTo>
                    <a:lnTo>
                      <a:pt x="182" y="277"/>
                    </a:lnTo>
                    <a:lnTo>
                      <a:pt x="122" y="277"/>
                    </a:lnTo>
                    <a:lnTo>
                      <a:pt x="122" y="314"/>
                    </a:lnTo>
                    <a:lnTo>
                      <a:pt x="102" y="314"/>
                    </a:lnTo>
                    <a:lnTo>
                      <a:pt x="102" y="335"/>
                    </a:lnTo>
                    <a:lnTo>
                      <a:pt x="206" y="335"/>
                    </a:lnTo>
                    <a:lnTo>
                      <a:pt x="207" y="335"/>
                    </a:lnTo>
                    <a:lnTo>
                      <a:pt x="310" y="335"/>
                    </a:lnTo>
                    <a:lnTo>
                      <a:pt x="310" y="314"/>
                    </a:lnTo>
                    <a:lnTo>
                      <a:pt x="290" y="314"/>
                    </a:lnTo>
                    <a:lnTo>
                      <a:pt x="290" y="277"/>
                    </a:lnTo>
                    <a:lnTo>
                      <a:pt x="231" y="277"/>
                    </a:lnTo>
                    <a:lnTo>
                      <a:pt x="231" y="218"/>
                    </a:lnTo>
                    <a:cubicBezTo>
                      <a:pt x="251" y="210"/>
                      <a:pt x="269" y="195"/>
                      <a:pt x="285" y="174"/>
                    </a:cubicBezTo>
                    <a:cubicBezTo>
                      <a:pt x="289" y="174"/>
                      <a:pt x="293" y="174"/>
                      <a:pt x="297" y="174"/>
                    </a:cubicBezTo>
                    <a:cubicBezTo>
                      <a:pt x="325" y="174"/>
                      <a:pt x="348" y="166"/>
                      <a:pt x="367" y="149"/>
                    </a:cubicBezTo>
                    <a:cubicBezTo>
                      <a:pt x="412" y="110"/>
                      <a:pt x="412" y="37"/>
                      <a:pt x="412" y="34"/>
                    </a:cubicBezTo>
                    <a:lnTo>
                      <a:pt x="412" y="20"/>
                    </a:lnTo>
                    <a:lnTo>
                      <a:pt x="331" y="20"/>
                    </a:lnTo>
                    <a:close/>
                    <a:moveTo>
                      <a:pt x="63" y="129"/>
                    </a:moveTo>
                    <a:cubicBezTo>
                      <a:pt x="38" y="107"/>
                      <a:pt x="30" y="68"/>
                      <a:pt x="28" y="47"/>
                    </a:cubicBezTo>
                    <a:lnTo>
                      <a:pt x="83" y="47"/>
                    </a:lnTo>
                    <a:cubicBezTo>
                      <a:pt x="86" y="73"/>
                      <a:pt x="91" y="105"/>
                      <a:pt x="104" y="132"/>
                    </a:cubicBezTo>
                    <a:cubicBezTo>
                      <a:pt x="106" y="138"/>
                      <a:pt x="109" y="142"/>
                      <a:pt x="111" y="147"/>
                    </a:cubicBezTo>
                    <a:cubicBezTo>
                      <a:pt x="92" y="146"/>
                      <a:pt x="76" y="140"/>
                      <a:pt x="63" y="129"/>
                    </a:cubicBezTo>
                    <a:close/>
                    <a:moveTo>
                      <a:pt x="349" y="129"/>
                    </a:moveTo>
                    <a:cubicBezTo>
                      <a:pt x="336" y="141"/>
                      <a:pt x="320" y="146"/>
                      <a:pt x="301" y="147"/>
                    </a:cubicBezTo>
                    <a:cubicBezTo>
                      <a:pt x="304" y="142"/>
                      <a:pt x="306" y="138"/>
                      <a:pt x="308" y="132"/>
                    </a:cubicBezTo>
                    <a:cubicBezTo>
                      <a:pt x="321" y="105"/>
                      <a:pt x="327" y="73"/>
                      <a:pt x="329" y="47"/>
                    </a:cubicBezTo>
                    <a:lnTo>
                      <a:pt x="384" y="47"/>
                    </a:lnTo>
                    <a:cubicBezTo>
                      <a:pt x="382" y="68"/>
                      <a:pt x="375" y="107"/>
                      <a:pt x="349" y="1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" name="išľîḑê">
                <a:extLst>
                  <a:ext uri="{FF2B5EF4-FFF2-40B4-BE49-F238E27FC236}">
                    <a16:creationId xmlns:a16="http://schemas.microsoft.com/office/drawing/2014/main" id="{134343A4-77C0-460E-BC50-296D3124B193}"/>
                  </a:ext>
                </a:extLst>
              </p:cNvPr>
              <p:cNvSpPr/>
              <p:nvPr/>
            </p:nvSpPr>
            <p:spPr bwMode="auto">
              <a:xfrm>
                <a:off x="4392470" y="3933700"/>
                <a:ext cx="1575618" cy="3720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84141">
                  <a:defRPr/>
                </a:pPr>
                <a:r>
                  <a:rPr lang="en-US" altLang="zh-CN" b="1"/>
                  <a:t>Text here</a:t>
                </a:r>
                <a:endParaRPr lang="zh-CN" altLang="en-US" b="1" dirty="0"/>
              </a:p>
            </p:txBody>
          </p:sp>
          <p:sp>
            <p:nvSpPr>
              <p:cNvPr id="21" name="îSlidé">
                <a:extLst>
                  <a:ext uri="{FF2B5EF4-FFF2-40B4-BE49-F238E27FC236}">
                    <a16:creationId xmlns:a16="http://schemas.microsoft.com/office/drawing/2014/main" id="{DFB5678D-9A08-4B34-8178-75F76CE9FF02}"/>
                  </a:ext>
                </a:extLst>
              </p:cNvPr>
              <p:cNvSpPr/>
              <p:nvPr/>
            </p:nvSpPr>
            <p:spPr bwMode="auto">
              <a:xfrm>
                <a:off x="4392470" y="4305754"/>
                <a:ext cx="1575618" cy="14328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200"/>
                  <a:t>Supporting text here.</a:t>
                </a:r>
                <a:br>
                  <a:rPr lang="en-US" altLang="zh-CN" sz="1200"/>
                </a:br>
                <a:br>
                  <a:rPr lang="en-US" altLang="zh-CN" sz="1200"/>
                </a:br>
                <a:r>
                  <a:rPr lang="en-US" altLang="zh-CN" sz="1200"/>
                  <a:t>……</a:t>
                </a:r>
                <a:br>
                  <a:rPr lang="en-US" altLang="zh-CN" sz="1200"/>
                </a:br>
                <a:endParaRPr lang="zh-CN" altLang="en-US" sz="1200" dirty="0"/>
              </a:p>
            </p:txBody>
          </p:sp>
          <p:sp>
            <p:nvSpPr>
              <p:cNvPr id="22" name="ïSḷíďè">
                <a:extLst>
                  <a:ext uri="{FF2B5EF4-FFF2-40B4-BE49-F238E27FC236}">
                    <a16:creationId xmlns:a16="http://schemas.microsoft.com/office/drawing/2014/main" id="{99327AA9-527B-410F-A205-C68B46A46A49}"/>
                  </a:ext>
                </a:extLst>
              </p:cNvPr>
              <p:cNvSpPr/>
              <p:nvPr/>
            </p:nvSpPr>
            <p:spPr bwMode="auto">
              <a:xfrm>
                <a:off x="5105809" y="2162030"/>
                <a:ext cx="103940" cy="1039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" name="íṣļiḍê">
                <a:extLst>
                  <a:ext uri="{FF2B5EF4-FFF2-40B4-BE49-F238E27FC236}">
                    <a16:creationId xmlns:a16="http://schemas.microsoft.com/office/drawing/2014/main" id="{A2E7C835-C8D7-4D4A-BEAB-5980BEB31E6C}"/>
                  </a:ext>
                </a:extLst>
              </p:cNvPr>
              <p:cNvSpPr/>
              <p:nvPr/>
            </p:nvSpPr>
            <p:spPr bwMode="auto">
              <a:xfrm>
                <a:off x="4392470" y="1789976"/>
                <a:ext cx="1575618" cy="3720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84141">
                  <a:defRPr/>
                </a:pPr>
                <a:r>
                  <a:rPr lang="en-US" altLang="zh-CN" sz="1400" b="1"/>
                  <a:t>2017.08</a:t>
                </a:r>
                <a:endParaRPr lang="zh-CN" altLang="en-US" sz="1400" b="1" dirty="0"/>
              </a:p>
            </p:txBody>
          </p:sp>
        </p:grpSp>
        <p:grpSp>
          <p:nvGrpSpPr>
            <p:cNvPr id="10" name="iš1ïḓe">
              <a:extLst>
                <a:ext uri="{FF2B5EF4-FFF2-40B4-BE49-F238E27FC236}">
                  <a16:creationId xmlns:a16="http://schemas.microsoft.com/office/drawing/2014/main" id="{F84EFA1F-C4C6-431A-A79F-D8A754968AC3}"/>
                </a:ext>
              </a:extLst>
            </p:cNvPr>
            <p:cNvGrpSpPr/>
            <p:nvPr/>
          </p:nvGrpSpPr>
          <p:grpSpPr>
            <a:xfrm>
              <a:off x="9936078" y="1789976"/>
              <a:ext cx="1575618" cy="3948649"/>
              <a:chOff x="6240705" y="1789976"/>
              <a:chExt cx="1575618" cy="3948649"/>
            </a:xfrm>
          </p:grpSpPr>
          <p:sp>
            <p:nvSpPr>
              <p:cNvPr id="14" name="islídê">
                <a:extLst>
                  <a:ext uri="{FF2B5EF4-FFF2-40B4-BE49-F238E27FC236}">
                    <a16:creationId xmlns:a16="http://schemas.microsoft.com/office/drawing/2014/main" id="{FF3758DF-F681-44F6-801F-6C5C75FBA62F}"/>
                  </a:ext>
                </a:extLst>
              </p:cNvPr>
              <p:cNvSpPr/>
              <p:nvPr/>
            </p:nvSpPr>
            <p:spPr bwMode="auto">
              <a:xfrm>
                <a:off x="6387813" y="2681100"/>
                <a:ext cx="1236402" cy="1003824"/>
              </a:xfrm>
              <a:custGeom>
                <a:avLst/>
                <a:gdLst>
                  <a:gd name="T0" fmla="*/ 331 w 412"/>
                  <a:gd name="T1" fmla="*/ 20 h 335"/>
                  <a:gd name="T2" fmla="*/ 330 w 412"/>
                  <a:gd name="T3" fmla="*/ 0 h 335"/>
                  <a:gd name="T4" fmla="*/ 207 w 412"/>
                  <a:gd name="T5" fmla="*/ 0 h 335"/>
                  <a:gd name="T6" fmla="*/ 207 w 412"/>
                  <a:gd name="T7" fmla="*/ 0 h 335"/>
                  <a:gd name="T8" fmla="*/ 206 w 412"/>
                  <a:gd name="T9" fmla="*/ 0 h 335"/>
                  <a:gd name="T10" fmla="*/ 206 w 412"/>
                  <a:gd name="T11" fmla="*/ 0 h 335"/>
                  <a:gd name="T12" fmla="*/ 206 w 412"/>
                  <a:gd name="T13" fmla="*/ 0 h 335"/>
                  <a:gd name="T14" fmla="*/ 82 w 412"/>
                  <a:gd name="T15" fmla="*/ 0 h 335"/>
                  <a:gd name="T16" fmla="*/ 82 w 412"/>
                  <a:gd name="T17" fmla="*/ 20 h 335"/>
                  <a:gd name="T18" fmla="*/ 0 w 412"/>
                  <a:gd name="T19" fmla="*/ 20 h 335"/>
                  <a:gd name="T20" fmla="*/ 0 w 412"/>
                  <a:gd name="T21" fmla="*/ 34 h 335"/>
                  <a:gd name="T22" fmla="*/ 45 w 412"/>
                  <a:gd name="T23" fmla="*/ 149 h 335"/>
                  <a:gd name="T24" fmla="*/ 115 w 412"/>
                  <a:gd name="T25" fmla="*/ 174 h 335"/>
                  <a:gd name="T26" fmla="*/ 128 w 412"/>
                  <a:gd name="T27" fmla="*/ 174 h 335"/>
                  <a:gd name="T28" fmla="*/ 182 w 412"/>
                  <a:gd name="T29" fmla="*/ 218 h 335"/>
                  <a:gd name="T30" fmla="*/ 182 w 412"/>
                  <a:gd name="T31" fmla="*/ 277 h 335"/>
                  <a:gd name="T32" fmla="*/ 122 w 412"/>
                  <a:gd name="T33" fmla="*/ 277 h 335"/>
                  <a:gd name="T34" fmla="*/ 122 w 412"/>
                  <a:gd name="T35" fmla="*/ 314 h 335"/>
                  <a:gd name="T36" fmla="*/ 102 w 412"/>
                  <a:gd name="T37" fmla="*/ 314 h 335"/>
                  <a:gd name="T38" fmla="*/ 102 w 412"/>
                  <a:gd name="T39" fmla="*/ 335 h 335"/>
                  <a:gd name="T40" fmla="*/ 206 w 412"/>
                  <a:gd name="T41" fmla="*/ 335 h 335"/>
                  <a:gd name="T42" fmla="*/ 207 w 412"/>
                  <a:gd name="T43" fmla="*/ 335 h 335"/>
                  <a:gd name="T44" fmla="*/ 310 w 412"/>
                  <a:gd name="T45" fmla="*/ 335 h 335"/>
                  <a:gd name="T46" fmla="*/ 310 w 412"/>
                  <a:gd name="T47" fmla="*/ 314 h 335"/>
                  <a:gd name="T48" fmla="*/ 290 w 412"/>
                  <a:gd name="T49" fmla="*/ 314 h 335"/>
                  <a:gd name="T50" fmla="*/ 290 w 412"/>
                  <a:gd name="T51" fmla="*/ 277 h 335"/>
                  <a:gd name="T52" fmla="*/ 231 w 412"/>
                  <a:gd name="T53" fmla="*/ 277 h 335"/>
                  <a:gd name="T54" fmla="*/ 231 w 412"/>
                  <a:gd name="T55" fmla="*/ 218 h 335"/>
                  <a:gd name="T56" fmla="*/ 285 w 412"/>
                  <a:gd name="T57" fmla="*/ 174 h 335"/>
                  <a:gd name="T58" fmla="*/ 297 w 412"/>
                  <a:gd name="T59" fmla="*/ 174 h 335"/>
                  <a:gd name="T60" fmla="*/ 367 w 412"/>
                  <a:gd name="T61" fmla="*/ 149 h 335"/>
                  <a:gd name="T62" fmla="*/ 412 w 412"/>
                  <a:gd name="T63" fmla="*/ 34 h 335"/>
                  <a:gd name="T64" fmla="*/ 412 w 412"/>
                  <a:gd name="T65" fmla="*/ 20 h 335"/>
                  <a:gd name="T66" fmla="*/ 331 w 412"/>
                  <a:gd name="T67" fmla="*/ 20 h 335"/>
                  <a:gd name="T68" fmla="*/ 63 w 412"/>
                  <a:gd name="T69" fmla="*/ 129 h 335"/>
                  <a:gd name="T70" fmla="*/ 28 w 412"/>
                  <a:gd name="T71" fmla="*/ 47 h 335"/>
                  <a:gd name="T72" fmla="*/ 83 w 412"/>
                  <a:gd name="T73" fmla="*/ 47 h 335"/>
                  <a:gd name="T74" fmla="*/ 104 w 412"/>
                  <a:gd name="T75" fmla="*/ 132 h 335"/>
                  <a:gd name="T76" fmla="*/ 111 w 412"/>
                  <a:gd name="T77" fmla="*/ 147 h 335"/>
                  <a:gd name="T78" fmla="*/ 63 w 412"/>
                  <a:gd name="T79" fmla="*/ 129 h 335"/>
                  <a:gd name="T80" fmla="*/ 349 w 412"/>
                  <a:gd name="T81" fmla="*/ 129 h 335"/>
                  <a:gd name="T82" fmla="*/ 301 w 412"/>
                  <a:gd name="T83" fmla="*/ 147 h 335"/>
                  <a:gd name="T84" fmla="*/ 308 w 412"/>
                  <a:gd name="T85" fmla="*/ 132 h 335"/>
                  <a:gd name="T86" fmla="*/ 329 w 412"/>
                  <a:gd name="T87" fmla="*/ 47 h 335"/>
                  <a:gd name="T88" fmla="*/ 384 w 412"/>
                  <a:gd name="T89" fmla="*/ 47 h 335"/>
                  <a:gd name="T90" fmla="*/ 349 w 412"/>
                  <a:gd name="T91" fmla="*/ 129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335">
                    <a:moveTo>
                      <a:pt x="331" y="20"/>
                    </a:moveTo>
                    <a:cubicBezTo>
                      <a:pt x="331" y="8"/>
                      <a:pt x="330" y="0"/>
                      <a:pt x="330" y="0"/>
                    </a:cubicBezTo>
                    <a:lnTo>
                      <a:pt x="207" y="0"/>
                    </a:lnTo>
                    <a:lnTo>
                      <a:pt x="207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82" y="0"/>
                    </a:lnTo>
                    <a:cubicBezTo>
                      <a:pt x="82" y="0"/>
                      <a:pt x="82" y="8"/>
                      <a:pt x="82" y="20"/>
                    </a:cubicBezTo>
                    <a:lnTo>
                      <a:pt x="0" y="20"/>
                    </a:lnTo>
                    <a:lnTo>
                      <a:pt x="0" y="34"/>
                    </a:lnTo>
                    <a:cubicBezTo>
                      <a:pt x="0" y="37"/>
                      <a:pt x="1" y="110"/>
                      <a:pt x="45" y="149"/>
                    </a:cubicBezTo>
                    <a:cubicBezTo>
                      <a:pt x="64" y="166"/>
                      <a:pt x="87" y="174"/>
                      <a:pt x="115" y="174"/>
                    </a:cubicBezTo>
                    <a:cubicBezTo>
                      <a:pt x="119" y="174"/>
                      <a:pt x="123" y="174"/>
                      <a:pt x="128" y="174"/>
                    </a:cubicBezTo>
                    <a:cubicBezTo>
                      <a:pt x="143" y="195"/>
                      <a:pt x="161" y="210"/>
                      <a:pt x="182" y="218"/>
                    </a:cubicBezTo>
                    <a:lnTo>
                      <a:pt x="182" y="277"/>
                    </a:lnTo>
                    <a:lnTo>
                      <a:pt x="122" y="277"/>
                    </a:lnTo>
                    <a:lnTo>
                      <a:pt x="122" y="314"/>
                    </a:lnTo>
                    <a:lnTo>
                      <a:pt x="102" y="314"/>
                    </a:lnTo>
                    <a:lnTo>
                      <a:pt x="102" y="335"/>
                    </a:lnTo>
                    <a:lnTo>
                      <a:pt x="206" y="335"/>
                    </a:lnTo>
                    <a:lnTo>
                      <a:pt x="207" y="335"/>
                    </a:lnTo>
                    <a:lnTo>
                      <a:pt x="310" y="335"/>
                    </a:lnTo>
                    <a:lnTo>
                      <a:pt x="310" y="314"/>
                    </a:lnTo>
                    <a:lnTo>
                      <a:pt x="290" y="314"/>
                    </a:lnTo>
                    <a:lnTo>
                      <a:pt x="290" y="277"/>
                    </a:lnTo>
                    <a:lnTo>
                      <a:pt x="231" y="277"/>
                    </a:lnTo>
                    <a:lnTo>
                      <a:pt x="231" y="218"/>
                    </a:lnTo>
                    <a:cubicBezTo>
                      <a:pt x="251" y="210"/>
                      <a:pt x="269" y="195"/>
                      <a:pt x="285" y="174"/>
                    </a:cubicBezTo>
                    <a:cubicBezTo>
                      <a:pt x="289" y="174"/>
                      <a:pt x="293" y="174"/>
                      <a:pt x="297" y="174"/>
                    </a:cubicBezTo>
                    <a:cubicBezTo>
                      <a:pt x="325" y="174"/>
                      <a:pt x="348" y="166"/>
                      <a:pt x="367" y="149"/>
                    </a:cubicBezTo>
                    <a:cubicBezTo>
                      <a:pt x="412" y="110"/>
                      <a:pt x="412" y="37"/>
                      <a:pt x="412" y="34"/>
                    </a:cubicBezTo>
                    <a:lnTo>
                      <a:pt x="412" y="20"/>
                    </a:lnTo>
                    <a:lnTo>
                      <a:pt x="331" y="20"/>
                    </a:lnTo>
                    <a:close/>
                    <a:moveTo>
                      <a:pt x="63" y="129"/>
                    </a:moveTo>
                    <a:cubicBezTo>
                      <a:pt x="38" y="107"/>
                      <a:pt x="30" y="68"/>
                      <a:pt x="28" y="47"/>
                    </a:cubicBezTo>
                    <a:lnTo>
                      <a:pt x="83" y="47"/>
                    </a:lnTo>
                    <a:cubicBezTo>
                      <a:pt x="86" y="73"/>
                      <a:pt x="91" y="105"/>
                      <a:pt x="104" y="132"/>
                    </a:cubicBezTo>
                    <a:cubicBezTo>
                      <a:pt x="106" y="138"/>
                      <a:pt x="109" y="142"/>
                      <a:pt x="111" y="147"/>
                    </a:cubicBezTo>
                    <a:cubicBezTo>
                      <a:pt x="92" y="146"/>
                      <a:pt x="76" y="140"/>
                      <a:pt x="63" y="129"/>
                    </a:cubicBezTo>
                    <a:close/>
                    <a:moveTo>
                      <a:pt x="349" y="129"/>
                    </a:moveTo>
                    <a:cubicBezTo>
                      <a:pt x="336" y="141"/>
                      <a:pt x="320" y="146"/>
                      <a:pt x="301" y="147"/>
                    </a:cubicBezTo>
                    <a:cubicBezTo>
                      <a:pt x="304" y="142"/>
                      <a:pt x="306" y="138"/>
                      <a:pt x="308" y="132"/>
                    </a:cubicBezTo>
                    <a:cubicBezTo>
                      <a:pt x="321" y="105"/>
                      <a:pt x="327" y="73"/>
                      <a:pt x="329" y="47"/>
                    </a:cubicBezTo>
                    <a:lnTo>
                      <a:pt x="384" y="47"/>
                    </a:lnTo>
                    <a:cubicBezTo>
                      <a:pt x="382" y="68"/>
                      <a:pt x="375" y="107"/>
                      <a:pt x="349" y="1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" name="íśḷiḓê">
                <a:extLst>
                  <a:ext uri="{FF2B5EF4-FFF2-40B4-BE49-F238E27FC236}">
                    <a16:creationId xmlns:a16="http://schemas.microsoft.com/office/drawing/2014/main" id="{06A21656-CC4E-45FE-8FA9-34C7EB35B2DA}"/>
                  </a:ext>
                </a:extLst>
              </p:cNvPr>
              <p:cNvSpPr/>
              <p:nvPr/>
            </p:nvSpPr>
            <p:spPr bwMode="auto">
              <a:xfrm>
                <a:off x="6240705" y="3933700"/>
                <a:ext cx="1575618" cy="3720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84141">
                  <a:defRPr/>
                </a:pPr>
                <a:r>
                  <a:rPr lang="en-US" altLang="zh-CN" b="1"/>
                  <a:t>Text here</a:t>
                </a:r>
                <a:endParaRPr lang="zh-CN" altLang="en-US" b="1" dirty="0"/>
              </a:p>
            </p:txBody>
          </p:sp>
          <p:sp>
            <p:nvSpPr>
              <p:cNvPr id="16" name="îSlîḑê">
                <a:extLst>
                  <a:ext uri="{FF2B5EF4-FFF2-40B4-BE49-F238E27FC236}">
                    <a16:creationId xmlns:a16="http://schemas.microsoft.com/office/drawing/2014/main" id="{1F7C98BC-DD63-4215-9D62-A5F35FE36328}"/>
                  </a:ext>
                </a:extLst>
              </p:cNvPr>
              <p:cNvSpPr/>
              <p:nvPr/>
            </p:nvSpPr>
            <p:spPr bwMode="auto">
              <a:xfrm>
                <a:off x="6240705" y="4305754"/>
                <a:ext cx="1575618" cy="14328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200"/>
                  <a:t>Supporting text here.</a:t>
                </a:r>
                <a:br>
                  <a:rPr lang="en-US" altLang="zh-CN" sz="1200"/>
                </a:br>
                <a:br>
                  <a:rPr lang="en-US" altLang="zh-CN" sz="1200"/>
                </a:br>
                <a:r>
                  <a:rPr lang="en-US" altLang="zh-CN" sz="1200"/>
                  <a:t>……</a:t>
                </a:r>
                <a:br>
                  <a:rPr lang="en-US" altLang="zh-CN" sz="1200"/>
                </a:br>
                <a:endParaRPr lang="zh-CN" altLang="en-US" sz="1200" dirty="0"/>
              </a:p>
            </p:txBody>
          </p:sp>
          <p:sp>
            <p:nvSpPr>
              <p:cNvPr id="17" name="í$ľíḑe">
                <a:extLst>
                  <a:ext uri="{FF2B5EF4-FFF2-40B4-BE49-F238E27FC236}">
                    <a16:creationId xmlns:a16="http://schemas.microsoft.com/office/drawing/2014/main" id="{FF010FBE-B88D-4DA3-8CA3-BC0110C1483B}"/>
                  </a:ext>
                </a:extLst>
              </p:cNvPr>
              <p:cNvSpPr/>
              <p:nvPr/>
            </p:nvSpPr>
            <p:spPr bwMode="auto">
              <a:xfrm>
                <a:off x="6954044" y="2162030"/>
                <a:ext cx="103940" cy="103940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íŝ1ïḍé">
                <a:extLst>
                  <a:ext uri="{FF2B5EF4-FFF2-40B4-BE49-F238E27FC236}">
                    <a16:creationId xmlns:a16="http://schemas.microsoft.com/office/drawing/2014/main" id="{6DE70FFB-32A5-411B-8945-34C9F517171F}"/>
                  </a:ext>
                </a:extLst>
              </p:cNvPr>
              <p:cNvSpPr/>
              <p:nvPr/>
            </p:nvSpPr>
            <p:spPr bwMode="auto">
              <a:xfrm>
                <a:off x="6240705" y="1789976"/>
                <a:ext cx="1575618" cy="3720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p14="http://schemas.microsoft.com/office/powerpoint/2010/main" xmlns:a14="http://schemas.microsoft.com/office/drawing/2010/main" xmlns:a16="http://schemas.microsoft.com/office/drawing/2014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84141">
                  <a:defRPr/>
                </a:pPr>
                <a:r>
                  <a:rPr lang="en-US" altLang="zh-CN" sz="1400" b="1" dirty="0"/>
                  <a:t>2017.10</a:t>
                </a:r>
                <a:endParaRPr lang="zh-CN" altLang="en-US" sz="14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15D3769-8967-4F55-8F99-B2558FD02959}"/>
                </a:ext>
              </a:extLst>
            </p:cNvPr>
            <p:cNvCxnSpPr/>
            <p:nvPr/>
          </p:nvCxnSpPr>
          <p:spPr>
            <a:xfrm>
              <a:off x="3050634" y="3933700"/>
              <a:ext cx="0" cy="22099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A26A4BA-9EED-4ECB-80D0-FEFC7FCE948B}"/>
                </a:ext>
              </a:extLst>
            </p:cNvPr>
            <p:cNvCxnSpPr/>
            <p:nvPr/>
          </p:nvCxnSpPr>
          <p:spPr>
            <a:xfrm>
              <a:off x="6132816" y="3933700"/>
              <a:ext cx="0" cy="22099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3EEE7F1-E41E-4F56-A1C8-7CD222395FB7}"/>
                </a:ext>
              </a:extLst>
            </p:cNvPr>
            <p:cNvCxnSpPr/>
            <p:nvPr/>
          </p:nvCxnSpPr>
          <p:spPr>
            <a:xfrm>
              <a:off x="9186030" y="3933700"/>
              <a:ext cx="0" cy="22099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37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cd5ff57-a39c-496a-8f96-726bae8f62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295F385-3757-4F13-BA5E-DCCBDE0A24B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2449" y="0"/>
            <a:ext cx="9263551" cy="6858000"/>
            <a:chOff x="702449" y="0"/>
            <a:chExt cx="9263551" cy="6858000"/>
          </a:xfrm>
        </p:grpSpPr>
        <p:grpSp>
          <p:nvGrpSpPr>
            <p:cNvPr id="3" name="ïśḻîde">
              <a:extLst>
                <a:ext uri="{FF2B5EF4-FFF2-40B4-BE49-F238E27FC236}">
                  <a16:creationId xmlns:a16="http://schemas.microsoft.com/office/drawing/2014/main" id="{8283269A-96F1-4E16-9EFC-3BC0733018BA}"/>
                </a:ext>
              </a:extLst>
            </p:cNvPr>
            <p:cNvGrpSpPr/>
            <p:nvPr/>
          </p:nvGrpSpPr>
          <p:grpSpPr>
            <a:xfrm>
              <a:off x="4622143" y="0"/>
              <a:ext cx="642664" cy="6858000"/>
              <a:chOff x="4622143" y="0"/>
              <a:chExt cx="642664" cy="6858000"/>
            </a:xfrm>
          </p:grpSpPr>
          <p:sp>
            <p:nvSpPr>
              <p:cNvPr id="15" name="îsľïde">
                <a:extLst>
                  <a:ext uri="{FF2B5EF4-FFF2-40B4-BE49-F238E27FC236}">
                    <a16:creationId xmlns:a16="http://schemas.microsoft.com/office/drawing/2014/main" id="{D0664DA5-F8C9-453F-9A35-39619EE7162D}"/>
                  </a:ext>
                </a:extLst>
              </p:cNvPr>
              <p:cNvSpPr/>
              <p:nvPr/>
            </p:nvSpPr>
            <p:spPr bwMode="auto">
              <a:xfrm>
                <a:off x="4907471" y="0"/>
                <a:ext cx="72008" cy="6858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$1íḍè">
                <a:extLst>
                  <a:ext uri="{FF2B5EF4-FFF2-40B4-BE49-F238E27FC236}">
                    <a16:creationId xmlns:a16="http://schemas.microsoft.com/office/drawing/2014/main" id="{575F34C4-4FF4-4A4C-BF4A-EE12810C6F15}"/>
                  </a:ext>
                </a:extLst>
              </p:cNvPr>
              <p:cNvSpPr/>
              <p:nvPr/>
            </p:nvSpPr>
            <p:spPr bwMode="auto">
              <a:xfrm>
                <a:off x="4622143" y="1148197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17" name="iṣḷíḍê">
                <a:extLst>
                  <a:ext uri="{FF2B5EF4-FFF2-40B4-BE49-F238E27FC236}">
                    <a16:creationId xmlns:a16="http://schemas.microsoft.com/office/drawing/2014/main" id="{EC7A2CFB-5008-4DAA-AE22-E9F66D3C190B}"/>
                  </a:ext>
                </a:extLst>
              </p:cNvPr>
              <p:cNvSpPr/>
              <p:nvPr/>
            </p:nvSpPr>
            <p:spPr bwMode="auto">
              <a:xfrm>
                <a:off x="4622143" y="2557843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18" name="i$lïďè">
                <a:extLst>
                  <a:ext uri="{FF2B5EF4-FFF2-40B4-BE49-F238E27FC236}">
                    <a16:creationId xmlns:a16="http://schemas.microsoft.com/office/drawing/2014/main" id="{BE89A63C-1DF9-4A49-BC45-A814A5A0FFEF}"/>
                  </a:ext>
                </a:extLst>
              </p:cNvPr>
              <p:cNvSpPr/>
              <p:nvPr/>
            </p:nvSpPr>
            <p:spPr bwMode="auto">
              <a:xfrm>
                <a:off x="4622143" y="3967489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19" name="î$lïḋè">
                <a:extLst>
                  <a:ext uri="{FF2B5EF4-FFF2-40B4-BE49-F238E27FC236}">
                    <a16:creationId xmlns:a16="http://schemas.microsoft.com/office/drawing/2014/main" id="{60362616-91C3-40A8-9D05-795C97E56F77}"/>
                  </a:ext>
                </a:extLst>
              </p:cNvPr>
              <p:cNvSpPr/>
              <p:nvPr/>
            </p:nvSpPr>
            <p:spPr bwMode="auto">
              <a:xfrm>
                <a:off x="4622143" y="5377136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sp>
          <p:nvSpPr>
            <p:cNvPr id="4" name="ïşḷîḓe">
              <a:extLst>
                <a:ext uri="{FF2B5EF4-FFF2-40B4-BE49-F238E27FC236}">
                  <a16:creationId xmlns:a16="http://schemas.microsoft.com/office/drawing/2014/main" id="{791951B6-8D64-41FE-AD92-03B07587DDD7}"/>
                </a:ext>
              </a:extLst>
            </p:cNvPr>
            <p:cNvSpPr txBox="1"/>
            <p:nvPr/>
          </p:nvSpPr>
          <p:spPr>
            <a:xfrm>
              <a:off x="702449" y="5246982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5" name="isļïḍê">
              <a:extLst>
                <a:ext uri="{FF2B5EF4-FFF2-40B4-BE49-F238E27FC236}">
                  <a16:creationId xmlns:a16="http://schemas.microsoft.com/office/drawing/2014/main" id="{35CFC8E8-C8FE-4B64-AB23-89DD1B5CCA04}"/>
                </a:ext>
              </a:extLst>
            </p:cNvPr>
            <p:cNvSpPr txBox="1"/>
            <p:nvPr/>
          </p:nvSpPr>
          <p:spPr>
            <a:xfrm>
              <a:off x="702449" y="5628125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When you copy &amp; paste, choose "keep text only" option.</a:t>
              </a:r>
            </a:p>
          </p:txBody>
        </p:sp>
        <p:sp>
          <p:nvSpPr>
            <p:cNvPr id="6" name="iš1ïḓê">
              <a:extLst>
                <a:ext uri="{FF2B5EF4-FFF2-40B4-BE49-F238E27FC236}">
                  <a16:creationId xmlns:a16="http://schemas.microsoft.com/office/drawing/2014/main" id="{0367A60A-C4D2-4FDD-BAE1-9DFA05D6DE66}"/>
                </a:ext>
              </a:extLst>
            </p:cNvPr>
            <p:cNvSpPr txBox="1"/>
            <p:nvPr/>
          </p:nvSpPr>
          <p:spPr>
            <a:xfrm>
              <a:off x="702449" y="3868173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7" name="îSḻîḑè">
              <a:extLst>
                <a:ext uri="{FF2B5EF4-FFF2-40B4-BE49-F238E27FC236}">
                  <a16:creationId xmlns:a16="http://schemas.microsoft.com/office/drawing/2014/main" id="{34B167BC-46F6-43B5-8A14-39987A164F12}"/>
                </a:ext>
              </a:extLst>
            </p:cNvPr>
            <p:cNvSpPr txBox="1"/>
            <p:nvPr/>
          </p:nvSpPr>
          <p:spPr>
            <a:xfrm>
              <a:off x="702449" y="4249316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When you copy &amp; paste, choose "keep text only" option.</a:t>
              </a:r>
            </a:p>
          </p:txBody>
        </p:sp>
        <p:sp>
          <p:nvSpPr>
            <p:cNvPr id="8" name="ïṣ1ïḋê">
              <a:extLst>
                <a:ext uri="{FF2B5EF4-FFF2-40B4-BE49-F238E27FC236}">
                  <a16:creationId xmlns:a16="http://schemas.microsoft.com/office/drawing/2014/main" id="{DA1A6EDF-BEFE-41BC-9A8E-EFE6BE289F05}"/>
                </a:ext>
              </a:extLst>
            </p:cNvPr>
            <p:cNvSpPr txBox="1"/>
            <p:nvPr/>
          </p:nvSpPr>
          <p:spPr>
            <a:xfrm>
              <a:off x="702449" y="2489364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9" name="ïs1ïḓè">
              <a:extLst>
                <a:ext uri="{FF2B5EF4-FFF2-40B4-BE49-F238E27FC236}">
                  <a16:creationId xmlns:a16="http://schemas.microsoft.com/office/drawing/2014/main" id="{2A76B447-518E-4A61-9507-9C487775AB28}"/>
                </a:ext>
              </a:extLst>
            </p:cNvPr>
            <p:cNvSpPr txBox="1"/>
            <p:nvPr/>
          </p:nvSpPr>
          <p:spPr>
            <a:xfrm>
              <a:off x="702449" y="2870507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When you copy &amp; paste, choose "keep text only" option.</a:t>
              </a:r>
            </a:p>
          </p:txBody>
        </p:sp>
        <p:sp>
          <p:nvSpPr>
            <p:cNvPr id="10" name="îṥḻïḋè">
              <a:extLst>
                <a:ext uri="{FF2B5EF4-FFF2-40B4-BE49-F238E27FC236}">
                  <a16:creationId xmlns:a16="http://schemas.microsoft.com/office/drawing/2014/main" id="{3537D6D4-F934-4531-BB41-CEBCA5D3D86A}"/>
                </a:ext>
              </a:extLst>
            </p:cNvPr>
            <p:cNvSpPr txBox="1"/>
            <p:nvPr/>
          </p:nvSpPr>
          <p:spPr>
            <a:xfrm>
              <a:off x="702449" y="1110555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íśḻíḓe">
              <a:extLst>
                <a:ext uri="{FF2B5EF4-FFF2-40B4-BE49-F238E27FC236}">
                  <a16:creationId xmlns:a16="http://schemas.microsoft.com/office/drawing/2014/main" id="{982CDBAA-EA9C-4E81-8495-01A69BE3130C}"/>
                </a:ext>
              </a:extLst>
            </p:cNvPr>
            <p:cNvSpPr txBox="1"/>
            <p:nvPr/>
          </p:nvSpPr>
          <p:spPr>
            <a:xfrm>
              <a:off x="702449" y="1491698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When you copy &amp; paste, choose "keep text only" option.</a:t>
              </a:r>
            </a:p>
          </p:txBody>
        </p:sp>
        <p:grpSp>
          <p:nvGrpSpPr>
            <p:cNvPr id="12" name="ïṡlîdè">
              <a:extLst>
                <a:ext uri="{FF2B5EF4-FFF2-40B4-BE49-F238E27FC236}">
                  <a16:creationId xmlns:a16="http://schemas.microsoft.com/office/drawing/2014/main" id="{F2B01660-2E5B-473A-B4F8-7273CCFE67C3}"/>
                </a:ext>
              </a:extLst>
            </p:cNvPr>
            <p:cNvGrpSpPr/>
            <p:nvPr/>
          </p:nvGrpSpPr>
          <p:grpSpPr>
            <a:xfrm>
              <a:off x="6744072" y="2491451"/>
              <a:ext cx="3221928" cy="1233251"/>
              <a:chOff x="6744072" y="2491451"/>
              <a:chExt cx="3221928" cy="1233251"/>
            </a:xfrm>
          </p:grpSpPr>
          <p:sp>
            <p:nvSpPr>
              <p:cNvPr id="13" name="íṧľíḋe">
                <a:extLst>
                  <a:ext uri="{FF2B5EF4-FFF2-40B4-BE49-F238E27FC236}">
                    <a16:creationId xmlns:a16="http://schemas.microsoft.com/office/drawing/2014/main" id="{1E77B988-6830-4D51-BEEE-0DE9764FFF70}"/>
                  </a:ext>
                </a:extLst>
              </p:cNvPr>
              <p:cNvSpPr/>
              <p:nvPr/>
            </p:nvSpPr>
            <p:spPr>
              <a:xfrm>
                <a:off x="6744072" y="3119331"/>
                <a:ext cx="3221928" cy="605371"/>
              </a:xfrm>
              <a:prstGeom prst="rect">
                <a:avLst/>
              </a:prstGeom>
            </p:spPr>
            <p:txBody>
              <a:bodyPr wrap="none" lIns="90000" tIns="46800" rIns="90000" bIns="46800" anchor="ctr" anchorCtr="0"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spc="300" dirty="0">
                    <a:solidFill>
                      <a:schemeClr val="tx2"/>
                    </a:solidFill>
                  </a:rPr>
                  <a:t>CONTENTS</a:t>
                </a:r>
                <a:endParaRPr lang="zh-CN" altLang="en-US" sz="2800" b="1" spc="3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í$ľíḓe">
                <a:extLst>
                  <a:ext uri="{FF2B5EF4-FFF2-40B4-BE49-F238E27FC236}">
                    <a16:creationId xmlns:a16="http://schemas.microsoft.com/office/drawing/2014/main" id="{A355E741-6AE2-4612-A01C-2F9C0262E09D}"/>
                  </a:ext>
                </a:extLst>
              </p:cNvPr>
              <p:cNvSpPr/>
              <p:nvPr/>
            </p:nvSpPr>
            <p:spPr bwMode="auto">
              <a:xfrm>
                <a:off x="6861000" y="2491451"/>
                <a:ext cx="674448" cy="641848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815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b0990ecb-a7e5-4e17-9ede-b31e3e10f730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0A89623-01C5-4A86-81C2-B477AD6B30EC}"/>
              </a:ext>
            </a:extLst>
          </p:cNvPr>
          <p:cNvGrpSpPr>
            <a:grpSpLocks noChangeAspect="1"/>
          </p:cNvGrpSpPr>
          <p:nvPr/>
        </p:nvGrpSpPr>
        <p:grpSpPr>
          <a:xfrm>
            <a:off x="679393" y="1119348"/>
            <a:ext cx="10833216" cy="5738652"/>
            <a:chOff x="687280" y="1119348"/>
            <a:chExt cx="10833208" cy="5738650"/>
          </a:xfrm>
        </p:grpSpPr>
        <p:grpSp>
          <p:nvGrpSpPr>
            <p:cNvPr id="6" name="ïšlidé">
              <a:extLst>
                <a:ext uri="{FF2B5EF4-FFF2-40B4-BE49-F238E27FC236}">
                  <a16:creationId xmlns:a16="http://schemas.microsoft.com/office/drawing/2014/main" id="{FB3ABE64-1B5E-4569-BD43-3449EA2EB27D}"/>
                </a:ext>
              </a:extLst>
            </p:cNvPr>
            <p:cNvGrpSpPr/>
            <p:nvPr/>
          </p:nvGrpSpPr>
          <p:grpSpPr>
            <a:xfrm>
              <a:off x="4576595" y="1208017"/>
              <a:ext cx="3038719" cy="5649981"/>
              <a:chOff x="4632257" y="1414876"/>
              <a:chExt cx="2927487" cy="5443124"/>
            </a:xfrm>
          </p:grpSpPr>
          <p:sp>
            <p:nvSpPr>
              <p:cNvPr id="26" name="iśḷíḋè">
                <a:extLst>
                  <a:ext uri="{FF2B5EF4-FFF2-40B4-BE49-F238E27FC236}">
                    <a16:creationId xmlns:a16="http://schemas.microsoft.com/office/drawing/2014/main" id="{831714E8-D0D8-4F0F-8DE7-4480E17DB072}"/>
                  </a:ext>
                </a:extLst>
              </p:cNvPr>
              <p:cNvSpPr/>
              <p:nvPr/>
            </p:nvSpPr>
            <p:spPr>
              <a:xfrm>
                <a:off x="5053455" y="1886780"/>
                <a:ext cx="39136" cy="160646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7" name="îš1íďé">
                <a:extLst>
                  <a:ext uri="{FF2B5EF4-FFF2-40B4-BE49-F238E27FC236}">
                    <a16:creationId xmlns:a16="http://schemas.microsoft.com/office/drawing/2014/main" id="{404A8622-5E6E-48B3-932F-800E37158F72}"/>
                  </a:ext>
                </a:extLst>
              </p:cNvPr>
              <p:cNvSpPr/>
              <p:nvPr/>
            </p:nvSpPr>
            <p:spPr>
              <a:xfrm>
                <a:off x="5053455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8" name="ïṣľïḑè">
                <a:extLst>
                  <a:ext uri="{FF2B5EF4-FFF2-40B4-BE49-F238E27FC236}">
                    <a16:creationId xmlns:a16="http://schemas.microsoft.com/office/drawing/2014/main" id="{15158253-A4F9-449A-87A9-CC89BF127FF0}"/>
                  </a:ext>
                </a:extLst>
              </p:cNvPr>
              <p:cNvSpPr/>
              <p:nvPr/>
            </p:nvSpPr>
            <p:spPr>
              <a:xfrm>
                <a:off x="5053455" y="255927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9" name="ïṧľïḑè">
                <a:extLst>
                  <a:ext uri="{FF2B5EF4-FFF2-40B4-BE49-F238E27FC236}">
                    <a16:creationId xmlns:a16="http://schemas.microsoft.com/office/drawing/2014/main" id="{44EBB08E-44B2-49E7-92B8-DE682F363CD1}"/>
                  </a:ext>
                </a:extLst>
              </p:cNvPr>
              <p:cNvSpPr/>
              <p:nvPr/>
            </p:nvSpPr>
            <p:spPr>
              <a:xfrm>
                <a:off x="6840351" y="2085762"/>
                <a:ext cx="587561" cy="1001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2" h="21123" extrusionOk="0">
                    <a:moveTo>
                      <a:pt x="0" y="7164"/>
                    </a:moveTo>
                    <a:lnTo>
                      <a:pt x="8138" y="1455"/>
                    </a:lnTo>
                    <a:cubicBezTo>
                      <a:pt x="10737" y="-190"/>
                      <a:pt x="15025" y="-477"/>
                      <a:pt x="18203" y="781"/>
                    </a:cubicBezTo>
                    <a:cubicBezTo>
                      <a:pt x="19812" y="1418"/>
                      <a:pt x="20889" y="2356"/>
                      <a:pt x="21249" y="3393"/>
                    </a:cubicBezTo>
                    <a:cubicBezTo>
                      <a:pt x="21600" y="4402"/>
                      <a:pt x="21262" y="5484"/>
                      <a:pt x="20187" y="6386"/>
                    </a:cubicBezTo>
                    <a:lnTo>
                      <a:pt x="277" y="21123"/>
                    </a:lnTo>
                    <a:lnTo>
                      <a:pt x="0" y="716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ṡliḍè">
                <a:extLst>
                  <a:ext uri="{FF2B5EF4-FFF2-40B4-BE49-F238E27FC236}">
                    <a16:creationId xmlns:a16="http://schemas.microsoft.com/office/drawing/2014/main" id="{90674DA2-B6E4-4C7E-B8F0-DBC80B2C914E}"/>
                  </a:ext>
                </a:extLst>
              </p:cNvPr>
              <p:cNvSpPr/>
              <p:nvPr/>
            </p:nvSpPr>
            <p:spPr>
              <a:xfrm>
                <a:off x="6869327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1" name="iṩliḍe">
                <a:extLst>
                  <a:ext uri="{FF2B5EF4-FFF2-40B4-BE49-F238E27FC236}">
                    <a16:creationId xmlns:a16="http://schemas.microsoft.com/office/drawing/2014/main" id="{61AA2E9B-6316-4593-B419-ECF57B104D4B}"/>
                  </a:ext>
                </a:extLst>
              </p:cNvPr>
              <p:cNvSpPr/>
              <p:nvPr/>
            </p:nvSpPr>
            <p:spPr>
              <a:xfrm>
                <a:off x="4632257" y="2762290"/>
                <a:ext cx="2839479" cy="4094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1" h="21509" extrusionOk="0">
                    <a:moveTo>
                      <a:pt x="3706" y="1892"/>
                    </a:moveTo>
                    <a:lnTo>
                      <a:pt x="3628" y="1068"/>
                    </a:lnTo>
                    <a:cubicBezTo>
                      <a:pt x="3666" y="419"/>
                      <a:pt x="2834" y="-91"/>
                      <a:pt x="1908" y="14"/>
                    </a:cubicBezTo>
                    <a:cubicBezTo>
                      <a:pt x="1354" y="77"/>
                      <a:pt x="912" y="367"/>
                      <a:pt x="789" y="746"/>
                    </a:cubicBezTo>
                    <a:cubicBezTo>
                      <a:pt x="732" y="1367"/>
                      <a:pt x="602" y="1981"/>
                      <a:pt x="401" y="2583"/>
                    </a:cubicBezTo>
                    <a:cubicBezTo>
                      <a:pt x="202" y="3176"/>
                      <a:pt x="-69" y="3773"/>
                      <a:pt x="16" y="4387"/>
                    </a:cubicBezTo>
                    <a:cubicBezTo>
                      <a:pt x="43" y="4588"/>
                      <a:pt x="109" y="4784"/>
                      <a:pt x="168" y="4982"/>
                    </a:cubicBezTo>
                    <a:cubicBezTo>
                      <a:pt x="337" y="5543"/>
                      <a:pt x="451" y="6114"/>
                      <a:pt x="436" y="6687"/>
                    </a:cubicBezTo>
                    <a:cubicBezTo>
                      <a:pt x="419" y="7366"/>
                      <a:pt x="224" y="8052"/>
                      <a:pt x="449" y="8715"/>
                    </a:cubicBezTo>
                    <a:cubicBezTo>
                      <a:pt x="524" y="8934"/>
                      <a:pt x="643" y="9144"/>
                      <a:pt x="754" y="9355"/>
                    </a:cubicBezTo>
                    <a:cubicBezTo>
                      <a:pt x="1239" y="10281"/>
                      <a:pt x="1566" y="11241"/>
                      <a:pt x="1981" y="12182"/>
                    </a:cubicBezTo>
                    <a:cubicBezTo>
                      <a:pt x="2310" y="12929"/>
                      <a:pt x="2695" y="13663"/>
                      <a:pt x="3133" y="14383"/>
                    </a:cubicBezTo>
                    <a:cubicBezTo>
                      <a:pt x="3220" y="15580"/>
                      <a:pt x="3256" y="16778"/>
                      <a:pt x="3241" y="17976"/>
                    </a:cubicBezTo>
                    <a:cubicBezTo>
                      <a:pt x="3227" y="19155"/>
                      <a:pt x="3164" y="20333"/>
                      <a:pt x="3051" y="21509"/>
                    </a:cubicBezTo>
                    <a:lnTo>
                      <a:pt x="14715" y="21497"/>
                    </a:lnTo>
                    <a:cubicBezTo>
                      <a:pt x="14648" y="20806"/>
                      <a:pt x="14589" y="20115"/>
                      <a:pt x="14539" y="19424"/>
                    </a:cubicBezTo>
                    <a:cubicBezTo>
                      <a:pt x="14503" y="18920"/>
                      <a:pt x="14473" y="18408"/>
                      <a:pt x="14509" y="17906"/>
                    </a:cubicBezTo>
                    <a:cubicBezTo>
                      <a:pt x="14543" y="17424"/>
                      <a:pt x="14640" y="16942"/>
                      <a:pt x="14885" y="16490"/>
                    </a:cubicBezTo>
                    <a:cubicBezTo>
                      <a:pt x="15282" y="15756"/>
                      <a:pt x="16016" y="15170"/>
                      <a:pt x="16721" y="14564"/>
                    </a:cubicBezTo>
                    <a:cubicBezTo>
                      <a:pt x="17441" y="13945"/>
                      <a:pt x="18136" y="13297"/>
                      <a:pt x="18788" y="12642"/>
                    </a:cubicBezTo>
                    <a:cubicBezTo>
                      <a:pt x="19791" y="11633"/>
                      <a:pt x="20707" y="10584"/>
                      <a:pt x="21531" y="9500"/>
                    </a:cubicBezTo>
                    <a:lnTo>
                      <a:pt x="4043" y="9500"/>
                    </a:lnTo>
                    <a:lnTo>
                      <a:pt x="3706" y="189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îśļïḑe">
                <a:extLst>
                  <a:ext uri="{FF2B5EF4-FFF2-40B4-BE49-F238E27FC236}">
                    <a16:creationId xmlns:a16="http://schemas.microsoft.com/office/drawing/2014/main" id="{35D81D9A-1BEF-47B6-B625-EB6483DFE1E8}"/>
                  </a:ext>
                </a:extLst>
              </p:cNvPr>
              <p:cNvSpPr/>
              <p:nvPr/>
            </p:nvSpPr>
            <p:spPr>
              <a:xfrm>
                <a:off x="4929992" y="4564021"/>
                <a:ext cx="2549549" cy="229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850"/>
                    </a:moveTo>
                    <a:cubicBezTo>
                      <a:pt x="221" y="5682"/>
                      <a:pt x="503" y="6492"/>
                      <a:pt x="843" y="7273"/>
                    </a:cubicBezTo>
                    <a:cubicBezTo>
                      <a:pt x="1392" y="8532"/>
                      <a:pt x="2121" y="9735"/>
                      <a:pt x="3256" y="10337"/>
                    </a:cubicBezTo>
                    <a:cubicBezTo>
                      <a:pt x="4378" y="10931"/>
                      <a:pt x="5703" y="10802"/>
                      <a:pt x="6835" y="11372"/>
                    </a:cubicBezTo>
                    <a:cubicBezTo>
                      <a:pt x="8056" y="11987"/>
                      <a:pt x="8844" y="13299"/>
                      <a:pt x="9968" y="14102"/>
                    </a:cubicBezTo>
                    <a:cubicBezTo>
                      <a:pt x="10561" y="14525"/>
                      <a:pt x="11231" y="14795"/>
                      <a:pt x="11930" y="14891"/>
                    </a:cubicBezTo>
                    <a:cubicBezTo>
                      <a:pt x="12426" y="15933"/>
                      <a:pt x="12715" y="17082"/>
                      <a:pt x="12777" y="18259"/>
                    </a:cubicBezTo>
                    <a:cubicBezTo>
                      <a:pt x="12836" y="19385"/>
                      <a:pt x="12687" y="20513"/>
                      <a:pt x="12338" y="21572"/>
                    </a:cubicBezTo>
                    <a:lnTo>
                      <a:pt x="13932" y="21600"/>
                    </a:lnTo>
                    <a:cubicBezTo>
                      <a:pt x="13853" y="20509"/>
                      <a:pt x="13793" y="19417"/>
                      <a:pt x="13751" y="18324"/>
                    </a:cubicBezTo>
                    <a:cubicBezTo>
                      <a:pt x="13709" y="17233"/>
                      <a:pt x="13684" y="16141"/>
                      <a:pt x="13678" y="15048"/>
                    </a:cubicBezTo>
                    <a:cubicBezTo>
                      <a:pt x="13712" y="14590"/>
                      <a:pt x="13767" y="14135"/>
                      <a:pt x="13844" y="13685"/>
                    </a:cubicBezTo>
                    <a:cubicBezTo>
                      <a:pt x="13919" y="13242"/>
                      <a:pt x="14016" y="12801"/>
                      <a:pt x="14167" y="12379"/>
                    </a:cubicBezTo>
                    <a:cubicBezTo>
                      <a:pt x="14362" y="11838"/>
                      <a:pt x="14642" y="11344"/>
                      <a:pt x="14939" y="10867"/>
                    </a:cubicBezTo>
                    <a:cubicBezTo>
                      <a:pt x="15221" y="10416"/>
                      <a:pt x="15522" y="9977"/>
                      <a:pt x="15839" y="9552"/>
                    </a:cubicBezTo>
                    <a:cubicBezTo>
                      <a:pt x="16972" y="8031"/>
                      <a:pt x="18034" y="6445"/>
                      <a:pt x="19019" y="4802"/>
                    </a:cubicBezTo>
                    <a:cubicBezTo>
                      <a:pt x="19949" y="3249"/>
                      <a:pt x="20811" y="1647"/>
                      <a:pt x="21600" y="0"/>
                    </a:cubicBezTo>
                    <a:lnTo>
                      <a:pt x="14268" y="3871"/>
                    </a:lnTo>
                    <a:cubicBezTo>
                      <a:pt x="14498" y="4038"/>
                      <a:pt x="14753" y="4159"/>
                      <a:pt x="15020" y="4229"/>
                    </a:cubicBezTo>
                    <a:cubicBezTo>
                      <a:pt x="16038" y="4496"/>
                      <a:pt x="17037" y="4038"/>
                      <a:pt x="17957" y="3561"/>
                    </a:cubicBezTo>
                    <a:cubicBezTo>
                      <a:pt x="18371" y="3346"/>
                      <a:pt x="18785" y="3122"/>
                      <a:pt x="19200" y="2887"/>
                    </a:cubicBezTo>
                    <a:cubicBezTo>
                      <a:pt x="18360" y="4459"/>
                      <a:pt x="17456" y="5983"/>
                      <a:pt x="16487" y="7460"/>
                    </a:cubicBezTo>
                    <a:cubicBezTo>
                      <a:pt x="15825" y="8469"/>
                      <a:pt x="15064" y="9468"/>
                      <a:pt x="14376" y="10385"/>
                    </a:cubicBezTo>
                    <a:cubicBezTo>
                      <a:pt x="13604" y="11415"/>
                      <a:pt x="12806" y="12376"/>
                      <a:pt x="11579" y="12497"/>
                    </a:cubicBezTo>
                    <a:cubicBezTo>
                      <a:pt x="10451" y="12608"/>
                      <a:pt x="9433" y="11861"/>
                      <a:pt x="8773" y="10821"/>
                    </a:cubicBezTo>
                    <a:cubicBezTo>
                      <a:pt x="8336" y="10133"/>
                      <a:pt x="7990" y="9286"/>
                      <a:pt x="7253" y="9058"/>
                    </a:cubicBezTo>
                    <a:cubicBezTo>
                      <a:pt x="6939" y="8960"/>
                      <a:pt x="6608" y="9009"/>
                      <a:pt x="6282" y="9022"/>
                    </a:cubicBezTo>
                    <a:cubicBezTo>
                      <a:pt x="4947" y="9077"/>
                      <a:pt x="3696" y="8547"/>
                      <a:pt x="2620" y="7773"/>
                    </a:cubicBezTo>
                    <a:cubicBezTo>
                      <a:pt x="1588" y="7031"/>
                      <a:pt x="689" y="6044"/>
                      <a:pt x="0" y="485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íṥ1îḋè">
                <a:extLst>
                  <a:ext uri="{FF2B5EF4-FFF2-40B4-BE49-F238E27FC236}">
                    <a16:creationId xmlns:a16="http://schemas.microsoft.com/office/drawing/2014/main" id="{8C274EEF-E86E-401C-BBBF-9343DA0B6DFD}"/>
                  </a:ext>
                </a:extLst>
              </p:cNvPr>
              <p:cNvSpPr/>
              <p:nvPr/>
            </p:nvSpPr>
            <p:spPr>
              <a:xfrm>
                <a:off x="4902074" y="2770067"/>
                <a:ext cx="256042" cy="2001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88" y="2772"/>
                    </a:moveTo>
                    <a:cubicBezTo>
                      <a:pt x="19289" y="2319"/>
                      <a:pt x="18567" y="1871"/>
                      <a:pt x="17252" y="1450"/>
                    </a:cubicBezTo>
                    <a:cubicBezTo>
                      <a:pt x="16188" y="1109"/>
                      <a:pt x="14744" y="790"/>
                      <a:pt x="12751" y="534"/>
                    </a:cubicBezTo>
                    <a:cubicBezTo>
                      <a:pt x="10819" y="285"/>
                      <a:pt x="8415" y="100"/>
                      <a:pt x="5746" y="0"/>
                    </a:cubicBezTo>
                    <a:cubicBezTo>
                      <a:pt x="9591" y="420"/>
                      <a:pt x="12350" y="977"/>
                      <a:pt x="13687" y="1598"/>
                    </a:cubicBezTo>
                    <a:cubicBezTo>
                      <a:pt x="15271" y="2332"/>
                      <a:pt x="14766" y="3105"/>
                      <a:pt x="14418" y="3869"/>
                    </a:cubicBezTo>
                    <a:cubicBezTo>
                      <a:pt x="14043" y="4690"/>
                      <a:pt x="13762" y="5533"/>
                      <a:pt x="12994" y="6328"/>
                    </a:cubicBezTo>
                    <a:cubicBezTo>
                      <a:pt x="12254" y="7095"/>
                      <a:pt x="10931" y="7843"/>
                      <a:pt x="6584" y="8400"/>
                    </a:cubicBezTo>
                    <a:cubicBezTo>
                      <a:pt x="4752" y="8635"/>
                      <a:pt x="2488" y="8808"/>
                      <a:pt x="0" y="8902"/>
                    </a:cubicBezTo>
                    <a:cubicBezTo>
                      <a:pt x="2493" y="9073"/>
                      <a:pt x="4610" y="9321"/>
                      <a:pt x="6156" y="9624"/>
                    </a:cubicBezTo>
                    <a:cubicBezTo>
                      <a:pt x="8579" y="10099"/>
                      <a:pt x="9430" y="10666"/>
                      <a:pt x="10079" y="11225"/>
                    </a:cubicBezTo>
                    <a:cubicBezTo>
                      <a:pt x="12048" y="12922"/>
                      <a:pt x="12469" y="14639"/>
                      <a:pt x="13381" y="16350"/>
                    </a:cubicBezTo>
                    <a:cubicBezTo>
                      <a:pt x="14311" y="18096"/>
                      <a:pt x="15755" y="19837"/>
                      <a:pt x="17708" y="21569"/>
                    </a:cubicBezTo>
                    <a:lnTo>
                      <a:pt x="21600" y="21600"/>
                    </a:lnTo>
                    <a:lnTo>
                      <a:pt x="19388" y="2772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iSlîḑé">
                <a:extLst>
                  <a:ext uri="{FF2B5EF4-FFF2-40B4-BE49-F238E27FC236}">
                    <a16:creationId xmlns:a16="http://schemas.microsoft.com/office/drawing/2014/main" id="{942AFE26-5DD7-4EB4-BA20-336BA3121BA5}"/>
                  </a:ext>
                </a:extLst>
              </p:cNvPr>
              <p:cNvSpPr/>
              <p:nvPr/>
            </p:nvSpPr>
            <p:spPr>
              <a:xfrm>
                <a:off x="6853222" y="4769294"/>
                <a:ext cx="32499" cy="9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5" name="íśḷídê">
                <a:extLst>
                  <a:ext uri="{FF2B5EF4-FFF2-40B4-BE49-F238E27FC236}">
                    <a16:creationId xmlns:a16="http://schemas.microsoft.com/office/drawing/2014/main" id="{DA8732D8-6FBA-4A33-8910-47BE92803280}"/>
                  </a:ext>
                </a:extLst>
              </p:cNvPr>
              <p:cNvSpPr/>
              <p:nvPr/>
            </p:nvSpPr>
            <p:spPr>
              <a:xfrm>
                <a:off x="5068364" y="4917449"/>
                <a:ext cx="1819638" cy="327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453" extrusionOk="0">
                    <a:moveTo>
                      <a:pt x="0" y="388"/>
                    </a:moveTo>
                    <a:cubicBezTo>
                      <a:pt x="15" y="3544"/>
                      <a:pt x="266" y="6600"/>
                      <a:pt x="718" y="9112"/>
                    </a:cubicBezTo>
                    <a:cubicBezTo>
                      <a:pt x="2965" y="21600"/>
                      <a:pt x="7177" y="14387"/>
                      <a:pt x="10834" y="14327"/>
                    </a:cubicBezTo>
                    <a:cubicBezTo>
                      <a:pt x="14265" y="14271"/>
                      <a:pt x="18114" y="21048"/>
                      <a:pt x="20544" y="10414"/>
                    </a:cubicBezTo>
                    <a:cubicBezTo>
                      <a:pt x="21186" y="7607"/>
                      <a:pt x="21561" y="3901"/>
                      <a:pt x="21600" y="0"/>
                    </a:cubicBezTo>
                    <a:lnTo>
                      <a:pt x="0" y="388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iśļîdè">
                <a:extLst>
                  <a:ext uri="{FF2B5EF4-FFF2-40B4-BE49-F238E27FC236}">
                    <a16:creationId xmlns:a16="http://schemas.microsoft.com/office/drawing/2014/main" id="{0F011EEF-B024-4E01-94EA-72DCB69F359E}"/>
                  </a:ext>
                </a:extLst>
              </p:cNvPr>
              <p:cNvSpPr/>
              <p:nvPr/>
            </p:nvSpPr>
            <p:spPr>
              <a:xfrm>
                <a:off x="5069335" y="1414876"/>
                <a:ext cx="1816924" cy="3755764"/>
              </a:xfrm>
              <a:prstGeom prst="roundRect">
                <a:avLst>
                  <a:gd name="adj" fmla="val 1504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5500"/>
                <a:endParaRPr sz="3200"/>
              </a:p>
            </p:txBody>
          </p:sp>
          <p:sp>
            <p:nvSpPr>
              <p:cNvPr id="37" name="íṣliḋè">
                <a:extLst>
                  <a:ext uri="{FF2B5EF4-FFF2-40B4-BE49-F238E27FC236}">
                    <a16:creationId xmlns:a16="http://schemas.microsoft.com/office/drawing/2014/main" id="{A4947682-B1B9-44C1-B958-BBC73511CADA}"/>
                  </a:ext>
                </a:extLst>
              </p:cNvPr>
              <p:cNvSpPr/>
              <p:nvPr/>
            </p:nvSpPr>
            <p:spPr>
              <a:xfrm>
                <a:off x="5101308" y="1444850"/>
                <a:ext cx="1752977" cy="3694531"/>
              </a:xfrm>
              <a:prstGeom prst="roundRect">
                <a:avLst>
                  <a:gd name="adj" fmla="val 136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8" name="îṧlíḑe">
                <a:extLst>
                  <a:ext uri="{FF2B5EF4-FFF2-40B4-BE49-F238E27FC236}">
                    <a16:creationId xmlns:a16="http://schemas.microsoft.com/office/drawing/2014/main" id="{995E9DF3-8B73-4BC8-8AF4-020D9C60AD47}"/>
                  </a:ext>
                </a:extLst>
              </p:cNvPr>
              <p:cNvSpPr/>
              <p:nvPr/>
            </p:nvSpPr>
            <p:spPr>
              <a:xfrm>
                <a:off x="5180689" y="1871638"/>
                <a:ext cx="1594215" cy="2842240"/>
              </a:xfrm>
              <a:prstGeom prst="roundRect">
                <a:avLst>
                  <a:gd name="adj" fmla="val 175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9" name="iṧ1ïďè">
                <a:extLst>
                  <a:ext uri="{FF2B5EF4-FFF2-40B4-BE49-F238E27FC236}">
                    <a16:creationId xmlns:a16="http://schemas.microsoft.com/office/drawing/2014/main" id="{88F823B5-B574-488C-9E22-EAA3D7F5499D}"/>
                  </a:ext>
                </a:extLst>
              </p:cNvPr>
              <p:cNvSpPr/>
              <p:nvPr/>
            </p:nvSpPr>
            <p:spPr>
              <a:xfrm>
                <a:off x="5835872" y="4775126"/>
                <a:ext cx="283849" cy="283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0" name="iṩḷîḓe">
                <a:extLst>
                  <a:ext uri="{FF2B5EF4-FFF2-40B4-BE49-F238E27FC236}">
                    <a16:creationId xmlns:a16="http://schemas.microsoft.com/office/drawing/2014/main" id="{E3543B63-FB60-4064-AB3C-0D55AD38BFC0}"/>
                  </a:ext>
                </a:extLst>
              </p:cNvPr>
              <p:cNvSpPr/>
              <p:nvPr/>
            </p:nvSpPr>
            <p:spPr>
              <a:xfrm>
                <a:off x="5660703" y="1628088"/>
                <a:ext cx="56996" cy="5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1" name="íS1ïďe">
                <a:extLst>
                  <a:ext uri="{FF2B5EF4-FFF2-40B4-BE49-F238E27FC236}">
                    <a16:creationId xmlns:a16="http://schemas.microsoft.com/office/drawing/2014/main" id="{4B6F2255-F403-4242-94D9-DD4815F03E63}"/>
                  </a:ext>
                </a:extLst>
              </p:cNvPr>
              <p:cNvSpPr/>
              <p:nvPr/>
            </p:nvSpPr>
            <p:spPr>
              <a:xfrm rot="5400000">
                <a:off x="5958228" y="1512876"/>
                <a:ext cx="39136" cy="2874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2" name="îṧľîdé">
                <a:extLst>
                  <a:ext uri="{FF2B5EF4-FFF2-40B4-BE49-F238E27FC236}">
                    <a16:creationId xmlns:a16="http://schemas.microsoft.com/office/drawing/2014/main" id="{99E378D2-07EB-4DC6-834C-8147D0608667}"/>
                  </a:ext>
                </a:extLst>
              </p:cNvPr>
              <p:cNvSpPr/>
              <p:nvPr/>
            </p:nvSpPr>
            <p:spPr>
              <a:xfrm>
                <a:off x="6518256" y="4152859"/>
                <a:ext cx="1010294" cy="860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4" h="21417" extrusionOk="0">
                    <a:moveTo>
                      <a:pt x="13723" y="701"/>
                    </a:moveTo>
                    <a:cubicBezTo>
                      <a:pt x="14666" y="193"/>
                      <a:pt x="15664" y="-30"/>
                      <a:pt x="16643" y="3"/>
                    </a:cubicBezTo>
                    <a:cubicBezTo>
                      <a:pt x="17735" y="40"/>
                      <a:pt x="18858" y="399"/>
                      <a:pt x="19702" y="1351"/>
                    </a:cubicBezTo>
                    <a:cubicBezTo>
                      <a:pt x="20874" y="2672"/>
                      <a:pt x="21133" y="4608"/>
                      <a:pt x="20969" y="6392"/>
                    </a:cubicBezTo>
                    <a:cubicBezTo>
                      <a:pt x="20845" y="7739"/>
                      <a:pt x="20488" y="9043"/>
                      <a:pt x="19903" y="10204"/>
                    </a:cubicBezTo>
                    <a:cubicBezTo>
                      <a:pt x="19369" y="11266"/>
                      <a:pt x="18647" y="12208"/>
                      <a:pt x="17755" y="12956"/>
                    </a:cubicBezTo>
                    <a:cubicBezTo>
                      <a:pt x="16177" y="14482"/>
                      <a:pt x="14522" y="15893"/>
                      <a:pt x="12802" y="17182"/>
                    </a:cubicBezTo>
                    <a:cubicBezTo>
                      <a:pt x="11014" y="18520"/>
                      <a:pt x="9158" y="19724"/>
                      <a:pt x="7244" y="20785"/>
                    </a:cubicBezTo>
                    <a:cubicBezTo>
                      <a:pt x="5997" y="21459"/>
                      <a:pt x="4679" y="21570"/>
                      <a:pt x="3461" y="21233"/>
                    </a:cubicBezTo>
                    <a:cubicBezTo>
                      <a:pt x="2199" y="20884"/>
                      <a:pt x="976" y="20030"/>
                      <a:pt x="351" y="18494"/>
                    </a:cubicBezTo>
                    <a:cubicBezTo>
                      <a:pt x="-467" y="16483"/>
                      <a:pt x="192" y="14049"/>
                      <a:pt x="1838" y="12992"/>
                    </a:cubicBezTo>
                    <a:lnTo>
                      <a:pt x="13723" y="70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işḷidê">
                <a:extLst>
                  <a:ext uri="{FF2B5EF4-FFF2-40B4-BE49-F238E27FC236}">
                    <a16:creationId xmlns:a16="http://schemas.microsoft.com/office/drawing/2014/main" id="{E887E6B3-A02C-4D58-955D-C4D47645ED1E}"/>
                  </a:ext>
                </a:extLst>
              </p:cNvPr>
              <p:cNvSpPr/>
              <p:nvPr/>
            </p:nvSpPr>
            <p:spPr>
              <a:xfrm>
                <a:off x="6370452" y="3491622"/>
                <a:ext cx="1189292" cy="1143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9" h="21247" extrusionOk="0">
                    <a:moveTo>
                      <a:pt x="13178" y="875"/>
                    </a:moveTo>
                    <a:cubicBezTo>
                      <a:pt x="13623" y="687"/>
                      <a:pt x="14078" y="527"/>
                      <a:pt x="14541" y="394"/>
                    </a:cubicBezTo>
                    <a:cubicBezTo>
                      <a:pt x="15086" y="238"/>
                      <a:pt x="15640" y="121"/>
                      <a:pt x="16200" y="43"/>
                    </a:cubicBezTo>
                    <a:cubicBezTo>
                      <a:pt x="18239" y="-250"/>
                      <a:pt x="20199" y="975"/>
                      <a:pt x="20913" y="2989"/>
                    </a:cubicBezTo>
                    <a:cubicBezTo>
                      <a:pt x="21508" y="4668"/>
                      <a:pt x="21088" y="6556"/>
                      <a:pt x="19845" y="7790"/>
                    </a:cubicBezTo>
                    <a:lnTo>
                      <a:pt x="6683" y="20161"/>
                    </a:lnTo>
                    <a:cubicBezTo>
                      <a:pt x="5736" y="21016"/>
                      <a:pt x="4551" y="21350"/>
                      <a:pt x="3421" y="21220"/>
                    </a:cubicBezTo>
                    <a:cubicBezTo>
                      <a:pt x="2307" y="21092"/>
                      <a:pt x="1221" y="20509"/>
                      <a:pt x="560" y="19419"/>
                    </a:cubicBezTo>
                    <a:cubicBezTo>
                      <a:pt x="19" y="18527"/>
                      <a:pt x="-92" y="17480"/>
                      <a:pt x="67" y="16504"/>
                    </a:cubicBezTo>
                    <a:cubicBezTo>
                      <a:pt x="226" y="15530"/>
                      <a:pt x="658" y="14598"/>
                      <a:pt x="1357" y="13840"/>
                    </a:cubicBezTo>
                    <a:lnTo>
                      <a:pt x="13178" y="87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íSḷïḋè">
                <a:extLst>
                  <a:ext uri="{FF2B5EF4-FFF2-40B4-BE49-F238E27FC236}">
                    <a16:creationId xmlns:a16="http://schemas.microsoft.com/office/drawing/2014/main" id="{64EF783B-BD68-46F9-986C-77BBD39907C7}"/>
                  </a:ext>
                </a:extLst>
              </p:cNvPr>
              <p:cNvSpPr/>
              <p:nvPr/>
            </p:nvSpPr>
            <p:spPr>
              <a:xfrm>
                <a:off x="6420615" y="2941312"/>
                <a:ext cx="933638" cy="1002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9" h="20775" extrusionOk="0">
                    <a:moveTo>
                      <a:pt x="11979" y="321"/>
                    </a:moveTo>
                    <a:lnTo>
                      <a:pt x="14198" y="25"/>
                    </a:lnTo>
                    <a:cubicBezTo>
                      <a:pt x="16316" y="-152"/>
                      <a:pt x="18392" y="635"/>
                      <a:pt x="19756" y="2130"/>
                    </a:cubicBezTo>
                    <a:cubicBezTo>
                      <a:pt x="20533" y="2983"/>
                      <a:pt x="21024" y="4006"/>
                      <a:pt x="21091" y="5079"/>
                    </a:cubicBezTo>
                    <a:cubicBezTo>
                      <a:pt x="21161" y="6223"/>
                      <a:pt x="20745" y="7365"/>
                      <a:pt x="19897" y="8250"/>
                    </a:cubicBezTo>
                    <a:lnTo>
                      <a:pt x="9194" y="19301"/>
                    </a:lnTo>
                    <a:cubicBezTo>
                      <a:pt x="6885" y="21448"/>
                      <a:pt x="3037" y="21219"/>
                      <a:pt x="1049" y="18817"/>
                    </a:cubicBezTo>
                    <a:cubicBezTo>
                      <a:pt x="-439" y="17019"/>
                      <a:pt x="-334" y="14507"/>
                      <a:pt x="1299" y="12818"/>
                    </a:cubicBezTo>
                    <a:lnTo>
                      <a:pt x="10612" y="3166"/>
                    </a:lnTo>
                    <a:lnTo>
                      <a:pt x="10653" y="1586"/>
                    </a:lnTo>
                    <a:lnTo>
                      <a:pt x="11979" y="32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ïsľíḍé">
                <a:extLst>
                  <a:ext uri="{FF2B5EF4-FFF2-40B4-BE49-F238E27FC236}">
                    <a16:creationId xmlns:a16="http://schemas.microsoft.com/office/drawing/2014/main" id="{00C906C8-E668-4B5A-98B8-9F7DA44930B7}"/>
                  </a:ext>
                </a:extLst>
              </p:cNvPr>
              <p:cNvSpPr/>
              <p:nvPr/>
            </p:nvSpPr>
            <p:spPr>
              <a:xfrm>
                <a:off x="5179974" y="1872182"/>
                <a:ext cx="1593278" cy="2842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95" extrusionOk="0">
                    <a:moveTo>
                      <a:pt x="1" y="7233"/>
                    </a:moveTo>
                    <a:lnTo>
                      <a:pt x="8566" y="8349"/>
                    </a:lnTo>
                    <a:lnTo>
                      <a:pt x="16" y="20084"/>
                    </a:lnTo>
                    <a:lnTo>
                      <a:pt x="29" y="21245"/>
                    </a:lnTo>
                    <a:cubicBezTo>
                      <a:pt x="-35" y="21339"/>
                      <a:pt x="8" y="21444"/>
                      <a:pt x="137" y="21513"/>
                    </a:cubicBezTo>
                    <a:cubicBezTo>
                      <a:pt x="198" y="21546"/>
                      <a:pt x="272" y="21567"/>
                      <a:pt x="349" y="21580"/>
                    </a:cubicBezTo>
                    <a:cubicBezTo>
                      <a:pt x="458" y="21598"/>
                      <a:pt x="575" y="21600"/>
                      <a:pt x="689" y="21584"/>
                    </a:cubicBezTo>
                    <a:lnTo>
                      <a:pt x="2978" y="21593"/>
                    </a:lnTo>
                    <a:lnTo>
                      <a:pt x="12224" y="8813"/>
                    </a:lnTo>
                    <a:lnTo>
                      <a:pt x="21565" y="9949"/>
                    </a:lnTo>
                    <a:lnTo>
                      <a:pt x="21561" y="8875"/>
                    </a:lnTo>
                    <a:lnTo>
                      <a:pt x="12929" y="7848"/>
                    </a:lnTo>
                    <a:lnTo>
                      <a:pt x="18733" y="7"/>
                    </a:lnTo>
                    <a:lnTo>
                      <a:pt x="14647" y="0"/>
                    </a:lnTo>
                    <a:lnTo>
                      <a:pt x="9381" y="7316"/>
                    </a:lnTo>
                    <a:lnTo>
                      <a:pt x="6" y="6115"/>
                    </a:lnTo>
                    <a:lnTo>
                      <a:pt x="1" y="7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îṧḻiḓe">
                <a:extLst>
                  <a:ext uri="{FF2B5EF4-FFF2-40B4-BE49-F238E27FC236}">
                    <a16:creationId xmlns:a16="http://schemas.microsoft.com/office/drawing/2014/main" id="{8D5D8580-29B1-4834-BA0E-8B58F215D4AA}"/>
                  </a:ext>
                </a:extLst>
              </p:cNvPr>
              <p:cNvSpPr/>
              <p:nvPr/>
            </p:nvSpPr>
            <p:spPr>
              <a:xfrm flipV="1">
                <a:off x="5521230" y="3877233"/>
                <a:ext cx="960328" cy="836771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iṧḻiḓê">
                <a:extLst>
                  <a:ext uri="{FF2B5EF4-FFF2-40B4-BE49-F238E27FC236}">
                    <a16:creationId xmlns:a16="http://schemas.microsoft.com/office/drawing/2014/main" id="{0305CB15-B8AC-44E4-A790-B45AD889C78E}"/>
                  </a:ext>
                </a:extLst>
              </p:cNvPr>
              <p:cNvSpPr/>
              <p:nvPr/>
            </p:nvSpPr>
            <p:spPr>
              <a:xfrm flipV="1">
                <a:off x="5786901" y="3944985"/>
                <a:ext cx="866458" cy="76901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íṩľiḋé">
              <a:extLst>
                <a:ext uri="{FF2B5EF4-FFF2-40B4-BE49-F238E27FC236}">
                  <a16:creationId xmlns:a16="http://schemas.microsoft.com/office/drawing/2014/main" id="{57CE8D1E-A5F1-43DE-A1A4-B7F246C0643A}"/>
                </a:ext>
              </a:extLst>
            </p:cNvPr>
            <p:cNvGrpSpPr/>
            <p:nvPr/>
          </p:nvGrpSpPr>
          <p:grpSpPr>
            <a:xfrm>
              <a:off x="6610729" y="2915740"/>
              <a:ext cx="1024443" cy="1026520"/>
              <a:chOff x="668200" y="3366077"/>
              <a:chExt cx="1024443" cy="1026520"/>
            </a:xfrm>
          </p:grpSpPr>
          <p:sp>
            <p:nvSpPr>
              <p:cNvPr id="24" name="îṥḷíḓê">
                <a:extLst>
                  <a:ext uri="{FF2B5EF4-FFF2-40B4-BE49-F238E27FC236}">
                    <a16:creationId xmlns:a16="http://schemas.microsoft.com/office/drawing/2014/main" id="{B64D584B-630A-4F36-BA05-CF4B6F65B68D}"/>
                  </a:ext>
                </a:extLst>
              </p:cNvPr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ísľïdé">
                <a:extLst>
                  <a:ext uri="{FF2B5EF4-FFF2-40B4-BE49-F238E27FC236}">
                    <a16:creationId xmlns:a16="http://schemas.microsoft.com/office/drawing/2014/main" id="{283CCCBA-6E5F-4469-B07C-91CF9B038745}"/>
                  </a:ext>
                </a:extLst>
              </p:cNvPr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íṩļiḍè">
              <a:extLst>
                <a:ext uri="{FF2B5EF4-FFF2-40B4-BE49-F238E27FC236}">
                  <a16:creationId xmlns:a16="http://schemas.microsoft.com/office/drawing/2014/main" id="{AB22CF82-3FC3-445C-BD54-0CA2AB9DE2F4}"/>
                </a:ext>
              </a:extLst>
            </p:cNvPr>
            <p:cNvGrpSpPr/>
            <p:nvPr/>
          </p:nvGrpSpPr>
          <p:grpSpPr>
            <a:xfrm>
              <a:off x="8436000" y="1119348"/>
              <a:ext cx="3082900" cy="1305953"/>
              <a:chOff x="8436000" y="1123950"/>
              <a:chExt cx="3082900" cy="1305953"/>
            </a:xfrm>
          </p:grpSpPr>
          <p:sp>
            <p:nvSpPr>
              <p:cNvPr id="22" name="íṣḷïdê">
                <a:extLst>
                  <a:ext uri="{FF2B5EF4-FFF2-40B4-BE49-F238E27FC236}">
                    <a16:creationId xmlns:a16="http://schemas.microsoft.com/office/drawing/2014/main" id="{D6AB1851-95D8-4DF4-8935-BFA208B2121E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3" name="ïṡľïďè">
                <a:extLst>
                  <a:ext uri="{FF2B5EF4-FFF2-40B4-BE49-F238E27FC236}">
                    <a16:creationId xmlns:a16="http://schemas.microsoft.com/office/drawing/2014/main" id="{001FF195-14DD-44DB-86A5-BA306C5D0FFD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01.Text here</a:t>
                </a:r>
              </a:p>
            </p:txBody>
          </p:sp>
        </p:grpSp>
        <p:grpSp>
          <p:nvGrpSpPr>
            <p:cNvPr id="9" name="îŝ1iḋé">
              <a:extLst>
                <a:ext uri="{FF2B5EF4-FFF2-40B4-BE49-F238E27FC236}">
                  <a16:creationId xmlns:a16="http://schemas.microsoft.com/office/drawing/2014/main" id="{E6D3B8B7-49F5-44BF-80FD-FB99506C833B}"/>
                </a:ext>
              </a:extLst>
            </p:cNvPr>
            <p:cNvGrpSpPr/>
            <p:nvPr/>
          </p:nvGrpSpPr>
          <p:grpSpPr>
            <a:xfrm>
              <a:off x="8436000" y="2776024"/>
              <a:ext cx="3082900" cy="1305953"/>
              <a:chOff x="8436000" y="1123950"/>
              <a:chExt cx="3082900" cy="1305953"/>
            </a:xfrm>
          </p:grpSpPr>
          <p:sp>
            <p:nvSpPr>
              <p:cNvPr id="20" name="ïşlîďe">
                <a:extLst>
                  <a:ext uri="{FF2B5EF4-FFF2-40B4-BE49-F238E27FC236}">
                    <a16:creationId xmlns:a16="http://schemas.microsoft.com/office/drawing/2014/main" id="{2453A5D6-3F4D-4BB0-8E1F-EA1D602F5F6E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1" name="ïṩľïdé">
                <a:extLst>
                  <a:ext uri="{FF2B5EF4-FFF2-40B4-BE49-F238E27FC236}">
                    <a16:creationId xmlns:a16="http://schemas.microsoft.com/office/drawing/2014/main" id="{C443ACC1-77AF-4A75-AA47-73E4CAB54352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02.Text here</a:t>
                </a:r>
              </a:p>
            </p:txBody>
          </p:sp>
        </p:grpSp>
        <p:grpSp>
          <p:nvGrpSpPr>
            <p:cNvPr id="10" name="íṧlïḍè">
              <a:extLst>
                <a:ext uri="{FF2B5EF4-FFF2-40B4-BE49-F238E27FC236}">
                  <a16:creationId xmlns:a16="http://schemas.microsoft.com/office/drawing/2014/main" id="{D4FDA000-332E-4859-AE6D-F96784708046}"/>
                </a:ext>
              </a:extLst>
            </p:cNvPr>
            <p:cNvGrpSpPr/>
            <p:nvPr/>
          </p:nvGrpSpPr>
          <p:grpSpPr>
            <a:xfrm>
              <a:off x="8436000" y="4432700"/>
              <a:ext cx="3082900" cy="1305953"/>
              <a:chOff x="8436000" y="1123950"/>
              <a:chExt cx="3082900" cy="1305953"/>
            </a:xfrm>
          </p:grpSpPr>
          <p:sp>
            <p:nvSpPr>
              <p:cNvPr id="18" name="îṡlíḓe">
                <a:extLst>
                  <a:ext uri="{FF2B5EF4-FFF2-40B4-BE49-F238E27FC236}">
                    <a16:creationId xmlns:a16="http://schemas.microsoft.com/office/drawing/2014/main" id="{5B7937C9-6042-476B-836B-0A85476E07E6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" name="íṣḷiḓe">
                <a:extLst>
                  <a:ext uri="{FF2B5EF4-FFF2-40B4-BE49-F238E27FC236}">
                    <a16:creationId xmlns:a16="http://schemas.microsoft.com/office/drawing/2014/main" id="{81622F80-17CE-4A89-9173-5DE92DF322CE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03.Text here</a:t>
                </a:r>
              </a:p>
            </p:txBody>
          </p:sp>
        </p:grpSp>
        <p:cxnSp>
          <p:nvCxnSpPr>
            <p:cNvPr id="11" name="肘形连接符 41">
              <a:extLst>
                <a:ext uri="{FF2B5EF4-FFF2-40B4-BE49-F238E27FC236}">
                  <a16:creationId xmlns:a16="http://schemas.microsoft.com/office/drawing/2014/main" id="{0CB12486-7E4B-4719-A6A4-F08D659525C2}"/>
                </a:ext>
              </a:extLst>
            </p:cNvPr>
            <p:cNvCxnSpPr>
              <a:stCxn id="24" idx="6"/>
              <a:endCxn id="22" idx="1"/>
            </p:cNvCxnSpPr>
            <p:nvPr/>
          </p:nvCxnSpPr>
          <p:spPr>
            <a:xfrm flipV="1">
              <a:off x="7635172" y="2005004"/>
              <a:ext cx="800828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42">
              <a:extLst>
                <a:ext uri="{FF2B5EF4-FFF2-40B4-BE49-F238E27FC236}">
                  <a16:creationId xmlns:a16="http://schemas.microsoft.com/office/drawing/2014/main" id="{E3436D14-D31F-4A83-AE38-8C90FE84A8ED}"/>
                </a:ext>
              </a:extLst>
            </p:cNvPr>
            <p:cNvCxnSpPr>
              <a:stCxn id="24" idx="6"/>
              <a:endCxn id="18" idx="1"/>
            </p:cNvCxnSpPr>
            <p:nvPr/>
          </p:nvCxnSpPr>
          <p:spPr>
            <a:xfrm>
              <a:off x="7635172" y="3429000"/>
              <a:ext cx="800828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2CEFD78-1457-4BD9-9348-67E7CD6E0882}"/>
                </a:ext>
              </a:extLst>
            </p:cNvPr>
            <p:cNvCxnSpPr/>
            <p:nvPr/>
          </p:nvCxnSpPr>
          <p:spPr>
            <a:xfrm>
              <a:off x="8571000" y="2606637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A060A-8EA0-4D87-83A6-8E1A1D0BAB2E}"/>
                </a:ext>
              </a:extLst>
            </p:cNvPr>
            <p:cNvCxnSpPr/>
            <p:nvPr/>
          </p:nvCxnSpPr>
          <p:spPr>
            <a:xfrm>
              <a:off x="8571000" y="4322840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iśḷíḑê">
              <a:extLst>
                <a:ext uri="{FF2B5EF4-FFF2-40B4-BE49-F238E27FC236}">
                  <a16:creationId xmlns:a16="http://schemas.microsoft.com/office/drawing/2014/main" id="{0B02F8AD-C438-4F93-B232-3811D7403196}"/>
                </a:ext>
              </a:extLst>
            </p:cNvPr>
            <p:cNvGrpSpPr/>
            <p:nvPr/>
          </p:nvGrpSpPr>
          <p:grpSpPr>
            <a:xfrm>
              <a:off x="687280" y="2444325"/>
              <a:ext cx="3805235" cy="1998194"/>
              <a:chOff x="687278" y="2398652"/>
              <a:chExt cx="3524773" cy="1998194"/>
            </a:xfrm>
          </p:grpSpPr>
          <p:sp>
            <p:nvSpPr>
              <p:cNvPr id="16" name="í$ḷidè">
                <a:extLst>
                  <a:ext uri="{FF2B5EF4-FFF2-40B4-BE49-F238E27FC236}">
                    <a16:creationId xmlns:a16="http://schemas.microsoft.com/office/drawing/2014/main" id="{572FB7DC-5364-4B89-840A-4625C6D1FB17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7" name="íšļíḑê">
                <a:extLst>
                  <a:ext uri="{FF2B5EF4-FFF2-40B4-BE49-F238E27FC236}">
                    <a16:creationId xmlns:a16="http://schemas.microsoft.com/office/drawing/2014/main" id="{FDF65B50-DF84-4442-8488-68CF03C888D3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33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3" name="1ff425fa-a67e-4068-b902-2ff2cb6e0c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03156E-3D7E-4D2A-9713-F0899D9150BB}"/>
              </a:ext>
            </a:extLst>
          </p:cNvPr>
          <p:cNvGrpSpPr>
            <a:grpSpLocks noChangeAspect="1"/>
          </p:cNvGrpSpPr>
          <p:nvPr/>
        </p:nvGrpSpPr>
        <p:grpSpPr>
          <a:xfrm>
            <a:off x="675287" y="1008051"/>
            <a:ext cx="10841427" cy="4841898"/>
            <a:chOff x="679069" y="1232958"/>
            <a:chExt cx="10841427" cy="4841898"/>
          </a:xfrm>
        </p:grpSpPr>
        <p:sp>
          <p:nvSpPr>
            <p:cNvPr id="54" name="îṩľïḑè">
              <a:extLst>
                <a:ext uri="{FF2B5EF4-FFF2-40B4-BE49-F238E27FC236}">
                  <a16:creationId xmlns:a16="http://schemas.microsoft.com/office/drawing/2014/main" id="{E0783401-B28C-4873-B938-33146589DA6C}"/>
                </a:ext>
              </a:extLst>
            </p:cNvPr>
            <p:cNvSpPr txBox="1"/>
            <p:nvPr/>
          </p:nvSpPr>
          <p:spPr>
            <a:xfrm>
              <a:off x="679069" y="1585184"/>
              <a:ext cx="2466008" cy="333702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55" name="îṩ1ide">
              <a:extLst>
                <a:ext uri="{FF2B5EF4-FFF2-40B4-BE49-F238E27FC236}">
                  <a16:creationId xmlns:a16="http://schemas.microsoft.com/office/drawing/2014/main" id="{A89B766A-3E97-4E2A-BC91-6B255D668ADE}"/>
                </a:ext>
              </a:extLst>
            </p:cNvPr>
            <p:cNvSpPr txBox="1"/>
            <p:nvPr/>
          </p:nvSpPr>
          <p:spPr>
            <a:xfrm>
              <a:off x="679069" y="1918887"/>
              <a:ext cx="2466008" cy="486246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6" name="išḷîḍé">
              <a:extLst>
                <a:ext uri="{FF2B5EF4-FFF2-40B4-BE49-F238E27FC236}">
                  <a16:creationId xmlns:a16="http://schemas.microsoft.com/office/drawing/2014/main" id="{DA84F7DE-1B58-4D03-A19A-0B2EFE3D76B5}"/>
                </a:ext>
              </a:extLst>
            </p:cNvPr>
            <p:cNvSpPr txBox="1"/>
            <p:nvPr/>
          </p:nvSpPr>
          <p:spPr>
            <a:xfrm>
              <a:off x="679069" y="3884273"/>
              <a:ext cx="2466008" cy="333702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b="1" dirty="0"/>
                <a:t>T</a:t>
              </a:r>
              <a:r>
                <a:rPr lang="en-US" altLang="zh-CN" b="1" dirty="0"/>
                <a:t>ext Here</a:t>
              </a:r>
              <a:endParaRPr lang="en-US" b="1" dirty="0"/>
            </a:p>
          </p:txBody>
        </p:sp>
        <p:sp>
          <p:nvSpPr>
            <p:cNvPr id="57" name="ïṥļïdè">
              <a:extLst>
                <a:ext uri="{FF2B5EF4-FFF2-40B4-BE49-F238E27FC236}">
                  <a16:creationId xmlns:a16="http://schemas.microsoft.com/office/drawing/2014/main" id="{3116E6E1-B4D0-4C29-B9AA-49EFF0C02A76}"/>
                </a:ext>
              </a:extLst>
            </p:cNvPr>
            <p:cNvSpPr txBox="1"/>
            <p:nvPr/>
          </p:nvSpPr>
          <p:spPr>
            <a:xfrm>
              <a:off x="679069" y="4217974"/>
              <a:ext cx="2466008" cy="631137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8" name="iṡļîḑè">
              <a:extLst>
                <a:ext uri="{FF2B5EF4-FFF2-40B4-BE49-F238E27FC236}">
                  <a16:creationId xmlns:a16="http://schemas.microsoft.com/office/drawing/2014/main" id="{B5FE45EF-468D-450B-AA79-92E38F589343}"/>
                </a:ext>
              </a:extLst>
            </p:cNvPr>
            <p:cNvSpPr txBox="1"/>
            <p:nvPr/>
          </p:nvSpPr>
          <p:spPr>
            <a:xfrm>
              <a:off x="9054496" y="4217974"/>
              <a:ext cx="2466000" cy="333702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59" name="i$ļïďè">
              <a:extLst>
                <a:ext uri="{FF2B5EF4-FFF2-40B4-BE49-F238E27FC236}">
                  <a16:creationId xmlns:a16="http://schemas.microsoft.com/office/drawing/2014/main" id="{C91A637C-02B5-4E41-87F6-B2635ED2DA9B}"/>
                </a:ext>
              </a:extLst>
            </p:cNvPr>
            <p:cNvSpPr txBox="1"/>
            <p:nvPr/>
          </p:nvSpPr>
          <p:spPr>
            <a:xfrm>
              <a:off x="9054496" y="4551676"/>
              <a:ext cx="2466000" cy="520211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60" name="ïsļiḑé">
              <a:extLst>
                <a:ext uri="{FF2B5EF4-FFF2-40B4-BE49-F238E27FC236}">
                  <a16:creationId xmlns:a16="http://schemas.microsoft.com/office/drawing/2014/main" id="{352C5002-F075-49A7-B6F4-B82AB013AA2E}"/>
                </a:ext>
              </a:extLst>
            </p:cNvPr>
            <p:cNvSpPr txBox="1"/>
            <p:nvPr/>
          </p:nvSpPr>
          <p:spPr>
            <a:xfrm>
              <a:off x="9054496" y="1742149"/>
              <a:ext cx="2466000" cy="333702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61" name="ïṡļíḓe">
              <a:extLst>
                <a:ext uri="{FF2B5EF4-FFF2-40B4-BE49-F238E27FC236}">
                  <a16:creationId xmlns:a16="http://schemas.microsoft.com/office/drawing/2014/main" id="{E16510D4-D2F3-462A-879E-0B1445C25AED}"/>
                </a:ext>
              </a:extLst>
            </p:cNvPr>
            <p:cNvSpPr txBox="1"/>
            <p:nvPr/>
          </p:nvSpPr>
          <p:spPr>
            <a:xfrm>
              <a:off x="9054496" y="2075851"/>
              <a:ext cx="2466000" cy="527826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62" name="iŝḻîḓe">
              <a:extLst>
                <a:ext uri="{FF2B5EF4-FFF2-40B4-BE49-F238E27FC236}">
                  <a16:creationId xmlns:a16="http://schemas.microsoft.com/office/drawing/2014/main" id="{4E5B0836-00C8-40DC-8097-3EDD2EA1C8CE}"/>
                </a:ext>
              </a:extLst>
            </p:cNvPr>
            <p:cNvGrpSpPr/>
            <p:nvPr/>
          </p:nvGrpSpPr>
          <p:grpSpPr>
            <a:xfrm>
              <a:off x="3674601" y="1232958"/>
              <a:ext cx="4842799" cy="4841898"/>
              <a:chOff x="3666349" y="1219203"/>
              <a:chExt cx="4842799" cy="4841898"/>
            </a:xfrm>
          </p:grpSpPr>
          <p:sp>
            <p:nvSpPr>
              <p:cNvPr id="67" name="ïṩľîḍé">
                <a:extLst>
                  <a:ext uri="{FF2B5EF4-FFF2-40B4-BE49-F238E27FC236}">
                    <a16:creationId xmlns:a16="http://schemas.microsoft.com/office/drawing/2014/main" id="{58E6A89E-2761-490B-94C6-02F166ACE66D}"/>
                  </a:ext>
                </a:extLst>
              </p:cNvPr>
              <p:cNvSpPr/>
              <p:nvPr/>
            </p:nvSpPr>
            <p:spPr bwMode="auto">
              <a:xfrm rot="19397468">
                <a:off x="4271965" y="1219203"/>
                <a:ext cx="2473570" cy="2508962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8" name="ïṣľiďè">
                <a:extLst>
                  <a:ext uri="{FF2B5EF4-FFF2-40B4-BE49-F238E27FC236}">
                    <a16:creationId xmlns:a16="http://schemas.microsoft.com/office/drawing/2014/main" id="{2E61193F-AA1D-4B1F-91CD-6CC6BB6B4225}"/>
                  </a:ext>
                </a:extLst>
              </p:cNvPr>
              <p:cNvSpPr txBox="1"/>
              <p:nvPr/>
            </p:nvSpPr>
            <p:spPr>
              <a:xfrm>
                <a:off x="5159937" y="1965853"/>
                <a:ext cx="697627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000" b="1" dirty="0">
                    <a:solidFill>
                      <a:srgbClr val="FFFFFF"/>
                    </a:solidFill>
                  </a:rPr>
                  <a:t>S</a:t>
                </a:r>
              </a:p>
            </p:txBody>
          </p:sp>
          <p:sp>
            <p:nvSpPr>
              <p:cNvPr id="69" name="îşḷîḓê">
                <a:extLst>
                  <a:ext uri="{FF2B5EF4-FFF2-40B4-BE49-F238E27FC236}">
                    <a16:creationId xmlns:a16="http://schemas.microsoft.com/office/drawing/2014/main" id="{AFBA3EB4-F7CE-481E-8DD5-8C90E127EA89}"/>
                  </a:ext>
                </a:extLst>
              </p:cNvPr>
              <p:cNvSpPr/>
              <p:nvPr/>
            </p:nvSpPr>
            <p:spPr bwMode="auto">
              <a:xfrm rot="3202081">
                <a:off x="6017879" y="1803638"/>
                <a:ext cx="2473249" cy="2509288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0" name="îSḻîďe">
                <a:extLst>
                  <a:ext uri="{FF2B5EF4-FFF2-40B4-BE49-F238E27FC236}">
                    <a16:creationId xmlns:a16="http://schemas.microsoft.com/office/drawing/2014/main" id="{66050C71-B057-4A9F-BB32-F2ADEBE8A412}"/>
                  </a:ext>
                </a:extLst>
              </p:cNvPr>
              <p:cNvSpPr txBox="1"/>
              <p:nvPr/>
            </p:nvSpPr>
            <p:spPr>
              <a:xfrm>
                <a:off x="6799090" y="2550451"/>
                <a:ext cx="910827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rgbClr val="FFFFFF"/>
                    </a:solidFill>
                  </a:rPr>
                  <a:t>W</a:t>
                </a:r>
              </a:p>
            </p:txBody>
          </p:sp>
          <p:sp>
            <p:nvSpPr>
              <p:cNvPr id="71" name="iš1ïdé">
                <a:extLst>
                  <a:ext uri="{FF2B5EF4-FFF2-40B4-BE49-F238E27FC236}">
                    <a16:creationId xmlns:a16="http://schemas.microsoft.com/office/drawing/2014/main" id="{57C3B41E-A6A2-41C2-9FF6-D9788D77867A}"/>
                  </a:ext>
                </a:extLst>
              </p:cNvPr>
              <p:cNvSpPr/>
              <p:nvPr/>
            </p:nvSpPr>
            <p:spPr bwMode="auto">
              <a:xfrm rot="8579122">
                <a:off x="5429041" y="3552139"/>
                <a:ext cx="2473570" cy="2508962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2" name="îṥļíḑe">
                <a:extLst>
                  <a:ext uri="{FF2B5EF4-FFF2-40B4-BE49-F238E27FC236}">
                    <a16:creationId xmlns:a16="http://schemas.microsoft.com/office/drawing/2014/main" id="{360CB005-1903-4FAC-BB8A-7E0198C5D6EE}"/>
                  </a:ext>
                </a:extLst>
              </p:cNvPr>
              <p:cNvSpPr txBox="1"/>
              <p:nvPr/>
            </p:nvSpPr>
            <p:spPr>
              <a:xfrm>
                <a:off x="6274533" y="4298789"/>
                <a:ext cx="782586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rgbClr val="FFFFFF"/>
                    </a:solidFill>
                  </a:rPr>
                  <a:t>O</a:t>
                </a:r>
              </a:p>
            </p:txBody>
          </p:sp>
          <p:sp>
            <p:nvSpPr>
              <p:cNvPr id="73" name="iṣḷïdè">
                <a:extLst>
                  <a:ext uri="{FF2B5EF4-FFF2-40B4-BE49-F238E27FC236}">
                    <a16:creationId xmlns:a16="http://schemas.microsoft.com/office/drawing/2014/main" id="{2D42412F-6B6D-4264-BA57-6432C5318605}"/>
                  </a:ext>
                </a:extLst>
              </p:cNvPr>
              <p:cNvSpPr/>
              <p:nvPr/>
            </p:nvSpPr>
            <p:spPr bwMode="auto">
              <a:xfrm rot="13978264">
                <a:off x="3684368" y="2979649"/>
                <a:ext cx="2473249" cy="2509288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4" name="ïŝ1iḍé">
                <a:extLst>
                  <a:ext uri="{FF2B5EF4-FFF2-40B4-BE49-F238E27FC236}">
                    <a16:creationId xmlns:a16="http://schemas.microsoft.com/office/drawing/2014/main" id="{0698893F-C265-4312-AB97-8C66378423C3}"/>
                  </a:ext>
                </a:extLst>
              </p:cNvPr>
              <p:cNvSpPr txBox="1"/>
              <p:nvPr/>
            </p:nvSpPr>
            <p:spPr>
              <a:xfrm>
                <a:off x="4593820" y="3726462"/>
                <a:ext cx="654345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rgbClr val="FFFFFF"/>
                    </a:solidFill>
                  </a:rPr>
                  <a:t>T</a:t>
                </a:r>
              </a:p>
            </p:txBody>
          </p:sp>
        </p:grpSp>
        <p:sp>
          <p:nvSpPr>
            <p:cNvPr id="63" name="ï$ļîḓé">
              <a:extLst>
                <a:ext uri="{FF2B5EF4-FFF2-40B4-BE49-F238E27FC236}">
                  <a16:creationId xmlns:a16="http://schemas.microsoft.com/office/drawing/2014/main" id="{B246A990-E460-4D56-830D-A67EB0329718}"/>
                </a:ext>
              </a:extLst>
            </p:cNvPr>
            <p:cNvSpPr/>
            <p:nvPr/>
          </p:nvSpPr>
          <p:spPr bwMode="auto">
            <a:xfrm>
              <a:off x="3174652" y="1719000"/>
              <a:ext cx="389106" cy="391232"/>
            </a:xfrm>
            <a:custGeom>
              <a:avLst/>
              <a:gdLst>
                <a:gd name="T0" fmla="*/ 180 w 270"/>
                <a:gd name="T1" fmla="*/ 136 h 271"/>
                <a:gd name="T2" fmla="*/ 167 w 270"/>
                <a:gd name="T3" fmla="*/ 167 h 271"/>
                <a:gd name="T4" fmla="*/ 135 w 270"/>
                <a:gd name="T5" fmla="*/ 181 h 271"/>
                <a:gd name="T6" fmla="*/ 103 w 270"/>
                <a:gd name="T7" fmla="*/ 167 h 271"/>
                <a:gd name="T8" fmla="*/ 90 w 270"/>
                <a:gd name="T9" fmla="*/ 136 h 271"/>
                <a:gd name="T10" fmla="*/ 103 w 270"/>
                <a:gd name="T11" fmla="*/ 104 h 271"/>
                <a:gd name="T12" fmla="*/ 135 w 270"/>
                <a:gd name="T13" fmla="*/ 90 h 271"/>
                <a:gd name="T14" fmla="*/ 167 w 270"/>
                <a:gd name="T15" fmla="*/ 104 h 271"/>
                <a:gd name="T16" fmla="*/ 180 w 270"/>
                <a:gd name="T17" fmla="*/ 136 h 271"/>
                <a:gd name="T18" fmla="*/ 203 w 270"/>
                <a:gd name="T19" fmla="*/ 136 h 271"/>
                <a:gd name="T20" fmla="*/ 183 w 270"/>
                <a:gd name="T21" fmla="*/ 88 h 271"/>
                <a:gd name="T22" fmla="*/ 135 w 270"/>
                <a:gd name="T23" fmla="*/ 68 h 271"/>
                <a:gd name="T24" fmla="*/ 87 w 270"/>
                <a:gd name="T25" fmla="*/ 88 h 271"/>
                <a:gd name="T26" fmla="*/ 68 w 270"/>
                <a:gd name="T27" fmla="*/ 136 h 271"/>
                <a:gd name="T28" fmla="*/ 87 w 270"/>
                <a:gd name="T29" fmla="*/ 183 h 271"/>
                <a:gd name="T30" fmla="*/ 135 w 270"/>
                <a:gd name="T31" fmla="*/ 203 h 271"/>
                <a:gd name="T32" fmla="*/ 183 w 270"/>
                <a:gd name="T33" fmla="*/ 183 h 271"/>
                <a:gd name="T34" fmla="*/ 203 w 270"/>
                <a:gd name="T35" fmla="*/ 136 h 271"/>
                <a:gd name="T36" fmla="*/ 225 w 270"/>
                <a:gd name="T37" fmla="*/ 136 h 271"/>
                <a:gd name="T38" fmla="*/ 199 w 270"/>
                <a:gd name="T39" fmla="*/ 199 h 271"/>
                <a:gd name="T40" fmla="*/ 135 w 270"/>
                <a:gd name="T41" fmla="*/ 226 h 271"/>
                <a:gd name="T42" fmla="*/ 72 w 270"/>
                <a:gd name="T43" fmla="*/ 199 h 271"/>
                <a:gd name="T44" fmla="*/ 45 w 270"/>
                <a:gd name="T45" fmla="*/ 136 h 271"/>
                <a:gd name="T46" fmla="*/ 72 w 270"/>
                <a:gd name="T47" fmla="*/ 72 h 271"/>
                <a:gd name="T48" fmla="*/ 135 w 270"/>
                <a:gd name="T49" fmla="*/ 45 h 271"/>
                <a:gd name="T50" fmla="*/ 199 w 270"/>
                <a:gd name="T51" fmla="*/ 72 h 271"/>
                <a:gd name="T52" fmla="*/ 225 w 270"/>
                <a:gd name="T53" fmla="*/ 136 h 271"/>
                <a:gd name="T54" fmla="*/ 248 w 270"/>
                <a:gd name="T55" fmla="*/ 136 h 271"/>
                <a:gd name="T56" fmla="*/ 239 w 270"/>
                <a:gd name="T57" fmla="*/ 92 h 271"/>
                <a:gd name="T58" fmla="*/ 215 w 270"/>
                <a:gd name="T59" fmla="*/ 56 h 271"/>
                <a:gd name="T60" fmla="*/ 179 w 270"/>
                <a:gd name="T61" fmla="*/ 32 h 271"/>
                <a:gd name="T62" fmla="*/ 135 w 270"/>
                <a:gd name="T63" fmla="*/ 23 h 271"/>
                <a:gd name="T64" fmla="*/ 91 w 270"/>
                <a:gd name="T65" fmla="*/ 32 h 271"/>
                <a:gd name="T66" fmla="*/ 56 w 270"/>
                <a:gd name="T67" fmla="*/ 56 h 271"/>
                <a:gd name="T68" fmla="*/ 32 w 270"/>
                <a:gd name="T69" fmla="*/ 92 h 271"/>
                <a:gd name="T70" fmla="*/ 23 w 270"/>
                <a:gd name="T71" fmla="*/ 136 h 271"/>
                <a:gd name="T72" fmla="*/ 32 w 270"/>
                <a:gd name="T73" fmla="*/ 179 h 271"/>
                <a:gd name="T74" fmla="*/ 56 w 270"/>
                <a:gd name="T75" fmla="*/ 215 h 271"/>
                <a:gd name="T76" fmla="*/ 91 w 270"/>
                <a:gd name="T77" fmla="*/ 239 h 271"/>
                <a:gd name="T78" fmla="*/ 135 w 270"/>
                <a:gd name="T79" fmla="*/ 248 h 271"/>
                <a:gd name="T80" fmla="*/ 179 w 270"/>
                <a:gd name="T81" fmla="*/ 239 h 271"/>
                <a:gd name="T82" fmla="*/ 215 w 270"/>
                <a:gd name="T83" fmla="*/ 215 h 271"/>
                <a:gd name="T84" fmla="*/ 239 w 270"/>
                <a:gd name="T85" fmla="*/ 179 h 271"/>
                <a:gd name="T86" fmla="*/ 248 w 270"/>
                <a:gd name="T87" fmla="*/ 136 h 271"/>
                <a:gd name="T88" fmla="*/ 270 w 270"/>
                <a:gd name="T89" fmla="*/ 136 h 271"/>
                <a:gd name="T90" fmla="*/ 252 w 270"/>
                <a:gd name="T91" fmla="*/ 203 h 271"/>
                <a:gd name="T92" fmla="*/ 203 w 270"/>
                <a:gd name="T93" fmla="*/ 253 h 271"/>
                <a:gd name="T94" fmla="*/ 135 w 270"/>
                <a:gd name="T95" fmla="*/ 271 h 271"/>
                <a:gd name="T96" fmla="*/ 67 w 270"/>
                <a:gd name="T97" fmla="*/ 253 h 271"/>
                <a:gd name="T98" fmla="*/ 18 w 270"/>
                <a:gd name="T99" fmla="*/ 203 h 271"/>
                <a:gd name="T100" fmla="*/ 0 w 270"/>
                <a:gd name="T101" fmla="*/ 136 h 271"/>
                <a:gd name="T102" fmla="*/ 18 w 270"/>
                <a:gd name="T103" fmla="*/ 68 h 271"/>
                <a:gd name="T104" fmla="*/ 67 w 270"/>
                <a:gd name="T105" fmla="*/ 19 h 271"/>
                <a:gd name="T106" fmla="*/ 135 w 270"/>
                <a:gd name="T107" fmla="*/ 0 h 271"/>
                <a:gd name="T108" fmla="*/ 203 w 270"/>
                <a:gd name="T109" fmla="*/ 19 h 271"/>
                <a:gd name="T110" fmla="*/ 252 w 270"/>
                <a:gd name="T111" fmla="*/ 68 h 271"/>
                <a:gd name="T112" fmla="*/ 270 w 270"/>
                <a:gd name="T113" fmla="*/ 13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0" h="271">
                  <a:moveTo>
                    <a:pt x="180" y="136"/>
                  </a:moveTo>
                  <a:cubicBezTo>
                    <a:pt x="180" y="148"/>
                    <a:pt x="176" y="159"/>
                    <a:pt x="167" y="167"/>
                  </a:cubicBezTo>
                  <a:cubicBezTo>
                    <a:pt x="158" y="176"/>
                    <a:pt x="148" y="181"/>
                    <a:pt x="135" y="181"/>
                  </a:cubicBezTo>
                  <a:cubicBezTo>
                    <a:pt x="123" y="181"/>
                    <a:pt x="112" y="176"/>
                    <a:pt x="103" y="167"/>
                  </a:cubicBezTo>
                  <a:cubicBezTo>
                    <a:pt x="95" y="159"/>
                    <a:pt x="90" y="148"/>
                    <a:pt x="90" y="136"/>
                  </a:cubicBezTo>
                  <a:cubicBezTo>
                    <a:pt x="90" y="123"/>
                    <a:pt x="95" y="113"/>
                    <a:pt x="103" y="104"/>
                  </a:cubicBezTo>
                  <a:cubicBezTo>
                    <a:pt x="112" y="95"/>
                    <a:pt x="123" y="90"/>
                    <a:pt x="135" y="90"/>
                  </a:cubicBezTo>
                  <a:cubicBezTo>
                    <a:pt x="148" y="90"/>
                    <a:pt x="158" y="95"/>
                    <a:pt x="167" y="104"/>
                  </a:cubicBezTo>
                  <a:cubicBezTo>
                    <a:pt x="176" y="113"/>
                    <a:pt x="180" y="123"/>
                    <a:pt x="180" y="136"/>
                  </a:cubicBezTo>
                  <a:close/>
                  <a:moveTo>
                    <a:pt x="203" y="136"/>
                  </a:moveTo>
                  <a:cubicBezTo>
                    <a:pt x="203" y="117"/>
                    <a:pt x="196" y="101"/>
                    <a:pt x="183" y="88"/>
                  </a:cubicBezTo>
                  <a:cubicBezTo>
                    <a:pt x="170" y="75"/>
                    <a:pt x="154" y="68"/>
                    <a:pt x="135" y="68"/>
                  </a:cubicBezTo>
                  <a:cubicBezTo>
                    <a:pt x="117" y="68"/>
                    <a:pt x="101" y="75"/>
                    <a:pt x="87" y="88"/>
                  </a:cubicBezTo>
                  <a:cubicBezTo>
                    <a:pt x="74" y="101"/>
                    <a:pt x="68" y="117"/>
                    <a:pt x="68" y="136"/>
                  </a:cubicBezTo>
                  <a:cubicBezTo>
                    <a:pt x="68" y="154"/>
                    <a:pt x="74" y="170"/>
                    <a:pt x="87" y="183"/>
                  </a:cubicBezTo>
                  <a:cubicBezTo>
                    <a:pt x="101" y="197"/>
                    <a:pt x="117" y="203"/>
                    <a:pt x="135" y="203"/>
                  </a:cubicBezTo>
                  <a:cubicBezTo>
                    <a:pt x="154" y="203"/>
                    <a:pt x="170" y="197"/>
                    <a:pt x="183" y="183"/>
                  </a:cubicBezTo>
                  <a:cubicBezTo>
                    <a:pt x="196" y="170"/>
                    <a:pt x="203" y="154"/>
                    <a:pt x="203" y="136"/>
                  </a:cubicBezTo>
                  <a:close/>
                  <a:moveTo>
                    <a:pt x="225" y="136"/>
                  </a:moveTo>
                  <a:cubicBezTo>
                    <a:pt x="225" y="160"/>
                    <a:pt x="217" y="182"/>
                    <a:pt x="199" y="199"/>
                  </a:cubicBezTo>
                  <a:cubicBezTo>
                    <a:pt x="181" y="217"/>
                    <a:pt x="160" y="226"/>
                    <a:pt x="135" y="226"/>
                  </a:cubicBezTo>
                  <a:cubicBezTo>
                    <a:pt x="110" y="226"/>
                    <a:pt x="89" y="217"/>
                    <a:pt x="72" y="199"/>
                  </a:cubicBezTo>
                  <a:cubicBezTo>
                    <a:pt x="54" y="182"/>
                    <a:pt x="45" y="160"/>
                    <a:pt x="45" y="136"/>
                  </a:cubicBezTo>
                  <a:cubicBezTo>
                    <a:pt x="45" y="111"/>
                    <a:pt x="54" y="89"/>
                    <a:pt x="72" y="72"/>
                  </a:cubicBezTo>
                  <a:cubicBezTo>
                    <a:pt x="89" y="54"/>
                    <a:pt x="110" y="45"/>
                    <a:pt x="135" y="45"/>
                  </a:cubicBezTo>
                  <a:cubicBezTo>
                    <a:pt x="160" y="45"/>
                    <a:pt x="181" y="54"/>
                    <a:pt x="199" y="72"/>
                  </a:cubicBezTo>
                  <a:cubicBezTo>
                    <a:pt x="217" y="89"/>
                    <a:pt x="225" y="111"/>
                    <a:pt x="225" y="136"/>
                  </a:cubicBezTo>
                  <a:close/>
                  <a:moveTo>
                    <a:pt x="248" y="136"/>
                  </a:moveTo>
                  <a:cubicBezTo>
                    <a:pt x="248" y="120"/>
                    <a:pt x="245" y="106"/>
                    <a:pt x="239" y="92"/>
                  </a:cubicBezTo>
                  <a:cubicBezTo>
                    <a:pt x="233" y="78"/>
                    <a:pt x="225" y="66"/>
                    <a:pt x="215" y="56"/>
                  </a:cubicBezTo>
                  <a:cubicBezTo>
                    <a:pt x="205" y="46"/>
                    <a:pt x="193" y="38"/>
                    <a:pt x="179" y="32"/>
                  </a:cubicBezTo>
                  <a:cubicBezTo>
                    <a:pt x="165" y="26"/>
                    <a:pt x="150" y="23"/>
                    <a:pt x="135" y="23"/>
                  </a:cubicBezTo>
                  <a:cubicBezTo>
                    <a:pt x="120" y="23"/>
                    <a:pt x="105" y="26"/>
                    <a:pt x="91" y="32"/>
                  </a:cubicBezTo>
                  <a:cubicBezTo>
                    <a:pt x="78" y="38"/>
                    <a:pt x="66" y="46"/>
                    <a:pt x="56" y="56"/>
                  </a:cubicBezTo>
                  <a:cubicBezTo>
                    <a:pt x="46" y="66"/>
                    <a:pt x="38" y="78"/>
                    <a:pt x="32" y="92"/>
                  </a:cubicBezTo>
                  <a:cubicBezTo>
                    <a:pt x="26" y="106"/>
                    <a:pt x="23" y="120"/>
                    <a:pt x="23" y="136"/>
                  </a:cubicBezTo>
                  <a:cubicBezTo>
                    <a:pt x="23" y="151"/>
                    <a:pt x="26" y="165"/>
                    <a:pt x="32" y="179"/>
                  </a:cubicBezTo>
                  <a:cubicBezTo>
                    <a:pt x="38" y="193"/>
                    <a:pt x="46" y="205"/>
                    <a:pt x="56" y="215"/>
                  </a:cubicBezTo>
                  <a:cubicBezTo>
                    <a:pt x="66" y="225"/>
                    <a:pt x="78" y="233"/>
                    <a:pt x="91" y="239"/>
                  </a:cubicBezTo>
                  <a:cubicBezTo>
                    <a:pt x="105" y="245"/>
                    <a:pt x="120" y="248"/>
                    <a:pt x="135" y="248"/>
                  </a:cubicBezTo>
                  <a:cubicBezTo>
                    <a:pt x="150" y="248"/>
                    <a:pt x="165" y="245"/>
                    <a:pt x="179" y="239"/>
                  </a:cubicBezTo>
                  <a:cubicBezTo>
                    <a:pt x="193" y="233"/>
                    <a:pt x="205" y="225"/>
                    <a:pt x="215" y="215"/>
                  </a:cubicBezTo>
                  <a:cubicBezTo>
                    <a:pt x="225" y="205"/>
                    <a:pt x="233" y="193"/>
                    <a:pt x="239" y="179"/>
                  </a:cubicBezTo>
                  <a:cubicBezTo>
                    <a:pt x="245" y="165"/>
                    <a:pt x="248" y="151"/>
                    <a:pt x="248" y="136"/>
                  </a:cubicBezTo>
                  <a:close/>
                  <a:moveTo>
                    <a:pt x="270" y="136"/>
                  </a:moveTo>
                  <a:cubicBezTo>
                    <a:pt x="270" y="160"/>
                    <a:pt x="264" y="183"/>
                    <a:pt x="252" y="203"/>
                  </a:cubicBezTo>
                  <a:cubicBezTo>
                    <a:pt x="240" y="224"/>
                    <a:pt x="224" y="241"/>
                    <a:pt x="203" y="253"/>
                  </a:cubicBezTo>
                  <a:cubicBezTo>
                    <a:pt x="182" y="265"/>
                    <a:pt x="160" y="271"/>
                    <a:pt x="135" y="271"/>
                  </a:cubicBezTo>
                  <a:cubicBezTo>
                    <a:pt x="111" y="271"/>
                    <a:pt x="88" y="265"/>
                    <a:pt x="67" y="253"/>
                  </a:cubicBezTo>
                  <a:cubicBezTo>
                    <a:pt x="47" y="241"/>
                    <a:pt x="30" y="224"/>
                    <a:pt x="18" y="203"/>
                  </a:cubicBezTo>
                  <a:cubicBezTo>
                    <a:pt x="6" y="183"/>
                    <a:pt x="0" y="160"/>
                    <a:pt x="0" y="136"/>
                  </a:cubicBezTo>
                  <a:cubicBezTo>
                    <a:pt x="0" y="111"/>
                    <a:pt x="6" y="88"/>
                    <a:pt x="18" y="68"/>
                  </a:cubicBezTo>
                  <a:cubicBezTo>
                    <a:pt x="30" y="47"/>
                    <a:pt x="47" y="31"/>
                    <a:pt x="67" y="19"/>
                  </a:cubicBezTo>
                  <a:cubicBezTo>
                    <a:pt x="88" y="6"/>
                    <a:pt x="111" y="0"/>
                    <a:pt x="135" y="0"/>
                  </a:cubicBezTo>
                  <a:cubicBezTo>
                    <a:pt x="160" y="0"/>
                    <a:pt x="182" y="6"/>
                    <a:pt x="203" y="19"/>
                  </a:cubicBezTo>
                  <a:cubicBezTo>
                    <a:pt x="224" y="31"/>
                    <a:pt x="240" y="47"/>
                    <a:pt x="252" y="68"/>
                  </a:cubicBezTo>
                  <a:cubicBezTo>
                    <a:pt x="264" y="88"/>
                    <a:pt x="270" y="111"/>
                    <a:pt x="270" y="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4" name="íṩļiḍè">
              <a:extLst>
                <a:ext uri="{FF2B5EF4-FFF2-40B4-BE49-F238E27FC236}">
                  <a16:creationId xmlns:a16="http://schemas.microsoft.com/office/drawing/2014/main" id="{2C6E0928-16B8-41CA-8AB0-075FAE51F124}"/>
                </a:ext>
              </a:extLst>
            </p:cNvPr>
            <p:cNvSpPr/>
            <p:nvPr/>
          </p:nvSpPr>
          <p:spPr bwMode="auto">
            <a:xfrm>
              <a:off x="3174652" y="4014000"/>
              <a:ext cx="461399" cy="463524"/>
            </a:xfrm>
            <a:custGeom>
              <a:avLst/>
              <a:gdLst>
                <a:gd name="T0" fmla="*/ 96 w 320"/>
                <a:gd name="T1" fmla="*/ 99 h 320"/>
                <a:gd name="T2" fmla="*/ 53 w 320"/>
                <a:gd name="T3" fmla="*/ 122 h 320"/>
                <a:gd name="T4" fmla="*/ 30 w 320"/>
                <a:gd name="T5" fmla="*/ 165 h 320"/>
                <a:gd name="T6" fmla="*/ 41 w 320"/>
                <a:gd name="T7" fmla="*/ 172 h 320"/>
                <a:gd name="T8" fmla="*/ 69 w 320"/>
                <a:gd name="T9" fmla="*/ 138 h 320"/>
                <a:gd name="T10" fmla="*/ 102 w 320"/>
                <a:gd name="T11" fmla="*/ 114 h 320"/>
                <a:gd name="T12" fmla="*/ 270 w 320"/>
                <a:gd name="T13" fmla="*/ 42 h 320"/>
                <a:gd name="T14" fmla="*/ 234 w 320"/>
                <a:gd name="T15" fmla="*/ 93 h 320"/>
                <a:gd name="T16" fmla="*/ 250 w 320"/>
                <a:gd name="T17" fmla="*/ 114 h 320"/>
                <a:gd name="T18" fmla="*/ 235 w 320"/>
                <a:gd name="T19" fmla="*/ 133 h 320"/>
                <a:gd name="T20" fmla="*/ 241 w 320"/>
                <a:gd name="T21" fmla="*/ 243 h 320"/>
                <a:gd name="T22" fmla="*/ 174 w 320"/>
                <a:gd name="T23" fmla="*/ 310 h 320"/>
                <a:gd name="T24" fmla="*/ 77 w 320"/>
                <a:gd name="T25" fmla="*/ 310 h 320"/>
                <a:gd name="T26" fmla="*/ 10 w 320"/>
                <a:gd name="T27" fmla="*/ 243 h 320"/>
                <a:gd name="T28" fmla="*/ 10 w 320"/>
                <a:gd name="T29" fmla="*/ 146 h 320"/>
                <a:gd name="T30" fmla="*/ 77 w 320"/>
                <a:gd name="T31" fmla="*/ 79 h 320"/>
                <a:gd name="T32" fmla="*/ 187 w 320"/>
                <a:gd name="T33" fmla="*/ 85 h 320"/>
                <a:gd name="T34" fmla="*/ 206 w 320"/>
                <a:gd name="T35" fmla="*/ 70 h 320"/>
                <a:gd name="T36" fmla="*/ 226 w 320"/>
                <a:gd name="T37" fmla="*/ 85 h 320"/>
                <a:gd name="T38" fmla="*/ 271 w 320"/>
                <a:gd name="T39" fmla="*/ 32 h 320"/>
                <a:gd name="T40" fmla="*/ 263 w 320"/>
                <a:gd name="T41" fmla="*/ 32 h 320"/>
                <a:gd name="T42" fmla="*/ 245 w 320"/>
                <a:gd name="T43" fmla="*/ 12 h 320"/>
                <a:gd name="T44" fmla="*/ 251 w 320"/>
                <a:gd name="T45" fmla="*/ 6 h 320"/>
                <a:gd name="T46" fmla="*/ 271 w 320"/>
                <a:gd name="T47" fmla="*/ 24 h 320"/>
                <a:gd name="T48" fmla="*/ 271 w 320"/>
                <a:gd name="T49" fmla="*/ 32 h 320"/>
                <a:gd name="T50" fmla="*/ 308 w 320"/>
                <a:gd name="T51" fmla="*/ 75 h 320"/>
                <a:gd name="T52" fmla="*/ 288 w 320"/>
                <a:gd name="T53" fmla="*/ 57 h 320"/>
                <a:gd name="T54" fmla="*/ 288 w 320"/>
                <a:gd name="T55" fmla="*/ 49 h 320"/>
                <a:gd name="T56" fmla="*/ 296 w 320"/>
                <a:gd name="T57" fmla="*/ 49 h 320"/>
                <a:gd name="T58" fmla="*/ 314 w 320"/>
                <a:gd name="T59" fmla="*/ 69 h 320"/>
                <a:gd name="T60" fmla="*/ 320 w 320"/>
                <a:gd name="T61" fmla="*/ 40 h 320"/>
                <a:gd name="T62" fmla="*/ 314 w 320"/>
                <a:gd name="T63" fmla="*/ 46 h 320"/>
                <a:gd name="T64" fmla="*/ 293 w 320"/>
                <a:gd name="T65" fmla="*/ 44 h 320"/>
                <a:gd name="T66" fmla="*/ 293 w 320"/>
                <a:gd name="T67" fmla="*/ 36 h 320"/>
                <a:gd name="T68" fmla="*/ 314 w 320"/>
                <a:gd name="T69" fmla="*/ 35 h 320"/>
                <a:gd name="T70" fmla="*/ 320 w 320"/>
                <a:gd name="T71" fmla="*/ 40 h 320"/>
                <a:gd name="T72" fmla="*/ 285 w 320"/>
                <a:gd name="T73" fmla="*/ 23 h 320"/>
                <a:gd name="T74" fmla="*/ 280 w 320"/>
                <a:gd name="T75" fmla="*/ 29 h 320"/>
                <a:gd name="T76" fmla="*/ 274 w 320"/>
                <a:gd name="T77" fmla="*/ 23 h 320"/>
                <a:gd name="T78" fmla="*/ 275 w 320"/>
                <a:gd name="T79" fmla="*/ 2 h 320"/>
                <a:gd name="T80" fmla="*/ 284 w 320"/>
                <a:gd name="T81" fmla="*/ 2 h 320"/>
                <a:gd name="T82" fmla="*/ 312 w 320"/>
                <a:gd name="T83" fmla="*/ 16 h 320"/>
                <a:gd name="T84" fmla="*/ 292 w 320"/>
                <a:gd name="T85" fmla="*/ 34 h 320"/>
                <a:gd name="T86" fmla="*/ 286 w 320"/>
                <a:gd name="T87" fmla="*/ 28 h 320"/>
                <a:gd name="T88" fmla="*/ 304 w 320"/>
                <a:gd name="T89" fmla="*/ 8 h 320"/>
                <a:gd name="T90" fmla="*/ 312 w 320"/>
                <a:gd name="T91" fmla="*/ 8 h 320"/>
                <a:gd name="T92" fmla="*/ 312 w 320"/>
                <a:gd name="T93" fmla="*/ 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" h="320">
                  <a:moveTo>
                    <a:pt x="102" y="105"/>
                  </a:moveTo>
                  <a:cubicBezTo>
                    <a:pt x="101" y="102"/>
                    <a:pt x="99" y="100"/>
                    <a:pt x="96" y="99"/>
                  </a:cubicBezTo>
                  <a:cubicBezTo>
                    <a:pt x="93" y="98"/>
                    <a:pt x="90" y="98"/>
                    <a:pt x="87" y="99"/>
                  </a:cubicBezTo>
                  <a:cubicBezTo>
                    <a:pt x="74" y="104"/>
                    <a:pt x="63" y="112"/>
                    <a:pt x="53" y="122"/>
                  </a:cubicBezTo>
                  <a:cubicBezTo>
                    <a:pt x="43" y="132"/>
                    <a:pt x="35" y="143"/>
                    <a:pt x="30" y="156"/>
                  </a:cubicBezTo>
                  <a:cubicBezTo>
                    <a:pt x="29" y="159"/>
                    <a:pt x="29" y="162"/>
                    <a:pt x="30" y="165"/>
                  </a:cubicBezTo>
                  <a:cubicBezTo>
                    <a:pt x="31" y="167"/>
                    <a:pt x="33" y="169"/>
                    <a:pt x="36" y="171"/>
                  </a:cubicBezTo>
                  <a:cubicBezTo>
                    <a:pt x="38" y="171"/>
                    <a:pt x="39" y="172"/>
                    <a:pt x="41" y="172"/>
                  </a:cubicBezTo>
                  <a:cubicBezTo>
                    <a:pt x="46" y="172"/>
                    <a:pt x="49" y="169"/>
                    <a:pt x="51" y="164"/>
                  </a:cubicBezTo>
                  <a:cubicBezTo>
                    <a:pt x="55" y="154"/>
                    <a:pt x="61" y="146"/>
                    <a:pt x="69" y="138"/>
                  </a:cubicBezTo>
                  <a:cubicBezTo>
                    <a:pt x="77" y="130"/>
                    <a:pt x="86" y="124"/>
                    <a:pt x="95" y="120"/>
                  </a:cubicBezTo>
                  <a:cubicBezTo>
                    <a:pt x="98" y="119"/>
                    <a:pt x="101" y="117"/>
                    <a:pt x="102" y="114"/>
                  </a:cubicBezTo>
                  <a:cubicBezTo>
                    <a:pt x="103" y="111"/>
                    <a:pt x="103" y="108"/>
                    <a:pt x="102" y="105"/>
                  </a:cubicBezTo>
                  <a:close/>
                  <a:moveTo>
                    <a:pt x="270" y="42"/>
                  </a:moveTo>
                  <a:cubicBezTo>
                    <a:pt x="278" y="50"/>
                    <a:pt x="278" y="50"/>
                    <a:pt x="278" y="50"/>
                  </a:cubicBezTo>
                  <a:cubicBezTo>
                    <a:pt x="234" y="93"/>
                    <a:pt x="234" y="93"/>
                    <a:pt x="234" y="93"/>
                  </a:cubicBezTo>
                  <a:cubicBezTo>
                    <a:pt x="247" y="106"/>
                    <a:pt x="247" y="106"/>
                    <a:pt x="247" y="106"/>
                  </a:cubicBezTo>
                  <a:cubicBezTo>
                    <a:pt x="249" y="108"/>
                    <a:pt x="250" y="111"/>
                    <a:pt x="250" y="114"/>
                  </a:cubicBezTo>
                  <a:cubicBezTo>
                    <a:pt x="250" y="117"/>
                    <a:pt x="249" y="120"/>
                    <a:pt x="247" y="122"/>
                  </a:cubicBezTo>
                  <a:cubicBezTo>
                    <a:pt x="235" y="133"/>
                    <a:pt x="235" y="133"/>
                    <a:pt x="235" y="133"/>
                  </a:cubicBezTo>
                  <a:cubicBezTo>
                    <a:pt x="246" y="152"/>
                    <a:pt x="251" y="173"/>
                    <a:pt x="251" y="194"/>
                  </a:cubicBezTo>
                  <a:cubicBezTo>
                    <a:pt x="251" y="211"/>
                    <a:pt x="248" y="228"/>
                    <a:pt x="241" y="243"/>
                  </a:cubicBezTo>
                  <a:cubicBezTo>
                    <a:pt x="235" y="259"/>
                    <a:pt x="226" y="272"/>
                    <a:pt x="214" y="283"/>
                  </a:cubicBezTo>
                  <a:cubicBezTo>
                    <a:pt x="203" y="295"/>
                    <a:pt x="190" y="303"/>
                    <a:pt x="174" y="310"/>
                  </a:cubicBezTo>
                  <a:cubicBezTo>
                    <a:pt x="159" y="317"/>
                    <a:pt x="142" y="320"/>
                    <a:pt x="125" y="320"/>
                  </a:cubicBezTo>
                  <a:cubicBezTo>
                    <a:pt x="108" y="320"/>
                    <a:pt x="92" y="317"/>
                    <a:pt x="77" y="310"/>
                  </a:cubicBezTo>
                  <a:cubicBezTo>
                    <a:pt x="61" y="303"/>
                    <a:pt x="48" y="295"/>
                    <a:pt x="37" y="283"/>
                  </a:cubicBezTo>
                  <a:cubicBezTo>
                    <a:pt x="25" y="272"/>
                    <a:pt x="16" y="259"/>
                    <a:pt x="10" y="243"/>
                  </a:cubicBezTo>
                  <a:cubicBezTo>
                    <a:pt x="3" y="228"/>
                    <a:pt x="0" y="211"/>
                    <a:pt x="0" y="194"/>
                  </a:cubicBezTo>
                  <a:cubicBezTo>
                    <a:pt x="0" y="177"/>
                    <a:pt x="3" y="161"/>
                    <a:pt x="10" y="146"/>
                  </a:cubicBezTo>
                  <a:cubicBezTo>
                    <a:pt x="16" y="130"/>
                    <a:pt x="25" y="117"/>
                    <a:pt x="37" y="105"/>
                  </a:cubicBezTo>
                  <a:cubicBezTo>
                    <a:pt x="48" y="94"/>
                    <a:pt x="61" y="85"/>
                    <a:pt x="77" y="79"/>
                  </a:cubicBezTo>
                  <a:cubicBezTo>
                    <a:pt x="92" y="72"/>
                    <a:pt x="108" y="69"/>
                    <a:pt x="125" y="69"/>
                  </a:cubicBezTo>
                  <a:cubicBezTo>
                    <a:pt x="147" y="69"/>
                    <a:pt x="167" y="74"/>
                    <a:pt x="187" y="85"/>
                  </a:cubicBezTo>
                  <a:cubicBezTo>
                    <a:pt x="198" y="73"/>
                    <a:pt x="198" y="73"/>
                    <a:pt x="198" y="73"/>
                  </a:cubicBezTo>
                  <a:cubicBezTo>
                    <a:pt x="200" y="71"/>
                    <a:pt x="203" y="70"/>
                    <a:pt x="206" y="70"/>
                  </a:cubicBezTo>
                  <a:cubicBezTo>
                    <a:pt x="209" y="70"/>
                    <a:pt x="212" y="71"/>
                    <a:pt x="214" y="73"/>
                  </a:cubicBezTo>
                  <a:cubicBezTo>
                    <a:pt x="226" y="85"/>
                    <a:pt x="226" y="85"/>
                    <a:pt x="226" y="85"/>
                  </a:cubicBezTo>
                  <a:lnTo>
                    <a:pt x="270" y="42"/>
                  </a:lnTo>
                  <a:close/>
                  <a:moveTo>
                    <a:pt x="271" y="32"/>
                  </a:moveTo>
                  <a:cubicBezTo>
                    <a:pt x="270" y="33"/>
                    <a:pt x="269" y="34"/>
                    <a:pt x="267" y="34"/>
                  </a:cubicBezTo>
                  <a:cubicBezTo>
                    <a:pt x="266" y="34"/>
                    <a:pt x="264" y="33"/>
                    <a:pt x="263" y="32"/>
                  </a:cubicBezTo>
                  <a:cubicBezTo>
                    <a:pt x="247" y="16"/>
                    <a:pt x="247" y="16"/>
                    <a:pt x="247" y="16"/>
                  </a:cubicBezTo>
                  <a:cubicBezTo>
                    <a:pt x="246" y="15"/>
                    <a:pt x="245" y="13"/>
                    <a:pt x="245" y="12"/>
                  </a:cubicBezTo>
                  <a:cubicBezTo>
                    <a:pt x="245" y="10"/>
                    <a:pt x="246" y="9"/>
                    <a:pt x="247" y="8"/>
                  </a:cubicBezTo>
                  <a:cubicBezTo>
                    <a:pt x="248" y="7"/>
                    <a:pt x="249" y="6"/>
                    <a:pt x="251" y="6"/>
                  </a:cubicBezTo>
                  <a:cubicBezTo>
                    <a:pt x="253" y="6"/>
                    <a:pt x="254" y="7"/>
                    <a:pt x="255" y="8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2" y="25"/>
                    <a:pt x="273" y="26"/>
                    <a:pt x="273" y="28"/>
                  </a:cubicBezTo>
                  <a:cubicBezTo>
                    <a:pt x="273" y="30"/>
                    <a:pt x="272" y="31"/>
                    <a:pt x="271" y="32"/>
                  </a:cubicBezTo>
                  <a:close/>
                  <a:moveTo>
                    <a:pt x="312" y="73"/>
                  </a:moveTo>
                  <a:cubicBezTo>
                    <a:pt x="311" y="74"/>
                    <a:pt x="310" y="75"/>
                    <a:pt x="308" y="75"/>
                  </a:cubicBezTo>
                  <a:cubicBezTo>
                    <a:pt x="307" y="75"/>
                    <a:pt x="305" y="74"/>
                    <a:pt x="304" y="73"/>
                  </a:cubicBezTo>
                  <a:cubicBezTo>
                    <a:pt x="288" y="57"/>
                    <a:pt x="288" y="57"/>
                    <a:pt x="288" y="57"/>
                  </a:cubicBezTo>
                  <a:cubicBezTo>
                    <a:pt x="287" y="56"/>
                    <a:pt x="286" y="54"/>
                    <a:pt x="286" y="53"/>
                  </a:cubicBezTo>
                  <a:cubicBezTo>
                    <a:pt x="286" y="51"/>
                    <a:pt x="287" y="50"/>
                    <a:pt x="288" y="49"/>
                  </a:cubicBezTo>
                  <a:cubicBezTo>
                    <a:pt x="289" y="47"/>
                    <a:pt x="290" y="47"/>
                    <a:pt x="292" y="47"/>
                  </a:cubicBezTo>
                  <a:cubicBezTo>
                    <a:pt x="294" y="47"/>
                    <a:pt x="295" y="47"/>
                    <a:pt x="296" y="49"/>
                  </a:cubicBezTo>
                  <a:cubicBezTo>
                    <a:pt x="312" y="65"/>
                    <a:pt x="312" y="65"/>
                    <a:pt x="312" y="65"/>
                  </a:cubicBezTo>
                  <a:cubicBezTo>
                    <a:pt x="313" y="66"/>
                    <a:pt x="314" y="67"/>
                    <a:pt x="314" y="69"/>
                  </a:cubicBezTo>
                  <a:cubicBezTo>
                    <a:pt x="314" y="70"/>
                    <a:pt x="313" y="72"/>
                    <a:pt x="312" y="73"/>
                  </a:cubicBezTo>
                  <a:close/>
                  <a:moveTo>
                    <a:pt x="320" y="40"/>
                  </a:moveTo>
                  <a:cubicBezTo>
                    <a:pt x="320" y="42"/>
                    <a:pt x="319" y="43"/>
                    <a:pt x="318" y="44"/>
                  </a:cubicBezTo>
                  <a:cubicBezTo>
                    <a:pt x="317" y="45"/>
                    <a:pt x="315" y="46"/>
                    <a:pt x="314" y="46"/>
                  </a:cubicBezTo>
                  <a:cubicBezTo>
                    <a:pt x="297" y="46"/>
                    <a:pt x="297" y="46"/>
                    <a:pt x="297" y="46"/>
                  </a:cubicBezTo>
                  <a:cubicBezTo>
                    <a:pt x="295" y="46"/>
                    <a:pt x="294" y="45"/>
                    <a:pt x="293" y="44"/>
                  </a:cubicBezTo>
                  <a:cubicBezTo>
                    <a:pt x="291" y="43"/>
                    <a:pt x="291" y="42"/>
                    <a:pt x="291" y="40"/>
                  </a:cubicBezTo>
                  <a:cubicBezTo>
                    <a:pt x="291" y="39"/>
                    <a:pt x="291" y="37"/>
                    <a:pt x="293" y="36"/>
                  </a:cubicBezTo>
                  <a:cubicBezTo>
                    <a:pt x="294" y="35"/>
                    <a:pt x="295" y="35"/>
                    <a:pt x="297" y="35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5" y="35"/>
                    <a:pt x="317" y="35"/>
                    <a:pt x="318" y="36"/>
                  </a:cubicBezTo>
                  <a:cubicBezTo>
                    <a:pt x="319" y="37"/>
                    <a:pt x="320" y="39"/>
                    <a:pt x="320" y="40"/>
                  </a:cubicBezTo>
                  <a:close/>
                  <a:moveTo>
                    <a:pt x="285" y="6"/>
                  </a:moveTo>
                  <a:cubicBezTo>
                    <a:pt x="285" y="23"/>
                    <a:pt x="285" y="23"/>
                    <a:pt x="285" y="23"/>
                  </a:cubicBezTo>
                  <a:cubicBezTo>
                    <a:pt x="285" y="25"/>
                    <a:pt x="285" y="26"/>
                    <a:pt x="284" y="27"/>
                  </a:cubicBezTo>
                  <a:cubicBezTo>
                    <a:pt x="283" y="28"/>
                    <a:pt x="281" y="29"/>
                    <a:pt x="280" y="29"/>
                  </a:cubicBezTo>
                  <a:cubicBezTo>
                    <a:pt x="278" y="29"/>
                    <a:pt x="277" y="28"/>
                    <a:pt x="275" y="27"/>
                  </a:cubicBezTo>
                  <a:cubicBezTo>
                    <a:pt x="274" y="26"/>
                    <a:pt x="274" y="25"/>
                    <a:pt x="274" y="23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4" y="4"/>
                    <a:pt x="274" y="3"/>
                    <a:pt x="275" y="2"/>
                  </a:cubicBezTo>
                  <a:cubicBezTo>
                    <a:pt x="277" y="1"/>
                    <a:pt x="278" y="0"/>
                    <a:pt x="280" y="0"/>
                  </a:cubicBezTo>
                  <a:cubicBezTo>
                    <a:pt x="281" y="0"/>
                    <a:pt x="283" y="1"/>
                    <a:pt x="284" y="2"/>
                  </a:cubicBezTo>
                  <a:cubicBezTo>
                    <a:pt x="285" y="3"/>
                    <a:pt x="285" y="4"/>
                    <a:pt x="285" y="6"/>
                  </a:cubicBezTo>
                  <a:close/>
                  <a:moveTo>
                    <a:pt x="312" y="16"/>
                  </a:moveTo>
                  <a:cubicBezTo>
                    <a:pt x="296" y="32"/>
                    <a:pt x="296" y="32"/>
                    <a:pt x="296" y="32"/>
                  </a:cubicBezTo>
                  <a:cubicBezTo>
                    <a:pt x="295" y="33"/>
                    <a:pt x="293" y="34"/>
                    <a:pt x="292" y="34"/>
                  </a:cubicBezTo>
                  <a:cubicBezTo>
                    <a:pt x="290" y="34"/>
                    <a:pt x="289" y="33"/>
                    <a:pt x="288" y="32"/>
                  </a:cubicBezTo>
                  <a:cubicBezTo>
                    <a:pt x="287" y="31"/>
                    <a:pt x="286" y="30"/>
                    <a:pt x="286" y="28"/>
                  </a:cubicBezTo>
                  <a:cubicBezTo>
                    <a:pt x="286" y="26"/>
                    <a:pt x="287" y="25"/>
                    <a:pt x="288" y="24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5" y="7"/>
                    <a:pt x="307" y="6"/>
                    <a:pt x="308" y="6"/>
                  </a:cubicBezTo>
                  <a:cubicBezTo>
                    <a:pt x="310" y="6"/>
                    <a:pt x="311" y="7"/>
                    <a:pt x="312" y="8"/>
                  </a:cubicBezTo>
                  <a:cubicBezTo>
                    <a:pt x="313" y="9"/>
                    <a:pt x="314" y="10"/>
                    <a:pt x="314" y="12"/>
                  </a:cubicBezTo>
                  <a:cubicBezTo>
                    <a:pt x="314" y="13"/>
                    <a:pt x="313" y="15"/>
                    <a:pt x="312" y="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5" name="íšļïḍè">
              <a:extLst>
                <a:ext uri="{FF2B5EF4-FFF2-40B4-BE49-F238E27FC236}">
                  <a16:creationId xmlns:a16="http://schemas.microsoft.com/office/drawing/2014/main" id="{E0C2F52A-9156-4399-8891-6A3EBB4532E9}"/>
                </a:ext>
              </a:extLst>
            </p:cNvPr>
            <p:cNvSpPr/>
            <p:nvPr/>
          </p:nvSpPr>
          <p:spPr bwMode="auto">
            <a:xfrm>
              <a:off x="8571563" y="4352825"/>
              <a:ext cx="420999" cy="423126"/>
            </a:xfrm>
            <a:custGeom>
              <a:avLst/>
              <a:gdLst>
                <a:gd name="T0" fmla="*/ 180 w 292"/>
                <a:gd name="T1" fmla="*/ 118 h 292"/>
                <a:gd name="T2" fmla="*/ 180 w 292"/>
                <a:gd name="T3" fmla="*/ 129 h 292"/>
                <a:gd name="T4" fmla="*/ 178 w 292"/>
                <a:gd name="T5" fmla="*/ 133 h 292"/>
                <a:gd name="T6" fmla="*/ 174 w 292"/>
                <a:gd name="T7" fmla="*/ 135 h 292"/>
                <a:gd name="T8" fmla="*/ 135 w 292"/>
                <a:gd name="T9" fmla="*/ 135 h 292"/>
                <a:gd name="T10" fmla="*/ 135 w 292"/>
                <a:gd name="T11" fmla="*/ 174 h 292"/>
                <a:gd name="T12" fmla="*/ 133 w 292"/>
                <a:gd name="T13" fmla="*/ 178 h 292"/>
                <a:gd name="T14" fmla="*/ 129 w 292"/>
                <a:gd name="T15" fmla="*/ 180 h 292"/>
                <a:gd name="T16" fmla="*/ 118 w 292"/>
                <a:gd name="T17" fmla="*/ 180 h 292"/>
                <a:gd name="T18" fmla="*/ 114 w 292"/>
                <a:gd name="T19" fmla="*/ 178 h 292"/>
                <a:gd name="T20" fmla="*/ 113 w 292"/>
                <a:gd name="T21" fmla="*/ 174 h 292"/>
                <a:gd name="T22" fmla="*/ 113 w 292"/>
                <a:gd name="T23" fmla="*/ 135 h 292"/>
                <a:gd name="T24" fmla="*/ 73 w 292"/>
                <a:gd name="T25" fmla="*/ 135 h 292"/>
                <a:gd name="T26" fmla="*/ 69 w 292"/>
                <a:gd name="T27" fmla="*/ 133 h 292"/>
                <a:gd name="T28" fmla="*/ 68 w 292"/>
                <a:gd name="T29" fmla="*/ 129 h 292"/>
                <a:gd name="T30" fmla="*/ 68 w 292"/>
                <a:gd name="T31" fmla="*/ 118 h 292"/>
                <a:gd name="T32" fmla="*/ 69 w 292"/>
                <a:gd name="T33" fmla="*/ 114 h 292"/>
                <a:gd name="T34" fmla="*/ 73 w 292"/>
                <a:gd name="T35" fmla="*/ 112 h 292"/>
                <a:gd name="T36" fmla="*/ 113 w 292"/>
                <a:gd name="T37" fmla="*/ 112 h 292"/>
                <a:gd name="T38" fmla="*/ 113 w 292"/>
                <a:gd name="T39" fmla="*/ 73 h 292"/>
                <a:gd name="T40" fmla="*/ 114 w 292"/>
                <a:gd name="T41" fmla="*/ 69 h 292"/>
                <a:gd name="T42" fmla="*/ 118 w 292"/>
                <a:gd name="T43" fmla="*/ 67 h 292"/>
                <a:gd name="T44" fmla="*/ 129 w 292"/>
                <a:gd name="T45" fmla="*/ 67 h 292"/>
                <a:gd name="T46" fmla="*/ 133 w 292"/>
                <a:gd name="T47" fmla="*/ 69 h 292"/>
                <a:gd name="T48" fmla="*/ 135 w 292"/>
                <a:gd name="T49" fmla="*/ 73 h 292"/>
                <a:gd name="T50" fmla="*/ 135 w 292"/>
                <a:gd name="T51" fmla="*/ 112 h 292"/>
                <a:gd name="T52" fmla="*/ 174 w 292"/>
                <a:gd name="T53" fmla="*/ 112 h 292"/>
                <a:gd name="T54" fmla="*/ 178 w 292"/>
                <a:gd name="T55" fmla="*/ 114 h 292"/>
                <a:gd name="T56" fmla="*/ 180 w 292"/>
                <a:gd name="T57" fmla="*/ 118 h 292"/>
                <a:gd name="T58" fmla="*/ 202 w 292"/>
                <a:gd name="T59" fmla="*/ 123 h 292"/>
                <a:gd name="T60" fmla="*/ 179 w 292"/>
                <a:gd name="T61" fmla="*/ 68 h 292"/>
                <a:gd name="T62" fmla="*/ 124 w 292"/>
                <a:gd name="T63" fmla="*/ 45 h 292"/>
                <a:gd name="T64" fmla="*/ 68 w 292"/>
                <a:gd name="T65" fmla="*/ 68 h 292"/>
                <a:gd name="T66" fmla="*/ 45 w 292"/>
                <a:gd name="T67" fmla="*/ 123 h 292"/>
                <a:gd name="T68" fmla="*/ 68 w 292"/>
                <a:gd name="T69" fmla="*/ 179 h 292"/>
                <a:gd name="T70" fmla="*/ 124 w 292"/>
                <a:gd name="T71" fmla="*/ 202 h 292"/>
                <a:gd name="T72" fmla="*/ 179 w 292"/>
                <a:gd name="T73" fmla="*/ 179 h 292"/>
                <a:gd name="T74" fmla="*/ 202 w 292"/>
                <a:gd name="T75" fmla="*/ 123 h 292"/>
                <a:gd name="T76" fmla="*/ 292 w 292"/>
                <a:gd name="T77" fmla="*/ 270 h 292"/>
                <a:gd name="T78" fmla="*/ 286 w 292"/>
                <a:gd name="T79" fmla="*/ 285 h 292"/>
                <a:gd name="T80" fmla="*/ 270 w 292"/>
                <a:gd name="T81" fmla="*/ 292 h 292"/>
                <a:gd name="T82" fmla="*/ 254 w 292"/>
                <a:gd name="T83" fmla="*/ 285 h 292"/>
                <a:gd name="T84" fmla="*/ 194 w 292"/>
                <a:gd name="T85" fmla="*/ 225 h 292"/>
                <a:gd name="T86" fmla="*/ 124 w 292"/>
                <a:gd name="T87" fmla="*/ 247 h 292"/>
                <a:gd name="T88" fmla="*/ 76 w 292"/>
                <a:gd name="T89" fmla="*/ 237 h 292"/>
                <a:gd name="T90" fmla="*/ 36 w 292"/>
                <a:gd name="T91" fmla="*/ 211 h 292"/>
                <a:gd name="T92" fmla="*/ 10 w 292"/>
                <a:gd name="T93" fmla="*/ 172 h 292"/>
                <a:gd name="T94" fmla="*/ 0 w 292"/>
                <a:gd name="T95" fmla="*/ 123 h 292"/>
                <a:gd name="T96" fmla="*/ 10 w 292"/>
                <a:gd name="T97" fmla="*/ 75 h 292"/>
                <a:gd name="T98" fmla="*/ 36 w 292"/>
                <a:gd name="T99" fmla="*/ 36 h 292"/>
                <a:gd name="T100" fmla="*/ 76 w 292"/>
                <a:gd name="T101" fmla="*/ 10 h 292"/>
                <a:gd name="T102" fmla="*/ 124 w 292"/>
                <a:gd name="T103" fmla="*/ 0 h 292"/>
                <a:gd name="T104" fmla="*/ 172 w 292"/>
                <a:gd name="T105" fmla="*/ 10 h 292"/>
                <a:gd name="T106" fmla="*/ 211 w 292"/>
                <a:gd name="T107" fmla="*/ 36 h 292"/>
                <a:gd name="T108" fmla="*/ 238 w 292"/>
                <a:gd name="T109" fmla="*/ 75 h 292"/>
                <a:gd name="T110" fmla="*/ 247 w 292"/>
                <a:gd name="T111" fmla="*/ 123 h 292"/>
                <a:gd name="T112" fmla="*/ 226 w 292"/>
                <a:gd name="T113" fmla="*/ 194 h 292"/>
                <a:gd name="T114" fmla="*/ 286 w 292"/>
                <a:gd name="T115" fmla="*/ 254 h 292"/>
                <a:gd name="T116" fmla="*/ 292 w 292"/>
                <a:gd name="T117" fmla="*/ 27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" h="292">
                  <a:moveTo>
                    <a:pt x="180" y="118"/>
                  </a:moveTo>
                  <a:cubicBezTo>
                    <a:pt x="180" y="129"/>
                    <a:pt x="180" y="129"/>
                    <a:pt x="180" y="129"/>
                  </a:cubicBezTo>
                  <a:cubicBezTo>
                    <a:pt x="180" y="131"/>
                    <a:pt x="179" y="132"/>
                    <a:pt x="178" y="133"/>
                  </a:cubicBezTo>
                  <a:cubicBezTo>
                    <a:pt x="177" y="134"/>
                    <a:pt x="176" y="135"/>
                    <a:pt x="174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174"/>
                    <a:pt x="135" y="174"/>
                    <a:pt x="135" y="174"/>
                  </a:cubicBezTo>
                  <a:cubicBezTo>
                    <a:pt x="135" y="176"/>
                    <a:pt x="134" y="177"/>
                    <a:pt x="133" y="178"/>
                  </a:cubicBezTo>
                  <a:cubicBezTo>
                    <a:pt x="132" y="179"/>
                    <a:pt x="131" y="180"/>
                    <a:pt x="129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7" y="180"/>
                    <a:pt x="115" y="179"/>
                    <a:pt x="114" y="178"/>
                  </a:cubicBezTo>
                  <a:cubicBezTo>
                    <a:pt x="113" y="177"/>
                    <a:pt x="113" y="176"/>
                    <a:pt x="113" y="174"/>
                  </a:cubicBezTo>
                  <a:cubicBezTo>
                    <a:pt x="113" y="135"/>
                    <a:pt x="113" y="135"/>
                    <a:pt x="113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72" y="135"/>
                    <a:pt x="70" y="134"/>
                    <a:pt x="69" y="133"/>
                  </a:cubicBezTo>
                  <a:cubicBezTo>
                    <a:pt x="68" y="132"/>
                    <a:pt x="68" y="131"/>
                    <a:pt x="68" y="12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5"/>
                    <a:pt x="69" y="114"/>
                  </a:cubicBezTo>
                  <a:cubicBezTo>
                    <a:pt x="70" y="113"/>
                    <a:pt x="72" y="112"/>
                    <a:pt x="73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1"/>
                    <a:pt x="113" y="70"/>
                    <a:pt x="114" y="69"/>
                  </a:cubicBezTo>
                  <a:cubicBezTo>
                    <a:pt x="115" y="68"/>
                    <a:pt x="117" y="67"/>
                    <a:pt x="118" y="67"/>
                  </a:cubicBezTo>
                  <a:cubicBezTo>
                    <a:pt x="129" y="67"/>
                    <a:pt x="129" y="67"/>
                    <a:pt x="129" y="67"/>
                  </a:cubicBezTo>
                  <a:cubicBezTo>
                    <a:pt x="131" y="67"/>
                    <a:pt x="132" y="68"/>
                    <a:pt x="133" y="69"/>
                  </a:cubicBezTo>
                  <a:cubicBezTo>
                    <a:pt x="134" y="70"/>
                    <a:pt x="135" y="71"/>
                    <a:pt x="135" y="73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6" y="112"/>
                    <a:pt x="177" y="113"/>
                    <a:pt x="178" y="114"/>
                  </a:cubicBezTo>
                  <a:cubicBezTo>
                    <a:pt x="179" y="115"/>
                    <a:pt x="180" y="116"/>
                    <a:pt x="180" y="118"/>
                  </a:cubicBezTo>
                  <a:close/>
                  <a:moveTo>
                    <a:pt x="202" y="123"/>
                  </a:moveTo>
                  <a:cubicBezTo>
                    <a:pt x="202" y="102"/>
                    <a:pt x="195" y="83"/>
                    <a:pt x="179" y="68"/>
                  </a:cubicBezTo>
                  <a:cubicBezTo>
                    <a:pt x="164" y="53"/>
                    <a:pt x="145" y="45"/>
                    <a:pt x="124" y="45"/>
                  </a:cubicBezTo>
                  <a:cubicBezTo>
                    <a:pt x="102" y="45"/>
                    <a:pt x="84" y="53"/>
                    <a:pt x="68" y="68"/>
                  </a:cubicBezTo>
                  <a:cubicBezTo>
                    <a:pt x="53" y="83"/>
                    <a:pt x="45" y="102"/>
                    <a:pt x="45" y="123"/>
                  </a:cubicBezTo>
                  <a:cubicBezTo>
                    <a:pt x="45" y="145"/>
                    <a:pt x="53" y="164"/>
                    <a:pt x="68" y="179"/>
                  </a:cubicBezTo>
                  <a:cubicBezTo>
                    <a:pt x="84" y="194"/>
                    <a:pt x="102" y="202"/>
                    <a:pt x="124" y="202"/>
                  </a:cubicBezTo>
                  <a:cubicBezTo>
                    <a:pt x="145" y="202"/>
                    <a:pt x="164" y="194"/>
                    <a:pt x="179" y="179"/>
                  </a:cubicBezTo>
                  <a:cubicBezTo>
                    <a:pt x="195" y="164"/>
                    <a:pt x="202" y="145"/>
                    <a:pt x="202" y="123"/>
                  </a:cubicBezTo>
                  <a:close/>
                  <a:moveTo>
                    <a:pt x="292" y="270"/>
                  </a:moveTo>
                  <a:cubicBezTo>
                    <a:pt x="292" y="276"/>
                    <a:pt x="290" y="281"/>
                    <a:pt x="286" y="285"/>
                  </a:cubicBezTo>
                  <a:cubicBezTo>
                    <a:pt x="281" y="290"/>
                    <a:pt x="276" y="292"/>
                    <a:pt x="270" y="292"/>
                  </a:cubicBezTo>
                  <a:cubicBezTo>
                    <a:pt x="264" y="292"/>
                    <a:pt x="258" y="290"/>
                    <a:pt x="254" y="285"/>
                  </a:cubicBezTo>
                  <a:cubicBezTo>
                    <a:pt x="194" y="225"/>
                    <a:pt x="194" y="225"/>
                    <a:pt x="194" y="225"/>
                  </a:cubicBezTo>
                  <a:cubicBezTo>
                    <a:pt x="173" y="240"/>
                    <a:pt x="150" y="247"/>
                    <a:pt x="124" y="247"/>
                  </a:cubicBezTo>
                  <a:cubicBezTo>
                    <a:pt x="107" y="247"/>
                    <a:pt x="91" y="244"/>
                    <a:pt x="76" y="237"/>
                  </a:cubicBezTo>
                  <a:cubicBezTo>
                    <a:pt x="60" y="231"/>
                    <a:pt x="47" y="222"/>
                    <a:pt x="36" y="211"/>
                  </a:cubicBezTo>
                  <a:cubicBezTo>
                    <a:pt x="25" y="200"/>
                    <a:pt x="16" y="187"/>
                    <a:pt x="10" y="172"/>
                  </a:cubicBezTo>
                  <a:cubicBezTo>
                    <a:pt x="3" y="156"/>
                    <a:pt x="0" y="140"/>
                    <a:pt x="0" y="123"/>
                  </a:cubicBezTo>
                  <a:cubicBezTo>
                    <a:pt x="0" y="107"/>
                    <a:pt x="3" y="91"/>
                    <a:pt x="10" y="75"/>
                  </a:cubicBezTo>
                  <a:cubicBezTo>
                    <a:pt x="16" y="60"/>
                    <a:pt x="25" y="47"/>
                    <a:pt x="36" y="36"/>
                  </a:cubicBezTo>
                  <a:cubicBezTo>
                    <a:pt x="47" y="25"/>
                    <a:pt x="60" y="16"/>
                    <a:pt x="76" y="10"/>
                  </a:cubicBezTo>
                  <a:cubicBezTo>
                    <a:pt x="91" y="3"/>
                    <a:pt x="107" y="0"/>
                    <a:pt x="124" y="0"/>
                  </a:cubicBezTo>
                  <a:cubicBezTo>
                    <a:pt x="141" y="0"/>
                    <a:pt x="157" y="3"/>
                    <a:pt x="172" y="10"/>
                  </a:cubicBezTo>
                  <a:cubicBezTo>
                    <a:pt x="187" y="16"/>
                    <a:pt x="200" y="25"/>
                    <a:pt x="211" y="36"/>
                  </a:cubicBezTo>
                  <a:cubicBezTo>
                    <a:pt x="222" y="47"/>
                    <a:pt x="231" y="60"/>
                    <a:pt x="238" y="75"/>
                  </a:cubicBezTo>
                  <a:cubicBezTo>
                    <a:pt x="244" y="91"/>
                    <a:pt x="247" y="107"/>
                    <a:pt x="247" y="123"/>
                  </a:cubicBezTo>
                  <a:cubicBezTo>
                    <a:pt x="247" y="149"/>
                    <a:pt x="240" y="173"/>
                    <a:pt x="226" y="194"/>
                  </a:cubicBezTo>
                  <a:cubicBezTo>
                    <a:pt x="286" y="254"/>
                    <a:pt x="286" y="254"/>
                    <a:pt x="286" y="254"/>
                  </a:cubicBezTo>
                  <a:cubicBezTo>
                    <a:pt x="290" y="258"/>
                    <a:pt x="292" y="263"/>
                    <a:pt x="292" y="2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6" name="îṡľîḑe">
              <a:extLst>
                <a:ext uri="{FF2B5EF4-FFF2-40B4-BE49-F238E27FC236}">
                  <a16:creationId xmlns:a16="http://schemas.microsoft.com/office/drawing/2014/main" id="{D1EDDDDF-10E5-490F-88C3-D6DEB46A28D1}"/>
                </a:ext>
              </a:extLst>
            </p:cNvPr>
            <p:cNvSpPr/>
            <p:nvPr/>
          </p:nvSpPr>
          <p:spPr bwMode="auto">
            <a:xfrm>
              <a:off x="8564094" y="1878738"/>
              <a:ext cx="428468" cy="427267"/>
            </a:xfrm>
            <a:custGeom>
              <a:avLst/>
              <a:gdLst>
                <a:gd name="T0" fmla="*/ 1067 w 1774"/>
                <a:gd name="T1" fmla="*/ 1432 h 1770"/>
                <a:gd name="T2" fmla="*/ 787 w 1774"/>
                <a:gd name="T3" fmla="*/ 1625 h 1770"/>
                <a:gd name="T4" fmla="*/ 145 w 1774"/>
                <a:gd name="T5" fmla="*/ 1508 h 1770"/>
                <a:gd name="T6" fmla="*/ 263 w 1774"/>
                <a:gd name="T7" fmla="*/ 865 h 1770"/>
                <a:gd name="T8" fmla="*/ 543 w 1774"/>
                <a:gd name="T9" fmla="*/ 672 h 1770"/>
                <a:gd name="T10" fmla="*/ 669 w 1774"/>
                <a:gd name="T11" fmla="*/ 854 h 1770"/>
                <a:gd name="T12" fmla="*/ 389 w 1774"/>
                <a:gd name="T13" fmla="*/ 1048 h 1770"/>
                <a:gd name="T14" fmla="*/ 327 w 1774"/>
                <a:gd name="T15" fmla="*/ 1382 h 1770"/>
                <a:gd name="T16" fmla="*/ 661 w 1774"/>
                <a:gd name="T17" fmla="*/ 1443 h 1770"/>
                <a:gd name="T18" fmla="*/ 941 w 1774"/>
                <a:gd name="T19" fmla="*/ 1250 h 1770"/>
                <a:gd name="T20" fmla="*/ 1067 w 1774"/>
                <a:gd name="T21" fmla="*/ 1432 h 1770"/>
                <a:gd name="T22" fmla="*/ 1433 w 1774"/>
                <a:gd name="T23" fmla="*/ 1068 h 1770"/>
                <a:gd name="T24" fmla="*/ 1628 w 1774"/>
                <a:gd name="T25" fmla="*/ 789 h 1770"/>
                <a:gd name="T26" fmla="*/ 1514 w 1774"/>
                <a:gd name="T27" fmla="*/ 146 h 1770"/>
                <a:gd name="T28" fmla="*/ 870 w 1774"/>
                <a:gd name="T29" fmla="*/ 260 h 1770"/>
                <a:gd name="T30" fmla="*/ 675 w 1774"/>
                <a:gd name="T31" fmla="*/ 539 h 1770"/>
                <a:gd name="T32" fmla="*/ 857 w 1774"/>
                <a:gd name="T33" fmla="*/ 666 h 1770"/>
                <a:gd name="T34" fmla="*/ 1052 w 1774"/>
                <a:gd name="T35" fmla="*/ 387 h 1770"/>
                <a:gd name="T36" fmla="*/ 1387 w 1774"/>
                <a:gd name="T37" fmla="*/ 328 h 1770"/>
                <a:gd name="T38" fmla="*/ 1446 w 1774"/>
                <a:gd name="T39" fmla="*/ 662 h 1770"/>
                <a:gd name="T40" fmla="*/ 1251 w 1774"/>
                <a:gd name="T41" fmla="*/ 941 h 1770"/>
                <a:gd name="T42" fmla="*/ 1433 w 1774"/>
                <a:gd name="T43" fmla="*/ 1068 h 1770"/>
                <a:gd name="T44" fmla="*/ 1266 w 1774"/>
                <a:gd name="T45" fmla="*/ 1423 h 1770"/>
                <a:gd name="T46" fmla="*/ 1154 w 1774"/>
                <a:gd name="T47" fmla="*/ 1439 h 1770"/>
                <a:gd name="T48" fmla="*/ 1188 w 1774"/>
                <a:gd name="T49" fmla="*/ 1680 h 1770"/>
                <a:gd name="T50" fmla="*/ 1300 w 1774"/>
                <a:gd name="T51" fmla="*/ 1664 h 1770"/>
                <a:gd name="T52" fmla="*/ 1266 w 1774"/>
                <a:gd name="T53" fmla="*/ 1423 h 1770"/>
                <a:gd name="T54" fmla="*/ 1439 w 1774"/>
                <a:gd name="T55" fmla="*/ 1154 h 1770"/>
                <a:gd name="T56" fmla="*/ 1423 w 1774"/>
                <a:gd name="T57" fmla="*/ 1267 h 1770"/>
                <a:gd name="T58" fmla="*/ 1664 w 1774"/>
                <a:gd name="T59" fmla="*/ 1301 h 1770"/>
                <a:gd name="T60" fmla="*/ 1680 w 1774"/>
                <a:gd name="T61" fmla="*/ 1188 h 1770"/>
                <a:gd name="T62" fmla="*/ 1439 w 1774"/>
                <a:gd name="T63" fmla="*/ 1154 h 1770"/>
                <a:gd name="T64" fmla="*/ 1477 w 1774"/>
                <a:gd name="T65" fmla="*/ 1557 h 1770"/>
                <a:gd name="T66" fmla="*/ 1558 w 1774"/>
                <a:gd name="T67" fmla="*/ 1477 h 1770"/>
                <a:gd name="T68" fmla="*/ 1386 w 1774"/>
                <a:gd name="T69" fmla="*/ 1305 h 1770"/>
                <a:gd name="T70" fmla="*/ 1305 w 1774"/>
                <a:gd name="T71" fmla="*/ 1385 h 1770"/>
                <a:gd name="T72" fmla="*/ 1477 w 1774"/>
                <a:gd name="T73" fmla="*/ 155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4" h="1770">
                  <a:moveTo>
                    <a:pt x="1067" y="1432"/>
                  </a:moveTo>
                  <a:cubicBezTo>
                    <a:pt x="787" y="1625"/>
                    <a:pt x="787" y="1625"/>
                    <a:pt x="787" y="1625"/>
                  </a:cubicBezTo>
                  <a:cubicBezTo>
                    <a:pt x="577" y="1770"/>
                    <a:pt x="290" y="1718"/>
                    <a:pt x="145" y="1508"/>
                  </a:cubicBezTo>
                  <a:cubicBezTo>
                    <a:pt x="0" y="1298"/>
                    <a:pt x="53" y="1010"/>
                    <a:pt x="263" y="865"/>
                  </a:cubicBezTo>
                  <a:cubicBezTo>
                    <a:pt x="543" y="672"/>
                    <a:pt x="543" y="672"/>
                    <a:pt x="543" y="672"/>
                  </a:cubicBezTo>
                  <a:cubicBezTo>
                    <a:pt x="669" y="854"/>
                    <a:pt x="669" y="854"/>
                    <a:pt x="669" y="854"/>
                  </a:cubicBezTo>
                  <a:cubicBezTo>
                    <a:pt x="389" y="1048"/>
                    <a:pt x="389" y="1048"/>
                    <a:pt x="389" y="1048"/>
                  </a:cubicBezTo>
                  <a:cubicBezTo>
                    <a:pt x="280" y="1123"/>
                    <a:pt x="252" y="1273"/>
                    <a:pt x="327" y="1382"/>
                  </a:cubicBezTo>
                  <a:cubicBezTo>
                    <a:pt x="403" y="1491"/>
                    <a:pt x="552" y="1518"/>
                    <a:pt x="661" y="1443"/>
                  </a:cubicBezTo>
                  <a:cubicBezTo>
                    <a:pt x="941" y="1250"/>
                    <a:pt x="941" y="1250"/>
                    <a:pt x="941" y="1250"/>
                  </a:cubicBezTo>
                  <a:lnTo>
                    <a:pt x="1067" y="1432"/>
                  </a:lnTo>
                  <a:close/>
                  <a:moveTo>
                    <a:pt x="1433" y="1068"/>
                  </a:moveTo>
                  <a:cubicBezTo>
                    <a:pt x="1628" y="789"/>
                    <a:pt x="1628" y="789"/>
                    <a:pt x="1628" y="789"/>
                  </a:cubicBezTo>
                  <a:cubicBezTo>
                    <a:pt x="1774" y="580"/>
                    <a:pt x="1723" y="292"/>
                    <a:pt x="1514" y="146"/>
                  </a:cubicBezTo>
                  <a:cubicBezTo>
                    <a:pt x="1305" y="0"/>
                    <a:pt x="1017" y="51"/>
                    <a:pt x="870" y="260"/>
                  </a:cubicBezTo>
                  <a:cubicBezTo>
                    <a:pt x="675" y="539"/>
                    <a:pt x="675" y="539"/>
                    <a:pt x="675" y="539"/>
                  </a:cubicBezTo>
                  <a:cubicBezTo>
                    <a:pt x="857" y="666"/>
                    <a:pt x="857" y="666"/>
                    <a:pt x="857" y="666"/>
                  </a:cubicBezTo>
                  <a:cubicBezTo>
                    <a:pt x="1052" y="387"/>
                    <a:pt x="1052" y="387"/>
                    <a:pt x="1052" y="387"/>
                  </a:cubicBezTo>
                  <a:cubicBezTo>
                    <a:pt x="1128" y="279"/>
                    <a:pt x="1278" y="252"/>
                    <a:pt x="1387" y="328"/>
                  </a:cubicBezTo>
                  <a:cubicBezTo>
                    <a:pt x="1495" y="404"/>
                    <a:pt x="1522" y="554"/>
                    <a:pt x="1446" y="662"/>
                  </a:cubicBezTo>
                  <a:cubicBezTo>
                    <a:pt x="1251" y="941"/>
                    <a:pt x="1251" y="941"/>
                    <a:pt x="1251" y="941"/>
                  </a:cubicBezTo>
                  <a:lnTo>
                    <a:pt x="1433" y="1068"/>
                  </a:lnTo>
                  <a:close/>
                  <a:moveTo>
                    <a:pt x="1266" y="1423"/>
                  </a:moveTo>
                  <a:cubicBezTo>
                    <a:pt x="1154" y="1439"/>
                    <a:pt x="1154" y="1439"/>
                    <a:pt x="1154" y="1439"/>
                  </a:cubicBezTo>
                  <a:cubicBezTo>
                    <a:pt x="1188" y="1680"/>
                    <a:pt x="1188" y="1680"/>
                    <a:pt x="1188" y="1680"/>
                  </a:cubicBezTo>
                  <a:cubicBezTo>
                    <a:pt x="1300" y="1664"/>
                    <a:pt x="1300" y="1664"/>
                    <a:pt x="1300" y="1664"/>
                  </a:cubicBezTo>
                  <a:lnTo>
                    <a:pt x="1266" y="1423"/>
                  </a:lnTo>
                  <a:close/>
                  <a:moveTo>
                    <a:pt x="1439" y="1154"/>
                  </a:moveTo>
                  <a:cubicBezTo>
                    <a:pt x="1423" y="1267"/>
                    <a:pt x="1423" y="1267"/>
                    <a:pt x="1423" y="1267"/>
                  </a:cubicBezTo>
                  <a:cubicBezTo>
                    <a:pt x="1664" y="1301"/>
                    <a:pt x="1664" y="1301"/>
                    <a:pt x="1664" y="1301"/>
                  </a:cubicBezTo>
                  <a:cubicBezTo>
                    <a:pt x="1680" y="1188"/>
                    <a:pt x="1680" y="1188"/>
                    <a:pt x="1680" y="1188"/>
                  </a:cubicBezTo>
                  <a:lnTo>
                    <a:pt x="1439" y="1154"/>
                  </a:lnTo>
                  <a:close/>
                  <a:moveTo>
                    <a:pt x="1477" y="1557"/>
                  </a:moveTo>
                  <a:cubicBezTo>
                    <a:pt x="1558" y="1477"/>
                    <a:pt x="1558" y="1477"/>
                    <a:pt x="1558" y="1477"/>
                  </a:cubicBezTo>
                  <a:cubicBezTo>
                    <a:pt x="1386" y="1305"/>
                    <a:pt x="1386" y="1305"/>
                    <a:pt x="1386" y="1305"/>
                  </a:cubicBezTo>
                  <a:cubicBezTo>
                    <a:pt x="1305" y="1385"/>
                    <a:pt x="1305" y="1385"/>
                    <a:pt x="1305" y="1385"/>
                  </a:cubicBezTo>
                  <a:lnTo>
                    <a:pt x="1477" y="15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876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3ECB00-323B-4B30-B329-3EE9F83FCE69}"/>
              </a:ext>
            </a:extLst>
          </p:cNvPr>
          <p:cNvGrpSpPr/>
          <p:nvPr/>
        </p:nvGrpSpPr>
        <p:grpSpPr>
          <a:xfrm>
            <a:off x="719138" y="1961917"/>
            <a:ext cx="10753723" cy="2934167"/>
            <a:chOff x="719137" y="1976589"/>
            <a:chExt cx="10753723" cy="2934167"/>
          </a:xfrm>
        </p:grpSpPr>
        <p:sp>
          <p:nvSpPr>
            <p:cNvPr id="6" name="ïšḷiďê">
              <a:extLst>
                <a:ext uri="{FF2B5EF4-FFF2-40B4-BE49-F238E27FC236}">
                  <a16:creationId xmlns:a16="http://schemas.microsoft.com/office/drawing/2014/main" id="{EB8EC26D-0142-48CC-8A46-A2D430597680}"/>
                </a:ext>
              </a:extLst>
            </p:cNvPr>
            <p:cNvSpPr/>
            <p:nvPr/>
          </p:nvSpPr>
          <p:spPr>
            <a:xfrm>
              <a:off x="719137" y="2787975"/>
              <a:ext cx="2153822" cy="3789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7" name="iṩḻîḓê">
              <a:extLst>
                <a:ext uri="{FF2B5EF4-FFF2-40B4-BE49-F238E27FC236}">
                  <a16:creationId xmlns:a16="http://schemas.microsoft.com/office/drawing/2014/main" id="{41A9A838-C25D-49BB-A43A-7A4869664FE8}"/>
                </a:ext>
              </a:extLst>
            </p:cNvPr>
            <p:cNvSpPr/>
            <p:nvPr/>
          </p:nvSpPr>
          <p:spPr>
            <a:xfrm>
              <a:off x="2872958" y="2787975"/>
              <a:ext cx="2153822" cy="37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8" name="îṧľide">
              <a:extLst>
                <a:ext uri="{FF2B5EF4-FFF2-40B4-BE49-F238E27FC236}">
                  <a16:creationId xmlns:a16="http://schemas.microsoft.com/office/drawing/2014/main" id="{DF0D20FC-E2FD-4768-9D97-B15068FEFA72}"/>
                </a:ext>
              </a:extLst>
            </p:cNvPr>
            <p:cNvSpPr/>
            <p:nvPr/>
          </p:nvSpPr>
          <p:spPr>
            <a:xfrm>
              <a:off x="5011395" y="2787975"/>
              <a:ext cx="2153822" cy="3789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9" name="isļïdè">
              <a:extLst>
                <a:ext uri="{FF2B5EF4-FFF2-40B4-BE49-F238E27FC236}">
                  <a16:creationId xmlns:a16="http://schemas.microsoft.com/office/drawing/2014/main" id="{465963C0-79CD-422D-9894-55B26A6FF3C5}"/>
                </a:ext>
              </a:extLst>
            </p:cNvPr>
            <p:cNvSpPr/>
            <p:nvPr/>
          </p:nvSpPr>
          <p:spPr>
            <a:xfrm>
              <a:off x="7165216" y="2787975"/>
              <a:ext cx="2153822" cy="37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10" name="ïṧḻïḍê">
              <a:extLst>
                <a:ext uri="{FF2B5EF4-FFF2-40B4-BE49-F238E27FC236}">
                  <a16:creationId xmlns:a16="http://schemas.microsoft.com/office/drawing/2014/main" id="{4A7971F3-2B2F-492A-AF1F-7FF6C0CA5D91}"/>
                </a:ext>
              </a:extLst>
            </p:cNvPr>
            <p:cNvSpPr/>
            <p:nvPr/>
          </p:nvSpPr>
          <p:spPr>
            <a:xfrm>
              <a:off x="9319038" y="2787975"/>
              <a:ext cx="2153822" cy="37894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10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11" name="îṡḷíḓê">
              <a:extLst>
                <a:ext uri="{FF2B5EF4-FFF2-40B4-BE49-F238E27FC236}">
                  <a16:creationId xmlns:a16="http://schemas.microsoft.com/office/drawing/2014/main" id="{A771838C-F9C2-4D25-938C-418CC1767262}"/>
                </a:ext>
              </a:extLst>
            </p:cNvPr>
            <p:cNvSpPr>
              <a:spLocks/>
            </p:cNvSpPr>
            <p:nvPr/>
          </p:nvSpPr>
          <p:spPr bwMode="gray">
            <a:xfrm>
              <a:off x="1176689" y="3107374"/>
              <a:ext cx="107691" cy="10502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682297B-CB19-478C-88E1-21F19F1D84D1}"/>
                </a:ext>
              </a:extLst>
            </p:cNvPr>
            <p:cNvGrpSpPr/>
            <p:nvPr/>
          </p:nvGrpSpPr>
          <p:grpSpPr>
            <a:xfrm>
              <a:off x="7475831" y="3107374"/>
              <a:ext cx="107691" cy="1630385"/>
              <a:chOff x="7475831" y="3107374"/>
              <a:chExt cx="107691" cy="1630385"/>
            </a:xfrm>
          </p:grpSpPr>
          <p:sp>
            <p:nvSpPr>
              <p:cNvPr id="38" name="iṡ1íḋé">
                <a:extLst>
                  <a:ext uri="{FF2B5EF4-FFF2-40B4-BE49-F238E27FC236}">
                    <a16:creationId xmlns:a16="http://schemas.microsoft.com/office/drawing/2014/main" id="{4ED10D8C-FCF4-43F6-B19F-09CEF8281BC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475831" y="3107374"/>
                <a:ext cx="107691" cy="105026"/>
              </a:xfrm>
              <a:prstGeom prst="ellipse">
                <a:avLst/>
              </a:prstGeom>
              <a:solidFill>
                <a:schemeClr val="accent3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9" name="ísļiḓe">
                <a:extLst>
                  <a:ext uri="{FF2B5EF4-FFF2-40B4-BE49-F238E27FC236}">
                    <a16:creationId xmlns:a16="http://schemas.microsoft.com/office/drawing/2014/main" id="{9722566E-177E-4E77-A04B-1A66488C61F3}"/>
                  </a:ext>
                </a:extLst>
              </p:cNvPr>
              <p:cNvSpPr>
                <a:spLocks/>
              </p:cNvSpPr>
              <p:nvPr/>
            </p:nvSpPr>
            <p:spPr bwMode="gray">
              <a:xfrm flipV="1">
                <a:off x="7529677" y="3173829"/>
                <a:ext cx="0" cy="1563930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F23250C-169D-4CFC-9EF3-738F2B9D525C}"/>
                </a:ext>
              </a:extLst>
            </p:cNvPr>
            <p:cNvGrpSpPr/>
            <p:nvPr/>
          </p:nvGrpSpPr>
          <p:grpSpPr>
            <a:xfrm>
              <a:off x="3139807" y="3107374"/>
              <a:ext cx="107691" cy="1630385"/>
              <a:chOff x="4436327" y="3107374"/>
              <a:chExt cx="107691" cy="1630385"/>
            </a:xfrm>
          </p:grpSpPr>
          <p:sp>
            <p:nvSpPr>
              <p:cNvPr id="36" name="ïS1idè">
                <a:extLst>
                  <a:ext uri="{FF2B5EF4-FFF2-40B4-BE49-F238E27FC236}">
                    <a16:creationId xmlns:a16="http://schemas.microsoft.com/office/drawing/2014/main" id="{64BD9600-B369-473B-929C-CE915D7D4E8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436327" y="3107374"/>
                <a:ext cx="107691" cy="105026"/>
              </a:xfrm>
              <a:prstGeom prst="ellipse">
                <a:avLst/>
              </a:prstGeom>
              <a:solidFill>
                <a:schemeClr val="accent3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7" name="íšlíḋe">
                <a:extLst>
                  <a:ext uri="{FF2B5EF4-FFF2-40B4-BE49-F238E27FC236}">
                    <a16:creationId xmlns:a16="http://schemas.microsoft.com/office/drawing/2014/main" id="{657F8EDB-260A-4FF6-AAE3-B89685D29C77}"/>
                  </a:ext>
                </a:extLst>
              </p:cNvPr>
              <p:cNvSpPr>
                <a:spLocks/>
              </p:cNvSpPr>
              <p:nvPr/>
            </p:nvSpPr>
            <p:spPr bwMode="gray">
              <a:xfrm flipV="1">
                <a:off x="4490173" y="3173829"/>
                <a:ext cx="0" cy="1563930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0B7BE6F-9484-4997-BC75-0DB5BF0159E3}"/>
                </a:ext>
              </a:extLst>
            </p:cNvPr>
            <p:cNvGrpSpPr/>
            <p:nvPr/>
          </p:nvGrpSpPr>
          <p:grpSpPr>
            <a:xfrm>
              <a:off x="5165102" y="3107374"/>
              <a:ext cx="107691" cy="324250"/>
              <a:chOff x="5165102" y="3107374"/>
              <a:chExt cx="107691" cy="324250"/>
            </a:xfrm>
          </p:grpSpPr>
          <p:sp>
            <p:nvSpPr>
              <p:cNvPr id="34" name="iṣľïḍè">
                <a:extLst>
                  <a:ext uri="{FF2B5EF4-FFF2-40B4-BE49-F238E27FC236}">
                    <a16:creationId xmlns:a16="http://schemas.microsoft.com/office/drawing/2014/main" id="{64CEB609-920E-4194-A970-0562AEC6692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65102" y="3107374"/>
                <a:ext cx="107691" cy="105026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5" name="îṣlîḓé">
                <a:extLst>
                  <a:ext uri="{FF2B5EF4-FFF2-40B4-BE49-F238E27FC236}">
                    <a16:creationId xmlns:a16="http://schemas.microsoft.com/office/drawing/2014/main" id="{C7E401A2-0CEE-492C-A80F-4E9B01B19D4A}"/>
                  </a:ext>
                </a:extLst>
              </p:cNvPr>
              <p:cNvSpPr>
                <a:spLocks/>
              </p:cNvSpPr>
              <p:nvPr/>
            </p:nvSpPr>
            <p:spPr bwMode="gray">
              <a:xfrm flipV="1">
                <a:off x="5218948" y="3196922"/>
                <a:ext cx="0" cy="23470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5" name="ïṣ1idé">
              <a:extLst>
                <a:ext uri="{FF2B5EF4-FFF2-40B4-BE49-F238E27FC236}">
                  <a16:creationId xmlns:a16="http://schemas.microsoft.com/office/drawing/2014/main" id="{C38E2DFC-92E3-40C7-B648-FCB1D6A3A275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1230534" y="3196922"/>
              <a:ext cx="0" cy="2347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iśḻiḋe">
              <a:extLst>
                <a:ext uri="{FF2B5EF4-FFF2-40B4-BE49-F238E27FC236}">
                  <a16:creationId xmlns:a16="http://schemas.microsoft.com/office/drawing/2014/main" id="{42C3167C-C23F-45F3-B1D5-E3A98FBDDB50}"/>
                </a:ext>
              </a:extLst>
            </p:cNvPr>
            <p:cNvSpPr/>
            <p:nvPr/>
          </p:nvSpPr>
          <p:spPr>
            <a:xfrm>
              <a:off x="1534110" y="1976589"/>
              <a:ext cx="523875" cy="521355"/>
            </a:xfrm>
            <a:custGeom>
              <a:avLst/>
              <a:gdLst>
                <a:gd name="connsiteX0" fmla="*/ 21907 w 330201"/>
                <a:gd name="connsiteY0" fmla="*/ 269875 h 328613"/>
                <a:gd name="connsiteX1" fmla="*/ 87630 w 330201"/>
                <a:gd name="connsiteY1" fmla="*/ 269875 h 328613"/>
                <a:gd name="connsiteX2" fmla="*/ 96651 w 330201"/>
                <a:gd name="connsiteY2" fmla="*/ 272486 h 328613"/>
                <a:gd name="connsiteX3" fmla="*/ 109538 w 330201"/>
                <a:gd name="connsiteY3" fmla="*/ 286844 h 328613"/>
                <a:gd name="connsiteX4" fmla="*/ 131445 w 330201"/>
                <a:gd name="connsiteY4" fmla="*/ 269875 h 328613"/>
                <a:gd name="connsiteX5" fmla="*/ 197168 w 330201"/>
                <a:gd name="connsiteY5" fmla="*/ 269875 h 328613"/>
                <a:gd name="connsiteX6" fmla="*/ 206188 w 330201"/>
                <a:gd name="connsiteY6" fmla="*/ 272486 h 328613"/>
                <a:gd name="connsiteX7" fmla="*/ 219075 w 330201"/>
                <a:gd name="connsiteY7" fmla="*/ 286844 h 328613"/>
                <a:gd name="connsiteX8" fmla="*/ 240983 w 330201"/>
                <a:gd name="connsiteY8" fmla="*/ 269875 h 328613"/>
                <a:gd name="connsiteX9" fmla="*/ 306706 w 330201"/>
                <a:gd name="connsiteY9" fmla="*/ 269875 h 328613"/>
                <a:gd name="connsiteX10" fmla="*/ 328613 w 330201"/>
                <a:gd name="connsiteY10" fmla="*/ 293370 h 328613"/>
                <a:gd name="connsiteX11" fmla="*/ 328613 w 330201"/>
                <a:gd name="connsiteY11" fmla="*/ 328613 h 328613"/>
                <a:gd name="connsiteX12" fmla="*/ 0 w 330201"/>
                <a:gd name="connsiteY12" fmla="*/ 328613 h 328613"/>
                <a:gd name="connsiteX13" fmla="*/ 0 w 330201"/>
                <a:gd name="connsiteY13" fmla="*/ 293370 h 328613"/>
                <a:gd name="connsiteX14" fmla="*/ 21907 w 330201"/>
                <a:gd name="connsiteY14" fmla="*/ 269875 h 328613"/>
                <a:gd name="connsiteX15" fmla="*/ 209550 w 330201"/>
                <a:gd name="connsiteY15" fmla="*/ 204788 h 328613"/>
                <a:gd name="connsiteX16" fmla="*/ 230188 w 330201"/>
                <a:gd name="connsiteY16" fmla="*/ 204788 h 328613"/>
                <a:gd name="connsiteX17" fmla="*/ 225028 w 330201"/>
                <a:gd name="connsiteY17" fmla="*/ 225706 h 328613"/>
                <a:gd name="connsiteX18" fmla="*/ 225028 w 330201"/>
                <a:gd name="connsiteY18" fmla="*/ 227013 h 328613"/>
                <a:gd name="connsiteX19" fmla="*/ 213420 w 330201"/>
                <a:gd name="connsiteY19" fmla="*/ 227013 h 328613"/>
                <a:gd name="connsiteX20" fmla="*/ 213420 w 330201"/>
                <a:gd name="connsiteY20" fmla="*/ 225706 h 328613"/>
                <a:gd name="connsiteX21" fmla="*/ 209550 w 330201"/>
                <a:gd name="connsiteY21" fmla="*/ 204788 h 328613"/>
                <a:gd name="connsiteX22" fmla="*/ 98425 w 330201"/>
                <a:gd name="connsiteY22" fmla="*/ 204788 h 328613"/>
                <a:gd name="connsiteX23" fmla="*/ 119063 w 330201"/>
                <a:gd name="connsiteY23" fmla="*/ 204788 h 328613"/>
                <a:gd name="connsiteX24" fmla="*/ 115193 w 330201"/>
                <a:gd name="connsiteY24" fmla="*/ 225706 h 328613"/>
                <a:gd name="connsiteX25" fmla="*/ 115193 w 330201"/>
                <a:gd name="connsiteY25" fmla="*/ 227013 h 328613"/>
                <a:gd name="connsiteX26" fmla="*/ 103584 w 330201"/>
                <a:gd name="connsiteY26" fmla="*/ 227013 h 328613"/>
                <a:gd name="connsiteX27" fmla="*/ 103584 w 330201"/>
                <a:gd name="connsiteY27" fmla="*/ 225706 h 328613"/>
                <a:gd name="connsiteX28" fmla="*/ 98425 w 330201"/>
                <a:gd name="connsiteY28" fmla="*/ 204788 h 328613"/>
                <a:gd name="connsiteX29" fmla="*/ 274638 w 330201"/>
                <a:gd name="connsiteY29" fmla="*/ 193675 h 328613"/>
                <a:gd name="connsiteX30" fmla="*/ 306388 w 330201"/>
                <a:gd name="connsiteY30" fmla="*/ 225425 h 328613"/>
                <a:gd name="connsiteX31" fmla="*/ 274638 w 330201"/>
                <a:gd name="connsiteY31" fmla="*/ 257175 h 328613"/>
                <a:gd name="connsiteX32" fmla="*/ 242888 w 330201"/>
                <a:gd name="connsiteY32" fmla="*/ 225425 h 328613"/>
                <a:gd name="connsiteX33" fmla="*/ 274638 w 330201"/>
                <a:gd name="connsiteY33" fmla="*/ 193675 h 328613"/>
                <a:gd name="connsiteX34" fmla="*/ 164307 w 330201"/>
                <a:gd name="connsiteY34" fmla="*/ 193675 h 328613"/>
                <a:gd name="connsiteX35" fmla="*/ 195264 w 330201"/>
                <a:gd name="connsiteY35" fmla="*/ 225425 h 328613"/>
                <a:gd name="connsiteX36" fmla="*/ 164307 w 330201"/>
                <a:gd name="connsiteY36" fmla="*/ 257175 h 328613"/>
                <a:gd name="connsiteX37" fmla="*/ 133350 w 330201"/>
                <a:gd name="connsiteY37" fmla="*/ 225425 h 328613"/>
                <a:gd name="connsiteX38" fmla="*/ 164307 w 330201"/>
                <a:gd name="connsiteY38" fmla="*/ 193675 h 328613"/>
                <a:gd name="connsiteX39" fmla="*/ 53975 w 330201"/>
                <a:gd name="connsiteY39" fmla="*/ 193675 h 328613"/>
                <a:gd name="connsiteX40" fmla="*/ 85725 w 330201"/>
                <a:gd name="connsiteY40" fmla="*/ 225425 h 328613"/>
                <a:gd name="connsiteX41" fmla="*/ 53975 w 330201"/>
                <a:gd name="connsiteY41" fmla="*/ 257175 h 328613"/>
                <a:gd name="connsiteX42" fmla="*/ 22225 w 330201"/>
                <a:gd name="connsiteY42" fmla="*/ 225425 h 328613"/>
                <a:gd name="connsiteX43" fmla="*/ 53975 w 330201"/>
                <a:gd name="connsiteY43" fmla="*/ 193675 h 328613"/>
                <a:gd name="connsiteX44" fmla="*/ 155575 w 330201"/>
                <a:gd name="connsiteY44" fmla="*/ 80963 h 328613"/>
                <a:gd name="connsiteX45" fmla="*/ 168275 w 330201"/>
                <a:gd name="connsiteY45" fmla="*/ 80963 h 328613"/>
                <a:gd name="connsiteX46" fmla="*/ 168275 w 330201"/>
                <a:gd name="connsiteY46" fmla="*/ 107950 h 328613"/>
                <a:gd name="connsiteX47" fmla="*/ 195263 w 330201"/>
                <a:gd name="connsiteY47" fmla="*/ 107950 h 328613"/>
                <a:gd name="connsiteX48" fmla="*/ 195263 w 330201"/>
                <a:gd name="connsiteY48" fmla="*/ 119063 h 328613"/>
                <a:gd name="connsiteX49" fmla="*/ 168275 w 330201"/>
                <a:gd name="connsiteY49" fmla="*/ 119063 h 328613"/>
                <a:gd name="connsiteX50" fmla="*/ 168275 w 330201"/>
                <a:gd name="connsiteY50" fmla="*/ 147638 h 328613"/>
                <a:gd name="connsiteX51" fmla="*/ 155575 w 330201"/>
                <a:gd name="connsiteY51" fmla="*/ 147638 h 328613"/>
                <a:gd name="connsiteX52" fmla="*/ 155575 w 330201"/>
                <a:gd name="connsiteY52" fmla="*/ 119063 h 328613"/>
                <a:gd name="connsiteX53" fmla="*/ 130175 w 330201"/>
                <a:gd name="connsiteY53" fmla="*/ 119063 h 328613"/>
                <a:gd name="connsiteX54" fmla="*/ 130175 w 330201"/>
                <a:gd name="connsiteY54" fmla="*/ 107950 h 328613"/>
                <a:gd name="connsiteX55" fmla="*/ 155575 w 330201"/>
                <a:gd name="connsiteY55" fmla="*/ 107950 h 328613"/>
                <a:gd name="connsiteX56" fmla="*/ 104775 w 330201"/>
                <a:gd name="connsiteY56" fmla="*/ 66675 h 328613"/>
                <a:gd name="connsiteX57" fmla="*/ 119063 w 330201"/>
                <a:gd name="connsiteY57" fmla="*/ 66675 h 328613"/>
                <a:gd name="connsiteX58" fmla="*/ 119063 w 330201"/>
                <a:gd name="connsiteY58" fmla="*/ 147638 h 328613"/>
                <a:gd name="connsiteX59" fmla="*/ 101600 w 330201"/>
                <a:gd name="connsiteY59" fmla="*/ 147638 h 328613"/>
                <a:gd name="connsiteX60" fmla="*/ 101600 w 330201"/>
                <a:gd name="connsiteY60" fmla="*/ 84137 h 328613"/>
                <a:gd name="connsiteX61" fmla="*/ 100013 w 330201"/>
                <a:gd name="connsiteY61" fmla="*/ 84137 h 328613"/>
                <a:gd name="connsiteX62" fmla="*/ 84137 w 330201"/>
                <a:gd name="connsiteY62" fmla="*/ 90487 h 328613"/>
                <a:gd name="connsiteX63" fmla="*/ 84137 w 330201"/>
                <a:gd name="connsiteY63" fmla="*/ 80962 h 328613"/>
                <a:gd name="connsiteX64" fmla="*/ 82550 w 330201"/>
                <a:gd name="connsiteY64" fmla="*/ 76200 h 328613"/>
                <a:gd name="connsiteX65" fmla="*/ 222539 w 330201"/>
                <a:gd name="connsiteY65" fmla="*/ 63500 h 328613"/>
                <a:gd name="connsiteX66" fmla="*/ 251114 w 330201"/>
                <a:gd name="connsiteY66" fmla="*/ 89793 h 328613"/>
                <a:gd name="connsiteX67" fmla="*/ 229033 w 330201"/>
                <a:gd name="connsiteY67" fmla="*/ 125289 h 328613"/>
                <a:gd name="connsiteX68" fmla="*/ 221240 w 330201"/>
                <a:gd name="connsiteY68" fmla="*/ 131862 h 328613"/>
                <a:gd name="connsiteX69" fmla="*/ 252413 w 330201"/>
                <a:gd name="connsiteY69" fmla="*/ 131862 h 328613"/>
                <a:gd name="connsiteX70" fmla="*/ 252413 w 330201"/>
                <a:gd name="connsiteY70" fmla="*/ 147638 h 328613"/>
                <a:gd name="connsiteX71" fmla="*/ 195263 w 330201"/>
                <a:gd name="connsiteY71" fmla="*/ 147638 h 328613"/>
                <a:gd name="connsiteX72" fmla="*/ 195263 w 330201"/>
                <a:gd name="connsiteY72" fmla="*/ 135806 h 328613"/>
                <a:gd name="connsiteX73" fmla="*/ 205654 w 330201"/>
                <a:gd name="connsiteY73" fmla="*/ 126603 h 328613"/>
                <a:gd name="connsiteX74" fmla="*/ 231631 w 330201"/>
                <a:gd name="connsiteY74" fmla="*/ 91108 h 328613"/>
                <a:gd name="connsiteX75" fmla="*/ 218642 w 330201"/>
                <a:gd name="connsiteY75" fmla="*/ 79276 h 328613"/>
                <a:gd name="connsiteX76" fmla="*/ 201757 w 330201"/>
                <a:gd name="connsiteY76" fmla="*/ 85849 h 328613"/>
                <a:gd name="connsiteX77" fmla="*/ 200458 w 330201"/>
                <a:gd name="connsiteY77" fmla="*/ 85849 h 328613"/>
                <a:gd name="connsiteX78" fmla="*/ 195263 w 330201"/>
                <a:gd name="connsiteY78" fmla="*/ 72702 h 328613"/>
                <a:gd name="connsiteX79" fmla="*/ 222539 w 330201"/>
                <a:gd name="connsiteY79" fmla="*/ 63500 h 328613"/>
                <a:gd name="connsiteX80" fmla="*/ 22740 w 330201"/>
                <a:gd name="connsiteY80" fmla="*/ 0 h 328613"/>
                <a:gd name="connsiteX81" fmla="*/ 318574 w 330201"/>
                <a:gd name="connsiteY81" fmla="*/ 0 h 328613"/>
                <a:gd name="connsiteX82" fmla="*/ 330201 w 330201"/>
                <a:gd name="connsiteY82" fmla="*/ 11608 h 328613"/>
                <a:gd name="connsiteX83" fmla="*/ 330201 w 330201"/>
                <a:gd name="connsiteY83" fmla="*/ 215405 h 328613"/>
                <a:gd name="connsiteX84" fmla="*/ 322450 w 330201"/>
                <a:gd name="connsiteY84" fmla="*/ 227013 h 328613"/>
                <a:gd name="connsiteX85" fmla="*/ 322450 w 330201"/>
                <a:gd name="connsiteY85" fmla="*/ 225723 h 328613"/>
                <a:gd name="connsiteX86" fmla="*/ 306948 w 330201"/>
                <a:gd name="connsiteY86" fmla="*/ 188317 h 328613"/>
                <a:gd name="connsiteX87" fmla="*/ 306948 w 330201"/>
                <a:gd name="connsiteY87" fmla="*/ 21927 h 328613"/>
                <a:gd name="connsiteX88" fmla="*/ 34366 w 330201"/>
                <a:gd name="connsiteY88" fmla="*/ 21927 h 328613"/>
                <a:gd name="connsiteX89" fmla="*/ 34366 w 330201"/>
                <a:gd name="connsiteY89" fmla="*/ 180578 h 328613"/>
                <a:gd name="connsiteX90" fmla="*/ 11113 w 330201"/>
                <a:gd name="connsiteY90" fmla="*/ 202506 h 328613"/>
                <a:gd name="connsiteX91" fmla="*/ 11113 w 330201"/>
                <a:gd name="connsiteY91" fmla="*/ 11608 h 328613"/>
                <a:gd name="connsiteX92" fmla="*/ 22740 w 330201"/>
                <a:gd name="connsiteY92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1" h="328613">
                  <a:moveTo>
                    <a:pt x="21907" y="269875"/>
                  </a:moveTo>
                  <a:cubicBezTo>
                    <a:pt x="21907" y="269875"/>
                    <a:pt x="21907" y="269875"/>
                    <a:pt x="87630" y="269875"/>
                  </a:cubicBezTo>
                  <a:cubicBezTo>
                    <a:pt x="91496" y="269875"/>
                    <a:pt x="94073" y="271181"/>
                    <a:pt x="96651" y="272486"/>
                  </a:cubicBezTo>
                  <a:cubicBezTo>
                    <a:pt x="103094" y="275096"/>
                    <a:pt x="108249" y="280318"/>
                    <a:pt x="109538" y="286844"/>
                  </a:cubicBezTo>
                  <a:cubicBezTo>
                    <a:pt x="112115" y="277707"/>
                    <a:pt x="121136" y="269875"/>
                    <a:pt x="131445" y="269875"/>
                  </a:cubicBezTo>
                  <a:cubicBezTo>
                    <a:pt x="131445" y="269875"/>
                    <a:pt x="131445" y="269875"/>
                    <a:pt x="197168" y="269875"/>
                  </a:cubicBezTo>
                  <a:cubicBezTo>
                    <a:pt x="201034" y="269875"/>
                    <a:pt x="203611" y="271181"/>
                    <a:pt x="206188" y="272486"/>
                  </a:cubicBezTo>
                  <a:cubicBezTo>
                    <a:pt x="212632" y="275096"/>
                    <a:pt x="216498" y="280318"/>
                    <a:pt x="219075" y="286844"/>
                  </a:cubicBezTo>
                  <a:cubicBezTo>
                    <a:pt x="221653" y="277707"/>
                    <a:pt x="230673" y="269875"/>
                    <a:pt x="240983" y="269875"/>
                  </a:cubicBezTo>
                  <a:cubicBezTo>
                    <a:pt x="240983" y="269875"/>
                    <a:pt x="240983" y="269875"/>
                    <a:pt x="306706" y="269875"/>
                  </a:cubicBezTo>
                  <a:cubicBezTo>
                    <a:pt x="319592" y="269875"/>
                    <a:pt x="328613" y="280318"/>
                    <a:pt x="328613" y="293370"/>
                  </a:cubicBezTo>
                  <a:cubicBezTo>
                    <a:pt x="328613" y="293370"/>
                    <a:pt x="328613" y="293370"/>
                    <a:pt x="328613" y="328613"/>
                  </a:cubicBezTo>
                  <a:cubicBezTo>
                    <a:pt x="328613" y="328613"/>
                    <a:pt x="328613" y="328613"/>
                    <a:pt x="0" y="328613"/>
                  </a:cubicBezTo>
                  <a:cubicBezTo>
                    <a:pt x="0" y="328613"/>
                    <a:pt x="0" y="328613"/>
                    <a:pt x="0" y="293370"/>
                  </a:cubicBezTo>
                  <a:cubicBezTo>
                    <a:pt x="0" y="280318"/>
                    <a:pt x="9021" y="269875"/>
                    <a:pt x="21907" y="269875"/>
                  </a:cubicBezTo>
                  <a:close/>
                  <a:moveTo>
                    <a:pt x="209550" y="204788"/>
                  </a:moveTo>
                  <a:lnTo>
                    <a:pt x="230188" y="204788"/>
                  </a:lnTo>
                  <a:cubicBezTo>
                    <a:pt x="227608" y="211325"/>
                    <a:pt x="225028" y="217862"/>
                    <a:pt x="225028" y="225706"/>
                  </a:cubicBezTo>
                  <a:cubicBezTo>
                    <a:pt x="225028" y="225706"/>
                    <a:pt x="225028" y="227013"/>
                    <a:pt x="225028" y="227013"/>
                  </a:cubicBezTo>
                  <a:cubicBezTo>
                    <a:pt x="225028" y="227013"/>
                    <a:pt x="225028" y="227013"/>
                    <a:pt x="213420" y="227013"/>
                  </a:cubicBezTo>
                  <a:cubicBezTo>
                    <a:pt x="213420" y="227013"/>
                    <a:pt x="213420" y="225706"/>
                    <a:pt x="213420" y="225706"/>
                  </a:cubicBezTo>
                  <a:cubicBezTo>
                    <a:pt x="213420" y="217862"/>
                    <a:pt x="212130" y="211325"/>
                    <a:pt x="209550" y="204788"/>
                  </a:cubicBezTo>
                  <a:close/>
                  <a:moveTo>
                    <a:pt x="98425" y="204788"/>
                  </a:moveTo>
                  <a:lnTo>
                    <a:pt x="119063" y="204788"/>
                  </a:lnTo>
                  <a:cubicBezTo>
                    <a:pt x="116483" y="211325"/>
                    <a:pt x="115193" y="217862"/>
                    <a:pt x="115193" y="225706"/>
                  </a:cubicBezTo>
                  <a:cubicBezTo>
                    <a:pt x="115193" y="225706"/>
                    <a:pt x="115193" y="227013"/>
                    <a:pt x="115193" y="227013"/>
                  </a:cubicBezTo>
                  <a:cubicBezTo>
                    <a:pt x="115193" y="227013"/>
                    <a:pt x="115193" y="227013"/>
                    <a:pt x="103584" y="227013"/>
                  </a:cubicBezTo>
                  <a:cubicBezTo>
                    <a:pt x="103584" y="227013"/>
                    <a:pt x="103584" y="225706"/>
                    <a:pt x="103584" y="225706"/>
                  </a:cubicBezTo>
                  <a:cubicBezTo>
                    <a:pt x="103584" y="217862"/>
                    <a:pt x="101005" y="211325"/>
                    <a:pt x="98425" y="204788"/>
                  </a:cubicBezTo>
                  <a:close/>
                  <a:moveTo>
                    <a:pt x="274638" y="193675"/>
                  </a:moveTo>
                  <a:cubicBezTo>
                    <a:pt x="292173" y="193675"/>
                    <a:pt x="306388" y="207890"/>
                    <a:pt x="306388" y="225425"/>
                  </a:cubicBezTo>
                  <a:cubicBezTo>
                    <a:pt x="306388" y="242960"/>
                    <a:pt x="292173" y="257175"/>
                    <a:pt x="274638" y="257175"/>
                  </a:cubicBezTo>
                  <a:cubicBezTo>
                    <a:pt x="257103" y="257175"/>
                    <a:pt x="242888" y="242960"/>
                    <a:pt x="242888" y="225425"/>
                  </a:cubicBezTo>
                  <a:cubicBezTo>
                    <a:pt x="242888" y="207890"/>
                    <a:pt x="257103" y="193675"/>
                    <a:pt x="274638" y="193675"/>
                  </a:cubicBezTo>
                  <a:close/>
                  <a:moveTo>
                    <a:pt x="164307" y="193675"/>
                  </a:moveTo>
                  <a:cubicBezTo>
                    <a:pt x="181404" y="193675"/>
                    <a:pt x="195264" y="207890"/>
                    <a:pt x="195264" y="225425"/>
                  </a:cubicBezTo>
                  <a:cubicBezTo>
                    <a:pt x="195264" y="242960"/>
                    <a:pt x="181404" y="257175"/>
                    <a:pt x="164307" y="257175"/>
                  </a:cubicBezTo>
                  <a:cubicBezTo>
                    <a:pt x="147210" y="257175"/>
                    <a:pt x="133350" y="242960"/>
                    <a:pt x="133350" y="225425"/>
                  </a:cubicBezTo>
                  <a:cubicBezTo>
                    <a:pt x="133350" y="207890"/>
                    <a:pt x="147210" y="193675"/>
                    <a:pt x="164307" y="193675"/>
                  </a:cubicBezTo>
                  <a:close/>
                  <a:moveTo>
                    <a:pt x="53975" y="193675"/>
                  </a:moveTo>
                  <a:cubicBezTo>
                    <a:pt x="71510" y="193675"/>
                    <a:pt x="85725" y="207890"/>
                    <a:pt x="85725" y="225425"/>
                  </a:cubicBezTo>
                  <a:cubicBezTo>
                    <a:pt x="85725" y="242960"/>
                    <a:pt x="71510" y="257175"/>
                    <a:pt x="53975" y="257175"/>
                  </a:cubicBezTo>
                  <a:cubicBezTo>
                    <a:pt x="36440" y="257175"/>
                    <a:pt x="22225" y="242960"/>
                    <a:pt x="22225" y="225425"/>
                  </a:cubicBezTo>
                  <a:cubicBezTo>
                    <a:pt x="22225" y="207890"/>
                    <a:pt x="36440" y="193675"/>
                    <a:pt x="53975" y="193675"/>
                  </a:cubicBezTo>
                  <a:close/>
                  <a:moveTo>
                    <a:pt x="155575" y="80963"/>
                  </a:moveTo>
                  <a:lnTo>
                    <a:pt x="168275" y="80963"/>
                  </a:lnTo>
                  <a:lnTo>
                    <a:pt x="168275" y="107950"/>
                  </a:lnTo>
                  <a:lnTo>
                    <a:pt x="195263" y="107950"/>
                  </a:lnTo>
                  <a:lnTo>
                    <a:pt x="195263" y="119063"/>
                  </a:lnTo>
                  <a:lnTo>
                    <a:pt x="168275" y="119063"/>
                  </a:lnTo>
                  <a:lnTo>
                    <a:pt x="168275" y="147638"/>
                  </a:lnTo>
                  <a:lnTo>
                    <a:pt x="155575" y="147638"/>
                  </a:lnTo>
                  <a:lnTo>
                    <a:pt x="155575" y="119063"/>
                  </a:lnTo>
                  <a:lnTo>
                    <a:pt x="130175" y="119063"/>
                  </a:lnTo>
                  <a:lnTo>
                    <a:pt x="130175" y="107950"/>
                  </a:lnTo>
                  <a:lnTo>
                    <a:pt x="155575" y="107950"/>
                  </a:lnTo>
                  <a:close/>
                  <a:moveTo>
                    <a:pt x="104775" y="66675"/>
                  </a:moveTo>
                  <a:lnTo>
                    <a:pt x="119063" y="66675"/>
                  </a:lnTo>
                  <a:lnTo>
                    <a:pt x="119063" y="147638"/>
                  </a:lnTo>
                  <a:lnTo>
                    <a:pt x="101600" y="147638"/>
                  </a:lnTo>
                  <a:lnTo>
                    <a:pt x="101600" y="84137"/>
                  </a:lnTo>
                  <a:lnTo>
                    <a:pt x="100013" y="84137"/>
                  </a:lnTo>
                  <a:lnTo>
                    <a:pt x="84137" y="90487"/>
                  </a:lnTo>
                  <a:lnTo>
                    <a:pt x="84137" y="80962"/>
                  </a:lnTo>
                  <a:lnTo>
                    <a:pt x="82550" y="76200"/>
                  </a:lnTo>
                  <a:close/>
                  <a:moveTo>
                    <a:pt x="222539" y="63500"/>
                  </a:moveTo>
                  <a:cubicBezTo>
                    <a:pt x="240723" y="63500"/>
                    <a:pt x="251114" y="75332"/>
                    <a:pt x="251114" y="89793"/>
                  </a:cubicBezTo>
                  <a:cubicBezTo>
                    <a:pt x="251114" y="102939"/>
                    <a:pt x="240723" y="114771"/>
                    <a:pt x="229033" y="125289"/>
                  </a:cubicBezTo>
                  <a:cubicBezTo>
                    <a:pt x="229033" y="125289"/>
                    <a:pt x="229033" y="125289"/>
                    <a:pt x="221240" y="131862"/>
                  </a:cubicBezTo>
                  <a:cubicBezTo>
                    <a:pt x="221240" y="131862"/>
                    <a:pt x="221240" y="131862"/>
                    <a:pt x="252413" y="131862"/>
                  </a:cubicBezTo>
                  <a:cubicBezTo>
                    <a:pt x="252413" y="131862"/>
                    <a:pt x="252413" y="131862"/>
                    <a:pt x="252413" y="147638"/>
                  </a:cubicBezTo>
                  <a:cubicBezTo>
                    <a:pt x="252413" y="147638"/>
                    <a:pt x="252413" y="147638"/>
                    <a:pt x="195263" y="147638"/>
                  </a:cubicBezTo>
                  <a:cubicBezTo>
                    <a:pt x="195263" y="147638"/>
                    <a:pt x="195263" y="147638"/>
                    <a:pt x="195263" y="135806"/>
                  </a:cubicBezTo>
                  <a:cubicBezTo>
                    <a:pt x="195263" y="135806"/>
                    <a:pt x="195263" y="135806"/>
                    <a:pt x="205654" y="126603"/>
                  </a:cubicBezTo>
                  <a:cubicBezTo>
                    <a:pt x="222539" y="110827"/>
                    <a:pt x="231631" y="101625"/>
                    <a:pt x="231631" y="91108"/>
                  </a:cubicBezTo>
                  <a:cubicBezTo>
                    <a:pt x="231631" y="84534"/>
                    <a:pt x="227735" y="79276"/>
                    <a:pt x="218642" y="79276"/>
                  </a:cubicBezTo>
                  <a:cubicBezTo>
                    <a:pt x="210849" y="79276"/>
                    <a:pt x="205654" y="83220"/>
                    <a:pt x="201757" y="85849"/>
                  </a:cubicBezTo>
                  <a:cubicBezTo>
                    <a:pt x="201757" y="85849"/>
                    <a:pt x="201757" y="85849"/>
                    <a:pt x="200458" y="85849"/>
                  </a:cubicBezTo>
                  <a:cubicBezTo>
                    <a:pt x="200458" y="85849"/>
                    <a:pt x="200458" y="85849"/>
                    <a:pt x="195263" y="72702"/>
                  </a:cubicBezTo>
                  <a:cubicBezTo>
                    <a:pt x="201757" y="67444"/>
                    <a:pt x="210849" y="63500"/>
                    <a:pt x="222539" y="63500"/>
                  </a:cubicBezTo>
                  <a:close/>
                  <a:moveTo>
                    <a:pt x="22740" y="0"/>
                  </a:moveTo>
                  <a:cubicBezTo>
                    <a:pt x="22740" y="0"/>
                    <a:pt x="22740" y="0"/>
                    <a:pt x="318574" y="0"/>
                  </a:cubicBezTo>
                  <a:cubicBezTo>
                    <a:pt x="325034" y="0"/>
                    <a:pt x="330201" y="5159"/>
                    <a:pt x="330201" y="11608"/>
                  </a:cubicBezTo>
                  <a:cubicBezTo>
                    <a:pt x="330201" y="11608"/>
                    <a:pt x="330201" y="11608"/>
                    <a:pt x="330201" y="215405"/>
                  </a:cubicBezTo>
                  <a:cubicBezTo>
                    <a:pt x="330201" y="220564"/>
                    <a:pt x="327617" y="224434"/>
                    <a:pt x="322450" y="227013"/>
                  </a:cubicBezTo>
                  <a:cubicBezTo>
                    <a:pt x="322450" y="225723"/>
                    <a:pt x="322450" y="225723"/>
                    <a:pt x="322450" y="225723"/>
                  </a:cubicBezTo>
                  <a:cubicBezTo>
                    <a:pt x="322450" y="210245"/>
                    <a:pt x="315991" y="197347"/>
                    <a:pt x="306948" y="188317"/>
                  </a:cubicBezTo>
                  <a:cubicBezTo>
                    <a:pt x="306948" y="188317"/>
                    <a:pt x="306948" y="188317"/>
                    <a:pt x="306948" y="21927"/>
                  </a:cubicBezTo>
                  <a:cubicBezTo>
                    <a:pt x="306948" y="21927"/>
                    <a:pt x="306948" y="21927"/>
                    <a:pt x="34366" y="21927"/>
                  </a:cubicBezTo>
                  <a:cubicBezTo>
                    <a:pt x="34366" y="21927"/>
                    <a:pt x="34366" y="21927"/>
                    <a:pt x="34366" y="180578"/>
                  </a:cubicBezTo>
                  <a:cubicBezTo>
                    <a:pt x="24031" y="185738"/>
                    <a:pt x="16280" y="193477"/>
                    <a:pt x="11113" y="202506"/>
                  </a:cubicBezTo>
                  <a:cubicBezTo>
                    <a:pt x="11113" y="202506"/>
                    <a:pt x="11113" y="202506"/>
                    <a:pt x="11113" y="11608"/>
                  </a:cubicBezTo>
                  <a:cubicBezTo>
                    <a:pt x="11113" y="5159"/>
                    <a:pt x="16280" y="0"/>
                    <a:pt x="2274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śļïdè">
              <a:extLst>
                <a:ext uri="{FF2B5EF4-FFF2-40B4-BE49-F238E27FC236}">
                  <a16:creationId xmlns:a16="http://schemas.microsoft.com/office/drawing/2014/main" id="{79AB2C59-1468-4A4C-BA53-B124F26EAEC6}"/>
                </a:ext>
              </a:extLst>
            </p:cNvPr>
            <p:cNvSpPr/>
            <p:nvPr/>
          </p:nvSpPr>
          <p:spPr>
            <a:xfrm>
              <a:off x="3687931" y="1976589"/>
              <a:ext cx="523875" cy="521355"/>
            </a:xfrm>
            <a:custGeom>
              <a:avLst/>
              <a:gdLst>
                <a:gd name="connsiteX0" fmla="*/ 21907 w 330201"/>
                <a:gd name="connsiteY0" fmla="*/ 269875 h 328613"/>
                <a:gd name="connsiteX1" fmla="*/ 87630 w 330201"/>
                <a:gd name="connsiteY1" fmla="*/ 269875 h 328613"/>
                <a:gd name="connsiteX2" fmla="*/ 96651 w 330201"/>
                <a:gd name="connsiteY2" fmla="*/ 272486 h 328613"/>
                <a:gd name="connsiteX3" fmla="*/ 109538 w 330201"/>
                <a:gd name="connsiteY3" fmla="*/ 286844 h 328613"/>
                <a:gd name="connsiteX4" fmla="*/ 131445 w 330201"/>
                <a:gd name="connsiteY4" fmla="*/ 269875 h 328613"/>
                <a:gd name="connsiteX5" fmla="*/ 197168 w 330201"/>
                <a:gd name="connsiteY5" fmla="*/ 269875 h 328613"/>
                <a:gd name="connsiteX6" fmla="*/ 206188 w 330201"/>
                <a:gd name="connsiteY6" fmla="*/ 272486 h 328613"/>
                <a:gd name="connsiteX7" fmla="*/ 219075 w 330201"/>
                <a:gd name="connsiteY7" fmla="*/ 286844 h 328613"/>
                <a:gd name="connsiteX8" fmla="*/ 240983 w 330201"/>
                <a:gd name="connsiteY8" fmla="*/ 269875 h 328613"/>
                <a:gd name="connsiteX9" fmla="*/ 306706 w 330201"/>
                <a:gd name="connsiteY9" fmla="*/ 269875 h 328613"/>
                <a:gd name="connsiteX10" fmla="*/ 328613 w 330201"/>
                <a:gd name="connsiteY10" fmla="*/ 293370 h 328613"/>
                <a:gd name="connsiteX11" fmla="*/ 328613 w 330201"/>
                <a:gd name="connsiteY11" fmla="*/ 328613 h 328613"/>
                <a:gd name="connsiteX12" fmla="*/ 0 w 330201"/>
                <a:gd name="connsiteY12" fmla="*/ 328613 h 328613"/>
                <a:gd name="connsiteX13" fmla="*/ 0 w 330201"/>
                <a:gd name="connsiteY13" fmla="*/ 293370 h 328613"/>
                <a:gd name="connsiteX14" fmla="*/ 21907 w 330201"/>
                <a:gd name="connsiteY14" fmla="*/ 269875 h 328613"/>
                <a:gd name="connsiteX15" fmla="*/ 209550 w 330201"/>
                <a:gd name="connsiteY15" fmla="*/ 204788 h 328613"/>
                <a:gd name="connsiteX16" fmla="*/ 230188 w 330201"/>
                <a:gd name="connsiteY16" fmla="*/ 204788 h 328613"/>
                <a:gd name="connsiteX17" fmla="*/ 225028 w 330201"/>
                <a:gd name="connsiteY17" fmla="*/ 225706 h 328613"/>
                <a:gd name="connsiteX18" fmla="*/ 225028 w 330201"/>
                <a:gd name="connsiteY18" fmla="*/ 227013 h 328613"/>
                <a:gd name="connsiteX19" fmla="*/ 213420 w 330201"/>
                <a:gd name="connsiteY19" fmla="*/ 227013 h 328613"/>
                <a:gd name="connsiteX20" fmla="*/ 213420 w 330201"/>
                <a:gd name="connsiteY20" fmla="*/ 225706 h 328613"/>
                <a:gd name="connsiteX21" fmla="*/ 209550 w 330201"/>
                <a:gd name="connsiteY21" fmla="*/ 204788 h 328613"/>
                <a:gd name="connsiteX22" fmla="*/ 98425 w 330201"/>
                <a:gd name="connsiteY22" fmla="*/ 204788 h 328613"/>
                <a:gd name="connsiteX23" fmla="*/ 119063 w 330201"/>
                <a:gd name="connsiteY23" fmla="*/ 204788 h 328613"/>
                <a:gd name="connsiteX24" fmla="*/ 115193 w 330201"/>
                <a:gd name="connsiteY24" fmla="*/ 225706 h 328613"/>
                <a:gd name="connsiteX25" fmla="*/ 115193 w 330201"/>
                <a:gd name="connsiteY25" fmla="*/ 227013 h 328613"/>
                <a:gd name="connsiteX26" fmla="*/ 103584 w 330201"/>
                <a:gd name="connsiteY26" fmla="*/ 227013 h 328613"/>
                <a:gd name="connsiteX27" fmla="*/ 103584 w 330201"/>
                <a:gd name="connsiteY27" fmla="*/ 225706 h 328613"/>
                <a:gd name="connsiteX28" fmla="*/ 98425 w 330201"/>
                <a:gd name="connsiteY28" fmla="*/ 204788 h 328613"/>
                <a:gd name="connsiteX29" fmla="*/ 274638 w 330201"/>
                <a:gd name="connsiteY29" fmla="*/ 193675 h 328613"/>
                <a:gd name="connsiteX30" fmla="*/ 306388 w 330201"/>
                <a:gd name="connsiteY30" fmla="*/ 225425 h 328613"/>
                <a:gd name="connsiteX31" fmla="*/ 274638 w 330201"/>
                <a:gd name="connsiteY31" fmla="*/ 257175 h 328613"/>
                <a:gd name="connsiteX32" fmla="*/ 242888 w 330201"/>
                <a:gd name="connsiteY32" fmla="*/ 225425 h 328613"/>
                <a:gd name="connsiteX33" fmla="*/ 274638 w 330201"/>
                <a:gd name="connsiteY33" fmla="*/ 193675 h 328613"/>
                <a:gd name="connsiteX34" fmla="*/ 164307 w 330201"/>
                <a:gd name="connsiteY34" fmla="*/ 193675 h 328613"/>
                <a:gd name="connsiteX35" fmla="*/ 195264 w 330201"/>
                <a:gd name="connsiteY35" fmla="*/ 225425 h 328613"/>
                <a:gd name="connsiteX36" fmla="*/ 164307 w 330201"/>
                <a:gd name="connsiteY36" fmla="*/ 257175 h 328613"/>
                <a:gd name="connsiteX37" fmla="*/ 133350 w 330201"/>
                <a:gd name="connsiteY37" fmla="*/ 225425 h 328613"/>
                <a:gd name="connsiteX38" fmla="*/ 164307 w 330201"/>
                <a:gd name="connsiteY38" fmla="*/ 193675 h 328613"/>
                <a:gd name="connsiteX39" fmla="*/ 53975 w 330201"/>
                <a:gd name="connsiteY39" fmla="*/ 193675 h 328613"/>
                <a:gd name="connsiteX40" fmla="*/ 85725 w 330201"/>
                <a:gd name="connsiteY40" fmla="*/ 225425 h 328613"/>
                <a:gd name="connsiteX41" fmla="*/ 53975 w 330201"/>
                <a:gd name="connsiteY41" fmla="*/ 257175 h 328613"/>
                <a:gd name="connsiteX42" fmla="*/ 22225 w 330201"/>
                <a:gd name="connsiteY42" fmla="*/ 225425 h 328613"/>
                <a:gd name="connsiteX43" fmla="*/ 53975 w 330201"/>
                <a:gd name="connsiteY43" fmla="*/ 193675 h 328613"/>
                <a:gd name="connsiteX44" fmla="*/ 155575 w 330201"/>
                <a:gd name="connsiteY44" fmla="*/ 80963 h 328613"/>
                <a:gd name="connsiteX45" fmla="*/ 168275 w 330201"/>
                <a:gd name="connsiteY45" fmla="*/ 80963 h 328613"/>
                <a:gd name="connsiteX46" fmla="*/ 168275 w 330201"/>
                <a:gd name="connsiteY46" fmla="*/ 107950 h 328613"/>
                <a:gd name="connsiteX47" fmla="*/ 195263 w 330201"/>
                <a:gd name="connsiteY47" fmla="*/ 107950 h 328613"/>
                <a:gd name="connsiteX48" fmla="*/ 195263 w 330201"/>
                <a:gd name="connsiteY48" fmla="*/ 119063 h 328613"/>
                <a:gd name="connsiteX49" fmla="*/ 168275 w 330201"/>
                <a:gd name="connsiteY49" fmla="*/ 119063 h 328613"/>
                <a:gd name="connsiteX50" fmla="*/ 168275 w 330201"/>
                <a:gd name="connsiteY50" fmla="*/ 147638 h 328613"/>
                <a:gd name="connsiteX51" fmla="*/ 155575 w 330201"/>
                <a:gd name="connsiteY51" fmla="*/ 147638 h 328613"/>
                <a:gd name="connsiteX52" fmla="*/ 155575 w 330201"/>
                <a:gd name="connsiteY52" fmla="*/ 119063 h 328613"/>
                <a:gd name="connsiteX53" fmla="*/ 130175 w 330201"/>
                <a:gd name="connsiteY53" fmla="*/ 119063 h 328613"/>
                <a:gd name="connsiteX54" fmla="*/ 130175 w 330201"/>
                <a:gd name="connsiteY54" fmla="*/ 107950 h 328613"/>
                <a:gd name="connsiteX55" fmla="*/ 155575 w 330201"/>
                <a:gd name="connsiteY55" fmla="*/ 107950 h 328613"/>
                <a:gd name="connsiteX56" fmla="*/ 104775 w 330201"/>
                <a:gd name="connsiteY56" fmla="*/ 66675 h 328613"/>
                <a:gd name="connsiteX57" fmla="*/ 119063 w 330201"/>
                <a:gd name="connsiteY57" fmla="*/ 66675 h 328613"/>
                <a:gd name="connsiteX58" fmla="*/ 119063 w 330201"/>
                <a:gd name="connsiteY58" fmla="*/ 147638 h 328613"/>
                <a:gd name="connsiteX59" fmla="*/ 101600 w 330201"/>
                <a:gd name="connsiteY59" fmla="*/ 147638 h 328613"/>
                <a:gd name="connsiteX60" fmla="*/ 101600 w 330201"/>
                <a:gd name="connsiteY60" fmla="*/ 84137 h 328613"/>
                <a:gd name="connsiteX61" fmla="*/ 100013 w 330201"/>
                <a:gd name="connsiteY61" fmla="*/ 84137 h 328613"/>
                <a:gd name="connsiteX62" fmla="*/ 84137 w 330201"/>
                <a:gd name="connsiteY62" fmla="*/ 90487 h 328613"/>
                <a:gd name="connsiteX63" fmla="*/ 84137 w 330201"/>
                <a:gd name="connsiteY63" fmla="*/ 80962 h 328613"/>
                <a:gd name="connsiteX64" fmla="*/ 82550 w 330201"/>
                <a:gd name="connsiteY64" fmla="*/ 76200 h 328613"/>
                <a:gd name="connsiteX65" fmla="*/ 222539 w 330201"/>
                <a:gd name="connsiteY65" fmla="*/ 63500 h 328613"/>
                <a:gd name="connsiteX66" fmla="*/ 251114 w 330201"/>
                <a:gd name="connsiteY66" fmla="*/ 89793 h 328613"/>
                <a:gd name="connsiteX67" fmla="*/ 229033 w 330201"/>
                <a:gd name="connsiteY67" fmla="*/ 125289 h 328613"/>
                <a:gd name="connsiteX68" fmla="*/ 221240 w 330201"/>
                <a:gd name="connsiteY68" fmla="*/ 131862 h 328613"/>
                <a:gd name="connsiteX69" fmla="*/ 252413 w 330201"/>
                <a:gd name="connsiteY69" fmla="*/ 131862 h 328613"/>
                <a:gd name="connsiteX70" fmla="*/ 252413 w 330201"/>
                <a:gd name="connsiteY70" fmla="*/ 147638 h 328613"/>
                <a:gd name="connsiteX71" fmla="*/ 195263 w 330201"/>
                <a:gd name="connsiteY71" fmla="*/ 147638 h 328613"/>
                <a:gd name="connsiteX72" fmla="*/ 195263 w 330201"/>
                <a:gd name="connsiteY72" fmla="*/ 135806 h 328613"/>
                <a:gd name="connsiteX73" fmla="*/ 205654 w 330201"/>
                <a:gd name="connsiteY73" fmla="*/ 126603 h 328613"/>
                <a:gd name="connsiteX74" fmla="*/ 231631 w 330201"/>
                <a:gd name="connsiteY74" fmla="*/ 91108 h 328613"/>
                <a:gd name="connsiteX75" fmla="*/ 218642 w 330201"/>
                <a:gd name="connsiteY75" fmla="*/ 79276 h 328613"/>
                <a:gd name="connsiteX76" fmla="*/ 201757 w 330201"/>
                <a:gd name="connsiteY76" fmla="*/ 85849 h 328613"/>
                <a:gd name="connsiteX77" fmla="*/ 200458 w 330201"/>
                <a:gd name="connsiteY77" fmla="*/ 85849 h 328613"/>
                <a:gd name="connsiteX78" fmla="*/ 195263 w 330201"/>
                <a:gd name="connsiteY78" fmla="*/ 72702 h 328613"/>
                <a:gd name="connsiteX79" fmla="*/ 222539 w 330201"/>
                <a:gd name="connsiteY79" fmla="*/ 63500 h 328613"/>
                <a:gd name="connsiteX80" fmla="*/ 22740 w 330201"/>
                <a:gd name="connsiteY80" fmla="*/ 0 h 328613"/>
                <a:gd name="connsiteX81" fmla="*/ 318574 w 330201"/>
                <a:gd name="connsiteY81" fmla="*/ 0 h 328613"/>
                <a:gd name="connsiteX82" fmla="*/ 330201 w 330201"/>
                <a:gd name="connsiteY82" fmla="*/ 11608 h 328613"/>
                <a:gd name="connsiteX83" fmla="*/ 330201 w 330201"/>
                <a:gd name="connsiteY83" fmla="*/ 215405 h 328613"/>
                <a:gd name="connsiteX84" fmla="*/ 322450 w 330201"/>
                <a:gd name="connsiteY84" fmla="*/ 227013 h 328613"/>
                <a:gd name="connsiteX85" fmla="*/ 322450 w 330201"/>
                <a:gd name="connsiteY85" fmla="*/ 225723 h 328613"/>
                <a:gd name="connsiteX86" fmla="*/ 306948 w 330201"/>
                <a:gd name="connsiteY86" fmla="*/ 188317 h 328613"/>
                <a:gd name="connsiteX87" fmla="*/ 306948 w 330201"/>
                <a:gd name="connsiteY87" fmla="*/ 21927 h 328613"/>
                <a:gd name="connsiteX88" fmla="*/ 34366 w 330201"/>
                <a:gd name="connsiteY88" fmla="*/ 21927 h 328613"/>
                <a:gd name="connsiteX89" fmla="*/ 34366 w 330201"/>
                <a:gd name="connsiteY89" fmla="*/ 180578 h 328613"/>
                <a:gd name="connsiteX90" fmla="*/ 11113 w 330201"/>
                <a:gd name="connsiteY90" fmla="*/ 202506 h 328613"/>
                <a:gd name="connsiteX91" fmla="*/ 11113 w 330201"/>
                <a:gd name="connsiteY91" fmla="*/ 11608 h 328613"/>
                <a:gd name="connsiteX92" fmla="*/ 22740 w 330201"/>
                <a:gd name="connsiteY92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1" h="328613">
                  <a:moveTo>
                    <a:pt x="21907" y="269875"/>
                  </a:moveTo>
                  <a:cubicBezTo>
                    <a:pt x="21907" y="269875"/>
                    <a:pt x="21907" y="269875"/>
                    <a:pt x="87630" y="269875"/>
                  </a:cubicBezTo>
                  <a:cubicBezTo>
                    <a:pt x="91496" y="269875"/>
                    <a:pt x="94073" y="271181"/>
                    <a:pt x="96651" y="272486"/>
                  </a:cubicBezTo>
                  <a:cubicBezTo>
                    <a:pt x="103094" y="275096"/>
                    <a:pt x="108249" y="280318"/>
                    <a:pt x="109538" y="286844"/>
                  </a:cubicBezTo>
                  <a:cubicBezTo>
                    <a:pt x="112115" y="277707"/>
                    <a:pt x="121136" y="269875"/>
                    <a:pt x="131445" y="269875"/>
                  </a:cubicBezTo>
                  <a:cubicBezTo>
                    <a:pt x="131445" y="269875"/>
                    <a:pt x="131445" y="269875"/>
                    <a:pt x="197168" y="269875"/>
                  </a:cubicBezTo>
                  <a:cubicBezTo>
                    <a:pt x="201034" y="269875"/>
                    <a:pt x="203611" y="271181"/>
                    <a:pt x="206188" y="272486"/>
                  </a:cubicBezTo>
                  <a:cubicBezTo>
                    <a:pt x="212632" y="275096"/>
                    <a:pt x="216498" y="280318"/>
                    <a:pt x="219075" y="286844"/>
                  </a:cubicBezTo>
                  <a:cubicBezTo>
                    <a:pt x="221653" y="277707"/>
                    <a:pt x="230673" y="269875"/>
                    <a:pt x="240983" y="269875"/>
                  </a:cubicBezTo>
                  <a:cubicBezTo>
                    <a:pt x="240983" y="269875"/>
                    <a:pt x="240983" y="269875"/>
                    <a:pt x="306706" y="269875"/>
                  </a:cubicBezTo>
                  <a:cubicBezTo>
                    <a:pt x="319592" y="269875"/>
                    <a:pt x="328613" y="280318"/>
                    <a:pt x="328613" y="293370"/>
                  </a:cubicBezTo>
                  <a:cubicBezTo>
                    <a:pt x="328613" y="293370"/>
                    <a:pt x="328613" y="293370"/>
                    <a:pt x="328613" y="328613"/>
                  </a:cubicBezTo>
                  <a:cubicBezTo>
                    <a:pt x="328613" y="328613"/>
                    <a:pt x="328613" y="328613"/>
                    <a:pt x="0" y="328613"/>
                  </a:cubicBezTo>
                  <a:cubicBezTo>
                    <a:pt x="0" y="328613"/>
                    <a:pt x="0" y="328613"/>
                    <a:pt x="0" y="293370"/>
                  </a:cubicBezTo>
                  <a:cubicBezTo>
                    <a:pt x="0" y="280318"/>
                    <a:pt x="9021" y="269875"/>
                    <a:pt x="21907" y="269875"/>
                  </a:cubicBezTo>
                  <a:close/>
                  <a:moveTo>
                    <a:pt x="209550" y="204788"/>
                  </a:moveTo>
                  <a:lnTo>
                    <a:pt x="230188" y="204788"/>
                  </a:lnTo>
                  <a:cubicBezTo>
                    <a:pt x="227608" y="211325"/>
                    <a:pt x="225028" y="217862"/>
                    <a:pt x="225028" y="225706"/>
                  </a:cubicBezTo>
                  <a:cubicBezTo>
                    <a:pt x="225028" y="225706"/>
                    <a:pt x="225028" y="227013"/>
                    <a:pt x="225028" y="227013"/>
                  </a:cubicBezTo>
                  <a:cubicBezTo>
                    <a:pt x="225028" y="227013"/>
                    <a:pt x="225028" y="227013"/>
                    <a:pt x="213420" y="227013"/>
                  </a:cubicBezTo>
                  <a:cubicBezTo>
                    <a:pt x="213420" y="227013"/>
                    <a:pt x="213420" y="225706"/>
                    <a:pt x="213420" y="225706"/>
                  </a:cubicBezTo>
                  <a:cubicBezTo>
                    <a:pt x="213420" y="217862"/>
                    <a:pt x="212130" y="211325"/>
                    <a:pt x="209550" y="204788"/>
                  </a:cubicBezTo>
                  <a:close/>
                  <a:moveTo>
                    <a:pt x="98425" y="204788"/>
                  </a:moveTo>
                  <a:lnTo>
                    <a:pt x="119063" y="204788"/>
                  </a:lnTo>
                  <a:cubicBezTo>
                    <a:pt x="116483" y="211325"/>
                    <a:pt x="115193" y="217862"/>
                    <a:pt x="115193" y="225706"/>
                  </a:cubicBezTo>
                  <a:cubicBezTo>
                    <a:pt x="115193" y="225706"/>
                    <a:pt x="115193" y="227013"/>
                    <a:pt x="115193" y="227013"/>
                  </a:cubicBezTo>
                  <a:cubicBezTo>
                    <a:pt x="115193" y="227013"/>
                    <a:pt x="115193" y="227013"/>
                    <a:pt x="103584" y="227013"/>
                  </a:cubicBezTo>
                  <a:cubicBezTo>
                    <a:pt x="103584" y="227013"/>
                    <a:pt x="103584" y="225706"/>
                    <a:pt x="103584" y="225706"/>
                  </a:cubicBezTo>
                  <a:cubicBezTo>
                    <a:pt x="103584" y="217862"/>
                    <a:pt x="101005" y="211325"/>
                    <a:pt x="98425" y="204788"/>
                  </a:cubicBezTo>
                  <a:close/>
                  <a:moveTo>
                    <a:pt x="274638" y="193675"/>
                  </a:moveTo>
                  <a:cubicBezTo>
                    <a:pt x="292173" y="193675"/>
                    <a:pt x="306388" y="207890"/>
                    <a:pt x="306388" y="225425"/>
                  </a:cubicBezTo>
                  <a:cubicBezTo>
                    <a:pt x="306388" y="242960"/>
                    <a:pt x="292173" y="257175"/>
                    <a:pt x="274638" y="257175"/>
                  </a:cubicBezTo>
                  <a:cubicBezTo>
                    <a:pt x="257103" y="257175"/>
                    <a:pt x="242888" y="242960"/>
                    <a:pt x="242888" y="225425"/>
                  </a:cubicBezTo>
                  <a:cubicBezTo>
                    <a:pt x="242888" y="207890"/>
                    <a:pt x="257103" y="193675"/>
                    <a:pt x="274638" y="193675"/>
                  </a:cubicBezTo>
                  <a:close/>
                  <a:moveTo>
                    <a:pt x="164307" y="193675"/>
                  </a:moveTo>
                  <a:cubicBezTo>
                    <a:pt x="181404" y="193675"/>
                    <a:pt x="195264" y="207890"/>
                    <a:pt x="195264" y="225425"/>
                  </a:cubicBezTo>
                  <a:cubicBezTo>
                    <a:pt x="195264" y="242960"/>
                    <a:pt x="181404" y="257175"/>
                    <a:pt x="164307" y="257175"/>
                  </a:cubicBezTo>
                  <a:cubicBezTo>
                    <a:pt x="147210" y="257175"/>
                    <a:pt x="133350" y="242960"/>
                    <a:pt x="133350" y="225425"/>
                  </a:cubicBezTo>
                  <a:cubicBezTo>
                    <a:pt x="133350" y="207890"/>
                    <a:pt x="147210" y="193675"/>
                    <a:pt x="164307" y="193675"/>
                  </a:cubicBezTo>
                  <a:close/>
                  <a:moveTo>
                    <a:pt x="53975" y="193675"/>
                  </a:moveTo>
                  <a:cubicBezTo>
                    <a:pt x="71510" y="193675"/>
                    <a:pt x="85725" y="207890"/>
                    <a:pt x="85725" y="225425"/>
                  </a:cubicBezTo>
                  <a:cubicBezTo>
                    <a:pt x="85725" y="242960"/>
                    <a:pt x="71510" y="257175"/>
                    <a:pt x="53975" y="257175"/>
                  </a:cubicBezTo>
                  <a:cubicBezTo>
                    <a:pt x="36440" y="257175"/>
                    <a:pt x="22225" y="242960"/>
                    <a:pt x="22225" y="225425"/>
                  </a:cubicBezTo>
                  <a:cubicBezTo>
                    <a:pt x="22225" y="207890"/>
                    <a:pt x="36440" y="193675"/>
                    <a:pt x="53975" y="193675"/>
                  </a:cubicBezTo>
                  <a:close/>
                  <a:moveTo>
                    <a:pt x="155575" y="80963"/>
                  </a:moveTo>
                  <a:lnTo>
                    <a:pt x="168275" y="80963"/>
                  </a:lnTo>
                  <a:lnTo>
                    <a:pt x="168275" y="107950"/>
                  </a:lnTo>
                  <a:lnTo>
                    <a:pt x="195263" y="107950"/>
                  </a:lnTo>
                  <a:lnTo>
                    <a:pt x="195263" y="119063"/>
                  </a:lnTo>
                  <a:lnTo>
                    <a:pt x="168275" y="119063"/>
                  </a:lnTo>
                  <a:lnTo>
                    <a:pt x="168275" y="147638"/>
                  </a:lnTo>
                  <a:lnTo>
                    <a:pt x="155575" y="147638"/>
                  </a:lnTo>
                  <a:lnTo>
                    <a:pt x="155575" y="119063"/>
                  </a:lnTo>
                  <a:lnTo>
                    <a:pt x="130175" y="119063"/>
                  </a:lnTo>
                  <a:lnTo>
                    <a:pt x="130175" y="107950"/>
                  </a:lnTo>
                  <a:lnTo>
                    <a:pt x="155575" y="107950"/>
                  </a:lnTo>
                  <a:close/>
                  <a:moveTo>
                    <a:pt x="104775" y="66675"/>
                  </a:moveTo>
                  <a:lnTo>
                    <a:pt x="119063" y="66675"/>
                  </a:lnTo>
                  <a:lnTo>
                    <a:pt x="119063" y="147638"/>
                  </a:lnTo>
                  <a:lnTo>
                    <a:pt x="101600" y="147638"/>
                  </a:lnTo>
                  <a:lnTo>
                    <a:pt x="101600" y="84137"/>
                  </a:lnTo>
                  <a:lnTo>
                    <a:pt x="100013" y="84137"/>
                  </a:lnTo>
                  <a:lnTo>
                    <a:pt x="84137" y="90487"/>
                  </a:lnTo>
                  <a:lnTo>
                    <a:pt x="84137" y="80962"/>
                  </a:lnTo>
                  <a:lnTo>
                    <a:pt x="82550" y="76200"/>
                  </a:lnTo>
                  <a:close/>
                  <a:moveTo>
                    <a:pt x="222539" y="63500"/>
                  </a:moveTo>
                  <a:cubicBezTo>
                    <a:pt x="240723" y="63500"/>
                    <a:pt x="251114" y="75332"/>
                    <a:pt x="251114" y="89793"/>
                  </a:cubicBezTo>
                  <a:cubicBezTo>
                    <a:pt x="251114" y="102939"/>
                    <a:pt x="240723" y="114771"/>
                    <a:pt x="229033" y="125289"/>
                  </a:cubicBezTo>
                  <a:cubicBezTo>
                    <a:pt x="229033" y="125289"/>
                    <a:pt x="229033" y="125289"/>
                    <a:pt x="221240" y="131862"/>
                  </a:cubicBezTo>
                  <a:cubicBezTo>
                    <a:pt x="221240" y="131862"/>
                    <a:pt x="221240" y="131862"/>
                    <a:pt x="252413" y="131862"/>
                  </a:cubicBezTo>
                  <a:cubicBezTo>
                    <a:pt x="252413" y="131862"/>
                    <a:pt x="252413" y="131862"/>
                    <a:pt x="252413" y="147638"/>
                  </a:cubicBezTo>
                  <a:cubicBezTo>
                    <a:pt x="252413" y="147638"/>
                    <a:pt x="252413" y="147638"/>
                    <a:pt x="195263" y="147638"/>
                  </a:cubicBezTo>
                  <a:cubicBezTo>
                    <a:pt x="195263" y="147638"/>
                    <a:pt x="195263" y="147638"/>
                    <a:pt x="195263" y="135806"/>
                  </a:cubicBezTo>
                  <a:cubicBezTo>
                    <a:pt x="195263" y="135806"/>
                    <a:pt x="195263" y="135806"/>
                    <a:pt x="205654" y="126603"/>
                  </a:cubicBezTo>
                  <a:cubicBezTo>
                    <a:pt x="222539" y="110827"/>
                    <a:pt x="231631" y="101625"/>
                    <a:pt x="231631" y="91108"/>
                  </a:cubicBezTo>
                  <a:cubicBezTo>
                    <a:pt x="231631" y="84534"/>
                    <a:pt x="227735" y="79276"/>
                    <a:pt x="218642" y="79276"/>
                  </a:cubicBezTo>
                  <a:cubicBezTo>
                    <a:pt x="210849" y="79276"/>
                    <a:pt x="205654" y="83220"/>
                    <a:pt x="201757" y="85849"/>
                  </a:cubicBezTo>
                  <a:cubicBezTo>
                    <a:pt x="201757" y="85849"/>
                    <a:pt x="201757" y="85849"/>
                    <a:pt x="200458" y="85849"/>
                  </a:cubicBezTo>
                  <a:cubicBezTo>
                    <a:pt x="200458" y="85849"/>
                    <a:pt x="200458" y="85849"/>
                    <a:pt x="195263" y="72702"/>
                  </a:cubicBezTo>
                  <a:cubicBezTo>
                    <a:pt x="201757" y="67444"/>
                    <a:pt x="210849" y="63500"/>
                    <a:pt x="222539" y="63500"/>
                  </a:cubicBezTo>
                  <a:close/>
                  <a:moveTo>
                    <a:pt x="22740" y="0"/>
                  </a:moveTo>
                  <a:cubicBezTo>
                    <a:pt x="22740" y="0"/>
                    <a:pt x="22740" y="0"/>
                    <a:pt x="318574" y="0"/>
                  </a:cubicBezTo>
                  <a:cubicBezTo>
                    <a:pt x="325034" y="0"/>
                    <a:pt x="330201" y="5159"/>
                    <a:pt x="330201" y="11608"/>
                  </a:cubicBezTo>
                  <a:cubicBezTo>
                    <a:pt x="330201" y="11608"/>
                    <a:pt x="330201" y="11608"/>
                    <a:pt x="330201" y="215405"/>
                  </a:cubicBezTo>
                  <a:cubicBezTo>
                    <a:pt x="330201" y="220564"/>
                    <a:pt x="327617" y="224434"/>
                    <a:pt x="322450" y="227013"/>
                  </a:cubicBezTo>
                  <a:cubicBezTo>
                    <a:pt x="322450" y="225723"/>
                    <a:pt x="322450" y="225723"/>
                    <a:pt x="322450" y="225723"/>
                  </a:cubicBezTo>
                  <a:cubicBezTo>
                    <a:pt x="322450" y="210245"/>
                    <a:pt x="315991" y="197347"/>
                    <a:pt x="306948" y="188317"/>
                  </a:cubicBezTo>
                  <a:cubicBezTo>
                    <a:pt x="306948" y="188317"/>
                    <a:pt x="306948" y="188317"/>
                    <a:pt x="306948" y="21927"/>
                  </a:cubicBezTo>
                  <a:cubicBezTo>
                    <a:pt x="306948" y="21927"/>
                    <a:pt x="306948" y="21927"/>
                    <a:pt x="34366" y="21927"/>
                  </a:cubicBezTo>
                  <a:cubicBezTo>
                    <a:pt x="34366" y="21927"/>
                    <a:pt x="34366" y="21927"/>
                    <a:pt x="34366" y="180578"/>
                  </a:cubicBezTo>
                  <a:cubicBezTo>
                    <a:pt x="24031" y="185738"/>
                    <a:pt x="16280" y="193477"/>
                    <a:pt x="11113" y="202506"/>
                  </a:cubicBezTo>
                  <a:cubicBezTo>
                    <a:pt x="11113" y="202506"/>
                    <a:pt x="11113" y="202506"/>
                    <a:pt x="11113" y="11608"/>
                  </a:cubicBezTo>
                  <a:cubicBezTo>
                    <a:pt x="11113" y="5159"/>
                    <a:pt x="16280" y="0"/>
                    <a:pt x="2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îSḷídé">
              <a:extLst>
                <a:ext uri="{FF2B5EF4-FFF2-40B4-BE49-F238E27FC236}">
                  <a16:creationId xmlns:a16="http://schemas.microsoft.com/office/drawing/2014/main" id="{A4FCCB05-A249-43D5-98BE-79B1DBF0F0AF}"/>
                </a:ext>
              </a:extLst>
            </p:cNvPr>
            <p:cNvSpPr/>
            <p:nvPr/>
          </p:nvSpPr>
          <p:spPr>
            <a:xfrm>
              <a:off x="5841752" y="1976589"/>
              <a:ext cx="523875" cy="521355"/>
            </a:xfrm>
            <a:custGeom>
              <a:avLst/>
              <a:gdLst>
                <a:gd name="connsiteX0" fmla="*/ 21907 w 330201"/>
                <a:gd name="connsiteY0" fmla="*/ 269875 h 328613"/>
                <a:gd name="connsiteX1" fmla="*/ 87630 w 330201"/>
                <a:gd name="connsiteY1" fmla="*/ 269875 h 328613"/>
                <a:gd name="connsiteX2" fmla="*/ 96651 w 330201"/>
                <a:gd name="connsiteY2" fmla="*/ 272486 h 328613"/>
                <a:gd name="connsiteX3" fmla="*/ 109538 w 330201"/>
                <a:gd name="connsiteY3" fmla="*/ 286844 h 328613"/>
                <a:gd name="connsiteX4" fmla="*/ 131445 w 330201"/>
                <a:gd name="connsiteY4" fmla="*/ 269875 h 328613"/>
                <a:gd name="connsiteX5" fmla="*/ 197168 w 330201"/>
                <a:gd name="connsiteY5" fmla="*/ 269875 h 328613"/>
                <a:gd name="connsiteX6" fmla="*/ 206188 w 330201"/>
                <a:gd name="connsiteY6" fmla="*/ 272486 h 328613"/>
                <a:gd name="connsiteX7" fmla="*/ 219075 w 330201"/>
                <a:gd name="connsiteY7" fmla="*/ 286844 h 328613"/>
                <a:gd name="connsiteX8" fmla="*/ 240983 w 330201"/>
                <a:gd name="connsiteY8" fmla="*/ 269875 h 328613"/>
                <a:gd name="connsiteX9" fmla="*/ 306706 w 330201"/>
                <a:gd name="connsiteY9" fmla="*/ 269875 h 328613"/>
                <a:gd name="connsiteX10" fmla="*/ 328613 w 330201"/>
                <a:gd name="connsiteY10" fmla="*/ 293370 h 328613"/>
                <a:gd name="connsiteX11" fmla="*/ 328613 w 330201"/>
                <a:gd name="connsiteY11" fmla="*/ 328613 h 328613"/>
                <a:gd name="connsiteX12" fmla="*/ 0 w 330201"/>
                <a:gd name="connsiteY12" fmla="*/ 328613 h 328613"/>
                <a:gd name="connsiteX13" fmla="*/ 0 w 330201"/>
                <a:gd name="connsiteY13" fmla="*/ 293370 h 328613"/>
                <a:gd name="connsiteX14" fmla="*/ 21907 w 330201"/>
                <a:gd name="connsiteY14" fmla="*/ 269875 h 328613"/>
                <a:gd name="connsiteX15" fmla="*/ 209550 w 330201"/>
                <a:gd name="connsiteY15" fmla="*/ 204788 h 328613"/>
                <a:gd name="connsiteX16" fmla="*/ 230188 w 330201"/>
                <a:gd name="connsiteY16" fmla="*/ 204788 h 328613"/>
                <a:gd name="connsiteX17" fmla="*/ 225028 w 330201"/>
                <a:gd name="connsiteY17" fmla="*/ 225706 h 328613"/>
                <a:gd name="connsiteX18" fmla="*/ 225028 w 330201"/>
                <a:gd name="connsiteY18" fmla="*/ 227013 h 328613"/>
                <a:gd name="connsiteX19" fmla="*/ 213420 w 330201"/>
                <a:gd name="connsiteY19" fmla="*/ 227013 h 328613"/>
                <a:gd name="connsiteX20" fmla="*/ 213420 w 330201"/>
                <a:gd name="connsiteY20" fmla="*/ 225706 h 328613"/>
                <a:gd name="connsiteX21" fmla="*/ 209550 w 330201"/>
                <a:gd name="connsiteY21" fmla="*/ 204788 h 328613"/>
                <a:gd name="connsiteX22" fmla="*/ 98425 w 330201"/>
                <a:gd name="connsiteY22" fmla="*/ 204788 h 328613"/>
                <a:gd name="connsiteX23" fmla="*/ 119063 w 330201"/>
                <a:gd name="connsiteY23" fmla="*/ 204788 h 328613"/>
                <a:gd name="connsiteX24" fmla="*/ 115193 w 330201"/>
                <a:gd name="connsiteY24" fmla="*/ 225706 h 328613"/>
                <a:gd name="connsiteX25" fmla="*/ 115193 w 330201"/>
                <a:gd name="connsiteY25" fmla="*/ 227013 h 328613"/>
                <a:gd name="connsiteX26" fmla="*/ 103584 w 330201"/>
                <a:gd name="connsiteY26" fmla="*/ 227013 h 328613"/>
                <a:gd name="connsiteX27" fmla="*/ 103584 w 330201"/>
                <a:gd name="connsiteY27" fmla="*/ 225706 h 328613"/>
                <a:gd name="connsiteX28" fmla="*/ 98425 w 330201"/>
                <a:gd name="connsiteY28" fmla="*/ 204788 h 328613"/>
                <a:gd name="connsiteX29" fmla="*/ 274638 w 330201"/>
                <a:gd name="connsiteY29" fmla="*/ 193675 h 328613"/>
                <a:gd name="connsiteX30" fmla="*/ 306388 w 330201"/>
                <a:gd name="connsiteY30" fmla="*/ 225425 h 328613"/>
                <a:gd name="connsiteX31" fmla="*/ 274638 w 330201"/>
                <a:gd name="connsiteY31" fmla="*/ 257175 h 328613"/>
                <a:gd name="connsiteX32" fmla="*/ 242888 w 330201"/>
                <a:gd name="connsiteY32" fmla="*/ 225425 h 328613"/>
                <a:gd name="connsiteX33" fmla="*/ 274638 w 330201"/>
                <a:gd name="connsiteY33" fmla="*/ 193675 h 328613"/>
                <a:gd name="connsiteX34" fmla="*/ 164307 w 330201"/>
                <a:gd name="connsiteY34" fmla="*/ 193675 h 328613"/>
                <a:gd name="connsiteX35" fmla="*/ 195264 w 330201"/>
                <a:gd name="connsiteY35" fmla="*/ 225425 h 328613"/>
                <a:gd name="connsiteX36" fmla="*/ 164307 w 330201"/>
                <a:gd name="connsiteY36" fmla="*/ 257175 h 328613"/>
                <a:gd name="connsiteX37" fmla="*/ 133350 w 330201"/>
                <a:gd name="connsiteY37" fmla="*/ 225425 h 328613"/>
                <a:gd name="connsiteX38" fmla="*/ 164307 w 330201"/>
                <a:gd name="connsiteY38" fmla="*/ 193675 h 328613"/>
                <a:gd name="connsiteX39" fmla="*/ 53975 w 330201"/>
                <a:gd name="connsiteY39" fmla="*/ 193675 h 328613"/>
                <a:gd name="connsiteX40" fmla="*/ 85725 w 330201"/>
                <a:gd name="connsiteY40" fmla="*/ 225425 h 328613"/>
                <a:gd name="connsiteX41" fmla="*/ 53975 w 330201"/>
                <a:gd name="connsiteY41" fmla="*/ 257175 h 328613"/>
                <a:gd name="connsiteX42" fmla="*/ 22225 w 330201"/>
                <a:gd name="connsiteY42" fmla="*/ 225425 h 328613"/>
                <a:gd name="connsiteX43" fmla="*/ 53975 w 330201"/>
                <a:gd name="connsiteY43" fmla="*/ 193675 h 328613"/>
                <a:gd name="connsiteX44" fmla="*/ 155575 w 330201"/>
                <a:gd name="connsiteY44" fmla="*/ 80963 h 328613"/>
                <a:gd name="connsiteX45" fmla="*/ 168275 w 330201"/>
                <a:gd name="connsiteY45" fmla="*/ 80963 h 328613"/>
                <a:gd name="connsiteX46" fmla="*/ 168275 w 330201"/>
                <a:gd name="connsiteY46" fmla="*/ 107950 h 328613"/>
                <a:gd name="connsiteX47" fmla="*/ 195263 w 330201"/>
                <a:gd name="connsiteY47" fmla="*/ 107950 h 328613"/>
                <a:gd name="connsiteX48" fmla="*/ 195263 w 330201"/>
                <a:gd name="connsiteY48" fmla="*/ 119063 h 328613"/>
                <a:gd name="connsiteX49" fmla="*/ 168275 w 330201"/>
                <a:gd name="connsiteY49" fmla="*/ 119063 h 328613"/>
                <a:gd name="connsiteX50" fmla="*/ 168275 w 330201"/>
                <a:gd name="connsiteY50" fmla="*/ 147638 h 328613"/>
                <a:gd name="connsiteX51" fmla="*/ 155575 w 330201"/>
                <a:gd name="connsiteY51" fmla="*/ 147638 h 328613"/>
                <a:gd name="connsiteX52" fmla="*/ 155575 w 330201"/>
                <a:gd name="connsiteY52" fmla="*/ 119063 h 328613"/>
                <a:gd name="connsiteX53" fmla="*/ 130175 w 330201"/>
                <a:gd name="connsiteY53" fmla="*/ 119063 h 328613"/>
                <a:gd name="connsiteX54" fmla="*/ 130175 w 330201"/>
                <a:gd name="connsiteY54" fmla="*/ 107950 h 328613"/>
                <a:gd name="connsiteX55" fmla="*/ 155575 w 330201"/>
                <a:gd name="connsiteY55" fmla="*/ 107950 h 328613"/>
                <a:gd name="connsiteX56" fmla="*/ 104775 w 330201"/>
                <a:gd name="connsiteY56" fmla="*/ 66675 h 328613"/>
                <a:gd name="connsiteX57" fmla="*/ 119063 w 330201"/>
                <a:gd name="connsiteY57" fmla="*/ 66675 h 328613"/>
                <a:gd name="connsiteX58" fmla="*/ 119063 w 330201"/>
                <a:gd name="connsiteY58" fmla="*/ 147638 h 328613"/>
                <a:gd name="connsiteX59" fmla="*/ 101600 w 330201"/>
                <a:gd name="connsiteY59" fmla="*/ 147638 h 328613"/>
                <a:gd name="connsiteX60" fmla="*/ 101600 w 330201"/>
                <a:gd name="connsiteY60" fmla="*/ 84137 h 328613"/>
                <a:gd name="connsiteX61" fmla="*/ 100013 w 330201"/>
                <a:gd name="connsiteY61" fmla="*/ 84137 h 328613"/>
                <a:gd name="connsiteX62" fmla="*/ 84137 w 330201"/>
                <a:gd name="connsiteY62" fmla="*/ 90487 h 328613"/>
                <a:gd name="connsiteX63" fmla="*/ 84137 w 330201"/>
                <a:gd name="connsiteY63" fmla="*/ 80962 h 328613"/>
                <a:gd name="connsiteX64" fmla="*/ 82550 w 330201"/>
                <a:gd name="connsiteY64" fmla="*/ 76200 h 328613"/>
                <a:gd name="connsiteX65" fmla="*/ 222539 w 330201"/>
                <a:gd name="connsiteY65" fmla="*/ 63500 h 328613"/>
                <a:gd name="connsiteX66" fmla="*/ 251114 w 330201"/>
                <a:gd name="connsiteY66" fmla="*/ 89793 h 328613"/>
                <a:gd name="connsiteX67" fmla="*/ 229033 w 330201"/>
                <a:gd name="connsiteY67" fmla="*/ 125289 h 328613"/>
                <a:gd name="connsiteX68" fmla="*/ 221240 w 330201"/>
                <a:gd name="connsiteY68" fmla="*/ 131862 h 328613"/>
                <a:gd name="connsiteX69" fmla="*/ 252413 w 330201"/>
                <a:gd name="connsiteY69" fmla="*/ 131862 h 328613"/>
                <a:gd name="connsiteX70" fmla="*/ 252413 w 330201"/>
                <a:gd name="connsiteY70" fmla="*/ 147638 h 328613"/>
                <a:gd name="connsiteX71" fmla="*/ 195263 w 330201"/>
                <a:gd name="connsiteY71" fmla="*/ 147638 h 328613"/>
                <a:gd name="connsiteX72" fmla="*/ 195263 w 330201"/>
                <a:gd name="connsiteY72" fmla="*/ 135806 h 328613"/>
                <a:gd name="connsiteX73" fmla="*/ 205654 w 330201"/>
                <a:gd name="connsiteY73" fmla="*/ 126603 h 328613"/>
                <a:gd name="connsiteX74" fmla="*/ 231631 w 330201"/>
                <a:gd name="connsiteY74" fmla="*/ 91108 h 328613"/>
                <a:gd name="connsiteX75" fmla="*/ 218642 w 330201"/>
                <a:gd name="connsiteY75" fmla="*/ 79276 h 328613"/>
                <a:gd name="connsiteX76" fmla="*/ 201757 w 330201"/>
                <a:gd name="connsiteY76" fmla="*/ 85849 h 328613"/>
                <a:gd name="connsiteX77" fmla="*/ 200458 w 330201"/>
                <a:gd name="connsiteY77" fmla="*/ 85849 h 328613"/>
                <a:gd name="connsiteX78" fmla="*/ 195263 w 330201"/>
                <a:gd name="connsiteY78" fmla="*/ 72702 h 328613"/>
                <a:gd name="connsiteX79" fmla="*/ 222539 w 330201"/>
                <a:gd name="connsiteY79" fmla="*/ 63500 h 328613"/>
                <a:gd name="connsiteX80" fmla="*/ 22740 w 330201"/>
                <a:gd name="connsiteY80" fmla="*/ 0 h 328613"/>
                <a:gd name="connsiteX81" fmla="*/ 318574 w 330201"/>
                <a:gd name="connsiteY81" fmla="*/ 0 h 328613"/>
                <a:gd name="connsiteX82" fmla="*/ 330201 w 330201"/>
                <a:gd name="connsiteY82" fmla="*/ 11608 h 328613"/>
                <a:gd name="connsiteX83" fmla="*/ 330201 w 330201"/>
                <a:gd name="connsiteY83" fmla="*/ 215405 h 328613"/>
                <a:gd name="connsiteX84" fmla="*/ 322450 w 330201"/>
                <a:gd name="connsiteY84" fmla="*/ 227013 h 328613"/>
                <a:gd name="connsiteX85" fmla="*/ 322450 w 330201"/>
                <a:gd name="connsiteY85" fmla="*/ 225723 h 328613"/>
                <a:gd name="connsiteX86" fmla="*/ 306948 w 330201"/>
                <a:gd name="connsiteY86" fmla="*/ 188317 h 328613"/>
                <a:gd name="connsiteX87" fmla="*/ 306948 w 330201"/>
                <a:gd name="connsiteY87" fmla="*/ 21927 h 328613"/>
                <a:gd name="connsiteX88" fmla="*/ 34366 w 330201"/>
                <a:gd name="connsiteY88" fmla="*/ 21927 h 328613"/>
                <a:gd name="connsiteX89" fmla="*/ 34366 w 330201"/>
                <a:gd name="connsiteY89" fmla="*/ 180578 h 328613"/>
                <a:gd name="connsiteX90" fmla="*/ 11113 w 330201"/>
                <a:gd name="connsiteY90" fmla="*/ 202506 h 328613"/>
                <a:gd name="connsiteX91" fmla="*/ 11113 w 330201"/>
                <a:gd name="connsiteY91" fmla="*/ 11608 h 328613"/>
                <a:gd name="connsiteX92" fmla="*/ 22740 w 330201"/>
                <a:gd name="connsiteY92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1" h="328613">
                  <a:moveTo>
                    <a:pt x="21907" y="269875"/>
                  </a:moveTo>
                  <a:cubicBezTo>
                    <a:pt x="21907" y="269875"/>
                    <a:pt x="21907" y="269875"/>
                    <a:pt x="87630" y="269875"/>
                  </a:cubicBezTo>
                  <a:cubicBezTo>
                    <a:pt x="91496" y="269875"/>
                    <a:pt x="94073" y="271181"/>
                    <a:pt x="96651" y="272486"/>
                  </a:cubicBezTo>
                  <a:cubicBezTo>
                    <a:pt x="103094" y="275096"/>
                    <a:pt x="108249" y="280318"/>
                    <a:pt x="109538" y="286844"/>
                  </a:cubicBezTo>
                  <a:cubicBezTo>
                    <a:pt x="112115" y="277707"/>
                    <a:pt x="121136" y="269875"/>
                    <a:pt x="131445" y="269875"/>
                  </a:cubicBezTo>
                  <a:cubicBezTo>
                    <a:pt x="131445" y="269875"/>
                    <a:pt x="131445" y="269875"/>
                    <a:pt x="197168" y="269875"/>
                  </a:cubicBezTo>
                  <a:cubicBezTo>
                    <a:pt x="201034" y="269875"/>
                    <a:pt x="203611" y="271181"/>
                    <a:pt x="206188" y="272486"/>
                  </a:cubicBezTo>
                  <a:cubicBezTo>
                    <a:pt x="212632" y="275096"/>
                    <a:pt x="216498" y="280318"/>
                    <a:pt x="219075" y="286844"/>
                  </a:cubicBezTo>
                  <a:cubicBezTo>
                    <a:pt x="221653" y="277707"/>
                    <a:pt x="230673" y="269875"/>
                    <a:pt x="240983" y="269875"/>
                  </a:cubicBezTo>
                  <a:cubicBezTo>
                    <a:pt x="240983" y="269875"/>
                    <a:pt x="240983" y="269875"/>
                    <a:pt x="306706" y="269875"/>
                  </a:cubicBezTo>
                  <a:cubicBezTo>
                    <a:pt x="319592" y="269875"/>
                    <a:pt x="328613" y="280318"/>
                    <a:pt x="328613" y="293370"/>
                  </a:cubicBezTo>
                  <a:cubicBezTo>
                    <a:pt x="328613" y="293370"/>
                    <a:pt x="328613" y="293370"/>
                    <a:pt x="328613" y="328613"/>
                  </a:cubicBezTo>
                  <a:cubicBezTo>
                    <a:pt x="328613" y="328613"/>
                    <a:pt x="328613" y="328613"/>
                    <a:pt x="0" y="328613"/>
                  </a:cubicBezTo>
                  <a:cubicBezTo>
                    <a:pt x="0" y="328613"/>
                    <a:pt x="0" y="328613"/>
                    <a:pt x="0" y="293370"/>
                  </a:cubicBezTo>
                  <a:cubicBezTo>
                    <a:pt x="0" y="280318"/>
                    <a:pt x="9021" y="269875"/>
                    <a:pt x="21907" y="269875"/>
                  </a:cubicBezTo>
                  <a:close/>
                  <a:moveTo>
                    <a:pt x="209550" y="204788"/>
                  </a:moveTo>
                  <a:lnTo>
                    <a:pt x="230188" y="204788"/>
                  </a:lnTo>
                  <a:cubicBezTo>
                    <a:pt x="227608" y="211325"/>
                    <a:pt x="225028" y="217862"/>
                    <a:pt x="225028" y="225706"/>
                  </a:cubicBezTo>
                  <a:cubicBezTo>
                    <a:pt x="225028" y="225706"/>
                    <a:pt x="225028" y="227013"/>
                    <a:pt x="225028" y="227013"/>
                  </a:cubicBezTo>
                  <a:cubicBezTo>
                    <a:pt x="225028" y="227013"/>
                    <a:pt x="225028" y="227013"/>
                    <a:pt x="213420" y="227013"/>
                  </a:cubicBezTo>
                  <a:cubicBezTo>
                    <a:pt x="213420" y="227013"/>
                    <a:pt x="213420" y="225706"/>
                    <a:pt x="213420" y="225706"/>
                  </a:cubicBezTo>
                  <a:cubicBezTo>
                    <a:pt x="213420" y="217862"/>
                    <a:pt x="212130" y="211325"/>
                    <a:pt x="209550" y="204788"/>
                  </a:cubicBezTo>
                  <a:close/>
                  <a:moveTo>
                    <a:pt x="98425" y="204788"/>
                  </a:moveTo>
                  <a:lnTo>
                    <a:pt x="119063" y="204788"/>
                  </a:lnTo>
                  <a:cubicBezTo>
                    <a:pt x="116483" y="211325"/>
                    <a:pt x="115193" y="217862"/>
                    <a:pt x="115193" y="225706"/>
                  </a:cubicBezTo>
                  <a:cubicBezTo>
                    <a:pt x="115193" y="225706"/>
                    <a:pt x="115193" y="227013"/>
                    <a:pt x="115193" y="227013"/>
                  </a:cubicBezTo>
                  <a:cubicBezTo>
                    <a:pt x="115193" y="227013"/>
                    <a:pt x="115193" y="227013"/>
                    <a:pt x="103584" y="227013"/>
                  </a:cubicBezTo>
                  <a:cubicBezTo>
                    <a:pt x="103584" y="227013"/>
                    <a:pt x="103584" y="225706"/>
                    <a:pt x="103584" y="225706"/>
                  </a:cubicBezTo>
                  <a:cubicBezTo>
                    <a:pt x="103584" y="217862"/>
                    <a:pt x="101005" y="211325"/>
                    <a:pt x="98425" y="204788"/>
                  </a:cubicBezTo>
                  <a:close/>
                  <a:moveTo>
                    <a:pt x="274638" y="193675"/>
                  </a:moveTo>
                  <a:cubicBezTo>
                    <a:pt x="292173" y="193675"/>
                    <a:pt x="306388" y="207890"/>
                    <a:pt x="306388" y="225425"/>
                  </a:cubicBezTo>
                  <a:cubicBezTo>
                    <a:pt x="306388" y="242960"/>
                    <a:pt x="292173" y="257175"/>
                    <a:pt x="274638" y="257175"/>
                  </a:cubicBezTo>
                  <a:cubicBezTo>
                    <a:pt x="257103" y="257175"/>
                    <a:pt x="242888" y="242960"/>
                    <a:pt x="242888" y="225425"/>
                  </a:cubicBezTo>
                  <a:cubicBezTo>
                    <a:pt x="242888" y="207890"/>
                    <a:pt x="257103" y="193675"/>
                    <a:pt x="274638" y="193675"/>
                  </a:cubicBezTo>
                  <a:close/>
                  <a:moveTo>
                    <a:pt x="164307" y="193675"/>
                  </a:moveTo>
                  <a:cubicBezTo>
                    <a:pt x="181404" y="193675"/>
                    <a:pt x="195264" y="207890"/>
                    <a:pt x="195264" y="225425"/>
                  </a:cubicBezTo>
                  <a:cubicBezTo>
                    <a:pt x="195264" y="242960"/>
                    <a:pt x="181404" y="257175"/>
                    <a:pt x="164307" y="257175"/>
                  </a:cubicBezTo>
                  <a:cubicBezTo>
                    <a:pt x="147210" y="257175"/>
                    <a:pt x="133350" y="242960"/>
                    <a:pt x="133350" y="225425"/>
                  </a:cubicBezTo>
                  <a:cubicBezTo>
                    <a:pt x="133350" y="207890"/>
                    <a:pt x="147210" y="193675"/>
                    <a:pt x="164307" y="193675"/>
                  </a:cubicBezTo>
                  <a:close/>
                  <a:moveTo>
                    <a:pt x="53975" y="193675"/>
                  </a:moveTo>
                  <a:cubicBezTo>
                    <a:pt x="71510" y="193675"/>
                    <a:pt x="85725" y="207890"/>
                    <a:pt x="85725" y="225425"/>
                  </a:cubicBezTo>
                  <a:cubicBezTo>
                    <a:pt x="85725" y="242960"/>
                    <a:pt x="71510" y="257175"/>
                    <a:pt x="53975" y="257175"/>
                  </a:cubicBezTo>
                  <a:cubicBezTo>
                    <a:pt x="36440" y="257175"/>
                    <a:pt x="22225" y="242960"/>
                    <a:pt x="22225" y="225425"/>
                  </a:cubicBezTo>
                  <a:cubicBezTo>
                    <a:pt x="22225" y="207890"/>
                    <a:pt x="36440" y="193675"/>
                    <a:pt x="53975" y="193675"/>
                  </a:cubicBezTo>
                  <a:close/>
                  <a:moveTo>
                    <a:pt x="155575" y="80963"/>
                  </a:moveTo>
                  <a:lnTo>
                    <a:pt x="168275" y="80963"/>
                  </a:lnTo>
                  <a:lnTo>
                    <a:pt x="168275" y="107950"/>
                  </a:lnTo>
                  <a:lnTo>
                    <a:pt x="195263" y="107950"/>
                  </a:lnTo>
                  <a:lnTo>
                    <a:pt x="195263" y="119063"/>
                  </a:lnTo>
                  <a:lnTo>
                    <a:pt x="168275" y="119063"/>
                  </a:lnTo>
                  <a:lnTo>
                    <a:pt x="168275" y="147638"/>
                  </a:lnTo>
                  <a:lnTo>
                    <a:pt x="155575" y="147638"/>
                  </a:lnTo>
                  <a:lnTo>
                    <a:pt x="155575" y="119063"/>
                  </a:lnTo>
                  <a:lnTo>
                    <a:pt x="130175" y="119063"/>
                  </a:lnTo>
                  <a:lnTo>
                    <a:pt x="130175" y="107950"/>
                  </a:lnTo>
                  <a:lnTo>
                    <a:pt x="155575" y="107950"/>
                  </a:lnTo>
                  <a:close/>
                  <a:moveTo>
                    <a:pt x="104775" y="66675"/>
                  </a:moveTo>
                  <a:lnTo>
                    <a:pt x="119063" y="66675"/>
                  </a:lnTo>
                  <a:lnTo>
                    <a:pt x="119063" y="147638"/>
                  </a:lnTo>
                  <a:lnTo>
                    <a:pt x="101600" y="147638"/>
                  </a:lnTo>
                  <a:lnTo>
                    <a:pt x="101600" y="84137"/>
                  </a:lnTo>
                  <a:lnTo>
                    <a:pt x="100013" y="84137"/>
                  </a:lnTo>
                  <a:lnTo>
                    <a:pt x="84137" y="90487"/>
                  </a:lnTo>
                  <a:lnTo>
                    <a:pt x="84137" y="80962"/>
                  </a:lnTo>
                  <a:lnTo>
                    <a:pt x="82550" y="76200"/>
                  </a:lnTo>
                  <a:close/>
                  <a:moveTo>
                    <a:pt x="222539" y="63500"/>
                  </a:moveTo>
                  <a:cubicBezTo>
                    <a:pt x="240723" y="63500"/>
                    <a:pt x="251114" y="75332"/>
                    <a:pt x="251114" y="89793"/>
                  </a:cubicBezTo>
                  <a:cubicBezTo>
                    <a:pt x="251114" y="102939"/>
                    <a:pt x="240723" y="114771"/>
                    <a:pt x="229033" y="125289"/>
                  </a:cubicBezTo>
                  <a:cubicBezTo>
                    <a:pt x="229033" y="125289"/>
                    <a:pt x="229033" y="125289"/>
                    <a:pt x="221240" y="131862"/>
                  </a:cubicBezTo>
                  <a:cubicBezTo>
                    <a:pt x="221240" y="131862"/>
                    <a:pt x="221240" y="131862"/>
                    <a:pt x="252413" y="131862"/>
                  </a:cubicBezTo>
                  <a:cubicBezTo>
                    <a:pt x="252413" y="131862"/>
                    <a:pt x="252413" y="131862"/>
                    <a:pt x="252413" y="147638"/>
                  </a:cubicBezTo>
                  <a:cubicBezTo>
                    <a:pt x="252413" y="147638"/>
                    <a:pt x="252413" y="147638"/>
                    <a:pt x="195263" y="147638"/>
                  </a:cubicBezTo>
                  <a:cubicBezTo>
                    <a:pt x="195263" y="147638"/>
                    <a:pt x="195263" y="147638"/>
                    <a:pt x="195263" y="135806"/>
                  </a:cubicBezTo>
                  <a:cubicBezTo>
                    <a:pt x="195263" y="135806"/>
                    <a:pt x="195263" y="135806"/>
                    <a:pt x="205654" y="126603"/>
                  </a:cubicBezTo>
                  <a:cubicBezTo>
                    <a:pt x="222539" y="110827"/>
                    <a:pt x="231631" y="101625"/>
                    <a:pt x="231631" y="91108"/>
                  </a:cubicBezTo>
                  <a:cubicBezTo>
                    <a:pt x="231631" y="84534"/>
                    <a:pt x="227735" y="79276"/>
                    <a:pt x="218642" y="79276"/>
                  </a:cubicBezTo>
                  <a:cubicBezTo>
                    <a:pt x="210849" y="79276"/>
                    <a:pt x="205654" y="83220"/>
                    <a:pt x="201757" y="85849"/>
                  </a:cubicBezTo>
                  <a:cubicBezTo>
                    <a:pt x="201757" y="85849"/>
                    <a:pt x="201757" y="85849"/>
                    <a:pt x="200458" y="85849"/>
                  </a:cubicBezTo>
                  <a:cubicBezTo>
                    <a:pt x="200458" y="85849"/>
                    <a:pt x="200458" y="85849"/>
                    <a:pt x="195263" y="72702"/>
                  </a:cubicBezTo>
                  <a:cubicBezTo>
                    <a:pt x="201757" y="67444"/>
                    <a:pt x="210849" y="63500"/>
                    <a:pt x="222539" y="63500"/>
                  </a:cubicBezTo>
                  <a:close/>
                  <a:moveTo>
                    <a:pt x="22740" y="0"/>
                  </a:moveTo>
                  <a:cubicBezTo>
                    <a:pt x="22740" y="0"/>
                    <a:pt x="22740" y="0"/>
                    <a:pt x="318574" y="0"/>
                  </a:cubicBezTo>
                  <a:cubicBezTo>
                    <a:pt x="325034" y="0"/>
                    <a:pt x="330201" y="5159"/>
                    <a:pt x="330201" y="11608"/>
                  </a:cubicBezTo>
                  <a:cubicBezTo>
                    <a:pt x="330201" y="11608"/>
                    <a:pt x="330201" y="11608"/>
                    <a:pt x="330201" y="215405"/>
                  </a:cubicBezTo>
                  <a:cubicBezTo>
                    <a:pt x="330201" y="220564"/>
                    <a:pt x="327617" y="224434"/>
                    <a:pt x="322450" y="227013"/>
                  </a:cubicBezTo>
                  <a:cubicBezTo>
                    <a:pt x="322450" y="225723"/>
                    <a:pt x="322450" y="225723"/>
                    <a:pt x="322450" y="225723"/>
                  </a:cubicBezTo>
                  <a:cubicBezTo>
                    <a:pt x="322450" y="210245"/>
                    <a:pt x="315991" y="197347"/>
                    <a:pt x="306948" y="188317"/>
                  </a:cubicBezTo>
                  <a:cubicBezTo>
                    <a:pt x="306948" y="188317"/>
                    <a:pt x="306948" y="188317"/>
                    <a:pt x="306948" y="21927"/>
                  </a:cubicBezTo>
                  <a:cubicBezTo>
                    <a:pt x="306948" y="21927"/>
                    <a:pt x="306948" y="21927"/>
                    <a:pt x="34366" y="21927"/>
                  </a:cubicBezTo>
                  <a:cubicBezTo>
                    <a:pt x="34366" y="21927"/>
                    <a:pt x="34366" y="21927"/>
                    <a:pt x="34366" y="180578"/>
                  </a:cubicBezTo>
                  <a:cubicBezTo>
                    <a:pt x="24031" y="185738"/>
                    <a:pt x="16280" y="193477"/>
                    <a:pt x="11113" y="202506"/>
                  </a:cubicBezTo>
                  <a:cubicBezTo>
                    <a:pt x="11113" y="202506"/>
                    <a:pt x="11113" y="202506"/>
                    <a:pt x="11113" y="11608"/>
                  </a:cubicBezTo>
                  <a:cubicBezTo>
                    <a:pt x="11113" y="5159"/>
                    <a:pt x="16280" y="0"/>
                    <a:pt x="2274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ṧ1ïḍé">
              <a:extLst>
                <a:ext uri="{FF2B5EF4-FFF2-40B4-BE49-F238E27FC236}">
                  <a16:creationId xmlns:a16="http://schemas.microsoft.com/office/drawing/2014/main" id="{350A8CD8-A48D-4C3D-A39D-9B281366547B}"/>
                </a:ext>
              </a:extLst>
            </p:cNvPr>
            <p:cNvSpPr/>
            <p:nvPr/>
          </p:nvSpPr>
          <p:spPr>
            <a:xfrm>
              <a:off x="7995573" y="1976589"/>
              <a:ext cx="523875" cy="521355"/>
            </a:xfrm>
            <a:custGeom>
              <a:avLst/>
              <a:gdLst>
                <a:gd name="connsiteX0" fmla="*/ 21907 w 330201"/>
                <a:gd name="connsiteY0" fmla="*/ 269875 h 328613"/>
                <a:gd name="connsiteX1" fmla="*/ 87630 w 330201"/>
                <a:gd name="connsiteY1" fmla="*/ 269875 h 328613"/>
                <a:gd name="connsiteX2" fmla="*/ 96651 w 330201"/>
                <a:gd name="connsiteY2" fmla="*/ 272486 h 328613"/>
                <a:gd name="connsiteX3" fmla="*/ 109538 w 330201"/>
                <a:gd name="connsiteY3" fmla="*/ 286844 h 328613"/>
                <a:gd name="connsiteX4" fmla="*/ 131445 w 330201"/>
                <a:gd name="connsiteY4" fmla="*/ 269875 h 328613"/>
                <a:gd name="connsiteX5" fmla="*/ 197168 w 330201"/>
                <a:gd name="connsiteY5" fmla="*/ 269875 h 328613"/>
                <a:gd name="connsiteX6" fmla="*/ 206188 w 330201"/>
                <a:gd name="connsiteY6" fmla="*/ 272486 h 328613"/>
                <a:gd name="connsiteX7" fmla="*/ 219075 w 330201"/>
                <a:gd name="connsiteY7" fmla="*/ 286844 h 328613"/>
                <a:gd name="connsiteX8" fmla="*/ 240983 w 330201"/>
                <a:gd name="connsiteY8" fmla="*/ 269875 h 328613"/>
                <a:gd name="connsiteX9" fmla="*/ 306706 w 330201"/>
                <a:gd name="connsiteY9" fmla="*/ 269875 h 328613"/>
                <a:gd name="connsiteX10" fmla="*/ 328613 w 330201"/>
                <a:gd name="connsiteY10" fmla="*/ 293370 h 328613"/>
                <a:gd name="connsiteX11" fmla="*/ 328613 w 330201"/>
                <a:gd name="connsiteY11" fmla="*/ 328613 h 328613"/>
                <a:gd name="connsiteX12" fmla="*/ 0 w 330201"/>
                <a:gd name="connsiteY12" fmla="*/ 328613 h 328613"/>
                <a:gd name="connsiteX13" fmla="*/ 0 w 330201"/>
                <a:gd name="connsiteY13" fmla="*/ 293370 h 328613"/>
                <a:gd name="connsiteX14" fmla="*/ 21907 w 330201"/>
                <a:gd name="connsiteY14" fmla="*/ 269875 h 328613"/>
                <a:gd name="connsiteX15" fmla="*/ 209550 w 330201"/>
                <a:gd name="connsiteY15" fmla="*/ 204788 h 328613"/>
                <a:gd name="connsiteX16" fmla="*/ 230188 w 330201"/>
                <a:gd name="connsiteY16" fmla="*/ 204788 h 328613"/>
                <a:gd name="connsiteX17" fmla="*/ 225028 w 330201"/>
                <a:gd name="connsiteY17" fmla="*/ 225706 h 328613"/>
                <a:gd name="connsiteX18" fmla="*/ 225028 w 330201"/>
                <a:gd name="connsiteY18" fmla="*/ 227013 h 328613"/>
                <a:gd name="connsiteX19" fmla="*/ 213420 w 330201"/>
                <a:gd name="connsiteY19" fmla="*/ 227013 h 328613"/>
                <a:gd name="connsiteX20" fmla="*/ 213420 w 330201"/>
                <a:gd name="connsiteY20" fmla="*/ 225706 h 328613"/>
                <a:gd name="connsiteX21" fmla="*/ 209550 w 330201"/>
                <a:gd name="connsiteY21" fmla="*/ 204788 h 328613"/>
                <a:gd name="connsiteX22" fmla="*/ 98425 w 330201"/>
                <a:gd name="connsiteY22" fmla="*/ 204788 h 328613"/>
                <a:gd name="connsiteX23" fmla="*/ 119063 w 330201"/>
                <a:gd name="connsiteY23" fmla="*/ 204788 h 328613"/>
                <a:gd name="connsiteX24" fmla="*/ 115193 w 330201"/>
                <a:gd name="connsiteY24" fmla="*/ 225706 h 328613"/>
                <a:gd name="connsiteX25" fmla="*/ 115193 w 330201"/>
                <a:gd name="connsiteY25" fmla="*/ 227013 h 328613"/>
                <a:gd name="connsiteX26" fmla="*/ 103584 w 330201"/>
                <a:gd name="connsiteY26" fmla="*/ 227013 h 328613"/>
                <a:gd name="connsiteX27" fmla="*/ 103584 w 330201"/>
                <a:gd name="connsiteY27" fmla="*/ 225706 h 328613"/>
                <a:gd name="connsiteX28" fmla="*/ 98425 w 330201"/>
                <a:gd name="connsiteY28" fmla="*/ 204788 h 328613"/>
                <a:gd name="connsiteX29" fmla="*/ 274638 w 330201"/>
                <a:gd name="connsiteY29" fmla="*/ 193675 h 328613"/>
                <a:gd name="connsiteX30" fmla="*/ 306388 w 330201"/>
                <a:gd name="connsiteY30" fmla="*/ 225425 h 328613"/>
                <a:gd name="connsiteX31" fmla="*/ 274638 w 330201"/>
                <a:gd name="connsiteY31" fmla="*/ 257175 h 328613"/>
                <a:gd name="connsiteX32" fmla="*/ 242888 w 330201"/>
                <a:gd name="connsiteY32" fmla="*/ 225425 h 328613"/>
                <a:gd name="connsiteX33" fmla="*/ 274638 w 330201"/>
                <a:gd name="connsiteY33" fmla="*/ 193675 h 328613"/>
                <a:gd name="connsiteX34" fmla="*/ 164307 w 330201"/>
                <a:gd name="connsiteY34" fmla="*/ 193675 h 328613"/>
                <a:gd name="connsiteX35" fmla="*/ 195264 w 330201"/>
                <a:gd name="connsiteY35" fmla="*/ 225425 h 328613"/>
                <a:gd name="connsiteX36" fmla="*/ 164307 w 330201"/>
                <a:gd name="connsiteY36" fmla="*/ 257175 h 328613"/>
                <a:gd name="connsiteX37" fmla="*/ 133350 w 330201"/>
                <a:gd name="connsiteY37" fmla="*/ 225425 h 328613"/>
                <a:gd name="connsiteX38" fmla="*/ 164307 w 330201"/>
                <a:gd name="connsiteY38" fmla="*/ 193675 h 328613"/>
                <a:gd name="connsiteX39" fmla="*/ 53975 w 330201"/>
                <a:gd name="connsiteY39" fmla="*/ 193675 h 328613"/>
                <a:gd name="connsiteX40" fmla="*/ 85725 w 330201"/>
                <a:gd name="connsiteY40" fmla="*/ 225425 h 328613"/>
                <a:gd name="connsiteX41" fmla="*/ 53975 w 330201"/>
                <a:gd name="connsiteY41" fmla="*/ 257175 h 328613"/>
                <a:gd name="connsiteX42" fmla="*/ 22225 w 330201"/>
                <a:gd name="connsiteY42" fmla="*/ 225425 h 328613"/>
                <a:gd name="connsiteX43" fmla="*/ 53975 w 330201"/>
                <a:gd name="connsiteY43" fmla="*/ 193675 h 328613"/>
                <a:gd name="connsiteX44" fmla="*/ 155575 w 330201"/>
                <a:gd name="connsiteY44" fmla="*/ 80963 h 328613"/>
                <a:gd name="connsiteX45" fmla="*/ 168275 w 330201"/>
                <a:gd name="connsiteY45" fmla="*/ 80963 h 328613"/>
                <a:gd name="connsiteX46" fmla="*/ 168275 w 330201"/>
                <a:gd name="connsiteY46" fmla="*/ 107950 h 328613"/>
                <a:gd name="connsiteX47" fmla="*/ 195263 w 330201"/>
                <a:gd name="connsiteY47" fmla="*/ 107950 h 328613"/>
                <a:gd name="connsiteX48" fmla="*/ 195263 w 330201"/>
                <a:gd name="connsiteY48" fmla="*/ 119063 h 328613"/>
                <a:gd name="connsiteX49" fmla="*/ 168275 w 330201"/>
                <a:gd name="connsiteY49" fmla="*/ 119063 h 328613"/>
                <a:gd name="connsiteX50" fmla="*/ 168275 w 330201"/>
                <a:gd name="connsiteY50" fmla="*/ 147638 h 328613"/>
                <a:gd name="connsiteX51" fmla="*/ 155575 w 330201"/>
                <a:gd name="connsiteY51" fmla="*/ 147638 h 328613"/>
                <a:gd name="connsiteX52" fmla="*/ 155575 w 330201"/>
                <a:gd name="connsiteY52" fmla="*/ 119063 h 328613"/>
                <a:gd name="connsiteX53" fmla="*/ 130175 w 330201"/>
                <a:gd name="connsiteY53" fmla="*/ 119063 h 328613"/>
                <a:gd name="connsiteX54" fmla="*/ 130175 w 330201"/>
                <a:gd name="connsiteY54" fmla="*/ 107950 h 328613"/>
                <a:gd name="connsiteX55" fmla="*/ 155575 w 330201"/>
                <a:gd name="connsiteY55" fmla="*/ 107950 h 328613"/>
                <a:gd name="connsiteX56" fmla="*/ 104775 w 330201"/>
                <a:gd name="connsiteY56" fmla="*/ 66675 h 328613"/>
                <a:gd name="connsiteX57" fmla="*/ 119063 w 330201"/>
                <a:gd name="connsiteY57" fmla="*/ 66675 h 328613"/>
                <a:gd name="connsiteX58" fmla="*/ 119063 w 330201"/>
                <a:gd name="connsiteY58" fmla="*/ 147638 h 328613"/>
                <a:gd name="connsiteX59" fmla="*/ 101600 w 330201"/>
                <a:gd name="connsiteY59" fmla="*/ 147638 h 328613"/>
                <a:gd name="connsiteX60" fmla="*/ 101600 w 330201"/>
                <a:gd name="connsiteY60" fmla="*/ 84137 h 328613"/>
                <a:gd name="connsiteX61" fmla="*/ 100013 w 330201"/>
                <a:gd name="connsiteY61" fmla="*/ 84137 h 328613"/>
                <a:gd name="connsiteX62" fmla="*/ 84137 w 330201"/>
                <a:gd name="connsiteY62" fmla="*/ 90487 h 328613"/>
                <a:gd name="connsiteX63" fmla="*/ 84137 w 330201"/>
                <a:gd name="connsiteY63" fmla="*/ 80962 h 328613"/>
                <a:gd name="connsiteX64" fmla="*/ 82550 w 330201"/>
                <a:gd name="connsiteY64" fmla="*/ 76200 h 328613"/>
                <a:gd name="connsiteX65" fmla="*/ 222539 w 330201"/>
                <a:gd name="connsiteY65" fmla="*/ 63500 h 328613"/>
                <a:gd name="connsiteX66" fmla="*/ 251114 w 330201"/>
                <a:gd name="connsiteY66" fmla="*/ 89793 h 328613"/>
                <a:gd name="connsiteX67" fmla="*/ 229033 w 330201"/>
                <a:gd name="connsiteY67" fmla="*/ 125289 h 328613"/>
                <a:gd name="connsiteX68" fmla="*/ 221240 w 330201"/>
                <a:gd name="connsiteY68" fmla="*/ 131862 h 328613"/>
                <a:gd name="connsiteX69" fmla="*/ 252413 w 330201"/>
                <a:gd name="connsiteY69" fmla="*/ 131862 h 328613"/>
                <a:gd name="connsiteX70" fmla="*/ 252413 w 330201"/>
                <a:gd name="connsiteY70" fmla="*/ 147638 h 328613"/>
                <a:gd name="connsiteX71" fmla="*/ 195263 w 330201"/>
                <a:gd name="connsiteY71" fmla="*/ 147638 h 328613"/>
                <a:gd name="connsiteX72" fmla="*/ 195263 w 330201"/>
                <a:gd name="connsiteY72" fmla="*/ 135806 h 328613"/>
                <a:gd name="connsiteX73" fmla="*/ 205654 w 330201"/>
                <a:gd name="connsiteY73" fmla="*/ 126603 h 328613"/>
                <a:gd name="connsiteX74" fmla="*/ 231631 w 330201"/>
                <a:gd name="connsiteY74" fmla="*/ 91108 h 328613"/>
                <a:gd name="connsiteX75" fmla="*/ 218642 w 330201"/>
                <a:gd name="connsiteY75" fmla="*/ 79276 h 328613"/>
                <a:gd name="connsiteX76" fmla="*/ 201757 w 330201"/>
                <a:gd name="connsiteY76" fmla="*/ 85849 h 328613"/>
                <a:gd name="connsiteX77" fmla="*/ 200458 w 330201"/>
                <a:gd name="connsiteY77" fmla="*/ 85849 h 328613"/>
                <a:gd name="connsiteX78" fmla="*/ 195263 w 330201"/>
                <a:gd name="connsiteY78" fmla="*/ 72702 h 328613"/>
                <a:gd name="connsiteX79" fmla="*/ 222539 w 330201"/>
                <a:gd name="connsiteY79" fmla="*/ 63500 h 328613"/>
                <a:gd name="connsiteX80" fmla="*/ 22740 w 330201"/>
                <a:gd name="connsiteY80" fmla="*/ 0 h 328613"/>
                <a:gd name="connsiteX81" fmla="*/ 318574 w 330201"/>
                <a:gd name="connsiteY81" fmla="*/ 0 h 328613"/>
                <a:gd name="connsiteX82" fmla="*/ 330201 w 330201"/>
                <a:gd name="connsiteY82" fmla="*/ 11608 h 328613"/>
                <a:gd name="connsiteX83" fmla="*/ 330201 w 330201"/>
                <a:gd name="connsiteY83" fmla="*/ 215405 h 328613"/>
                <a:gd name="connsiteX84" fmla="*/ 322450 w 330201"/>
                <a:gd name="connsiteY84" fmla="*/ 227013 h 328613"/>
                <a:gd name="connsiteX85" fmla="*/ 322450 w 330201"/>
                <a:gd name="connsiteY85" fmla="*/ 225723 h 328613"/>
                <a:gd name="connsiteX86" fmla="*/ 306948 w 330201"/>
                <a:gd name="connsiteY86" fmla="*/ 188317 h 328613"/>
                <a:gd name="connsiteX87" fmla="*/ 306948 w 330201"/>
                <a:gd name="connsiteY87" fmla="*/ 21927 h 328613"/>
                <a:gd name="connsiteX88" fmla="*/ 34366 w 330201"/>
                <a:gd name="connsiteY88" fmla="*/ 21927 h 328613"/>
                <a:gd name="connsiteX89" fmla="*/ 34366 w 330201"/>
                <a:gd name="connsiteY89" fmla="*/ 180578 h 328613"/>
                <a:gd name="connsiteX90" fmla="*/ 11113 w 330201"/>
                <a:gd name="connsiteY90" fmla="*/ 202506 h 328613"/>
                <a:gd name="connsiteX91" fmla="*/ 11113 w 330201"/>
                <a:gd name="connsiteY91" fmla="*/ 11608 h 328613"/>
                <a:gd name="connsiteX92" fmla="*/ 22740 w 330201"/>
                <a:gd name="connsiteY92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1" h="328613">
                  <a:moveTo>
                    <a:pt x="21907" y="269875"/>
                  </a:moveTo>
                  <a:cubicBezTo>
                    <a:pt x="21907" y="269875"/>
                    <a:pt x="21907" y="269875"/>
                    <a:pt x="87630" y="269875"/>
                  </a:cubicBezTo>
                  <a:cubicBezTo>
                    <a:pt x="91496" y="269875"/>
                    <a:pt x="94073" y="271181"/>
                    <a:pt x="96651" y="272486"/>
                  </a:cubicBezTo>
                  <a:cubicBezTo>
                    <a:pt x="103094" y="275096"/>
                    <a:pt x="108249" y="280318"/>
                    <a:pt x="109538" y="286844"/>
                  </a:cubicBezTo>
                  <a:cubicBezTo>
                    <a:pt x="112115" y="277707"/>
                    <a:pt x="121136" y="269875"/>
                    <a:pt x="131445" y="269875"/>
                  </a:cubicBezTo>
                  <a:cubicBezTo>
                    <a:pt x="131445" y="269875"/>
                    <a:pt x="131445" y="269875"/>
                    <a:pt x="197168" y="269875"/>
                  </a:cubicBezTo>
                  <a:cubicBezTo>
                    <a:pt x="201034" y="269875"/>
                    <a:pt x="203611" y="271181"/>
                    <a:pt x="206188" y="272486"/>
                  </a:cubicBezTo>
                  <a:cubicBezTo>
                    <a:pt x="212632" y="275096"/>
                    <a:pt x="216498" y="280318"/>
                    <a:pt x="219075" y="286844"/>
                  </a:cubicBezTo>
                  <a:cubicBezTo>
                    <a:pt x="221653" y="277707"/>
                    <a:pt x="230673" y="269875"/>
                    <a:pt x="240983" y="269875"/>
                  </a:cubicBezTo>
                  <a:cubicBezTo>
                    <a:pt x="240983" y="269875"/>
                    <a:pt x="240983" y="269875"/>
                    <a:pt x="306706" y="269875"/>
                  </a:cubicBezTo>
                  <a:cubicBezTo>
                    <a:pt x="319592" y="269875"/>
                    <a:pt x="328613" y="280318"/>
                    <a:pt x="328613" y="293370"/>
                  </a:cubicBezTo>
                  <a:cubicBezTo>
                    <a:pt x="328613" y="293370"/>
                    <a:pt x="328613" y="293370"/>
                    <a:pt x="328613" y="328613"/>
                  </a:cubicBezTo>
                  <a:cubicBezTo>
                    <a:pt x="328613" y="328613"/>
                    <a:pt x="328613" y="328613"/>
                    <a:pt x="0" y="328613"/>
                  </a:cubicBezTo>
                  <a:cubicBezTo>
                    <a:pt x="0" y="328613"/>
                    <a:pt x="0" y="328613"/>
                    <a:pt x="0" y="293370"/>
                  </a:cubicBezTo>
                  <a:cubicBezTo>
                    <a:pt x="0" y="280318"/>
                    <a:pt x="9021" y="269875"/>
                    <a:pt x="21907" y="269875"/>
                  </a:cubicBezTo>
                  <a:close/>
                  <a:moveTo>
                    <a:pt x="209550" y="204788"/>
                  </a:moveTo>
                  <a:lnTo>
                    <a:pt x="230188" y="204788"/>
                  </a:lnTo>
                  <a:cubicBezTo>
                    <a:pt x="227608" y="211325"/>
                    <a:pt x="225028" y="217862"/>
                    <a:pt x="225028" y="225706"/>
                  </a:cubicBezTo>
                  <a:cubicBezTo>
                    <a:pt x="225028" y="225706"/>
                    <a:pt x="225028" y="227013"/>
                    <a:pt x="225028" y="227013"/>
                  </a:cubicBezTo>
                  <a:cubicBezTo>
                    <a:pt x="225028" y="227013"/>
                    <a:pt x="225028" y="227013"/>
                    <a:pt x="213420" y="227013"/>
                  </a:cubicBezTo>
                  <a:cubicBezTo>
                    <a:pt x="213420" y="227013"/>
                    <a:pt x="213420" y="225706"/>
                    <a:pt x="213420" y="225706"/>
                  </a:cubicBezTo>
                  <a:cubicBezTo>
                    <a:pt x="213420" y="217862"/>
                    <a:pt x="212130" y="211325"/>
                    <a:pt x="209550" y="204788"/>
                  </a:cubicBezTo>
                  <a:close/>
                  <a:moveTo>
                    <a:pt x="98425" y="204788"/>
                  </a:moveTo>
                  <a:lnTo>
                    <a:pt x="119063" y="204788"/>
                  </a:lnTo>
                  <a:cubicBezTo>
                    <a:pt x="116483" y="211325"/>
                    <a:pt x="115193" y="217862"/>
                    <a:pt x="115193" y="225706"/>
                  </a:cubicBezTo>
                  <a:cubicBezTo>
                    <a:pt x="115193" y="225706"/>
                    <a:pt x="115193" y="227013"/>
                    <a:pt x="115193" y="227013"/>
                  </a:cubicBezTo>
                  <a:cubicBezTo>
                    <a:pt x="115193" y="227013"/>
                    <a:pt x="115193" y="227013"/>
                    <a:pt x="103584" y="227013"/>
                  </a:cubicBezTo>
                  <a:cubicBezTo>
                    <a:pt x="103584" y="227013"/>
                    <a:pt x="103584" y="225706"/>
                    <a:pt x="103584" y="225706"/>
                  </a:cubicBezTo>
                  <a:cubicBezTo>
                    <a:pt x="103584" y="217862"/>
                    <a:pt x="101005" y="211325"/>
                    <a:pt x="98425" y="204788"/>
                  </a:cubicBezTo>
                  <a:close/>
                  <a:moveTo>
                    <a:pt x="274638" y="193675"/>
                  </a:moveTo>
                  <a:cubicBezTo>
                    <a:pt x="292173" y="193675"/>
                    <a:pt x="306388" y="207890"/>
                    <a:pt x="306388" y="225425"/>
                  </a:cubicBezTo>
                  <a:cubicBezTo>
                    <a:pt x="306388" y="242960"/>
                    <a:pt x="292173" y="257175"/>
                    <a:pt x="274638" y="257175"/>
                  </a:cubicBezTo>
                  <a:cubicBezTo>
                    <a:pt x="257103" y="257175"/>
                    <a:pt x="242888" y="242960"/>
                    <a:pt x="242888" y="225425"/>
                  </a:cubicBezTo>
                  <a:cubicBezTo>
                    <a:pt x="242888" y="207890"/>
                    <a:pt x="257103" y="193675"/>
                    <a:pt x="274638" y="193675"/>
                  </a:cubicBezTo>
                  <a:close/>
                  <a:moveTo>
                    <a:pt x="164307" y="193675"/>
                  </a:moveTo>
                  <a:cubicBezTo>
                    <a:pt x="181404" y="193675"/>
                    <a:pt x="195264" y="207890"/>
                    <a:pt x="195264" y="225425"/>
                  </a:cubicBezTo>
                  <a:cubicBezTo>
                    <a:pt x="195264" y="242960"/>
                    <a:pt x="181404" y="257175"/>
                    <a:pt x="164307" y="257175"/>
                  </a:cubicBezTo>
                  <a:cubicBezTo>
                    <a:pt x="147210" y="257175"/>
                    <a:pt x="133350" y="242960"/>
                    <a:pt x="133350" y="225425"/>
                  </a:cubicBezTo>
                  <a:cubicBezTo>
                    <a:pt x="133350" y="207890"/>
                    <a:pt x="147210" y="193675"/>
                    <a:pt x="164307" y="193675"/>
                  </a:cubicBezTo>
                  <a:close/>
                  <a:moveTo>
                    <a:pt x="53975" y="193675"/>
                  </a:moveTo>
                  <a:cubicBezTo>
                    <a:pt x="71510" y="193675"/>
                    <a:pt x="85725" y="207890"/>
                    <a:pt x="85725" y="225425"/>
                  </a:cubicBezTo>
                  <a:cubicBezTo>
                    <a:pt x="85725" y="242960"/>
                    <a:pt x="71510" y="257175"/>
                    <a:pt x="53975" y="257175"/>
                  </a:cubicBezTo>
                  <a:cubicBezTo>
                    <a:pt x="36440" y="257175"/>
                    <a:pt x="22225" y="242960"/>
                    <a:pt x="22225" y="225425"/>
                  </a:cubicBezTo>
                  <a:cubicBezTo>
                    <a:pt x="22225" y="207890"/>
                    <a:pt x="36440" y="193675"/>
                    <a:pt x="53975" y="193675"/>
                  </a:cubicBezTo>
                  <a:close/>
                  <a:moveTo>
                    <a:pt x="155575" y="80963"/>
                  </a:moveTo>
                  <a:lnTo>
                    <a:pt x="168275" y="80963"/>
                  </a:lnTo>
                  <a:lnTo>
                    <a:pt x="168275" y="107950"/>
                  </a:lnTo>
                  <a:lnTo>
                    <a:pt x="195263" y="107950"/>
                  </a:lnTo>
                  <a:lnTo>
                    <a:pt x="195263" y="119063"/>
                  </a:lnTo>
                  <a:lnTo>
                    <a:pt x="168275" y="119063"/>
                  </a:lnTo>
                  <a:lnTo>
                    <a:pt x="168275" y="147638"/>
                  </a:lnTo>
                  <a:lnTo>
                    <a:pt x="155575" y="147638"/>
                  </a:lnTo>
                  <a:lnTo>
                    <a:pt x="155575" y="119063"/>
                  </a:lnTo>
                  <a:lnTo>
                    <a:pt x="130175" y="119063"/>
                  </a:lnTo>
                  <a:lnTo>
                    <a:pt x="130175" y="107950"/>
                  </a:lnTo>
                  <a:lnTo>
                    <a:pt x="155575" y="107950"/>
                  </a:lnTo>
                  <a:close/>
                  <a:moveTo>
                    <a:pt x="104775" y="66675"/>
                  </a:moveTo>
                  <a:lnTo>
                    <a:pt x="119063" y="66675"/>
                  </a:lnTo>
                  <a:lnTo>
                    <a:pt x="119063" y="147638"/>
                  </a:lnTo>
                  <a:lnTo>
                    <a:pt x="101600" y="147638"/>
                  </a:lnTo>
                  <a:lnTo>
                    <a:pt x="101600" y="84137"/>
                  </a:lnTo>
                  <a:lnTo>
                    <a:pt x="100013" y="84137"/>
                  </a:lnTo>
                  <a:lnTo>
                    <a:pt x="84137" y="90487"/>
                  </a:lnTo>
                  <a:lnTo>
                    <a:pt x="84137" y="80962"/>
                  </a:lnTo>
                  <a:lnTo>
                    <a:pt x="82550" y="76200"/>
                  </a:lnTo>
                  <a:close/>
                  <a:moveTo>
                    <a:pt x="222539" y="63500"/>
                  </a:moveTo>
                  <a:cubicBezTo>
                    <a:pt x="240723" y="63500"/>
                    <a:pt x="251114" y="75332"/>
                    <a:pt x="251114" y="89793"/>
                  </a:cubicBezTo>
                  <a:cubicBezTo>
                    <a:pt x="251114" y="102939"/>
                    <a:pt x="240723" y="114771"/>
                    <a:pt x="229033" y="125289"/>
                  </a:cubicBezTo>
                  <a:cubicBezTo>
                    <a:pt x="229033" y="125289"/>
                    <a:pt x="229033" y="125289"/>
                    <a:pt x="221240" y="131862"/>
                  </a:cubicBezTo>
                  <a:cubicBezTo>
                    <a:pt x="221240" y="131862"/>
                    <a:pt x="221240" y="131862"/>
                    <a:pt x="252413" y="131862"/>
                  </a:cubicBezTo>
                  <a:cubicBezTo>
                    <a:pt x="252413" y="131862"/>
                    <a:pt x="252413" y="131862"/>
                    <a:pt x="252413" y="147638"/>
                  </a:cubicBezTo>
                  <a:cubicBezTo>
                    <a:pt x="252413" y="147638"/>
                    <a:pt x="252413" y="147638"/>
                    <a:pt x="195263" y="147638"/>
                  </a:cubicBezTo>
                  <a:cubicBezTo>
                    <a:pt x="195263" y="147638"/>
                    <a:pt x="195263" y="147638"/>
                    <a:pt x="195263" y="135806"/>
                  </a:cubicBezTo>
                  <a:cubicBezTo>
                    <a:pt x="195263" y="135806"/>
                    <a:pt x="195263" y="135806"/>
                    <a:pt x="205654" y="126603"/>
                  </a:cubicBezTo>
                  <a:cubicBezTo>
                    <a:pt x="222539" y="110827"/>
                    <a:pt x="231631" y="101625"/>
                    <a:pt x="231631" y="91108"/>
                  </a:cubicBezTo>
                  <a:cubicBezTo>
                    <a:pt x="231631" y="84534"/>
                    <a:pt x="227735" y="79276"/>
                    <a:pt x="218642" y="79276"/>
                  </a:cubicBezTo>
                  <a:cubicBezTo>
                    <a:pt x="210849" y="79276"/>
                    <a:pt x="205654" y="83220"/>
                    <a:pt x="201757" y="85849"/>
                  </a:cubicBezTo>
                  <a:cubicBezTo>
                    <a:pt x="201757" y="85849"/>
                    <a:pt x="201757" y="85849"/>
                    <a:pt x="200458" y="85849"/>
                  </a:cubicBezTo>
                  <a:cubicBezTo>
                    <a:pt x="200458" y="85849"/>
                    <a:pt x="200458" y="85849"/>
                    <a:pt x="195263" y="72702"/>
                  </a:cubicBezTo>
                  <a:cubicBezTo>
                    <a:pt x="201757" y="67444"/>
                    <a:pt x="210849" y="63500"/>
                    <a:pt x="222539" y="63500"/>
                  </a:cubicBezTo>
                  <a:close/>
                  <a:moveTo>
                    <a:pt x="22740" y="0"/>
                  </a:moveTo>
                  <a:cubicBezTo>
                    <a:pt x="22740" y="0"/>
                    <a:pt x="22740" y="0"/>
                    <a:pt x="318574" y="0"/>
                  </a:cubicBezTo>
                  <a:cubicBezTo>
                    <a:pt x="325034" y="0"/>
                    <a:pt x="330201" y="5159"/>
                    <a:pt x="330201" y="11608"/>
                  </a:cubicBezTo>
                  <a:cubicBezTo>
                    <a:pt x="330201" y="11608"/>
                    <a:pt x="330201" y="11608"/>
                    <a:pt x="330201" y="215405"/>
                  </a:cubicBezTo>
                  <a:cubicBezTo>
                    <a:pt x="330201" y="220564"/>
                    <a:pt x="327617" y="224434"/>
                    <a:pt x="322450" y="227013"/>
                  </a:cubicBezTo>
                  <a:cubicBezTo>
                    <a:pt x="322450" y="225723"/>
                    <a:pt x="322450" y="225723"/>
                    <a:pt x="322450" y="225723"/>
                  </a:cubicBezTo>
                  <a:cubicBezTo>
                    <a:pt x="322450" y="210245"/>
                    <a:pt x="315991" y="197347"/>
                    <a:pt x="306948" y="188317"/>
                  </a:cubicBezTo>
                  <a:cubicBezTo>
                    <a:pt x="306948" y="188317"/>
                    <a:pt x="306948" y="188317"/>
                    <a:pt x="306948" y="21927"/>
                  </a:cubicBezTo>
                  <a:cubicBezTo>
                    <a:pt x="306948" y="21927"/>
                    <a:pt x="306948" y="21927"/>
                    <a:pt x="34366" y="21927"/>
                  </a:cubicBezTo>
                  <a:cubicBezTo>
                    <a:pt x="34366" y="21927"/>
                    <a:pt x="34366" y="21927"/>
                    <a:pt x="34366" y="180578"/>
                  </a:cubicBezTo>
                  <a:cubicBezTo>
                    <a:pt x="24031" y="185738"/>
                    <a:pt x="16280" y="193477"/>
                    <a:pt x="11113" y="202506"/>
                  </a:cubicBezTo>
                  <a:cubicBezTo>
                    <a:pt x="11113" y="202506"/>
                    <a:pt x="11113" y="202506"/>
                    <a:pt x="11113" y="11608"/>
                  </a:cubicBezTo>
                  <a:cubicBezTo>
                    <a:pt x="11113" y="5159"/>
                    <a:pt x="16280" y="0"/>
                    <a:pt x="2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ïṧļîďé">
              <a:extLst>
                <a:ext uri="{FF2B5EF4-FFF2-40B4-BE49-F238E27FC236}">
                  <a16:creationId xmlns:a16="http://schemas.microsoft.com/office/drawing/2014/main" id="{EA5E29B4-7463-4B7A-AC24-4461F528402C}"/>
                </a:ext>
              </a:extLst>
            </p:cNvPr>
            <p:cNvSpPr/>
            <p:nvPr/>
          </p:nvSpPr>
          <p:spPr>
            <a:xfrm>
              <a:off x="10149394" y="1976589"/>
              <a:ext cx="523875" cy="521355"/>
            </a:xfrm>
            <a:custGeom>
              <a:avLst/>
              <a:gdLst>
                <a:gd name="connsiteX0" fmla="*/ 21907 w 330201"/>
                <a:gd name="connsiteY0" fmla="*/ 269875 h 328613"/>
                <a:gd name="connsiteX1" fmla="*/ 87630 w 330201"/>
                <a:gd name="connsiteY1" fmla="*/ 269875 h 328613"/>
                <a:gd name="connsiteX2" fmla="*/ 96651 w 330201"/>
                <a:gd name="connsiteY2" fmla="*/ 272486 h 328613"/>
                <a:gd name="connsiteX3" fmla="*/ 109538 w 330201"/>
                <a:gd name="connsiteY3" fmla="*/ 286844 h 328613"/>
                <a:gd name="connsiteX4" fmla="*/ 131445 w 330201"/>
                <a:gd name="connsiteY4" fmla="*/ 269875 h 328613"/>
                <a:gd name="connsiteX5" fmla="*/ 197168 w 330201"/>
                <a:gd name="connsiteY5" fmla="*/ 269875 h 328613"/>
                <a:gd name="connsiteX6" fmla="*/ 206188 w 330201"/>
                <a:gd name="connsiteY6" fmla="*/ 272486 h 328613"/>
                <a:gd name="connsiteX7" fmla="*/ 219075 w 330201"/>
                <a:gd name="connsiteY7" fmla="*/ 286844 h 328613"/>
                <a:gd name="connsiteX8" fmla="*/ 240983 w 330201"/>
                <a:gd name="connsiteY8" fmla="*/ 269875 h 328613"/>
                <a:gd name="connsiteX9" fmla="*/ 306706 w 330201"/>
                <a:gd name="connsiteY9" fmla="*/ 269875 h 328613"/>
                <a:gd name="connsiteX10" fmla="*/ 328613 w 330201"/>
                <a:gd name="connsiteY10" fmla="*/ 293370 h 328613"/>
                <a:gd name="connsiteX11" fmla="*/ 328613 w 330201"/>
                <a:gd name="connsiteY11" fmla="*/ 328613 h 328613"/>
                <a:gd name="connsiteX12" fmla="*/ 0 w 330201"/>
                <a:gd name="connsiteY12" fmla="*/ 328613 h 328613"/>
                <a:gd name="connsiteX13" fmla="*/ 0 w 330201"/>
                <a:gd name="connsiteY13" fmla="*/ 293370 h 328613"/>
                <a:gd name="connsiteX14" fmla="*/ 21907 w 330201"/>
                <a:gd name="connsiteY14" fmla="*/ 269875 h 328613"/>
                <a:gd name="connsiteX15" fmla="*/ 209550 w 330201"/>
                <a:gd name="connsiteY15" fmla="*/ 204788 h 328613"/>
                <a:gd name="connsiteX16" fmla="*/ 230188 w 330201"/>
                <a:gd name="connsiteY16" fmla="*/ 204788 h 328613"/>
                <a:gd name="connsiteX17" fmla="*/ 225028 w 330201"/>
                <a:gd name="connsiteY17" fmla="*/ 225706 h 328613"/>
                <a:gd name="connsiteX18" fmla="*/ 225028 w 330201"/>
                <a:gd name="connsiteY18" fmla="*/ 227013 h 328613"/>
                <a:gd name="connsiteX19" fmla="*/ 213420 w 330201"/>
                <a:gd name="connsiteY19" fmla="*/ 227013 h 328613"/>
                <a:gd name="connsiteX20" fmla="*/ 213420 w 330201"/>
                <a:gd name="connsiteY20" fmla="*/ 225706 h 328613"/>
                <a:gd name="connsiteX21" fmla="*/ 209550 w 330201"/>
                <a:gd name="connsiteY21" fmla="*/ 204788 h 328613"/>
                <a:gd name="connsiteX22" fmla="*/ 98425 w 330201"/>
                <a:gd name="connsiteY22" fmla="*/ 204788 h 328613"/>
                <a:gd name="connsiteX23" fmla="*/ 119063 w 330201"/>
                <a:gd name="connsiteY23" fmla="*/ 204788 h 328613"/>
                <a:gd name="connsiteX24" fmla="*/ 115193 w 330201"/>
                <a:gd name="connsiteY24" fmla="*/ 225706 h 328613"/>
                <a:gd name="connsiteX25" fmla="*/ 115193 w 330201"/>
                <a:gd name="connsiteY25" fmla="*/ 227013 h 328613"/>
                <a:gd name="connsiteX26" fmla="*/ 103584 w 330201"/>
                <a:gd name="connsiteY26" fmla="*/ 227013 h 328613"/>
                <a:gd name="connsiteX27" fmla="*/ 103584 w 330201"/>
                <a:gd name="connsiteY27" fmla="*/ 225706 h 328613"/>
                <a:gd name="connsiteX28" fmla="*/ 98425 w 330201"/>
                <a:gd name="connsiteY28" fmla="*/ 204788 h 328613"/>
                <a:gd name="connsiteX29" fmla="*/ 274638 w 330201"/>
                <a:gd name="connsiteY29" fmla="*/ 193675 h 328613"/>
                <a:gd name="connsiteX30" fmla="*/ 306388 w 330201"/>
                <a:gd name="connsiteY30" fmla="*/ 225425 h 328613"/>
                <a:gd name="connsiteX31" fmla="*/ 274638 w 330201"/>
                <a:gd name="connsiteY31" fmla="*/ 257175 h 328613"/>
                <a:gd name="connsiteX32" fmla="*/ 242888 w 330201"/>
                <a:gd name="connsiteY32" fmla="*/ 225425 h 328613"/>
                <a:gd name="connsiteX33" fmla="*/ 274638 w 330201"/>
                <a:gd name="connsiteY33" fmla="*/ 193675 h 328613"/>
                <a:gd name="connsiteX34" fmla="*/ 164307 w 330201"/>
                <a:gd name="connsiteY34" fmla="*/ 193675 h 328613"/>
                <a:gd name="connsiteX35" fmla="*/ 195264 w 330201"/>
                <a:gd name="connsiteY35" fmla="*/ 225425 h 328613"/>
                <a:gd name="connsiteX36" fmla="*/ 164307 w 330201"/>
                <a:gd name="connsiteY36" fmla="*/ 257175 h 328613"/>
                <a:gd name="connsiteX37" fmla="*/ 133350 w 330201"/>
                <a:gd name="connsiteY37" fmla="*/ 225425 h 328613"/>
                <a:gd name="connsiteX38" fmla="*/ 164307 w 330201"/>
                <a:gd name="connsiteY38" fmla="*/ 193675 h 328613"/>
                <a:gd name="connsiteX39" fmla="*/ 53975 w 330201"/>
                <a:gd name="connsiteY39" fmla="*/ 193675 h 328613"/>
                <a:gd name="connsiteX40" fmla="*/ 85725 w 330201"/>
                <a:gd name="connsiteY40" fmla="*/ 225425 h 328613"/>
                <a:gd name="connsiteX41" fmla="*/ 53975 w 330201"/>
                <a:gd name="connsiteY41" fmla="*/ 257175 h 328613"/>
                <a:gd name="connsiteX42" fmla="*/ 22225 w 330201"/>
                <a:gd name="connsiteY42" fmla="*/ 225425 h 328613"/>
                <a:gd name="connsiteX43" fmla="*/ 53975 w 330201"/>
                <a:gd name="connsiteY43" fmla="*/ 193675 h 328613"/>
                <a:gd name="connsiteX44" fmla="*/ 155575 w 330201"/>
                <a:gd name="connsiteY44" fmla="*/ 80963 h 328613"/>
                <a:gd name="connsiteX45" fmla="*/ 168275 w 330201"/>
                <a:gd name="connsiteY45" fmla="*/ 80963 h 328613"/>
                <a:gd name="connsiteX46" fmla="*/ 168275 w 330201"/>
                <a:gd name="connsiteY46" fmla="*/ 107950 h 328613"/>
                <a:gd name="connsiteX47" fmla="*/ 195263 w 330201"/>
                <a:gd name="connsiteY47" fmla="*/ 107950 h 328613"/>
                <a:gd name="connsiteX48" fmla="*/ 195263 w 330201"/>
                <a:gd name="connsiteY48" fmla="*/ 119063 h 328613"/>
                <a:gd name="connsiteX49" fmla="*/ 168275 w 330201"/>
                <a:gd name="connsiteY49" fmla="*/ 119063 h 328613"/>
                <a:gd name="connsiteX50" fmla="*/ 168275 w 330201"/>
                <a:gd name="connsiteY50" fmla="*/ 147638 h 328613"/>
                <a:gd name="connsiteX51" fmla="*/ 155575 w 330201"/>
                <a:gd name="connsiteY51" fmla="*/ 147638 h 328613"/>
                <a:gd name="connsiteX52" fmla="*/ 155575 w 330201"/>
                <a:gd name="connsiteY52" fmla="*/ 119063 h 328613"/>
                <a:gd name="connsiteX53" fmla="*/ 130175 w 330201"/>
                <a:gd name="connsiteY53" fmla="*/ 119063 h 328613"/>
                <a:gd name="connsiteX54" fmla="*/ 130175 w 330201"/>
                <a:gd name="connsiteY54" fmla="*/ 107950 h 328613"/>
                <a:gd name="connsiteX55" fmla="*/ 155575 w 330201"/>
                <a:gd name="connsiteY55" fmla="*/ 107950 h 328613"/>
                <a:gd name="connsiteX56" fmla="*/ 104775 w 330201"/>
                <a:gd name="connsiteY56" fmla="*/ 66675 h 328613"/>
                <a:gd name="connsiteX57" fmla="*/ 119063 w 330201"/>
                <a:gd name="connsiteY57" fmla="*/ 66675 h 328613"/>
                <a:gd name="connsiteX58" fmla="*/ 119063 w 330201"/>
                <a:gd name="connsiteY58" fmla="*/ 147638 h 328613"/>
                <a:gd name="connsiteX59" fmla="*/ 101600 w 330201"/>
                <a:gd name="connsiteY59" fmla="*/ 147638 h 328613"/>
                <a:gd name="connsiteX60" fmla="*/ 101600 w 330201"/>
                <a:gd name="connsiteY60" fmla="*/ 84137 h 328613"/>
                <a:gd name="connsiteX61" fmla="*/ 100013 w 330201"/>
                <a:gd name="connsiteY61" fmla="*/ 84137 h 328613"/>
                <a:gd name="connsiteX62" fmla="*/ 84137 w 330201"/>
                <a:gd name="connsiteY62" fmla="*/ 90487 h 328613"/>
                <a:gd name="connsiteX63" fmla="*/ 84137 w 330201"/>
                <a:gd name="connsiteY63" fmla="*/ 80962 h 328613"/>
                <a:gd name="connsiteX64" fmla="*/ 82550 w 330201"/>
                <a:gd name="connsiteY64" fmla="*/ 76200 h 328613"/>
                <a:gd name="connsiteX65" fmla="*/ 222539 w 330201"/>
                <a:gd name="connsiteY65" fmla="*/ 63500 h 328613"/>
                <a:gd name="connsiteX66" fmla="*/ 251114 w 330201"/>
                <a:gd name="connsiteY66" fmla="*/ 89793 h 328613"/>
                <a:gd name="connsiteX67" fmla="*/ 229033 w 330201"/>
                <a:gd name="connsiteY67" fmla="*/ 125289 h 328613"/>
                <a:gd name="connsiteX68" fmla="*/ 221240 w 330201"/>
                <a:gd name="connsiteY68" fmla="*/ 131862 h 328613"/>
                <a:gd name="connsiteX69" fmla="*/ 252413 w 330201"/>
                <a:gd name="connsiteY69" fmla="*/ 131862 h 328613"/>
                <a:gd name="connsiteX70" fmla="*/ 252413 w 330201"/>
                <a:gd name="connsiteY70" fmla="*/ 147638 h 328613"/>
                <a:gd name="connsiteX71" fmla="*/ 195263 w 330201"/>
                <a:gd name="connsiteY71" fmla="*/ 147638 h 328613"/>
                <a:gd name="connsiteX72" fmla="*/ 195263 w 330201"/>
                <a:gd name="connsiteY72" fmla="*/ 135806 h 328613"/>
                <a:gd name="connsiteX73" fmla="*/ 205654 w 330201"/>
                <a:gd name="connsiteY73" fmla="*/ 126603 h 328613"/>
                <a:gd name="connsiteX74" fmla="*/ 231631 w 330201"/>
                <a:gd name="connsiteY74" fmla="*/ 91108 h 328613"/>
                <a:gd name="connsiteX75" fmla="*/ 218642 w 330201"/>
                <a:gd name="connsiteY75" fmla="*/ 79276 h 328613"/>
                <a:gd name="connsiteX76" fmla="*/ 201757 w 330201"/>
                <a:gd name="connsiteY76" fmla="*/ 85849 h 328613"/>
                <a:gd name="connsiteX77" fmla="*/ 200458 w 330201"/>
                <a:gd name="connsiteY77" fmla="*/ 85849 h 328613"/>
                <a:gd name="connsiteX78" fmla="*/ 195263 w 330201"/>
                <a:gd name="connsiteY78" fmla="*/ 72702 h 328613"/>
                <a:gd name="connsiteX79" fmla="*/ 222539 w 330201"/>
                <a:gd name="connsiteY79" fmla="*/ 63500 h 328613"/>
                <a:gd name="connsiteX80" fmla="*/ 22740 w 330201"/>
                <a:gd name="connsiteY80" fmla="*/ 0 h 328613"/>
                <a:gd name="connsiteX81" fmla="*/ 318574 w 330201"/>
                <a:gd name="connsiteY81" fmla="*/ 0 h 328613"/>
                <a:gd name="connsiteX82" fmla="*/ 330201 w 330201"/>
                <a:gd name="connsiteY82" fmla="*/ 11608 h 328613"/>
                <a:gd name="connsiteX83" fmla="*/ 330201 w 330201"/>
                <a:gd name="connsiteY83" fmla="*/ 215405 h 328613"/>
                <a:gd name="connsiteX84" fmla="*/ 322450 w 330201"/>
                <a:gd name="connsiteY84" fmla="*/ 227013 h 328613"/>
                <a:gd name="connsiteX85" fmla="*/ 322450 w 330201"/>
                <a:gd name="connsiteY85" fmla="*/ 225723 h 328613"/>
                <a:gd name="connsiteX86" fmla="*/ 306948 w 330201"/>
                <a:gd name="connsiteY86" fmla="*/ 188317 h 328613"/>
                <a:gd name="connsiteX87" fmla="*/ 306948 w 330201"/>
                <a:gd name="connsiteY87" fmla="*/ 21927 h 328613"/>
                <a:gd name="connsiteX88" fmla="*/ 34366 w 330201"/>
                <a:gd name="connsiteY88" fmla="*/ 21927 h 328613"/>
                <a:gd name="connsiteX89" fmla="*/ 34366 w 330201"/>
                <a:gd name="connsiteY89" fmla="*/ 180578 h 328613"/>
                <a:gd name="connsiteX90" fmla="*/ 11113 w 330201"/>
                <a:gd name="connsiteY90" fmla="*/ 202506 h 328613"/>
                <a:gd name="connsiteX91" fmla="*/ 11113 w 330201"/>
                <a:gd name="connsiteY91" fmla="*/ 11608 h 328613"/>
                <a:gd name="connsiteX92" fmla="*/ 22740 w 330201"/>
                <a:gd name="connsiteY92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1" h="328613">
                  <a:moveTo>
                    <a:pt x="21907" y="269875"/>
                  </a:moveTo>
                  <a:cubicBezTo>
                    <a:pt x="21907" y="269875"/>
                    <a:pt x="21907" y="269875"/>
                    <a:pt x="87630" y="269875"/>
                  </a:cubicBezTo>
                  <a:cubicBezTo>
                    <a:pt x="91496" y="269875"/>
                    <a:pt x="94073" y="271181"/>
                    <a:pt x="96651" y="272486"/>
                  </a:cubicBezTo>
                  <a:cubicBezTo>
                    <a:pt x="103094" y="275096"/>
                    <a:pt x="108249" y="280318"/>
                    <a:pt x="109538" y="286844"/>
                  </a:cubicBezTo>
                  <a:cubicBezTo>
                    <a:pt x="112115" y="277707"/>
                    <a:pt x="121136" y="269875"/>
                    <a:pt x="131445" y="269875"/>
                  </a:cubicBezTo>
                  <a:cubicBezTo>
                    <a:pt x="131445" y="269875"/>
                    <a:pt x="131445" y="269875"/>
                    <a:pt x="197168" y="269875"/>
                  </a:cubicBezTo>
                  <a:cubicBezTo>
                    <a:pt x="201034" y="269875"/>
                    <a:pt x="203611" y="271181"/>
                    <a:pt x="206188" y="272486"/>
                  </a:cubicBezTo>
                  <a:cubicBezTo>
                    <a:pt x="212632" y="275096"/>
                    <a:pt x="216498" y="280318"/>
                    <a:pt x="219075" y="286844"/>
                  </a:cubicBezTo>
                  <a:cubicBezTo>
                    <a:pt x="221653" y="277707"/>
                    <a:pt x="230673" y="269875"/>
                    <a:pt x="240983" y="269875"/>
                  </a:cubicBezTo>
                  <a:cubicBezTo>
                    <a:pt x="240983" y="269875"/>
                    <a:pt x="240983" y="269875"/>
                    <a:pt x="306706" y="269875"/>
                  </a:cubicBezTo>
                  <a:cubicBezTo>
                    <a:pt x="319592" y="269875"/>
                    <a:pt x="328613" y="280318"/>
                    <a:pt x="328613" y="293370"/>
                  </a:cubicBezTo>
                  <a:cubicBezTo>
                    <a:pt x="328613" y="293370"/>
                    <a:pt x="328613" y="293370"/>
                    <a:pt x="328613" y="328613"/>
                  </a:cubicBezTo>
                  <a:cubicBezTo>
                    <a:pt x="328613" y="328613"/>
                    <a:pt x="328613" y="328613"/>
                    <a:pt x="0" y="328613"/>
                  </a:cubicBezTo>
                  <a:cubicBezTo>
                    <a:pt x="0" y="328613"/>
                    <a:pt x="0" y="328613"/>
                    <a:pt x="0" y="293370"/>
                  </a:cubicBezTo>
                  <a:cubicBezTo>
                    <a:pt x="0" y="280318"/>
                    <a:pt x="9021" y="269875"/>
                    <a:pt x="21907" y="269875"/>
                  </a:cubicBezTo>
                  <a:close/>
                  <a:moveTo>
                    <a:pt x="209550" y="204788"/>
                  </a:moveTo>
                  <a:lnTo>
                    <a:pt x="230188" y="204788"/>
                  </a:lnTo>
                  <a:cubicBezTo>
                    <a:pt x="227608" y="211325"/>
                    <a:pt x="225028" y="217862"/>
                    <a:pt x="225028" y="225706"/>
                  </a:cubicBezTo>
                  <a:cubicBezTo>
                    <a:pt x="225028" y="225706"/>
                    <a:pt x="225028" y="227013"/>
                    <a:pt x="225028" y="227013"/>
                  </a:cubicBezTo>
                  <a:cubicBezTo>
                    <a:pt x="225028" y="227013"/>
                    <a:pt x="225028" y="227013"/>
                    <a:pt x="213420" y="227013"/>
                  </a:cubicBezTo>
                  <a:cubicBezTo>
                    <a:pt x="213420" y="227013"/>
                    <a:pt x="213420" y="225706"/>
                    <a:pt x="213420" y="225706"/>
                  </a:cubicBezTo>
                  <a:cubicBezTo>
                    <a:pt x="213420" y="217862"/>
                    <a:pt x="212130" y="211325"/>
                    <a:pt x="209550" y="204788"/>
                  </a:cubicBezTo>
                  <a:close/>
                  <a:moveTo>
                    <a:pt x="98425" y="204788"/>
                  </a:moveTo>
                  <a:lnTo>
                    <a:pt x="119063" y="204788"/>
                  </a:lnTo>
                  <a:cubicBezTo>
                    <a:pt x="116483" y="211325"/>
                    <a:pt x="115193" y="217862"/>
                    <a:pt x="115193" y="225706"/>
                  </a:cubicBezTo>
                  <a:cubicBezTo>
                    <a:pt x="115193" y="225706"/>
                    <a:pt x="115193" y="227013"/>
                    <a:pt x="115193" y="227013"/>
                  </a:cubicBezTo>
                  <a:cubicBezTo>
                    <a:pt x="115193" y="227013"/>
                    <a:pt x="115193" y="227013"/>
                    <a:pt x="103584" y="227013"/>
                  </a:cubicBezTo>
                  <a:cubicBezTo>
                    <a:pt x="103584" y="227013"/>
                    <a:pt x="103584" y="225706"/>
                    <a:pt x="103584" y="225706"/>
                  </a:cubicBezTo>
                  <a:cubicBezTo>
                    <a:pt x="103584" y="217862"/>
                    <a:pt x="101005" y="211325"/>
                    <a:pt x="98425" y="204788"/>
                  </a:cubicBezTo>
                  <a:close/>
                  <a:moveTo>
                    <a:pt x="274638" y="193675"/>
                  </a:moveTo>
                  <a:cubicBezTo>
                    <a:pt x="292173" y="193675"/>
                    <a:pt x="306388" y="207890"/>
                    <a:pt x="306388" y="225425"/>
                  </a:cubicBezTo>
                  <a:cubicBezTo>
                    <a:pt x="306388" y="242960"/>
                    <a:pt x="292173" y="257175"/>
                    <a:pt x="274638" y="257175"/>
                  </a:cubicBezTo>
                  <a:cubicBezTo>
                    <a:pt x="257103" y="257175"/>
                    <a:pt x="242888" y="242960"/>
                    <a:pt x="242888" y="225425"/>
                  </a:cubicBezTo>
                  <a:cubicBezTo>
                    <a:pt x="242888" y="207890"/>
                    <a:pt x="257103" y="193675"/>
                    <a:pt x="274638" y="193675"/>
                  </a:cubicBezTo>
                  <a:close/>
                  <a:moveTo>
                    <a:pt x="164307" y="193675"/>
                  </a:moveTo>
                  <a:cubicBezTo>
                    <a:pt x="181404" y="193675"/>
                    <a:pt x="195264" y="207890"/>
                    <a:pt x="195264" y="225425"/>
                  </a:cubicBezTo>
                  <a:cubicBezTo>
                    <a:pt x="195264" y="242960"/>
                    <a:pt x="181404" y="257175"/>
                    <a:pt x="164307" y="257175"/>
                  </a:cubicBezTo>
                  <a:cubicBezTo>
                    <a:pt x="147210" y="257175"/>
                    <a:pt x="133350" y="242960"/>
                    <a:pt x="133350" y="225425"/>
                  </a:cubicBezTo>
                  <a:cubicBezTo>
                    <a:pt x="133350" y="207890"/>
                    <a:pt x="147210" y="193675"/>
                    <a:pt x="164307" y="193675"/>
                  </a:cubicBezTo>
                  <a:close/>
                  <a:moveTo>
                    <a:pt x="53975" y="193675"/>
                  </a:moveTo>
                  <a:cubicBezTo>
                    <a:pt x="71510" y="193675"/>
                    <a:pt x="85725" y="207890"/>
                    <a:pt x="85725" y="225425"/>
                  </a:cubicBezTo>
                  <a:cubicBezTo>
                    <a:pt x="85725" y="242960"/>
                    <a:pt x="71510" y="257175"/>
                    <a:pt x="53975" y="257175"/>
                  </a:cubicBezTo>
                  <a:cubicBezTo>
                    <a:pt x="36440" y="257175"/>
                    <a:pt x="22225" y="242960"/>
                    <a:pt x="22225" y="225425"/>
                  </a:cubicBezTo>
                  <a:cubicBezTo>
                    <a:pt x="22225" y="207890"/>
                    <a:pt x="36440" y="193675"/>
                    <a:pt x="53975" y="193675"/>
                  </a:cubicBezTo>
                  <a:close/>
                  <a:moveTo>
                    <a:pt x="155575" y="80963"/>
                  </a:moveTo>
                  <a:lnTo>
                    <a:pt x="168275" y="80963"/>
                  </a:lnTo>
                  <a:lnTo>
                    <a:pt x="168275" y="107950"/>
                  </a:lnTo>
                  <a:lnTo>
                    <a:pt x="195263" y="107950"/>
                  </a:lnTo>
                  <a:lnTo>
                    <a:pt x="195263" y="119063"/>
                  </a:lnTo>
                  <a:lnTo>
                    <a:pt x="168275" y="119063"/>
                  </a:lnTo>
                  <a:lnTo>
                    <a:pt x="168275" y="147638"/>
                  </a:lnTo>
                  <a:lnTo>
                    <a:pt x="155575" y="147638"/>
                  </a:lnTo>
                  <a:lnTo>
                    <a:pt x="155575" y="119063"/>
                  </a:lnTo>
                  <a:lnTo>
                    <a:pt x="130175" y="119063"/>
                  </a:lnTo>
                  <a:lnTo>
                    <a:pt x="130175" y="107950"/>
                  </a:lnTo>
                  <a:lnTo>
                    <a:pt x="155575" y="107950"/>
                  </a:lnTo>
                  <a:close/>
                  <a:moveTo>
                    <a:pt x="104775" y="66675"/>
                  </a:moveTo>
                  <a:lnTo>
                    <a:pt x="119063" y="66675"/>
                  </a:lnTo>
                  <a:lnTo>
                    <a:pt x="119063" y="147638"/>
                  </a:lnTo>
                  <a:lnTo>
                    <a:pt x="101600" y="147638"/>
                  </a:lnTo>
                  <a:lnTo>
                    <a:pt x="101600" y="84137"/>
                  </a:lnTo>
                  <a:lnTo>
                    <a:pt x="100013" y="84137"/>
                  </a:lnTo>
                  <a:lnTo>
                    <a:pt x="84137" y="90487"/>
                  </a:lnTo>
                  <a:lnTo>
                    <a:pt x="84137" y="80962"/>
                  </a:lnTo>
                  <a:lnTo>
                    <a:pt x="82550" y="76200"/>
                  </a:lnTo>
                  <a:close/>
                  <a:moveTo>
                    <a:pt x="222539" y="63500"/>
                  </a:moveTo>
                  <a:cubicBezTo>
                    <a:pt x="240723" y="63500"/>
                    <a:pt x="251114" y="75332"/>
                    <a:pt x="251114" y="89793"/>
                  </a:cubicBezTo>
                  <a:cubicBezTo>
                    <a:pt x="251114" y="102939"/>
                    <a:pt x="240723" y="114771"/>
                    <a:pt x="229033" y="125289"/>
                  </a:cubicBezTo>
                  <a:cubicBezTo>
                    <a:pt x="229033" y="125289"/>
                    <a:pt x="229033" y="125289"/>
                    <a:pt x="221240" y="131862"/>
                  </a:cubicBezTo>
                  <a:cubicBezTo>
                    <a:pt x="221240" y="131862"/>
                    <a:pt x="221240" y="131862"/>
                    <a:pt x="252413" y="131862"/>
                  </a:cubicBezTo>
                  <a:cubicBezTo>
                    <a:pt x="252413" y="131862"/>
                    <a:pt x="252413" y="131862"/>
                    <a:pt x="252413" y="147638"/>
                  </a:cubicBezTo>
                  <a:cubicBezTo>
                    <a:pt x="252413" y="147638"/>
                    <a:pt x="252413" y="147638"/>
                    <a:pt x="195263" y="147638"/>
                  </a:cubicBezTo>
                  <a:cubicBezTo>
                    <a:pt x="195263" y="147638"/>
                    <a:pt x="195263" y="147638"/>
                    <a:pt x="195263" y="135806"/>
                  </a:cubicBezTo>
                  <a:cubicBezTo>
                    <a:pt x="195263" y="135806"/>
                    <a:pt x="195263" y="135806"/>
                    <a:pt x="205654" y="126603"/>
                  </a:cubicBezTo>
                  <a:cubicBezTo>
                    <a:pt x="222539" y="110827"/>
                    <a:pt x="231631" y="101625"/>
                    <a:pt x="231631" y="91108"/>
                  </a:cubicBezTo>
                  <a:cubicBezTo>
                    <a:pt x="231631" y="84534"/>
                    <a:pt x="227735" y="79276"/>
                    <a:pt x="218642" y="79276"/>
                  </a:cubicBezTo>
                  <a:cubicBezTo>
                    <a:pt x="210849" y="79276"/>
                    <a:pt x="205654" y="83220"/>
                    <a:pt x="201757" y="85849"/>
                  </a:cubicBezTo>
                  <a:cubicBezTo>
                    <a:pt x="201757" y="85849"/>
                    <a:pt x="201757" y="85849"/>
                    <a:pt x="200458" y="85849"/>
                  </a:cubicBezTo>
                  <a:cubicBezTo>
                    <a:pt x="200458" y="85849"/>
                    <a:pt x="200458" y="85849"/>
                    <a:pt x="195263" y="72702"/>
                  </a:cubicBezTo>
                  <a:cubicBezTo>
                    <a:pt x="201757" y="67444"/>
                    <a:pt x="210849" y="63500"/>
                    <a:pt x="222539" y="63500"/>
                  </a:cubicBezTo>
                  <a:close/>
                  <a:moveTo>
                    <a:pt x="22740" y="0"/>
                  </a:moveTo>
                  <a:cubicBezTo>
                    <a:pt x="22740" y="0"/>
                    <a:pt x="22740" y="0"/>
                    <a:pt x="318574" y="0"/>
                  </a:cubicBezTo>
                  <a:cubicBezTo>
                    <a:pt x="325034" y="0"/>
                    <a:pt x="330201" y="5159"/>
                    <a:pt x="330201" y="11608"/>
                  </a:cubicBezTo>
                  <a:cubicBezTo>
                    <a:pt x="330201" y="11608"/>
                    <a:pt x="330201" y="11608"/>
                    <a:pt x="330201" y="215405"/>
                  </a:cubicBezTo>
                  <a:cubicBezTo>
                    <a:pt x="330201" y="220564"/>
                    <a:pt x="327617" y="224434"/>
                    <a:pt x="322450" y="227013"/>
                  </a:cubicBezTo>
                  <a:cubicBezTo>
                    <a:pt x="322450" y="225723"/>
                    <a:pt x="322450" y="225723"/>
                    <a:pt x="322450" y="225723"/>
                  </a:cubicBezTo>
                  <a:cubicBezTo>
                    <a:pt x="322450" y="210245"/>
                    <a:pt x="315991" y="197347"/>
                    <a:pt x="306948" y="188317"/>
                  </a:cubicBezTo>
                  <a:cubicBezTo>
                    <a:pt x="306948" y="188317"/>
                    <a:pt x="306948" y="188317"/>
                    <a:pt x="306948" y="21927"/>
                  </a:cubicBezTo>
                  <a:cubicBezTo>
                    <a:pt x="306948" y="21927"/>
                    <a:pt x="306948" y="21927"/>
                    <a:pt x="34366" y="21927"/>
                  </a:cubicBezTo>
                  <a:cubicBezTo>
                    <a:pt x="34366" y="21927"/>
                    <a:pt x="34366" y="21927"/>
                    <a:pt x="34366" y="180578"/>
                  </a:cubicBezTo>
                  <a:cubicBezTo>
                    <a:pt x="24031" y="185738"/>
                    <a:pt x="16280" y="193477"/>
                    <a:pt x="11113" y="202506"/>
                  </a:cubicBezTo>
                  <a:cubicBezTo>
                    <a:pt x="11113" y="202506"/>
                    <a:pt x="11113" y="202506"/>
                    <a:pt x="11113" y="11608"/>
                  </a:cubicBezTo>
                  <a:cubicBezTo>
                    <a:pt x="11113" y="5159"/>
                    <a:pt x="16280" y="0"/>
                    <a:pt x="2274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" name="í$ľíḍè">
              <a:extLst>
                <a:ext uri="{FF2B5EF4-FFF2-40B4-BE49-F238E27FC236}">
                  <a16:creationId xmlns:a16="http://schemas.microsoft.com/office/drawing/2014/main" id="{697B59DB-EC89-4250-9DEB-860F060C8751}"/>
                </a:ext>
              </a:extLst>
            </p:cNvPr>
            <p:cNvSpPr txBox="1"/>
            <p:nvPr/>
          </p:nvSpPr>
          <p:spPr>
            <a:xfrm>
              <a:off x="1044440" y="3418193"/>
              <a:ext cx="1679509" cy="40816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</a:p>
          </p:txBody>
        </p:sp>
        <p:sp>
          <p:nvSpPr>
            <p:cNvPr id="22" name="ïsļïḓê">
              <a:extLst>
                <a:ext uri="{FF2B5EF4-FFF2-40B4-BE49-F238E27FC236}">
                  <a16:creationId xmlns:a16="http://schemas.microsoft.com/office/drawing/2014/main" id="{EEDAE60A-D0B1-43B3-99A3-B45534548155}"/>
                </a:ext>
              </a:extLst>
            </p:cNvPr>
            <p:cNvSpPr txBox="1"/>
            <p:nvPr/>
          </p:nvSpPr>
          <p:spPr>
            <a:xfrm>
              <a:off x="1044440" y="3826357"/>
              <a:ext cx="1679509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  <p:sp>
          <p:nvSpPr>
            <p:cNvPr id="23" name="í$ľíḍè">
              <a:extLst>
                <a:ext uri="{FF2B5EF4-FFF2-40B4-BE49-F238E27FC236}">
                  <a16:creationId xmlns:a16="http://schemas.microsoft.com/office/drawing/2014/main" id="{2BB4F7A0-DC09-492D-A2F9-62783BF76110}"/>
                </a:ext>
              </a:extLst>
            </p:cNvPr>
            <p:cNvSpPr txBox="1"/>
            <p:nvPr/>
          </p:nvSpPr>
          <p:spPr>
            <a:xfrm>
              <a:off x="5023577" y="3316240"/>
              <a:ext cx="1679509" cy="40816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</a:p>
          </p:txBody>
        </p:sp>
        <p:sp>
          <p:nvSpPr>
            <p:cNvPr id="24" name="ïsļïḓê">
              <a:extLst>
                <a:ext uri="{FF2B5EF4-FFF2-40B4-BE49-F238E27FC236}">
                  <a16:creationId xmlns:a16="http://schemas.microsoft.com/office/drawing/2014/main" id="{3D697D13-24F0-4F43-AA3F-062CD70DC333}"/>
                </a:ext>
              </a:extLst>
            </p:cNvPr>
            <p:cNvSpPr txBox="1"/>
            <p:nvPr/>
          </p:nvSpPr>
          <p:spPr>
            <a:xfrm>
              <a:off x="5001997" y="3724404"/>
              <a:ext cx="1679509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  <p:sp>
          <p:nvSpPr>
            <p:cNvPr id="25" name="í$ľíḍè">
              <a:extLst>
                <a:ext uri="{FF2B5EF4-FFF2-40B4-BE49-F238E27FC236}">
                  <a16:creationId xmlns:a16="http://schemas.microsoft.com/office/drawing/2014/main" id="{1813C5D2-3E43-4E42-BF83-469269C4D974}"/>
                </a:ext>
              </a:extLst>
            </p:cNvPr>
            <p:cNvSpPr txBox="1"/>
            <p:nvPr/>
          </p:nvSpPr>
          <p:spPr>
            <a:xfrm>
              <a:off x="3198934" y="3840965"/>
              <a:ext cx="1679509" cy="40816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</a:p>
          </p:txBody>
        </p:sp>
        <p:sp>
          <p:nvSpPr>
            <p:cNvPr id="26" name="ïsļïḓê">
              <a:extLst>
                <a:ext uri="{FF2B5EF4-FFF2-40B4-BE49-F238E27FC236}">
                  <a16:creationId xmlns:a16="http://schemas.microsoft.com/office/drawing/2014/main" id="{CD45DF6D-8235-40DE-9B87-E057E23085D6}"/>
                </a:ext>
              </a:extLst>
            </p:cNvPr>
            <p:cNvSpPr txBox="1"/>
            <p:nvPr/>
          </p:nvSpPr>
          <p:spPr>
            <a:xfrm>
              <a:off x="3198934" y="4249129"/>
              <a:ext cx="1679509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  <p:sp>
          <p:nvSpPr>
            <p:cNvPr id="27" name="í$ľíḍè">
              <a:extLst>
                <a:ext uri="{FF2B5EF4-FFF2-40B4-BE49-F238E27FC236}">
                  <a16:creationId xmlns:a16="http://schemas.microsoft.com/office/drawing/2014/main" id="{5F914AC8-19AF-4C52-94CB-F53A21ED6DA3}"/>
                </a:ext>
              </a:extLst>
            </p:cNvPr>
            <p:cNvSpPr txBox="1"/>
            <p:nvPr/>
          </p:nvSpPr>
          <p:spPr>
            <a:xfrm>
              <a:off x="7534957" y="3840965"/>
              <a:ext cx="1679509" cy="40816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</a:p>
          </p:txBody>
        </p:sp>
        <p:sp>
          <p:nvSpPr>
            <p:cNvPr id="28" name="ïsļïḓê">
              <a:extLst>
                <a:ext uri="{FF2B5EF4-FFF2-40B4-BE49-F238E27FC236}">
                  <a16:creationId xmlns:a16="http://schemas.microsoft.com/office/drawing/2014/main" id="{121FB0AD-A154-44FB-B145-51ED02CBF18C}"/>
                </a:ext>
              </a:extLst>
            </p:cNvPr>
            <p:cNvSpPr txBox="1"/>
            <p:nvPr/>
          </p:nvSpPr>
          <p:spPr>
            <a:xfrm>
              <a:off x="7534957" y="4249129"/>
              <a:ext cx="1679509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1FBB28B-2D00-49DD-A97F-CA02D189C025}"/>
                </a:ext>
              </a:extLst>
            </p:cNvPr>
            <p:cNvGrpSpPr/>
            <p:nvPr/>
          </p:nvGrpSpPr>
          <p:grpSpPr>
            <a:xfrm>
              <a:off x="9919495" y="3107374"/>
              <a:ext cx="107691" cy="324250"/>
              <a:chOff x="5165102" y="3107374"/>
              <a:chExt cx="107691" cy="324250"/>
            </a:xfrm>
          </p:grpSpPr>
          <p:sp>
            <p:nvSpPr>
              <p:cNvPr id="32" name="iṣľïḍè">
                <a:extLst>
                  <a:ext uri="{FF2B5EF4-FFF2-40B4-BE49-F238E27FC236}">
                    <a16:creationId xmlns:a16="http://schemas.microsoft.com/office/drawing/2014/main" id="{360D0FFB-7A40-48FE-ADF7-22A102160D8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65102" y="3107374"/>
                <a:ext cx="107691" cy="105026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" name="îṣlîḓé">
                <a:extLst>
                  <a:ext uri="{FF2B5EF4-FFF2-40B4-BE49-F238E27FC236}">
                    <a16:creationId xmlns:a16="http://schemas.microsoft.com/office/drawing/2014/main" id="{CA5E5FB7-8A1C-4FF3-B978-94551FC6B5E0}"/>
                  </a:ext>
                </a:extLst>
              </p:cNvPr>
              <p:cNvSpPr>
                <a:spLocks/>
              </p:cNvSpPr>
              <p:nvPr/>
            </p:nvSpPr>
            <p:spPr bwMode="gray">
              <a:xfrm flipV="1">
                <a:off x="5218948" y="3196922"/>
                <a:ext cx="0" cy="23470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30" name="í$ľíḍè">
              <a:extLst>
                <a:ext uri="{FF2B5EF4-FFF2-40B4-BE49-F238E27FC236}">
                  <a16:creationId xmlns:a16="http://schemas.microsoft.com/office/drawing/2014/main" id="{5B60DDC5-8DD1-4948-AA9A-80C36F2AE699}"/>
                </a:ext>
              </a:extLst>
            </p:cNvPr>
            <p:cNvSpPr txBox="1"/>
            <p:nvPr/>
          </p:nvSpPr>
          <p:spPr>
            <a:xfrm>
              <a:off x="9777970" y="3316240"/>
              <a:ext cx="1679509" cy="40816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</a:p>
          </p:txBody>
        </p:sp>
        <p:sp>
          <p:nvSpPr>
            <p:cNvPr id="31" name="ïsļïḓê">
              <a:extLst>
                <a:ext uri="{FF2B5EF4-FFF2-40B4-BE49-F238E27FC236}">
                  <a16:creationId xmlns:a16="http://schemas.microsoft.com/office/drawing/2014/main" id="{68EA4F51-864F-4014-96B3-C3B76CD9C815}"/>
                </a:ext>
              </a:extLst>
            </p:cNvPr>
            <p:cNvSpPr txBox="1"/>
            <p:nvPr/>
          </p:nvSpPr>
          <p:spPr>
            <a:xfrm>
              <a:off x="9777970" y="3724404"/>
              <a:ext cx="1679509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35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2c5f5e1c-00ed-463a-9cb9-7b1a0ed7a8eb" descr="aQUAAB+LCAAAAAAABADFklFPwjAQx79L1bdJxqKgexsaDA+KCYs+GB7qerCStSNdZzBk3912a8dgE+HJ7KW7/u/u97/eFl3K7zUgH80YFvKR4qXAbCKBIQdNCPJ5niQOGlFOKF8+iTRfZ8j/2NZpzZt3KuM3nOSgczmVFCfVr9/SW9kz5ZTlzMjcnqtCeNMI9d0qSAlJoCmbcAniq+7Q17HyPJNCNRingmGpGm7d4gqZK+QP7npuoZMJbFQhB4UVluUxeHoAnT71hbYZkFWeSQZc7pJesRodKKoOv+28nbrG8Q7ncX3fMRFv6JYeTOVZjNfwokppXjMBHULz2twerOqrDnu2C+dX3hA2ZzrUGU1vXc9xlL5suYM3BF3Y8w7wehEf0iQVfy+ilbXup4sFjSCMgYHVhJTLgBPFTOwWjgRdxpJDlpnA9HMFkWyk+bdalWexqnkxHt94w0EQIGvPLbq20TY8dRsP9Kc8U5nSfCflNwMZRJEasyGvDJXxlk+Lf84eWsy9t6yCR1bw38x556zpMW9z9f0Ag5s6M2kFAAA=">
            <a:extLst>
              <a:ext uri="{FF2B5EF4-FFF2-40B4-BE49-F238E27FC236}">
                <a16:creationId xmlns:a16="http://schemas.microsoft.com/office/drawing/2014/main" id="{6073082B-8C6A-4B6A-8EDF-E6276F272898}"/>
              </a:ext>
            </a:extLst>
          </p:cNvPr>
          <p:cNvGrpSpPr>
            <a:grpSpLocks noChangeAspect="1"/>
          </p:cNvGrpSpPr>
          <p:nvPr/>
        </p:nvGrpSpPr>
        <p:grpSpPr>
          <a:xfrm>
            <a:off x="4147832" y="1254484"/>
            <a:ext cx="3814039" cy="4349031"/>
            <a:chOff x="4133739" y="1528900"/>
            <a:chExt cx="3924508" cy="4474997"/>
          </a:xfrm>
        </p:grpSpPr>
        <p:grpSp>
          <p:nvGrpSpPr>
            <p:cNvPr id="244" name="BackShape">
              <a:extLst>
                <a:ext uri="{FF2B5EF4-FFF2-40B4-BE49-F238E27FC236}">
                  <a16:creationId xmlns:a16="http://schemas.microsoft.com/office/drawing/2014/main" id="{61FEC8F8-5E34-477C-BF5C-B301F9B01FC2}"/>
                </a:ext>
              </a:extLst>
            </p:cNvPr>
            <p:cNvGrpSpPr/>
            <p:nvPr/>
          </p:nvGrpSpPr>
          <p:grpSpPr>
            <a:xfrm>
              <a:off x="4133739" y="1528900"/>
              <a:ext cx="3924508" cy="3800206"/>
              <a:chOff x="7110091" y="1594497"/>
              <a:chExt cx="4544635" cy="440068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59" name="Freeform 5">
                <a:extLst>
                  <a:ext uri="{FF2B5EF4-FFF2-40B4-BE49-F238E27FC236}">
                    <a16:creationId xmlns:a16="http://schemas.microsoft.com/office/drawing/2014/main" id="{9FAC7C50-8E6C-40F1-AE6B-75126F77A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6784" y="2420102"/>
                <a:ext cx="535161" cy="530080"/>
              </a:xfrm>
              <a:custGeom>
                <a:avLst/>
                <a:gdLst>
                  <a:gd name="T0" fmla="*/ 239 w 267"/>
                  <a:gd name="T1" fmla="*/ 134 h 265"/>
                  <a:gd name="T2" fmla="*/ 229 w 267"/>
                  <a:gd name="T3" fmla="*/ 88 h 265"/>
                  <a:gd name="T4" fmla="*/ 253 w 267"/>
                  <a:gd name="T5" fmla="*/ 76 h 265"/>
                  <a:gd name="T6" fmla="*/ 215 w 267"/>
                  <a:gd name="T7" fmla="*/ 30 h 265"/>
                  <a:gd name="T8" fmla="*/ 199 w 267"/>
                  <a:gd name="T9" fmla="*/ 51 h 265"/>
                  <a:gd name="T10" fmla="*/ 156 w 267"/>
                  <a:gd name="T11" fmla="*/ 31 h 265"/>
                  <a:gd name="T12" fmla="*/ 162 w 267"/>
                  <a:gd name="T13" fmla="*/ 5 h 265"/>
                  <a:gd name="T14" fmla="*/ 103 w 267"/>
                  <a:gd name="T15" fmla="*/ 5 h 265"/>
                  <a:gd name="T16" fmla="*/ 109 w 267"/>
                  <a:gd name="T17" fmla="*/ 31 h 265"/>
                  <a:gd name="T18" fmla="*/ 66 w 267"/>
                  <a:gd name="T19" fmla="*/ 52 h 265"/>
                  <a:gd name="T20" fmla="*/ 49 w 267"/>
                  <a:gd name="T21" fmla="*/ 31 h 265"/>
                  <a:gd name="T22" fmla="*/ 12 w 267"/>
                  <a:gd name="T23" fmla="*/ 77 h 265"/>
                  <a:gd name="T24" fmla="*/ 37 w 267"/>
                  <a:gd name="T25" fmla="*/ 89 h 265"/>
                  <a:gd name="T26" fmla="*/ 27 w 267"/>
                  <a:gd name="T27" fmla="*/ 135 h 265"/>
                  <a:gd name="T28" fmla="*/ 27 w 267"/>
                  <a:gd name="T29" fmla="*/ 135 h 265"/>
                  <a:gd name="T30" fmla="*/ 0 w 267"/>
                  <a:gd name="T31" fmla="*/ 135 h 265"/>
                  <a:gd name="T32" fmla="*/ 13 w 267"/>
                  <a:gd name="T33" fmla="*/ 193 h 265"/>
                  <a:gd name="T34" fmla="*/ 37 w 267"/>
                  <a:gd name="T35" fmla="*/ 181 h 265"/>
                  <a:gd name="T36" fmla="*/ 66 w 267"/>
                  <a:gd name="T37" fmla="*/ 218 h 265"/>
                  <a:gd name="T38" fmla="*/ 50 w 267"/>
                  <a:gd name="T39" fmla="*/ 239 h 265"/>
                  <a:gd name="T40" fmla="*/ 103 w 267"/>
                  <a:gd name="T41" fmla="*/ 265 h 265"/>
                  <a:gd name="T42" fmla="*/ 109 w 267"/>
                  <a:gd name="T43" fmla="*/ 239 h 265"/>
                  <a:gd name="T44" fmla="*/ 133 w 267"/>
                  <a:gd name="T45" fmla="*/ 241 h 265"/>
                  <a:gd name="T46" fmla="*/ 156 w 267"/>
                  <a:gd name="T47" fmla="*/ 239 h 265"/>
                  <a:gd name="T48" fmla="*/ 162 w 267"/>
                  <a:gd name="T49" fmla="*/ 265 h 265"/>
                  <a:gd name="T50" fmla="*/ 216 w 267"/>
                  <a:gd name="T51" fmla="*/ 239 h 265"/>
                  <a:gd name="T52" fmla="*/ 199 w 267"/>
                  <a:gd name="T53" fmla="*/ 218 h 265"/>
                  <a:gd name="T54" fmla="*/ 229 w 267"/>
                  <a:gd name="T55" fmla="*/ 181 h 265"/>
                  <a:gd name="T56" fmla="*/ 253 w 267"/>
                  <a:gd name="T57" fmla="*/ 193 h 265"/>
                  <a:gd name="T58" fmla="*/ 267 w 267"/>
                  <a:gd name="T59" fmla="*/ 135 h 265"/>
                  <a:gd name="T60" fmla="*/ 267 w 267"/>
                  <a:gd name="T61" fmla="*/ 134 h 265"/>
                  <a:gd name="T62" fmla="*/ 239 w 267"/>
                  <a:gd name="T63" fmla="*/ 134 h 265"/>
                  <a:gd name="T64" fmla="*/ 75 w 267"/>
                  <a:gd name="T65" fmla="*/ 135 h 265"/>
                  <a:gd name="T66" fmla="*/ 133 w 267"/>
                  <a:gd name="T67" fmla="*/ 77 h 265"/>
                  <a:gd name="T68" fmla="*/ 190 w 267"/>
                  <a:gd name="T69" fmla="*/ 135 h 265"/>
                  <a:gd name="T70" fmla="*/ 133 w 267"/>
                  <a:gd name="T71" fmla="*/ 192 h 265"/>
                  <a:gd name="T72" fmla="*/ 75 w 267"/>
                  <a:gd name="T73" fmla="*/ 13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7" h="265">
                    <a:moveTo>
                      <a:pt x="239" y="134"/>
                    </a:moveTo>
                    <a:cubicBezTo>
                      <a:pt x="239" y="114"/>
                      <a:pt x="235" y="102"/>
                      <a:pt x="229" y="88"/>
                    </a:cubicBezTo>
                    <a:cubicBezTo>
                      <a:pt x="253" y="76"/>
                      <a:pt x="253" y="76"/>
                      <a:pt x="253" y="76"/>
                    </a:cubicBezTo>
                    <a:cubicBezTo>
                      <a:pt x="244" y="59"/>
                      <a:pt x="231" y="43"/>
                      <a:pt x="215" y="30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187" y="41"/>
                      <a:pt x="172" y="34"/>
                      <a:pt x="156" y="31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43" y="0"/>
                      <a:pt x="122" y="0"/>
                      <a:pt x="103" y="5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93" y="35"/>
                      <a:pt x="78" y="42"/>
                      <a:pt x="66" y="52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34" y="43"/>
                      <a:pt x="21" y="59"/>
                      <a:pt x="12" y="77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0" y="103"/>
                      <a:pt x="27" y="118"/>
                      <a:pt x="27" y="135"/>
                    </a:cubicBezTo>
                    <a:cubicBezTo>
                      <a:pt x="27" y="135"/>
                      <a:pt x="27" y="135"/>
                      <a:pt x="27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55"/>
                      <a:pt x="4" y="175"/>
                      <a:pt x="13" y="193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44" y="196"/>
                      <a:pt x="54" y="208"/>
                      <a:pt x="66" y="218"/>
                    </a:cubicBezTo>
                    <a:cubicBezTo>
                      <a:pt x="50" y="239"/>
                      <a:pt x="50" y="239"/>
                      <a:pt x="50" y="239"/>
                    </a:cubicBezTo>
                    <a:cubicBezTo>
                      <a:pt x="65" y="252"/>
                      <a:pt x="84" y="260"/>
                      <a:pt x="103" y="265"/>
                    </a:cubicBezTo>
                    <a:cubicBezTo>
                      <a:pt x="109" y="239"/>
                      <a:pt x="109" y="239"/>
                      <a:pt x="109" y="239"/>
                    </a:cubicBezTo>
                    <a:cubicBezTo>
                      <a:pt x="117" y="240"/>
                      <a:pt x="125" y="241"/>
                      <a:pt x="133" y="241"/>
                    </a:cubicBezTo>
                    <a:cubicBezTo>
                      <a:pt x="141" y="241"/>
                      <a:pt x="149" y="240"/>
                      <a:pt x="156" y="239"/>
                    </a:cubicBezTo>
                    <a:cubicBezTo>
                      <a:pt x="162" y="265"/>
                      <a:pt x="162" y="265"/>
                      <a:pt x="162" y="265"/>
                    </a:cubicBezTo>
                    <a:cubicBezTo>
                      <a:pt x="182" y="260"/>
                      <a:pt x="200" y="251"/>
                      <a:pt x="216" y="239"/>
                    </a:cubicBezTo>
                    <a:cubicBezTo>
                      <a:pt x="199" y="218"/>
                      <a:pt x="199" y="218"/>
                      <a:pt x="199" y="218"/>
                    </a:cubicBezTo>
                    <a:cubicBezTo>
                      <a:pt x="212" y="208"/>
                      <a:pt x="222" y="196"/>
                      <a:pt x="229" y="181"/>
                    </a:cubicBezTo>
                    <a:cubicBezTo>
                      <a:pt x="253" y="193"/>
                      <a:pt x="253" y="193"/>
                      <a:pt x="253" y="193"/>
                    </a:cubicBezTo>
                    <a:cubicBezTo>
                      <a:pt x="262" y="174"/>
                      <a:pt x="267" y="155"/>
                      <a:pt x="267" y="135"/>
                    </a:cubicBezTo>
                    <a:cubicBezTo>
                      <a:pt x="267" y="134"/>
                      <a:pt x="267" y="134"/>
                      <a:pt x="267" y="134"/>
                    </a:cubicBezTo>
                    <a:lnTo>
                      <a:pt x="239" y="134"/>
                    </a:lnTo>
                    <a:close/>
                    <a:moveTo>
                      <a:pt x="75" y="135"/>
                    </a:moveTo>
                    <a:cubicBezTo>
                      <a:pt x="75" y="103"/>
                      <a:pt x="101" y="77"/>
                      <a:pt x="133" y="77"/>
                    </a:cubicBezTo>
                    <a:cubicBezTo>
                      <a:pt x="164" y="77"/>
                      <a:pt x="190" y="103"/>
                      <a:pt x="190" y="135"/>
                    </a:cubicBezTo>
                    <a:cubicBezTo>
                      <a:pt x="190" y="166"/>
                      <a:pt x="164" y="192"/>
                      <a:pt x="133" y="192"/>
                    </a:cubicBezTo>
                    <a:cubicBezTo>
                      <a:pt x="101" y="192"/>
                      <a:pt x="75" y="166"/>
                      <a:pt x="75" y="13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0" name="Freeform 6">
                <a:extLst>
                  <a:ext uri="{FF2B5EF4-FFF2-40B4-BE49-F238E27FC236}">
                    <a16:creationId xmlns:a16="http://schemas.microsoft.com/office/drawing/2014/main" id="{29E900C5-844B-43DF-AAFF-B7E8E25D8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5251" y="3935827"/>
                <a:ext cx="573266" cy="138871"/>
              </a:xfrm>
              <a:custGeom>
                <a:avLst/>
                <a:gdLst>
                  <a:gd name="T0" fmla="*/ 677 w 677"/>
                  <a:gd name="T1" fmla="*/ 142 h 164"/>
                  <a:gd name="T2" fmla="*/ 672 w 677"/>
                  <a:gd name="T3" fmla="*/ 0 h 164"/>
                  <a:gd name="T4" fmla="*/ 0 w 677"/>
                  <a:gd name="T5" fmla="*/ 22 h 164"/>
                  <a:gd name="T6" fmla="*/ 5 w 677"/>
                  <a:gd name="T7" fmla="*/ 164 h 164"/>
                  <a:gd name="T8" fmla="*/ 677 w 677"/>
                  <a:gd name="T9" fmla="*/ 142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164">
                    <a:moveTo>
                      <a:pt x="677" y="142"/>
                    </a:moveTo>
                    <a:lnTo>
                      <a:pt x="672" y="0"/>
                    </a:lnTo>
                    <a:lnTo>
                      <a:pt x="0" y="22"/>
                    </a:lnTo>
                    <a:lnTo>
                      <a:pt x="5" y="164"/>
                    </a:lnTo>
                    <a:lnTo>
                      <a:pt x="677" y="14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1" name="Freeform 7">
                <a:extLst>
                  <a:ext uri="{FF2B5EF4-FFF2-40B4-BE49-F238E27FC236}">
                    <a16:creationId xmlns:a16="http://schemas.microsoft.com/office/drawing/2014/main" id="{369F5AC0-D729-412F-AA52-E2CE8D992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1178" y="4112803"/>
                <a:ext cx="300605" cy="138024"/>
              </a:xfrm>
              <a:custGeom>
                <a:avLst/>
                <a:gdLst>
                  <a:gd name="T0" fmla="*/ 355 w 355"/>
                  <a:gd name="T1" fmla="*/ 151 h 163"/>
                  <a:gd name="T2" fmla="*/ 350 w 355"/>
                  <a:gd name="T3" fmla="*/ 0 h 163"/>
                  <a:gd name="T4" fmla="*/ 0 w 355"/>
                  <a:gd name="T5" fmla="*/ 11 h 163"/>
                  <a:gd name="T6" fmla="*/ 5 w 355"/>
                  <a:gd name="T7" fmla="*/ 163 h 163"/>
                  <a:gd name="T8" fmla="*/ 355 w 355"/>
                  <a:gd name="T9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163">
                    <a:moveTo>
                      <a:pt x="355" y="151"/>
                    </a:moveTo>
                    <a:lnTo>
                      <a:pt x="350" y="0"/>
                    </a:lnTo>
                    <a:lnTo>
                      <a:pt x="0" y="11"/>
                    </a:lnTo>
                    <a:lnTo>
                      <a:pt x="5" y="163"/>
                    </a:lnTo>
                    <a:lnTo>
                      <a:pt x="355" y="15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2" name="Freeform 8">
                <a:extLst>
                  <a:ext uri="{FF2B5EF4-FFF2-40B4-BE49-F238E27FC236}">
                    <a16:creationId xmlns:a16="http://schemas.microsoft.com/office/drawing/2014/main" id="{0E10BB1C-984C-4ADC-90E6-3F6BFD3A3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7105" y="4284698"/>
                <a:ext cx="451330" cy="133790"/>
              </a:xfrm>
              <a:custGeom>
                <a:avLst/>
                <a:gdLst>
                  <a:gd name="T0" fmla="*/ 528 w 533"/>
                  <a:gd name="T1" fmla="*/ 0 h 158"/>
                  <a:gd name="T2" fmla="*/ 0 w 533"/>
                  <a:gd name="T3" fmla="*/ 17 h 158"/>
                  <a:gd name="T4" fmla="*/ 3 w 533"/>
                  <a:gd name="T5" fmla="*/ 158 h 158"/>
                  <a:gd name="T6" fmla="*/ 533 w 533"/>
                  <a:gd name="T7" fmla="*/ 142 h 158"/>
                  <a:gd name="T8" fmla="*/ 528 w 53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3" h="158">
                    <a:moveTo>
                      <a:pt x="528" y="0"/>
                    </a:moveTo>
                    <a:lnTo>
                      <a:pt x="0" y="17"/>
                    </a:lnTo>
                    <a:lnTo>
                      <a:pt x="3" y="158"/>
                    </a:lnTo>
                    <a:lnTo>
                      <a:pt x="533" y="142"/>
                    </a:lnTo>
                    <a:lnTo>
                      <a:pt x="528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3" name="Freeform 9">
                <a:extLst>
                  <a:ext uri="{FF2B5EF4-FFF2-40B4-BE49-F238E27FC236}">
                    <a16:creationId xmlns:a16="http://schemas.microsoft.com/office/drawing/2014/main" id="{D540F7C7-D563-40B8-A758-E21465A42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7509" y="3807964"/>
                <a:ext cx="626613" cy="636774"/>
              </a:xfrm>
              <a:custGeom>
                <a:avLst/>
                <a:gdLst>
                  <a:gd name="T0" fmla="*/ 92 w 740"/>
                  <a:gd name="T1" fmla="*/ 523 h 752"/>
                  <a:gd name="T2" fmla="*/ 87 w 740"/>
                  <a:gd name="T3" fmla="*/ 371 h 752"/>
                  <a:gd name="T4" fmla="*/ 85 w 740"/>
                  <a:gd name="T5" fmla="*/ 315 h 752"/>
                  <a:gd name="T6" fmla="*/ 80 w 740"/>
                  <a:gd name="T7" fmla="*/ 173 h 752"/>
                  <a:gd name="T8" fmla="*/ 78 w 740"/>
                  <a:gd name="T9" fmla="*/ 97 h 752"/>
                  <a:gd name="T10" fmla="*/ 740 w 740"/>
                  <a:gd name="T11" fmla="*/ 76 h 752"/>
                  <a:gd name="T12" fmla="*/ 738 w 740"/>
                  <a:gd name="T13" fmla="*/ 0 h 752"/>
                  <a:gd name="T14" fmla="*/ 61 w 740"/>
                  <a:gd name="T15" fmla="*/ 21 h 752"/>
                  <a:gd name="T16" fmla="*/ 0 w 740"/>
                  <a:gd name="T17" fmla="*/ 24 h 752"/>
                  <a:gd name="T18" fmla="*/ 23 w 740"/>
                  <a:gd name="T19" fmla="*/ 752 h 752"/>
                  <a:gd name="T20" fmla="*/ 99 w 740"/>
                  <a:gd name="T21" fmla="*/ 750 h 752"/>
                  <a:gd name="T22" fmla="*/ 97 w 740"/>
                  <a:gd name="T23" fmla="*/ 721 h 752"/>
                  <a:gd name="T24" fmla="*/ 94 w 740"/>
                  <a:gd name="T25" fmla="*/ 580 h 752"/>
                  <a:gd name="T26" fmla="*/ 92 w 740"/>
                  <a:gd name="T27" fmla="*/ 523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0" h="752">
                    <a:moveTo>
                      <a:pt x="92" y="523"/>
                    </a:moveTo>
                    <a:lnTo>
                      <a:pt x="87" y="371"/>
                    </a:lnTo>
                    <a:lnTo>
                      <a:pt x="85" y="315"/>
                    </a:lnTo>
                    <a:lnTo>
                      <a:pt x="80" y="173"/>
                    </a:lnTo>
                    <a:lnTo>
                      <a:pt x="78" y="97"/>
                    </a:lnTo>
                    <a:lnTo>
                      <a:pt x="740" y="76"/>
                    </a:lnTo>
                    <a:lnTo>
                      <a:pt x="738" y="0"/>
                    </a:lnTo>
                    <a:lnTo>
                      <a:pt x="61" y="21"/>
                    </a:lnTo>
                    <a:lnTo>
                      <a:pt x="0" y="24"/>
                    </a:lnTo>
                    <a:lnTo>
                      <a:pt x="23" y="752"/>
                    </a:lnTo>
                    <a:lnTo>
                      <a:pt x="99" y="750"/>
                    </a:lnTo>
                    <a:lnTo>
                      <a:pt x="97" y="721"/>
                    </a:lnTo>
                    <a:lnTo>
                      <a:pt x="94" y="580"/>
                    </a:lnTo>
                    <a:lnTo>
                      <a:pt x="92" y="52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4" name="Freeform 10">
                <a:extLst>
                  <a:ext uri="{FF2B5EF4-FFF2-40B4-BE49-F238E27FC236}">
                    <a16:creationId xmlns:a16="http://schemas.microsoft.com/office/drawing/2014/main" id="{DF8DACBB-42A7-4E8C-9086-E0D29B41A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8678" y="1817199"/>
                <a:ext cx="358185" cy="464032"/>
              </a:xfrm>
              <a:custGeom>
                <a:avLst/>
                <a:gdLst>
                  <a:gd name="T0" fmla="*/ 179 w 179"/>
                  <a:gd name="T1" fmla="*/ 134 h 232"/>
                  <a:gd name="T2" fmla="*/ 140 w 179"/>
                  <a:gd name="T3" fmla="*/ 119 h 232"/>
                  <a:gd name="T4" fmla="*/ 138 w 179"/>
                  <a:gd name="T5" fmla="*/ 24 h 232"/>
                  <a:gd name="T6" fmla="*/ 109 w 179"/>
                  <a:gd name="T7" fmla="*/ 31 h 232"/>
                  <a:gd name="T8" fmla="*/ 91 w 179"/>
                  <a:gd name="T9" fmla="*/ 95 h 232"/>
                  <a:gd name="T10" fmla="*/ 26 w 179"/>
                  <a:gd name="T11" fmla="*/ 90 h 232"/>
                  <a:gd name="T12" fmla="*/ 18 w 179"/>
                  <a:gd name="T13" fmla="*/ 120 h 232"/>
                  <a:gd name="T14" fmla="*/ 16 w 179"/>
                  <a:gd name="T15" fmla="*/ 152 h 232"/>
                  <a:gd name="T16" fmla="*/ 17 w 179"/>
                  <a:gd name="T17" fmla="*/ 185 h 232"/>
                  <a:gd name="T18" fmla="*/ 34 w 179"/>
                  <a:gd name="T19" fmla="*/ 219 h 232"/>
                  <a:gd name="T20" fmla="*/ 131 w 179"/>
                  <a:gd name="T21" fmla="*/ 211 h 232"/>
                  <a:gd name="T22" fmla="*/ 175 w 179"/>
                  <a:gd name="T23" fmla="*/ 207 h 232"/>
                  <a:gd name="T24" fmla="*/ 179 w 179"/>
                  <a:gd name="T25" fmla="*/ 13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232">
                    <a:moveTo>
                      <a:pt x="179" y="134"/>
                    </a:moveTo>
                    <a:cubicBezTo>
                      <a:pt x="164" y="133"/>
                      <a:pt x="150" y="129"/>
                      <a:pt x="140" y="119"/>
                    </a:cubicBezTo>
                    <a:cubicBezTo>
                      <a:pt x="123" y="102"/>
                      <a:pt x="132" y="47"/>
                      <a:pt x="138" y="24"/>
                    </a:cubicBezTo>
                    <a:cubicBezTo>
                      <a:pt x="145" y="0"/>
                      <a:pt x="121" y="1"/>
                      <a:pt x="109" y="31"/>
                    </a:cubicBezTo>
                    <a:cubicBezTo>
                      <a:pt x="97" y="61"/>
                      <a:pt x="91" y="95"/>
                      <a:pt x="91" y="95"/>
                    </a:cubicBezTo>
                    <a:cubicBezTo>
                      <a:pt x="91" y="95"/>
                      <a:pt x="36" y="89"/>
                      <a:pt x="26" y="90"/>
                    </a:cubicBezTo>
                    <a:cubicBezTo>
                      <a:pt x="17" y="91"/>
                      <a:pt x="10" y="105"/>
                      <a:pt x="18" y="120"/>
                    </a:cubicBezTo>
                    <a:cubicBezTo>
                      <a:pt x="23" y="131"/>
                      <a:pt x="7" y="134"/>
                      <a:pt x="16" y="152"/>
                    </a:cubicBezTo>
                    <a:cubicBezTo>
                      <a:pt x="19" y="158"/>
                      <a:pt x="2" y="166"/>
                      <a:pt x="17" y="185"/>
                    </a:cubicBezTo>
                    <a:cubicBezTo>
                      <a:pt x="22" y="192"/>
                      <a:pt x="0" y="207"/>
                      <a:pt x="34" y="219"/>
                    </a:cubicBezTo>
                    <a:cubicBezTo>
                      <a:pt x="68" y="232"/>
                      <a:pt x="116" y="221"/>
                      <a:pt x="131" y="211"/>
                    </a:cubicBezTo>
                    <a:cubicBezTo>
                      <a:pt x="144" y="202"/>
                      <a:pt x="159" y="205"/>
                      <a:pt x="175" y="207"/>
                    </a:cubicBezTo>
                    <a:lnTo>
                      <a:pt x="179" y="13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5" name="Freeform 11">
                <a:extLst>
                  <a:ext uri="{FF2B5EF4-FFF2-40B4-BE49-F238E27FC236}">
                    <a16:creationId xmlns:a16="http://schemas.microsoft.com/office/drawing/2014/main" id="{413B21EF-DEE2-45A4-A937-0C4A3DCA2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9566" y="4957883"/>
                <a:ext cx="638467" cy="897580"/>
              </a:xfrm>
              <a:custGeom>
                <a:avLst/>
                <a:gdLst>
                  <a:gd name="T0" fmla="*/ 32 w 319"/>
                  <a:gd name="T1" fmla="*/ 250 h 448"/>
                  <a:gd name="T2" fmla="*/ 81 w 319"/>
                  <a:gd name="T3" fmla="*/ 416 h 448"/>
                  <a:gd name="T4" fmla="*/ 247 w 319"/>
                  <a:gd name="T5" fmla="*/ 365 h 448"/>
                  <a:gd name="T6" fmla="*/ 226 w 319"/>
                  <a:gd name="T7" fmla="*/ 222 h 448"/>
                  <a:gd name="T8" fmla="*/ 256 w 319"/>
                  <a:gd name="T9" fmla="*/ 173 h 448"/>
                  <a:gd name="T10" fmla="*/ 246 w 319"/>
                  <a:gd name="T11" fmla="*/ 117 h 448"/>
                  <a:gd name="T12" fmla="*/ 305 w 319"/>
                  <a:gd name="T13" fmla="*/ 79 h 448"/>
                  <a:gd name="T14" fmla="*/ 295 w 319"/>
                  <a:gd name="T15" fmla="*/ 12 h 448"/>
                  <a:gd name="T16" fmla="*/ 234 w 319"/>
                  <a:gd name="T17" fmla="*/ 46 h 448"/>
                  <a:gd name="T18" fmla="*/ 159 w 319"/>
                  <a:gd name="T19" fmla="*/ 188 h 448"/>
                  <a:gd name="T20" fmla="*/ 32 w 319"/>
                  <a:gd name="T21" fmla="*/ 250 h 448"/>
                  <a:gd name="T22" fmla="*/ 101 w 319"/>
                  <a:gd name="T23" fmla="*/ 376 h 448"/>
                  <a:gd name="T24" fmla="*/ 89 w 319"/>
                  <a:gd name="T25" fmla="*/ 336 h 448"/>
                  <a:gd name="T26" fmla="*/ 128 w 319"/>
                  <a:gd name="T27" fmla="*/ 324 h 448"/>
                  <a:gd name="T28" fmla="*/ 141 w 319"/>
                  <a:gd name="T29" fmla="*/ 364 h 448"/>
                  <a:gd name="T30" fmla="*/ 101 w 319"/>
                  <a:gd name="T31" fmla="*/ 376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9" h="448">
                    <a:moveTo>
                      <a:pt x="32" y="250"/>
                    </a:moveTo>
                    <a:cubicBezTo>
                      <a:pt x="0" y="310"/>
                      <a:pt x="21" y="384"/>
                      <a:pt x="81" y="416"/>
                    </a:cubicBezTo>
                    <a:cubicBezTo>
                      <a:pt x="141" y="448"/>
                      <a:pt x="215" y="425"/>
                      <a:pt x="247" y="365"/>
                    </a:cubicBezTo>
                    <a:cubicBezTo>
                      <a:pt x="272" y="317"/>
                      <a:pt x="262" y="259"/>
                      <a:pt x="226" y="222"/>
                    </a:cubicBezTo>
                    <a:cubicBezTo>
                      <a:pt x="238" y="203"/>
                      <a:pt x="251" y="182"/>
                      <a:pt x="256" y="173"/>
                    </a:cubicBezTo>
                    <a:cubicBezTo>
                      <a:pt x="265" y="156"/>
                      <a:pt x="240" y="130"/>
                      <a:pt x="246" y="117"/>
                    </a:cubicBezTo>
                    <a:cubicBezTo>
                      <a:pt x="253" y="104"/>
                      <a:pt x="298" y="92"/>
                      <a:pt x="305" y="79"/>
                    </a:cubicBezTo>
                    <a:cubicBezTo>
                      <a:pt x="312" y="66"/>
                      <a:pt x="319" y="25"/>
                      <a:pt x="295" y="12"/>
                    </a:cubicBezTo>
                    <a:cubicBezTo>
                      <a:pt x="272" y="0"/>
                      <a:pt x="234" y="46"/>
                      <a:pt x="234" y="46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06" y="180"/>
                      <a:pt x="56" y="204"/>
                      <a:pt x="32" y="250"/>
                    </a:cubicBezTo>
                    <a:close/>
                    <a:moveTo>
                      <a:pt x="101" y="376"/>
                    </a:moveTo>
                    <a:cubicBezTo>
                      <a:pt x="86" y="369"/>
                      <a:pt x="81" y="351"/>
                      <a:pt x="89" y="336"/>
                    </a:cubicBezTo>
                    <a:cubicBezTo>
                      <a:pt x="96" y="322"/>
                      <a:pt x="114" y="317"/>
                      <a:pt x="128" y="324"/>
                    </a:cubicBezTo>
                    <a:cubicBezTo>
                      <a:pt x="143" y="332"/>
                      <a:pt x="148" y="350"/>
                      <a:pt x="141" y="364"/>
                    </a:cubicBezTo>
                    <a:cubicBezTo>
                      <a:pt x="133" y="378"/>
                      <a:pt x="115" y="384"/>
                      <a:pt x="101" y="37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6" name="Freeform 12">
                <a:extLst>
                  <a:ext uri="{FF2B5EF4-FFF2-40B4-BE49-F238E27FC236}">
                    <a16:creationId xmlns:a16="http://schemas.microsoft.com/office/drawing/2014/main" id="{D55247D3-F34D-4EEB-88D7-F7D74BB42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639" y="5166189"/>
                <a:ext cx="953467" cy="828992"/>
              </a:xfrm>
              <a:custGeom>
                <a:avLst/>
                <a:gdLst>
                  <a:gd name="T0" fmla="*/ 31 w 476"/>
                  <a:gd name="T1" fmla="*/ 202 h 414"/>
                  <a:gd name="T2" fmla="*/ 17 w 476"/>
                  <a:gd name="T3" fmla="*/ 127 h 414"/>
                  <a:gd name="T4" fmla="*/ 82 w 476"/>
                  <a:gd name="T5" fmla="*/ 31 h 414"/>
                  <a:gd name="T6" fmla="*/ 156 w 476"/>
                  <a:gd name="T7" fmla="*/ 16 h 414"/>
                  <a:gd name="T8" fmla="*/ 445 w 476"/>
                  <a:gd name="T9" fmla="*/ 212 h 414"/>
                  <a:gd name="T10" fmla="*/ 459 w 476"/>
                  <a:gd name="T11" fmla="*/ 287 h 414"/>
                  <a:gd name="T12" fmla="*/ 394 w 476"/>
                  <a:gd name="T13" fmla="*/ 383 h 414"/>
                  <a:gd name="T14" fmla="*/ 320 w 476"/>
                  <a:gd name="T15" fmla="*/ 398 h 414"/>
                  <a:gd name="T16" fmla="*/ 31 w 476"/>
                  <a:gd name="T17" fmla="*/ 20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6" h="414">
                    <a:moveTo>
                      <a:pt x="31" y="202"/>
                    </a:moveTo>
                    <a:cubicBezTo>
                      <a:pt x="6" y="185"/>
                      <a:pt x="0" y="152"/>
                      <a:pt x="17" y="127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99" y="6"/>
                      <a:pt x="132" y="0"/>
                      <a:pt x="156" y="16"/>
                    </a:cubicBezTo>
                    <a:cubicBezTo>
                      <a:pt x="445" y="212"/>
                      <a:pt x="445" y="212"/>
                      <a:pt x="445" y="212"/>
                    </a:cubicBezTo>
                    <a:cubicBezTo>
                      <a:pt x="470" y="229"/>
                      <a:pt x="476" y="262"/>
                      <a:pt x="459" y="287"/>
                    </a:cubicBezTo>
                    <a:cubicBezTo>
                      <a:pt x="394" y="383"/>
                      <a:pt x="394" y="383"/>
                      <a:pt x="394" y="383"/>
                    </a:cubicBezTo>
                    <a:cubicBezTo>
                      <a:pt x="377" y="408"/>
                      <a:pt x="344" y="414"/>
                      <a:pt x="320" y="398"/>
                    </a:cubicBezTo>
                    <a:cubicBezTo>
                      <a:pt x="31" y="202"/>
                      <a:pt x="31" y="202"/>
                      <a:pt x="31" y="20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7" name="Freeform 13">
                <a:extLst>
                  <a:ext uri="{FF2B5EF4-FFF2-40B4-BE49-F238E27FC236}">
                    <a16:creationId xmlns:a16="http://schemas.microsoft.com/office/drawing/2014/main" id="{BB23DAEA-1085-43AD-883E-E292F127F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8" name="Freeform 14">
                <a:extLst>
                  <a:ext uri="{FF2B5EF4-FFF2-40B4-BE49-F238E27FC236}">
                    <a16:creationId xmlns:a16="http://schemas.microsoft.com/office/drawing/2014/main" id="{8F967BFC-E50B-4C6E-96FB-7ECF43AFA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9" name="Freeform 15">
                <a:extLst>
                  <a:ext uri="{FF2B5EF4-FFF2-40B4-BE49-F238E27FC236}">
                    <a16:creationId xmlns:a16="http://schemas.microsoft.com/office/drawing/2014/main" id="{92DC259B-CD9C-4FBE-B87A-65DA016B6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close/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0" name="Freeform 16">
                <a:extLst>
                  <a:ext uri="{FF2B5EF4-FFF2-40B4-BE49-F238E27FC236}">
                    <a16:creationId xmlns:a16="http://schemas.microsoft.com/office/drawing/2014/main" id="{1EE199A2-4124-4C8E-A013-B833FFC5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1" name="Freeform 17">
                <a:extLst>
                  <a:ext uri="{FF2B5EF4-FFF2-40B4-BE49-F238E27FC236}">
                    <a16:creationId xmlns:a16="http://schemas.microsoft.com/office/drawing/2014/main" id="{D4432CF3-473C-45DA-9CCF-21DA33BDD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2" name="Freeform 18">
                <a:extLst>
                  <a:ext uri="{FF2B5EF4-FFF2-40B4-BE49-F238E27FC236}">
                    <a16:creationId xmlns:a16="http://schemas.microsoft.com/office/drawing/2014/main" id="{2F5A89EC-B4DD-4DE4-BCE9-95CF6360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3" name="Freeform 19">
                <a:extLst>
                  <a:ext uri="{FF2B5EF4-FFF2-40B4-BE49-F238E27FC236}">
                    <a16:creationId xmlns:a16="http://schemas.microsoft.com/office/drawing/2014/main" id="{070CDADB-608F-4886-810B-B4D0ABE61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2953" y="5318609"/>
                <a:ext cx="113468" cy="113468"/>
              </a:xfrm>
              <a:custGeom>
                <a:avLst/>
                <a:gdLst>
                  <a:gd name="T0" fmla="*/ 43 w 57"/>
                  <a:gd name="T1" fmla="*/ 8 h 57"/>
                  <a:gd name="T2" fmla="*/ 50 w 57"/>
                  <a:gd name="T3" fmla="*/ 43 h 57"/>
                  <a:gd name="T4" fmla="*/ 15 w 57"/>
                  <a:gd name="T5" fmla="*/ 49 h 57"/>
                  <a:gd name="T6" fmla="*/ 8 w 57"/>
                  <a:gd name="T7" fmla="*/ 15 h 57"/>
                  <a:gd name="T8" fmla="*/ 43 w 57"/>
                  <a:gd name="T9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43" y="8"/>
                    </a:moveTo>
                    <a:cubicBezTo>
                      <a:pt x="54" y="16"/>
                      <a:pt x="57" y="31"/>
                      <a:pt x="50" y="43"/>
                    </a:cubicBezTo>
                    <a:cubicBezTo>
                      <a:pt x="42" y="54"/>
                      <a:pt x="26" y="57"/>
                      <a:pt x="15" y="49"/>
                    </a:cubicBezTo>
                    <a:cubicBezTo>
                      <a:pt x="3" y="42"/>
                      <a:pt x="0" y="26"/>
                      <a:pt x="8" y="15"/>
                    </a:cubicBezTo>
                    <a:cubicBezTo>
                      <a:pt x="16" y="3"/>
                      <a:pt x="31" y="0"/>
                      <a:pt x="43" y="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4" name="Freeform 20">
                <a:extLst>
                  <a:ext uri="{FF2B5EF4-FFF2-40B4-BE49-F238E27FC236}">
                    <a16:creationId xmlns:a16="http://schemas.microsoft.com/office/drawing/2014/main" id="{063D2A42-E12B-42FA-834A-6A1602794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9243" y="5700504"/>
                <a:ext cx="136331" cy="182903"/>
              </a:xfrm>
              <a:custGeom>
                <a:avLst/>
                <a:gdLst>
                  <a:gd name="T0" fmla="*/ 4 w 68"/>
                  <a:gd name="T1" fmla="*/ 88 h 91"/>
                  <a:gd name="T2" fmla="*/ 2 w 68"/>
                  <a:gd name="T3" fmla="*/ 78 h 91"/>
                  <a:gd name="T4" fmla="*/ 52 w 68"/>
                  <a:gd name="T5" fmla="*/ 4 h 91"/>
                  <a:gd name="T6" fmla="*/ 62 w 68"/>
                  <a:gd name="T7" fmla="*/ 2 h 91"/>
                  <a:gd name="T8" fmla="*/ 64 w 68"/>
                  <a:gd name="T9" fmla="*/ 3 h 91"/>
                  <a:gd name="T10" fmla="*/ 65 w 68"/>
                  <a:gd name="T11" fmla="*/ 13 h 91"/>
                  <a:gd name="T12" fmla="*/ 15 w 68"/>
                  <a:gd name="T13" fmla="*/ 87 h 91"/>
                  <a:gd name="T14" fmla="*/ 5 w 68"/>
                  <a:gd name="T15" fmla="*/ 89 h 91"/>
                  <a:gd name="T16" fmla="*/ 4 w 68"/>
                  <a:gd name="T17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91">
                    <a:moveTo>
                      <a:pt x="4" y="88"/>
                    </a:moveTo>
                    <a:cubicBezTo>
                      <a:pt x="0" y="86"/>
                      <a:pt x="0" y="81"/>
                      <a:pt x="2" y="78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4" y="1"/>
                      <a:pt x="59" y="0"/>
                      <a:pt x="62" y="2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7" y="5"/>
                      <a:pt x="68" y="9"/>
                      <a:pt x="65" y="13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13" y="90"/>
                      <a:pt x="8" y="91"/>
                      <a:pt x="5" y="89"/>
                    </a:cubicBezTo>
                    <a:lnTo>
                      <a:pt x="4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5" name="Freeform 22">
                <a:extLst>
                  <a:ext uri="{FF2B5EF4-FFF2-40B4-BE49-F238E27FC236}">
                    <a16:creationId xmlns:a16="http://schemas.microsoft.com/office/drawing/2014/main" id="{3EE6F7F9-3AC6-4DBA-87B3-860D1EC2D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9607" y="4603085"/>
                <a:ext cx="889112" cy="1019516"/>
              </a:xfrm>
              <a:custGeom>
                <a:avLst/>
                <a:gdLst>
                  <a:gd name="T0" fmla="*/ 52 w 444"/>
                  <a:gd name="T1" fmla="*/ 392 h 509"/>
                  <a:gd name="T2" fmla="*/ 248 w 444"/>
                  <a:gd name="T3" fmla="*/ 473 h 509"/>
                  <a:gd name="T4" fmla="*/ 245 w 444"/>
                  <a:gd name="T5" fmla="*/ 481 h 509"/>
                  <a:gd name="T6" fmla="*/ 238 w 444"/>
                  <a:gd name="T7" fmla="*/ 491 h 509"/>
                  <a:gd name="T8" fmla="*/ 280 w 444"/>
                  <a:gd name="T9" fmla="*/ 509 h 509"/>
                  <a:gd name="T10" fmla="*/ 444 w 444"/>
                  <a:gd name="T11" fmla="*/ 117 h 509"/>
                  <a:gd name="T12" fmla="*/ 163 w 444"/>
                  <a:gd name="T13" fmla="*/ 0 h 509"/>
                  <a:gd name="T14" fmla="*/ 0 w 444"/>
                  <a:gd name="T15" fmla="*/ 392 h 509"/>
                  <a:gd name="T16" fmla="*/ 46 w 444"/>
                  <a:gd name="T17" fmla="*/ 411 h 509"/>
                  <a:gd name="T18" fmla="*/ 49 w 444"/>
                  <a:gd name="T19" fmla="*/ 399 h 509"/>
                  <a:gd name="T20" fmla="*/ 52 w 444"/>
                  <a:gd name="T21" fmla="*/ 392 h 509"/>
                  <a:gd name="T22" fmla="*/ 182 w 444"/>
                  <a:gd name="T23" fmla="*/ 90 h 509"/>
                  <a:gd name="T24" fmla="*/ 374 w 444"/>
                  <a:gd name="T25" fmla="*/ 170 h 509"/>
                  <a:gd name="T26" fmla="*/ 371 w 444"/>
                  <a:gd name="T27" fmla="*/ 178 h 509"/>
                  <a:gd name="T28" fmla="*/ 179 w 444"/>
                  <a:gd name="T29" fmla="*/ 98 h 509"/>
                  <a:gd name="T30" fmla="*/ 182 w 444"/>
                  <a:gd name="T31" fmla="*/ 90 h 509"/>
                  <a:gd name="T32" fmla="*/ 168 w 444"/>
                  <a:gd name="T33" fmla="*/ 124 h 509"/>
                  <a:gd name="T34" fmla="*/ 360 w 444"/>
                  <a:gd name="T35" fmla="*/ 204 h 509"/>
                  <a:gd name="T36" fmla="*/ 357 w 444"/>
                  <a:gd name="T37" fmla="*/ 211 h 509"/>
                  <a:gd name="T38" fmla="*/ 165 w 444"/>
                  <a:gd name="T39" fmla="*/ 131 h 509"/>
                  <a:gd name="T40" fmla="*/ 168 w 444"/>
                  <a:gd name="T41" fmla="*/ 124 h 509"/>
                  <a:gd name="T42" fmla="*/ 152 w 444"/>
                  <a:gd name="T43" fmla="*/ 161 h 509"/>
                  <a:gd name="T44" fmla="*/ 344 w 444"/>
                  <a:gd name="T45" fmla="*/ 241 h 509"/>
                  <a:gd name="T46" fmla="*/ 341 w 444"/>
                  <a:gd name="T47" fmla="*/ 248 h 509"/>
                  <a:gd name="T48" fmla="*/ 149 w 444"/>
                  <a:gd name="T49" fmla="*/ 168 h 509"/>
                  <a:gd name="T50" fmla="*/ 152 w 444"/>
                  <a:gd name="T51" fmla="*/ 161 h 509"/>
                  <a:gd name="T52" fmla="*/ 139 w 444"/>
                  <a:gd name="T53" fmla="*/ 194 h 509"/>
                  <a:gd name="T54" fmla="*/ 331 w 444"/>
                  <a:gd name="T55" fmla="*/ 274 h 509"/>
                  <a:gd name="T56" fmla="*/ 328 w 444"/>
                  <a:gd name="T57" fmla="*/ 281 h 509"/>
                  <a:gd name="T58" fmla="*/ 136 w 444"/>
                  <a:gd name="T59" fmla="*/ 201 h 509"/>
                  <a:gd name="T60" fmla="*/ 139 w 444"/>
                  <a:gd name="T61" fmla="*/ 194 h 509"/>
                  <a:gd name="T62" fmla="*/ 125 w 444"/>
                  <a:gd name="T63" fmla="*/ 227 h 509"/>
                  <a:gd name="T64" fmla="*/ 317 w 444"/>
                  <a:gd name="T65" fmla="*/ 307 h 509"/>
                  <a:gd name="T66" fmla="*/ 314 w 444"/>
                  <a:gd name="T67" fmla="*/ 314 h 509"/>
                  <a:gd name="T68" fmla="*/ 122 w 444"/>
                  <a:gd name="T69" fmla="*/ 234 h 509"/>
                  <a:gd name="T70" fmla="*/ 125 w 444"/>
                  <a:gd name="T71" fmla="*/ 227 h 509"/>
                  <a:gd name="T72" fmla="*/ 111 w 444"/>
                  <a:gd name="T73" fmla="*/ 260 h 509"/>
                  <a:gd name="T74" fmla="*/ 303 w 444"/>
                  <a:gd name="T75" fmla="*/ 340 h 509"/>
                  <a:gd name="T76" fmla="*/ 300 w 444"/>
                  <a:gd name="T77" fmla="*/ 348 h 509"/>
                  <a:gd name="T78" fmla="*/ 108 w 444"/>
                  <a:gd name="T79" fmla="*/ 268 h 509"/>
                  <a:gd name="T80" fmla="*/ 111 w 444"/>
                  <a:gd name="T81" fmla="*/ 260 h 509"/>
                  <a:gd name="T82" fmla="*/ 97 w 444"/>
                  <a:gd name="T83" fmla="*/ 294 h 509"/>
                  <a:gd name="T84" fmla="*/ 289 w 444"/>
                  <a:gd name="T85" fmla="*/ 374 h 509"/>
                  <a:gd name="T86" fmla="*/ 286 w 444"/>
                  <a:gd name="T87" fmla="*/ 381 h 509"/>
                  <a:gd name="T88" fmla="*/ 94 w 444"/>
                  <a:gd name="T89" fmla="*/ 301 h 509"/>
                  <a:gd name="T90" fmla="*/ 97 w 444"/>
                  <a:gd name="T91" fmla="*/ 294 h 509"/>
                  <a:gd name="T92" fmla="*/ 83 w 444"/>
                  <a:gd name="T93" fmla="*/ 327 h 509"/>
                  <a:gd name="T94" fmla="*/ 275 w 444"/>
                  <a:gd name="T95" fmla="*/ 407 h 509"/>
                  <a:gd name="T96" fmla="*/ 272 w 444"/>
                  <a:gd name="T97" fmla="*/ 414 h 509"/>
                  <a:gd name="T98" fmla="*/ 80 w 444"/>
                  <a:gd name="T99" fmla="*/ 334 h 509"/>
                  <a:gd name="T100" fmla="*/ 83 w 444"/>
                  <a:gd name="T101" fmla="*/ 32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4" h="509">
                    <a:moveTo>
                      <a:pt x="52" y="392"/>
                    </a:moveTo>
                    <a:cubicBezTo>
                      <a:pt x="248" y="473"/>
                      <a:pt x="248" y="473"/>
                      <a:pt x="248" y="473"/>
                    </a:cubicBezTo>
                    <a:cubicBezTo>
                      <a:pt x="245" y="481"/>
                      <a:pt x="245" y="481"/>
                      <a:pt x="245" y="481"/>
                    </a:cubicBezTo>
                    <a:cubicBezTo>
                      <a:pt x="243" y="484"/>
                      <a:pt x="241" y="488"/>
                      <a:pt x="238" y="491"/>
                    </a:cubicBezTo>
                    <a:cubicBezTo>
                      <a:pt x="280" y="509"/>
                      <a:pt x="280" y="509"/>
                      <a:pt x="280" y="509"/>
                    </a:cubicBezTo>
                    <a:cubicBezTo>
                      <a:pt x="444" y="117"/>
                      <a:pt x="444" y="117"/>
                      <a:pt x="444" y="117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46" y="411"/>
                      <a:pt x="46" y="411"/>
                      <a:pt x="46" y="411"/>
                    </a:cubicBezTo>
                    <a:cubicBezTo>
                      <a:pt x="46" y="407"/>
                      <a:pt x="47" y="403"/>
                      <a:pt x="49" y="399"/>
                    </a:cubicBezTo>
                    <a:lnTo>
                      <a:pt x="52" y="392"/>
                    </a:lnTo>
                    <a:close/>
                    <a:moveTo>
                      <a:pt x="182" y="90"/>
                    </a:moveTo>
                    <a:cubicBezTo>
                      <a:pt x="374" y="170"/>
                      <a:pt x="374" y="170"/>
                      <a:pt x="374" y="170"/>
                    </a:cubicBezTo>
                    <a:cubicBezTo>
                      <a:pt x="371" y="178"/>
                      <a:pt x="371" y="178"/>
                      <a:pt x="371" y="178"/>
                    </a:cubicBezTo>
                    <a:cubicBezTo>
                      <a:pt x="179" y="98"/>
                      <a:pt x="179" y="98"/>
                      <a:pt x="179" y="98"/>
                    </a:cubicBezTo>
                    <a:lnTo>
                      <a:pt x="182" y="90"/>
                    </a:lnTo>
                    <a:close/>
                    <a:moveTo>
                      <a:pt x="168" y="124"/>
                    </a:moveTo>
                    <a:cubicBezTo>
                      <a:pt x="360" y="204"/>
                      <a:pt x="360" y="204"/>
                      <a:pt x="360" y="204"/>
                    </a:cubicBezTo>
                    <a:cubicBezTo>
                      <a:pt x="357" y="211"/>
                      <a:pt x="357" y="211"/>
                      <a:pt x="357" y="211"/>
                    </a:cubicBezTo>
                    <a:cubicBezTo>
                      <a:pt x="165" y="131"/>
                      <a:pt x="165" y="131"/>
                      <a:pt x="165" y="131"/>
                    </a:cubicBezTo>
                    <a:lnTo>
                      <a:pt x="168" y="124"/>
                    </a:lnTo>
                    <a:close/>
                    <a:moveTo>
                      <a:pt x="152" y="161"/>
                    </a:moveTo>
                    <a:cubicBezTo>
                      <a:pt x="344" y="241"/>
                      <a:pt x="344" y="241"/>
                      <a:pt x="344" y="241"/>
                    </a:cubicBezTo>
                    <a:cubicBezTo>
                      <a:pt x="341" y="248"/>
                      <a:pt x="341" y="248"/>
                      <a:pt x="341" y="248"/>
                    </a:cubicBezTo>
                    <a:cubicBezTo>
                      <a:pt x="149" y="168"/>
                      <a:pt x="149" y="168"/>
                      <a:pt x="149" y="168"/>
                    </a:cubicBezTo>
                    <a:lnTo>
                      <a:pt x="152" y="161"/>
                    </a:lnTo>
                    <a:close/>
                    <a:moveTo>
                      <a:pt x="139" y="194"/>
                    </a:moveTo>
                    <a:cubicBezTo>
                      <a:pt x="331" y="274"/>
                      <a:pt x="331" y="274"/>
                      <a:pt x="331" y="274"/>
                    </a:cubicBezTo>
                    <a:cubicBezTo>
                      <a:pt x="328" y="281"/>
                      <a:pt x="328" y="281"/>
                      <a:pt x="328" y="281"/>
                    </a:cubicBezTo>
                    <a:cubicBezTo>
                      <a:pt x="136" y="201"/>
                      <a:pt x="136" y="201"/>
                      <a:pt x="136" y="201"/>
                    </a:cubicBezTo>
                    <a:lnTo>
                      <a:pt x="139" y="194"/>
                    </a:lnTo>
                    <a:close/>
                    <a:moveTo>
                      <a:pt x="125" y="227"/>
                    </a:moveTo>
                    <a:cubicBezTo>
                      <a:pt x="317" y="307"/>
                      <a:pt x="317" y="307"/>
                      <a:pt x="317" y="307"/>
                    </a:cubicBezTo>
                    <a:cubicBezTo>
                      <a:pt x="314" y="314"/>
                      <a:pt x="314" y="314"/>
                      <a:pt x="314" y="314"/>
                    </a:cubicBezTo>
                    <a:cubicBezTo>
                      <a:pt x="122" y="234"/>
                      <a:pt x="122" y="234"/>
                      <a:pt x="122" y="234"/>
                    </a:cubicBezTo>
                    <a:lnTo>
                      <a:pt x="125" y="227"/>
                    </a:lnTo>
                    <a:close/>
                    <a:moveTo>
                      <a:pt x="111" y="260"/>
                    </a:moveTo>
                    <a:cubicBezTo>
                      <a:pt x="303" y="340"/>
                      <a:pt x="303" y="340"/>
                      <a:pt x="303" y="340"/>
                    </a:cubicBezTo>
                    <a:cubicBezTo>
                      <a:pt x="300" y="348"/>
                      <a:pt x="300" y="348"/>
                      <a:pt x="300" y="348"/>
                    </a:cubicBezTo>
                    <a:cubicBezTo>
                      <a:pt x="108" y="268"/>
                      <a:pt x="108" y="268"/>
                      <a:pt x="108" y="268"/>
                    </a:cubicBezTo>
                    <a:lnTo>
                      <a:pt x="111" y="260"/>
                    </a:lnTo>
                    <a:close/>
                    <a:moveTo>
                      <a:pt x="97" y="294"/>
                    </a:moveTo>
                    <a:cubicBezTo>
                      <a:pt x="289" y="374"/>
                      <a:pt x="289" y="374"/>
                      <a:pt x="289" y="374"/>
                    </a:cubicBezTo>
                    <a:cubicBezTo>
                      <a:pt x="286" y="381"/>
                      <a:pt x="286" y="381"/>
                      <a:pt x="286" y="381"/>
                    </a:cubicBezTo>
                    <a:cubicBezTo>
                      <a:pt x="94" y="301"/>
                      <a:pt x="94" y="301"/>
                      <a:pt x="94" y="301"/>
                    </a:cubicBezTo>
                    <a:lnTo>
                      <a:pt x="97" y="294"/>
                    </a:lnTo>
                    <a:close/>
                    <a:moveTo>
                      <a:pt x="83" y="327"/>
                    </a:moveTo>
                    <a:cubicBezTo>
                      <a:pt x="275" y="407"/>
                      <a:pt x="275" y="407"/>
                      <a:pt x="275" y="407"/>
                    </a:cubicBezTo>
                    <a:cubicBezTo>
                      <a:pt x="272" y="414"/>
                      <a:pt x="272" y="414"/>
                      <a:pt x="272" y="414"/>
                    </a:cubicBezTo>
                    <a:cubicBezTo>
                      <a:pt x="80" y="334"/>
                      <a:pt x="80" y="334"/>
                      <a:pt x="80" y="334"/>
                    </a:cubicBezTo>
                    <a:lnTo>
                      <a:pt x="83" y="3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276" name="Group 115">
                <a:extLst>
                  <a:ext uri="{FF2B5EF4-FFF2-40B4-BE49-F238E27FC236}">
                    <a16:creationId xmlns:a16="http://schemas.microsoft.com/office/drawing/2014/main" id="{762F7DF8-60A9-4636-9197-7FE95354E64B}"/>
                  </a:ext>
                </a:extLst>
              </p:cNvPr>
              <p:cNvGrpSpPr/>
              <p:nvPr/>
            </p:nvGrpSpPr>
            <p:grpSpPr>
              <a:xfrm>
                <a:off x="7846784" y="4529415"/>
                <a:ext cx="1032217" cy="1167701"/>
                <a:chOff x="7846784" y="4529415"/>
                <a:chExt cx="1032217" cy="1167701"/>
              </a:xfrm>
              <a:grpFill/>
            </p:grpSpPr>
            <p:grpSp>
              <p:nvGrpSpPr>
                <p:cNvPr id="351" name="Group 190">
                  <a:extLst>
                    <a:ext uri="{FF2B5EF4-FFF2-40B4-BE49-F238E27FC236}">
                      <a16:creationId xmlns:a16="http://schemas.microsoft.com/office/drawing/2014/main" id="{5F4A2884-C6CE-44A9-83B5-36CA767B9C7A}"/>
                    </a:ext>
                  </a:extLst>
                </p:cNvPr>
                <p:cNvGrpSpPr/>
                <p:nvPr/>
              </p:nvGrpSpPr>
              <p:grpSpPr>
                <a:xfrm>
                  <a:off x="7846784" y="4529415"/>
                  <a:ext cx="1032217" cy="1167701"/>
                  <a:chOff x="7846784" y="4529415"/>
                  <a:chExt cx="1032217" cy="1167701"/>
                </a:xfrm>
                <a:grpFill/>
              </p:grpSpPr>
              <p:sp>
                <p:nvSpPr>
                  <p:cNvPr id="354" name="Freeform 21">
                    <a:extLst>
                      <a:ext uri="{FF2B5EF4-FFF2-40B4-BE49-F238E27FC236}">
                        <a16:creationId xmlns:a16="http://schemas.microsoft.com/office/drawing/2014/main" id="{F625CA22-C486-4DDD-A75D-F6F5574495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46784" y="4529415"/>
                    <a:ext cx="1032217" cy="1167701"/>
                  </a:xfrm>
                  <a:custGeom>
                    <a:avLst/>
                    <a:gdLst>
                      <a:gd name="T0" fmla="*/ 481 w 515"/>
                      <a:gd name="T1" fmla="*/ 116 h 583"/>
                      <a:gd name="T2" fmla="*/ 225 w 515"/>
                      <a:gd name="T3" fmla="*/ 9 h 583"/>
                      <a:gd name="T4" fmla="*/ 166 w 515"/>
                      <a:gd name="T5" fmla="*/ 34 h 583"/>
                      <a:gd name="T6" fmla="*/ 10 w 515"/>
                      <a:gd name="T7" fmla="*/ 408 h 583"/>
                      <a:gd name="T8" fmla="*/ 34 w 515"/>
                      <a:gd name="T9" fmla="*/ 467 h 583"/>
                      <a:gd name="T10" fmla="*/ 128 w 515"/>
                      <a:gd name="T11" fmla="*/ 506 h 583"/>
                      <a:gd name="T12" fmla="*/ 131 w 515"/>
                      <a:gd name="T13" fmla="*/ 503 h 583"/>
                      <a:gd name="T14" fmla="*/ 108 w 515"/>
                      <a:gd name="T15" fmla="*/ 493 h 583"/>
                      <a:gd name="T16" fmla="*/ 82 w 515"/>
                      <a:gd name="T17" fmla="*/ 448 h 583"/>
                      <a:gd name="T18" fmla="*/ 36 w 515"/>
                      <a:gd name="T19" fmla="*/ 429 h 583"/>
                      <a:gd name="T20" fmla="*/ 199 w 515"/>
                      <a:gd name="T21" fmla="*/ 37 h 583"/>
                      <a:gd name="T22" fmla="*/ 480 w 515"/>
                      <a:gd name="T23" fmla="*/ 154 h 583"/>
                      <a:gd name="T24" fmla="*/ 316 w 515"/>
                      <a:gd name="T25" fmla="*/ 546 h 583"/>
                      <a:gd name="T26" fmla="*/ 274 w 515"/>
                      <a:gd name="T27" fmla="*/ 528 h 583"/>
                      <a:gd name="T28" fmla="*/ 221 w 515"/>
                      <a:gd name="T29" fmla="*/ 540 h 583"/>
                      <a:gd name="T30" fmla="*/ 198 w 515"/>
                      <a:gd name="T31" fmla="*/ 531 h 583"/>
                      <a:gd name="T32" fmla="*/ 198 w 515"/>
                      <a:gd name="T33" fmla="*/ 535 h 583"/>
                      <a:gd name="T34" fmla="*/ 290 w 515"/>
                      <a:gd name="T35" fmla="*/ 574 h 583"/>
                      <a:gd name="T36" fmla="*/ 350 w 515"/>
                      <a:gd name="T37" fmla="*/ 549 h 583"/>
                      <a:gd name="T38" fmla="*/ 506 w 515"/>
                      <a:gd name="T39" fmla="*/ 175 h 583"/>
                      <a:gd name="T40" fmla="*/ 481 w 515"/>
                      <a:gd name="T41" fmla="*/ 116 h 5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515" h="583">
                        <a:moveTo>
                          <a:pt x="481" y="116"/>
                        </a:moveTo>
                        <a:cubicBezTo>
                          <a:pt x="225" y="9"/>
                          <a:pt x="225" y="9"/>
                          <a:pt x="225" y="9"/>
                        </a:cubicBezTo>
                        <a:cubicBezTo>
                          <a:pt x="202" y="0"/>
                          <a:pt x="175" y="10"/>
                          <a:pt x="166" y="34"/>
                        </a:cubicBezTo>
                        <a:cubicBezTo>
                          <a:pt x="10" y="408"/>
                          <a:pt x="10" y="408"/>
                          <a:pt x="10" y="408"/>
                        </a:cubicBezTo>
                        <a:cubicBezTo>
                          <a:pt x="0" y="431"/>
                          <a:pt x="11" y="457"/>
                          <a:pt x="34" y="467"/>
                        </a:cubicBezTo>
                        <a:cubicBezTo>
                          <a:pt x="128" y="506"/>
                          <a:pt x="128" y="506"/>
                          <a:pt x="128" y="506"/>
                        </a:cubicBezTo>
                        <a:cubicBezTo>
                          <a:pt x="129" y="505"/>
                          <a:pt x="130" y="504"/>
                          <a:pt x="131" y="503"/>
                        </a:cubicBezTo>
                        <a:cubicBezTo>
                          <a:pt x="108" y="493"/>
                          <a:pt x="108" y="493"/>
                          <a:pt x="108" y="493"/>
                        </a:cubicBezTo>
                        <a:cubicBezTo>
                          <a:pt x="89" y="485"/>
                          <a:pt x="79" y="467"/>
                          <a:pt x="82" y="448"/>
                        </a:cubicBezTo>
                        <a:cubicBezTo>
                          <a:pt x="36" y="429"/>
                          <a:pt x="36" y="429"/>
                          <a:pt x="36" y="429"/>
                        </a:cubicBezTo>
                        <a:cubicBezTo>
                          <a:pt x="199" y="37"/>
                          <a:pt x="199" y="37"/>
                          <a:pt x="199" y="37"/>
                        </a:cubicBezTo>
                        <a:cubicBezTo>
                          <a:pt x="480" y="154"/>
                          <a:pt x="480" y="154"/>
                          <a:pt x="480" y="154"/>
                        </a:cubicBezTo>
                        <a:cubicBezTo>
                          <a:pt x="316" y="546"/>
                          <a:pt x="316" y="546"/>
                          <a:pt x="316" y="546"/>
                        </a:cubicBezTo>
                        <a:cubicBezTo>
                          <a:pt x="274" y="528"/>
                          <a:pt x="274" y="528"/>
                          <a:pt x="274" y="528"/>
                        </a:cubicBezTo>
                        <a:cubicBezTo>
                          <a:pt x="262" y="543"/>
                          <a:pt x="240" y="548"/>
                          <a:pt x="221" y="540"/>
                        </a:cubicBezTo>
                        <a:cubicBezTo>
                          <a:pt x="198" y="531"/>
                          <a:pt x="198" y="531"/>
                          <a:pt x="198" y="531"/>
                        </a:cubicBezTo>
                        <a:cubicBezTo>
                          <a:pt x="198" y="533"/>
                          <a:pt x="198" y="534"/>
                          <a:pt x="198" y="535"/>
                        </a:cubicBezTo>
                        <a:cubicBezTo>
                          <a:pt x="290" y="574"/>
                          <a:pt x="290" y="574"/>
                          <a:pt x="290" y="574"/>
                        </a:cubicBezTo>
                        <a:cubicBezTo>
                          <a:pt x="313" y="583"/>
                          <a:pt x="340" y="572"/>
                          <a:pt x="350" y="549"/>
                        </a:cubicBezTo>
                        <a:cubicBezTo>
                          <a:pt x="506" y="175"/>
                          <a:pt x="506" y="175"/>
                          <a:pt x="506" y="175"/>
                        </a:cubicBezTo>
                        <a:cubicBezTo>
                          <a:pt x="515" y="152"/>
                          <a:pt x="504" y="125"/>
                          <a:pt x="481" y="116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355" name="Freeform 23">
                    <a:extLst>
                      <a:ext uri="{FF2B5EF4-FFF2-40B4-BE49-F238E27FC236}">
                        <a16:creationId xmlns:a16="http://schemas.microsoft.com/office/drawing/2014/main" id="{89D59E39-8048-4039-8530-6DF4D15CA7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05131" y="5388044"/>
                    <a:ext cx="410685" cy="304839"/>
                  </a:xfrm>
                  <a:custGeom>
                    <a:avLst/>
                    <a:gdLst>
                      <a:gd name="T0" fmla="*/ 142 w 205"/>
                      <a:gd name="T1" fmla="*/ 111 h 152"/>
                      <a:gd name="T2" fmla="*/ 195 w 205"/>
                      <a:gd name="T3" fmla="*/ 99 h 152"/>
                      <a:gd name="T4" fmla="*/ 202 w 205"/>
                      <a:gd name="T5" fmla="*/ 89 h 152"/>
                      <a:gd name="T6" fmla="*/ 205 w 205"/>
                      <a:gd name="T7" fmla="*/ 81 h 152"/>
                      <a:gd name="T8" fmla="*/ 9 w 205"/>
                      <a:gd name="T9" fmla="*/ 0 h 152"/>
                      <a:gd name="T10" fmla="*/ 6 w 205"/>
                      <a:gd name="T11" fmla="*/ 7 h 152"/>
                      <a:gd name="T12" fmla="*/ 3 w 205"/>
                      <a:gd name="T13" fmla="*/ 19 h 152"/>
                      <a:gd name="T14" fmla="*/ 29 w 205"/>
                      <a:gd name="T15" fmla="*/ 64 h 152"/>
                      <a:gd name="T16" fmla="*/ 52 w 205"/>
                      <a:gd name="T17" fmla="*/ 74 h 152"/>
                      <a:gd name="T18" fmla="*/ 49 w 205"/>
                      <a:gd name="T19" fmla="*/ 77 h 152"/>
                      <a:gd name="T20" fmla="*/ 41 w 205"/>
                      <a:gd name="T21" fmla="*/ 90 h 152"/>
                      <a:gd name="T22" fmla="*/ 63 w 205"/>
                      <a:gd name="T23" fmla="*/ 143 h 152"/>
                      <a:gd name="T24" fmla="*/ 116 w 205"/>
                      <a:gd name="T25" fmla="*/ 121 h 152"/>
                      <a:gd name="T26" fmla="*/ 119 w 205"/>
                      <a:gd name="T27" fmla="*/ 106 h 152"/>
                      <a:gd name="T28" fmla="*/ 119 w 205"/>
                      <a:gd name="T29" fmla="*/ 102 h 152"/>
                      <a:gd name="T30" fmla="*/ 142 w 205"/>
                      <a:gd name="T31" fmla="*/ 11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5" h="152">
                        <a:moveTo>
                          <a:pt x="142" y="111"/>
                        </a:moveTo>
                        <a:cubicBezTo>
                          <a:pt x="161" y="119"/>
                          <a:pt x="183" y="114"/>
                          <a:pt x="195" y="99"/>
                        </a:cubicBezTo>
                        <a:cubicBezTo>
                          <a:pt x="198" y="96"/>
                          <a:pt x="200" y="92"/>
                          <a:pt x="202" y="89"/>
                        </a:cubicBezTo>
                        <a:cubicBezTo>
                          <a:pt x="205" y="81"/>
                          <a:pt x="205" y="81"/>
                          <a:pt x="205" y="8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4" y="11"/>
                          <a:pt x="3" y="15"/>
                          <a:pt x="3" y="19"/>
                        </a:cubicBezTo>
                        <a:cubicBezTo>
                          <a:pt x="0" y="38"/>
                          <a:pt x="10" y="56"/>
                          <a:pt x="29" y="64"/>
                        </a:cubicBezTo>
                        <a:cubicBezTo>
                          <a:pt x="52" y="74"/>
                          <a:pt x="52" y="74"/>
                          <a:pt x="52" y="74"/>
                        </a:cubicBezTo>
                        <a:cubicBezTo>
                          <a:pt x="51" y="75"/>
                          <a:pt x="50" y="76"/>
                          <a:pt x="49" y="77"/>
                        </a:cubicBezTo>
                        <a:cubicBezTo>
                          <a:pt x="45" y="82"/>
                          <a:pt x="43" y="85"/>
                          <a:pt x="41" y="90"/>
                        </a:cubicBezTo>
                        <a:cubicBezTo>
                          <a:pt x="32" y="110"/>
                          <a:pt x="42" y="134"/>
                          <a:pt x="63" y="143"/>
                        </a:cubicBezTo>
                        <a:cubicBezTo>
                          <a:pt x="83" y="152"/>
                          <a:pt x="107" y="142"/>
                          <a:pt x="116" y="121"/>
                        </a:cubicBezTo>
                        <a:cubicBezTo>
                          <a:pt x="118" y="116"/>
                          <a:pt x="119" y="112"/>
                          <a:pt x="119" y="106"/>
                        </a:cubicBezTo>
                        <a:cubicBezTo>
                          <a:pt x="119" y="105"/>
                          <a:pt x="119" y="104"/>
                          <a:pt x="119" y="102"/>
                        </a:cubicBezTo>
                        <a:lnTo>
                          <a:pt x="142" y="111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356" name="Freeform 24">
                    <a:extLst>
                      <a:ext uri="{FF2B5EF4-FFF2-40B4-BE49-F238E27FC236}">
                        <a16:creationId xmlns:a16="http://schemas.microsoft.com/office/drawing/2014/main" id="{3A75236B-9425-4EE1-B1DC-8D8C465ACF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79647" y="5258488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357" name="Freeform 25">
                    <a:extLst>
                      <a:ext uri="{FF2B5EF4-FFF2-40B4-BE49-F238E27FC236}">
                        <a16:creationId xmlns:a16="http://schemas.microsoft.com/office/drawing/2014/main" id="{EE398CDA-B019-4D0F-A574-C772F9134B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7591" y="5192439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358" name="Freeform 26">
                    <a:extLst>
                      <a:ext uri="{FF2B5EF4-FFF2-40B4-BE49-F238E27FC236}">
                        <a16:creationId xmlns:a16="http://schemas.microsoft.com/office/drawing/2014/main" id="{3D4203B7-9527-4E74-AF70-A80459E25C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5534" y="5123851"/>
                    <a:ext cx="390363" cy="176129"/>
                  </a:xfrm>
                  <a:custGeom>
                    <a:avLst/>
                    <a:gdLst>
                      <a:gd name="T0" fmla="*/ 461 w 461"/>
                      <a:gd name="T1" fmla="*/ 189 h 208"/>
                      <a:gd name="T2" fmla="*/ 7 w 461"/>
                      <a:gd name="T3" fmla="*/ 0 h 208"/>
                      <a:gd name="T4" fmla="*/ 0 w 461"/>
                      <a:gd name="T5" fmla="*/ 19 h 208"/>
                      <a:gd name="T6" fmla="*/ 454 w 461"/>
                      <a:gd name="T7" fmla="*/ 208 h 208"/>
                      <a:gd name="T8" fmla="*/ 461 w 461"/>
                      <a:gd name="T9" fmla="*/ 1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8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9"/>
                        </a:lnTo>
                        <a:lnTo>
                          <a:pt x="454" y="208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359" name="Freeform 27">
                    <a:extLst>
                      <a:ext uri="{FF2B5EF4-FFF2-40B4-BE49-F238E27FC236}">
                        <a16:creationId xmlns:a16="http://schemas.microsoft.com/office/drawing/2014/main" id="{E1833A6F-C86F-4A08-A6EE-75A497D36E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3478" y="5057802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360" name="Freeform 28">
                    <a:extLst>
                      <a:ext uri="{FF2B5EF4-FFF2-40B4-BE49-F238E27FC236}">
                        <a16:creationId xmlns:a16="http://schemas.microsoft.com/office/drawing/2014/main" id="{AF00473D-7C72-471D-BFBF-40F2C3DFEF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1421" y="4991754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361" name="Freeform 29">
                    <a:extLst>
                      <a:ext uri="{FF2B5EF4-FFF2-40B4-BE49-F238E27FC236}">
                        <a16:creationId xmlns:a16="http://schemas.microsoft.com/office/drawing/2014/main" id="{E6436466-0282-4369-8F94-7D7AF74369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7671" y="4925706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6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  <p:sp>
              <p:nvSpPr>
                <p:cNvPr id="352" name="Freeform 30">
                  <a:extLst>
                    <a:ext uri="{FF2B5EF4-FFF2-40B4-BE49-F238E27FC236}">
                      <a16:creationId xmlns:a16="http://schemas.microsoft.com/office/drawing/2014/main" id="{58A49147-8AE2-4CCE-B6D0-C19A230B1E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9849" y="4851189"/>
                  <a:ext cx="390363" cy="174435"/>
                </a:xfrm>
                <a:custGeom>
                  <a:avLst/>
                  <a:gdLst>
                    <a:gd name="T0" fmla="*/ 461 w 461"/>
                    <a:gd name="T1" fmla="*/ 190 h 206"/>
                    <a:gd name="T2" fmla="*/ 7 w 461"/>
                    <a:gd name="T3" fmla="*/ 0 h 206"/>
                    <a:gd name="T4" fmla="*/ 0 w 461"/>
                    <a:gd name="T5" fmla="*/ 17 h 206"/>
                    <a:gd name="T6" fmla="*/ 454 w 461"/>
                    <a:gd name="T7" fmla="*/ 206 h 206"/>
                    <a:gd name="T8" fmla="*/ 461 w 461"/>
                    <a:gd name="T9" fmla="*/ 19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6">
                      <a:moveTo>
                        <a:pt x="461" y="190"/>
                      </a:moveTo>
                      <a:lnTo>
                        <a:pt x="7" y="0"/>
                      </a:lnTo>
                      <a:lnTo>
                        <a:pt x="0" y="17"/>
                      </a:lnTo>
                      <a:lnTo>
                        <a:pt x="454" y="206"/>
                      </a:lnTo>
                      <a:lnTo>
                        <a:pt x="461" y="19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53" name="Freeform 31">
                  <a:extLst>
                    <a:ext uri="{FF2B5EF4-FFF2-40B4-BE49-F238E27FC236}">
                      <a16:creationId xmlns:a16="http://schemas.microsoft.com/office/drawing/2014/main" id="{034747EE-A2BA-4883-9B3E-6E43D94943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7792" y="4783448"/>
                  <a:ext cx="390363" cy="176129"/>
                </a:xfrm>
                <a:custGeom>
                  <a:avLst/>
                  <a:gdLst>
                    <a:gd name="T0" fmla="*/ 461 w 461"/>
                    <a:gd name="T1" fmla="*/ 189 h 208"/>
                    <a:gd name="T2" fmla="*/ 7 w 461"/>
                    <a:gd name="T3" fmla="*/ 0 h 208"/>
                    <a:gd name="T4" fmla="*/ 0 w 461"/>
                    <a:gd name="T5" fmla="*/ 19 h 208"/>
                    <a:gd name="T6" fmla="*/ 454 w 461"/>
                    <a:gd name="T7" fmla="*/ 208 h 208"/>
                    <a:gd name="T8" fmla="*/ 461 w 461"/>
                    <a:gd name="T9" fmla="*/ 189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8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9"/>
                      </a:lnTo>
                      <a:lnTo>
                        <a:pt x="454" y="208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77" name="Freeform 32">
                <a:extLst>
                  <a:ext uri="{FF2B5EF4-FFF2-40B4-BE49-F238E27FC236}">
                    <a16:creationId xmlns:a16="http://schemas.microsoft.com/office/drawing/2014/main" id="{71607265-7F83-4E62-AA90-84B0C4CCB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3961" y="1911190"/>
                <a:ext cx="931451" cy="629153"/>
              </a:xfrm>
              <a:custGeom>
                <a:avLst/>
                <a:gdLst>
                  <a:gd name="T0" fmla="*/ 380 w 465"/>
                  <a:gd name="T1" fmla="*/ 85 h 314"/>
                  <a:gd name="T2" fmla="*/ 332 w 465"/>
                  <a:gd name="T3" fmla="*/ 57 h 314"/>
                  <a:gd name="T4" fmla="*/ 316 w 465"/>
                  <a:gd name="T5" fmla="*/ 0 h 314"/>
                  <a:gd name="T6" fmla="*/ 292 w 465"/>
                  <a:gd name="T7" fmla="*/ 3 h 314"/>
                  <a:gd name="T8" fmla="*/ 295 w 465"/>
                  <a:gd name="T9" fmla="*/ 59 h 314"/>
                  <a:gd name="T10" fmla="*/ 218 w 465"/>
                  <a:gd name="T11" fmla="*/ 68 h 314"/>
                  <a:gd name="T12" fmla="*/ 206 w 465"/>
                  <a:gd name="T13" fmla="*/ 69 h 314"/>
                  <a:gd name="T14" fmla="*/ 131 w 465"/>
                  <a:gd name="T15" fmla="*/ 78 h 314"/>
                  <a:gd name="T16" fmla="*/ 120 w 465"/>
                  <a:gd name="T17" fmla="*/ 23 h 314"/>
                  <a:gd name="T18" fmla="*/ 96 w 465"/>
                  <a:gd name="T19" fmla="*/ 26 h 314"/>
                  <a:gd name="T20" fmla="*/ 94 w 465"/>
                  <a:gd name="T21" fmla="*/ 85 h 314"/>
                  <a:gd name="T22" fmla="*/ 54 w 465"/>
                  <a:gd name="T23" fmla="*/ 123 h 314"/>
                  <a:gd name="T24" fmla="*/ 12 w 465"/>
                  <a:gd name="T25" fmla="*/ 314 h 314"/>
                  <a:gd name="T26" fmla="*/ 232 w 465"/>
                  <a:gd name="T27" fmla="*/ 288 h 314"/>
                  <a:gd name="T28" fmla="*/ 244 w 465"/>
                  <a:gd name="T29" fmla="*/ 286 h 314"/>
                  <a:gd name="T30" fmla="*/ 465 w 465"/>
                  <a:gd name="T31" fmla="*/ 260 h 314"/>
                  <a:gd name="T32" fmla="*/ 380 w 465"/>
                  <a:gd name="T33" fmla="*/ 85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4">
                    <a:moveTo>
                      <a:pt x="380" y="85"/>
                    </a:moveTo>
                    <a:cubicBezTo>
                      <a:pt x="329" y="67"/>
                      <a:pt x="352" y="90"/>
                      <a:pt x="332" y="57"/>
                    </a:cubicBezTo>
                    <a:cubicBezTo>
                      <a:pt x="322" y="41"/>
                      <a:pt x="316" y="0"/>
                      <a:pt x="316" y="0"/>
                    </a:cubicBezTo>
                    <a:cubicBezTo>
                      <a:pt x="292" y="3"/>
                      <a:pt x="292" y="3"/>
                      <a:pt x="292" y="3"/>
                    </a:cubicBezTo>
                    <a:cubicBezTo>
                      <a:pt x="295" y="59"/>
                      <a:pt x="295" y="59"/>
                      <a:pt x="295" y="59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06" y="69"/>
                      <a:pt x="206" y="69"/>
                      <a:pt x="206" y="69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6"/>
                      <a:pt x="100" y="67"/>
                      <a:pt x="94" y="85"/>
                    </a:cubicBezTo>
                    <a:cubicBezTo>
                      <a:pt x="82" y="121"/>
                      <a:pt x="99" y="94"/>
                      <a:pt x="54" y="123"/>
                    </a:cubicBezTo>
                    <a:cubicBezTo>
                      <a:pt x="9" y="153"/>
                      <a:pt x="0" y="213"/>
                      <a:pt x="12" y="314"/>
                    </a:cubicBezTo>
                    <a:cubicBezTo>
                      <a:pt x="232" y="288"/>
                      <a:pt x="232" y="288"/>
                      <a:pt x="232" y="288"/>
                    </a:cubicBezTo>
                    <a:cubicBezTo>
                      <a:pt x="244" y="286"/>
                      <a:pt x="244" y="286"/>
                      <a:pt x="244" y="286"/>
                    </a:cubicBezTo>
                    <a:cubicBezTo>
                      <a:pt x="465" y="260"/>
                      <a:pt x="465" y="260"/>
                      <a:pt x="465" y="260"/>
                    </a:cubicBezTo>
                    <a:cubicBezTo>
                      <a:pt x="453" y="160"/>
                      <a:pt x="430" y="103"/>
                      <a:pt x="380" y="8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8" name="Freeform 33">
                <a:extLst>
                  <a:ext uri="{FF2B5EF4-FFF2-40B4-BE49-F238E27FC236}">
                    <a16:creationId xmlns:a16="http://schemas.microsoft.com/office/drawing/2014/main" id="{01777C9E-1310-4F6B-B065-10A5ADEA1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9365" y="2423489"/>
                <a:ext cx="913669" cy="154960"/>
              </a:xfrm>
              <a:custGeom>
                <a:avLst/>
                <a:gdLst>
                  <a:gd name="T0" fmla="*/ 1079 w 1079"/>
                  <a:gd name="T1" fmla="*/ 57 h 183"/>
                  <a:gd name="T2" fmla="*/ 7 w 1079"/>
                  <a:gd name="T3" fmla="*/ 183 h 183"/>
                  <a:gd name="T4" fmla="*/ 0 w 1079"/>
                  <a:gd name="T5" fmla="*/ 126 h 183"/>
                  <a:gd name="T6" fmla="*/ 1072 w 1079"/>
                  <a:gd name="T7" fmla="*/ 0 h 183"/>
                  <a:gd name="T8" fmla="*/ 1079 w 1079"/>
                  <a:gd name="T9" fmla="*/ 5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9" h="183">
                    <a:moveTo>
                      <a:pt x="1079" y="57"/>
                    </a:moveTo>
                    <a:lnTo>
                      <a:pt x="7" y="183"/>
                    </a:lnTo>
                    <a:lnTo>
                      <a:pt x="0" y="126"/>
                    </a:lnTo>
                    <a:lnTo>
                      <a:pt x="1072" y="0"/>
                    </a:lnTo>
                    <a:lnTo>
                      <a:pt x="1079" y="5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9" name="Freeform 34">
                <a:extLst>
                  <a:ext uri="{FF2B5EF4-FFF2-40B4-BE49-F238E27FC236}">
                    <a16:creationId xmlns:a16="http://schemas.microsoft.com/office/drawing/2014/main" id="{29BE859E-B214-416E-8C2F-CE5FE1687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3921" y="2072924"/>
                <a:ext cx="382742" cy="385282"/>
              </a:xfrm>
              <a:custGeom>
                <a:avLst/>
                <a:gdLst>
                  <a:gd name="T0" fmla="*/ 5 w 191"/>
                  <a:gd name="T1" fmla="*/ 107 h 192"/>
                  <a:gd name="T2" fmla="*/ 85 w 191"/>
                  <a:gd name="T3" fmla="*/ 6 h 192"/>
                  <a:gd name="T4" fmla="*/ 185 w 191"/>
                  <a:gd name="T5" fmla="*/ 85 h 192"/>
                  <a:gd name="T6" fmla="*/ 106 w 191"/>
                  <a:gd name="T7" fmla="*/ 186 h 192"/>
                  <a:gd name="T8" fmla="*/ 5 w 191"/>
                  <a:gd name="T9" fmla="*/ 10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92">
                    <a:moveTo>
                      <a:pt x="5" y="107"/>
                    </a:moveTo>
                    <a:cubicBezTo>
                      <a:pt x="0" y="57"/>
                      <a:pt x="35" y="12"/>
                      <a:pt x="85" y="6"/>
                    </a:cubicBezTo>
                    <a:cubicBezTo>
                      <a:pt x="135" y="0"/>
                      <a:pt x="180" y="36"/>
                      <a:pt x="185" y="85"/>
                    </a:cubicBezTo>
                    <a:cubicBezTo>
                      <a:pt x="191" y="135"/>
                      <a:pt x="156" y="180"/>
                      <a:pt x="106" y="186"/>
                    </a:cubicBezTo>
                    <a:cubicBezTo>
                      <a:pt x="56" y="192"/>
                      <a:pt x="11" y="156"/>
                      <a:pt x="5" y="10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0" name="Freeform 35">
                <a:extLst>
                  <a:ext uri="{FF2B5EF4-FFF2-40B4-BE49-F238E27FC236}">
                    <a16:creationId xmlns:a16="http://schemas.microsoft.com/office/drawing/2014/main" id="{313E7060-402B-4ECE-A5A8-65172B278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631" y="2100868"/>
                <a:ext cx="332782" cy="326855"/>
              </a:xfrm>
              <a:custGeom>
                <a:avLst/>
                <a:gdLst>
                  <a:gd name="T0" fmla="*/ 60 w 166"/>
                  <a:gd name="T1" fmla="*/ 151 h 163"/>
                  <a:gd name="T2" fmla="*/ 79 w 166"/>
                  <a:gd name="T3" fmla="*/ 155 h 163"/>
                  <a:gd name="T4" fmla="*/ 67 w 166"/>
                  <a:gd name="T5" fmla="*/ 163 h 163"/>
                  <a:gd name="T6" fmla="*/ 110 w 166"/>
                  <a:gd name="T7" fmla="*/ 139 h 163"/>
                  <a:gd name="T8" fmla="*/ 118 w 166"/>
                  <a:gd name="T9" fmla="*/ 157 h 163"/>
                  <a:gd name="T10" fmla="*/ 105 w 166"/>
                  <a:gd name="T11" fmla="*/ 152 h 163"/>
                  <a:gd name="T12" fmla="*/ 23 w 166"/>
                  <a:gd name="T13" fmla="*/ 124 h 163"/>
                  <a:gd name="T14" fmla="*/ 37 w 166"/>
                  <a:gd name="T15" fmla="*/ 139 h 163"/>
                  <a:gd name="T16" fmla="*/ 23 w 166"/>
                  <a:gd name="T17" fmla="*/ 138 h 163"/>
                  <a:gd name="T18" fmla="*/ 138 w 166"/>
                  <a:gd name="T19" fmla="*/ 112 h 163"/>
                  <a:gd name="T20" fmla="*/ 155 w 166"/>
                  <a:gd name="T21" fmla="*/ 122 h 163"/>
                  <a:gd name="T22" fmla="*/ 142 w 166"/>
                  <a:gd name="T23" fmla="*/ 126 h 163"/>
                  <a:gd name="T24" fmla="*/ 0 w 166"/>
                  <a:gd name="T25" fmla="*/ 92 h 163"/>
                  <a:gd name="T26" fmla="*/ 10 w 166"/>
                  <a:gd name="T27" fmla="*/ 81 h 163"/>
                  <a:gd name="T28" fmla="*/ 21 w 166"/>
                  <a:gd name="T29" fmla="*/ 90 h 163"/>
                  <a:gd name="T30" fmla="*/ 11 w 166"/>
                  <a:gd name="T31" fmla="*/ 101 h 163"/>
                  <a:gd name="T32" fmla="*/ 146 w 166"/>
                  <a:gd name="T33" fmla="*/ 75 h 163"/>
                  <a:gd name="T34" fmla="*/ 165 w 166"/>
                  <a:gd name="T35" fmla="*/ 72 h 163"/>
                  <a:gd name="T36" fmla="*/ 155 w 166"/>
                  <a:gd name="T37" fmla="*/ 83 h 163"/>
                  <a:gd name="T38" fmla="*/ 15 w 166"/>
                  <a:gd name="T39" fmla="*/ 55 h 163"/>
                  <a:gd name="T40" fmla="*/ 25 w 166"/>
                  <a:gd name="T41" fmla="*/ 38 h 163"/>
                  <a:gd name="T42" fmla="*/ 20 w 166"/>
                  <a:gd name="T43" fmla="*/ 57 h 163"/>
                  <a:gd name="T44" fmla="*/ 129 w 166"/>
                  <a:gd name="T45" fmla="*/ 40 h 163"/>
                  <a:gd name="T46" fmla="*/ 144 w 166"/>
                  <a:gd name="T47" fmla="*/ 26 h 163"/>
                  <a:gd name="T48" fmla="*/ 137 w 166"/>
                  <a:gd name="T49" fmla="*/ 43 h 163"/>
                  <a:gd name="T50" fmla="*/ 44 w 166"/>
                  <a:gd name="T51" fmla="*/ 20 h 163"/>
                  <a:gd name="T52" fmla="*/ 62 w 166"/>
                  <a:gd name="T53" fmla="*/ 12 h 163"/>
                  <a:gd name="T54" fmla="*/ 57 w 166"/>
                  <a:gd name="T55" fmla="*/ 25 h 163"/>
                  <a:gd name="T56" fmla="*/ 44 w 166"/>
                  <a:gd name="T57" fmla="*/ 20 h 163"/>
                  <a:gd name="T58" fmla="*/ 96 w 166"/>
                  <a:gd name="T59" fmla="*/ 21 h 163"/>
                  <a:gd name="T60" fmla="*/ 100 w 166"/>
                  <a:gd name="T61" fmla="*/ 1 h 163"/>
                  <a:gd name="T62" fmla="*/ 98 w 166"/>
                  <a:gd name="T6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63">
                    <a:moveTo>
                      <a:pt x="67" y="163"/>
                    </a:moveTo>
                    <a:cubicBezTo>
                      <a:pt x="62" y="162"/>
                      <a:pt x="59" y="157"/>
                      <a:pt x="60" y="151"/>
                    </a:cubicBezTo>
                    <a:cubicBezTo>
                      <a:pt x="61" y="146"/>
                      <a:pt x="66" y="142"/>
                      <a:pt x="71" y="143"/>
                    </a:cubicBezTo>
                    <a:cubicBezTo>
                      <a:pt x="77" y="144"/>
                      <a:pt x="80" y="150"/>
                      <a:pt x="79" y="155"/>
                    </a:cubicBezTo>
                    <a:cubicBezTo>
                      <a:pt x="78" y="160"/>
                      <a:pt x="74" y="163"/>
                      <a:pt x="69" y="163"/>
                    </a:cubicBezTo>
                    <a:cubicBezTo>
                      <a:pt x="69" y="163"/>
                      <a:pt x="68" y="163"/>
                      <a:pt x="67" y="163"/>
                    </a:cubicBezTo>
                    <a:close/>
                    <a:moveTo>
                      <a:pt x="105" y="152"/>
                    </a:moveTo>
                    <a:cubicBezTo>
                      <a:pt x="103" y="147"/>
                      <a:pt x="105" y="141"/>
                      <a:pt x="110" y="139"/>
                    </a:cubicBezTo>
                    <a:cubicBezTo>
                      <a:pt x="115" y="136"/>
                      <a:pt x="121" y="139"/>
                      <a:pt x="123" y="144"/>
                    </a:cubicBezTo>
                    <a:cubicBezTo>
                      <a:pt x="125" y="149"/>
                      <a:pt x="123" y="155"/>
                      <a:pt x="118" y="157"/>
                    </a:cubicBezTo>
                    <a:cubicBezTo>
                      <a:pt x="117" y="158"/>
                      <a:pt x="115" y="158"/>
                      <a:pt x="114" y="158"/>
                    </a:cubicBezTo>
                    <a:cubicBezTo>
                      <a:pt x="110" y="158"/>
                      <a:pt x="107" y="156"/>
                      <a:pt x="105" y="152"/>
                    </a:cubicBezTo>
                    <a:close/>
                    <a:moveTo>
                      <a:pt x="23" y="138"/>
                    </a:moveTo>
                    <a:cubicBezTo>
                      <a:pt x="19" y="134"/>
                      <a:pt x="19" y="128"/>
                      <a:pt x="23" y="124"/>
                    </a:cubicBezTo>
                    <a:cubicBezTo>
                      <a:pt x="28" y="120"/>
                      <a:pt x="34" y="121"/>
                      <a:pt x="38" y="125"/>
                    </a:cubicBezTo>
                    <a:cubicBezTo>
                      <a:pt x="41" y="129"/>
                      <a:pt x="41" y="135"/>
                      <a:pt x="37" y="139"/>
                    </a:cubicBezTo>
                    <a:cubicBezTo>
                      <a:pt x="35" y="140"/>
                      <a:pt x="33" y="141"/>
                      <a:pt x="30" y="141"/>
                    </a:cubicBezTo>
                    <a:cubicBezTo>
                      <a:pt x="28" y="141"/>
                      <a:pt x="25" y="140"/>
                      <a:pt x="23" y="138"/>
                    </a:cubicBezTo>
                    <a:close/>
                    <a:moveTo>
                      <a:pt x="142" y="126"/>
                    </a:moveTo>
                    <a:cubicBezTo>
                      <a:pt x="137" y="123"/>
                      <a:pt x="135" y="117"/>
                      <a:pt x="138" y="112"/>
                    </a:cubicBezTo>
                    <a:cubicBezTo>
                      <a:pt x="141" y="108"/>
                      <a:pt x="147" y="106"/>
                      <a:pt x="152" y="109"/>
                    </a:cubicBezTo>
                    <a:cubicBezTo>
                      <a:pt x="156" y="111"/>
                      <a:pt x="158" y="117"/>
                      <a:pt x="155" y="122"/>
                    </a:cubicBezTo>
                    <a:cubicBezTo>
                      <a:pt x="154" y="126"/>
                      <a:pt x="150" y="127"/>
                      <a:pt x="147" y="127"/>
                    </a:cubicBezTo>
                    <a:cubicBezTo>
                      <a:pt x="145" y="127"/>
                      <a:pt x="143" y="127"/>
                      <a:pt x="142" y="126"/>
                    </a:cubicBezTo>
                    <a:close/>
                    <a:moveTo>
                      <a:pt x="1" y="9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86"/>
                      <a:pt x="4" y="81"/>
                      <a:pt x="10" y="81"/>
                    </a:cubicBezTo>
                    <a:cubicBezTo>
                      <a:pt x="15" y="80"/>
                      <a:pt x="20" y="84"/>
                      <a:pt x="21" y="89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2" y="95"/>
                      <a:pt x="18" y="100"/>
                      <a:pt x="13" y="101"/>
                    </a:cubicBezTo>
                    <a:cubicBezTo>
                      <a:pt x="12" y="101"/>
                      <a:pt x="11" y="101"/>
                      <a:pt x="11" y="101"/>
                    </a:cubicBezTo>
                    <a:cubicBezTo>
                      <a:pt x="6" y="101"/>
                      <a:pt x="1" y="97"/>
                      <a:pt x="1" y="92"/>
                    </a:cubicBezTo>
                    <a:close/>
                    <a:moveTo>
                      <a:pt x="146" y="75"/>
                    </a:moveTo>
                    <a:cubicBezTo>
                      <a:pt x="145" y="69"/>
                      <a:pt x="149" y="64"/>
                      <a:pt x="154" y="63"/>
                    </a:cubicBezTo>
                    <a:cubicBezTo>
                      <a:pt x="160" y="63"/>
                      <a:pt x="165" y="67"/>
                      <a:pt x="165" y="72"/>
                    </a:cubicBezTo>
                    <a:cubicBezTo>
                      <a:pt x="166" y="78"/>
                      <a:pt x="162" y="83"/>
                      <a:pt x="157" y="83"/>
                    </a:cubicBezTo>
                    <a:cubicBezTo>
                      <a:pt x="156" y="83"/>
                      <a:pt x="156" y="83"/>
                      <a:pt x="155" y="83"/>
                    </a:cubicBezTo>
                    <a:cubicBezTo>
                      <a:pt x="150" y="83"/>
                      <a:pt x="146" y="80"/>
                      <a:pt x="146" y="75"/>
                    </a:cubicBezTo>
                    <a:close/>
                    <a:moveTo>
                      <a:pt x="15" y="55"/>
                    </a:moveTo>
                    <a:cubicBezTo>
                      <a:pt x="10" y="53"/>
                      <a:pt x="9" y="46"/>
                      <a:pt x="11" y="42"/>
                    </a:cubicBezTo>
                    <a:cubicBezTo>
                      <a:pt x="14" y="37"/>
                      <a:pt x="20" y="35"/>
                      <a:pt x="25" y="38"/>
                    </a:cubicBezTo>
                    <a:cubicBezTo>
                      <a:pt x="30" y="41"/>
                      <a:pt x="32" y="47"/>
                      <a:pt x="29" y="51"/>
                    </a:cubicBezTo>
                    <a:cubicBezTo>
                      <a:pt x="27" y="55"/>
                      <a:pt x="24" y="57"/>
                      <a:pt x="20" y="57"/>
                    </a:cubicBezTo>
                    <a:cubicBezTo>
                      <a:pt x="18" y="57"/>
                      <a:pt x="17" y="56"/>
                      <a:pt x="15" y="55"/>
                    </a:cubicBezTo>
                    <a:close/>
                    <a:moveTo>
                      <a:pt x="129" y="40"/>
                    </a:moveTo>
                    <a:cubicBezTo>
                      <a:pt x="126" y="36"/>
                      <a:pt x="126" y="29"/>
                      <a:pt x="130" y="25"/>
                    </a:cubicBezTo>
                    <a:cubicBezTo>
                      <a:pt x="134" y="22"/>
                      <a:pt x="140" y="22"/>
                      <a:pt x="144" y="26"/>
                    </a:cubicBezTo>
                    <a:cubicBezTo>
                      <a:pt x="148" y="30"/>
                      <a:pt x="148" y="36"/>
                      <a:pt x="143" y="40"/>
                    </a:cubicBezTo>
                    <a:cubicBezTo>
                      <a:pt x="142" y="42"/>
                      <a:pt x="139" y="43"/>
                      <a:pt x="137" y="43"/>
                    </a:cubicBezTo>
                    <a:cubicBezTo>
                      <a:pt x="134" y="43"/>
                      <a:pt x="131" y="42"/>
                      <a:pt x="129" y="40"/>
                    </a:cubicBezTo>
                    <a:close/>
                    <a:moveTo>
                      <a:pt x="44" y="20"/>
                    </a:moveTo>
                    <a:cubicBezTo>
                      <a:pt x="42" y="15"/>
                      <a:pt x="44" y="9"/>
                      <a:pt x="49" y="7"/>
                    </a:cubicBezTo>
                    <a:cubicBezTo>
                      <a:pt x="54" y="5"/>
                      <a:pt x="60" y="7"/>
                      <a:pt x="62" y="12"/>
                    </a:cubicBezTo>
                    <a:cubicBezTo>
                      <a:pt x="64" y="17"/>
                      <a:pt x="62" y="21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5"/>
                      <a:pt x="54" y="26"/>
                      <a:pt x="53" y="26"/>
                    </a:cubicBezTo>
                    <a:cubicBezTo>
                      <a:pt x="49" y="26"/>
                      <a:pt x="46" y="24"/>
                      <a:pt x="44" y="20"/>
                    </a:cubicBezTo>
                    <a:close/>
                    <a:moveTo>
                      <a:pt x="96" y="21"/>
                    </a:moveTo>
                    <a:cubicBezTo>
                      <a:pt x="96" y="21"/>
                      <a:pt x="96" y="21"/>
                      <a:pt x="96" y="21"/>
                    </a:cubicBezTo>
                    <a:cubicBezTo>
                      <a:pt x="90" y="20"/>
                      <a:pt x="87" y="14"/>
                      <a:pt x="88" y="9"/>
                    </a:cubicBezTo>
                    <a:cubicBezTo>
                      <a:pt x="89" y="3"/>
                      <a:pt x="94" y="0"/>
                      <a:pt x="100" y="1"/>
                    </a:cubicBezTo>
                    <a:cubicBezTo>
                      <a:pt x="105" y="2"/>
                      <a:pt x="108" y="7"/>
                      <a:pt x="107" y="13"/>
                    </a:cubicBezTo>
                    <a:cubicBezTo>
                      <a:pt x="106" y="18"/>
                      <a:pt x="102" y="21"/>
                      <a:pt x="98" y="21"/>
                    </a:cubicBezTo>
                    <a:cubicBezTo>
                      <a:pt x="97" y="21"/>
                      <a:pt x="96" y="21"/>
                      <a:pt x="96" y="2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1" name="Freeform 36">
                <a:extLst>
                  <a:ext uri="{FF2B5EF4-FFF2-40B4-BE49-F238E27FC236}">
                    <a16:creationId xmlns:a16="http://schemas.microsoft.com/office/drawing/2014/main" id="{0D830C03-F0F5-4266-B096-445EC9624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5897" y="2147440"/>
                <a:ext cx="238790" cy="236250"/>
              </a:xfrm>
              <a:custGeom>
                <a:avLst/>
                <a:gdLst>
                  <a:gd name="T0" fmla="*/ 4 w 119"/>
                  <a:gd name="T1" fmla="*/ 66 h 118"/>
                  <a:gd name="T2" fmla="*/ 53 w 119"/>
                  <a:gd name="T3" fmla="*/ 3 h 118"/>
                  <a:gd name="T4" fmla="*/ 115 w 119"/>
                  <a:gd name="T5" fmla="*/ 53 h 118"/>
                  <a:gd name="T6" fmla="*/ 66 w 119"/>
                  <a:gd name="T7" fmla="*/ 115 h 118"/>
                  <a:gd name="T8" fmla="*/ 4 w 119"/>
                  <a:gd name="T9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8">
                    <a:moveTo>
                      <a:pt x="4" y="66"/>
                    </a:moveTo>
                    <a:cubicBezTo>
                      <a:pt x="0" y="35"/>
                      <a:pt x="22" y="7"/>
                      <a:pt x="53" y="3"/>
                    </a:cubicBezTo>
                    <a:cubicBezTo>
                      <a:pt x="84" y="0"/>
                      <a:pt x="111" y="22"/>
                      <a:pt x="115" y="53"/>
                    </a:cubicBezTo>
                    <a:cubicBezTo>
                      <a:pt x="119" y="83"/>
                      <a:pt x="97" y="111"/>
                      <a:pt x="66" y="115"/>
                    </a:cubicBezTo>
                    <a:cubicBezTo>
                      <a:pt x="35" y="118"/>
                      <a:pt x="8" y="96"/>
                      <a:pt x="4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2" name="Freeform 37">
                <a:extLst>
                  <a:ext uri="{FF2B5EF4-FFF2-40B4-BE49-F238E27FC236}">
                    <a16:creationId xmlns:a16="http://schemas.microsoft.com/office/drawing/2014/main" id="{CC81D34E-BD2F-4973-88F8-B6289C743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1139" y="1773166"/>
                <a:ext cx="975483" cy="321774"/>
              </a:xfrm>
              <a:custGeom>
                <a:avLst/>
                <a:gdLst>
                  <a:gd name="T0" fmla="*/ 118 w 487"/>
                  <a:gd name="T1" fmla="*/ 149 h 161"/>
                  <a:gd name="T2" fmla="*/ 112 w 487"/>
                  <a:gd name="T3" fmla="*/ 98 h 161"/>
                  <a:gd name="T4" fmla="*/ 377 w 487"/>
                  <a:gd name="T5" fmla="*/ 67 h 161"/>
                  <a:gd name="T6" fmla="*/ 383 w 487"/>
                  <a:gd name="T7" fmla="*/ 118 h 161"/>
                  <a:gd name="T8" fmla="*/ 487 w 487"/>
                  <a:gd name="T9" fmla="*/ 105 h 161"/>
                  <a:gd name="T10" fmla="*/ 486 w 487"/>
                  <a:gd name="T11" fmla="*/ 87 h 161"/>
                  <a:gd name="T12" fmla="*/ 384 w 487"/>
                  <a:gd name="T13" fmla="*/ 6 h 161"/>
                  <a:gd name="T14" fmla="*/ 86 w 487"/>
                  <a:gd name="T15" fmla="*/ 41 h 161"/>
                  <a:gd name="T16" fmla="*/ 6 w 487"/>
                  <a:gd name="T17" fmla="*/ 143 h 161"/>
                  <a:gd name="T18" fmla="*/ 10 w 487"/>
                  <a:gd name="T19" fmla="*/ 161 h 161"/>
                  <a:gd name="T20" fmla="*/ 118 w 487"/>
                  <a:gd name="T21" fmla="*/ 14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7" h="161">
                    <a:moveTo>
                      <a:pt x="118" y="149"/>
                    </a:moveTo>
                    <a:cubicBezTo>
                      <a:pt x="112" y="98"/>
                      <a:pt x="112" y="98"/>
                      <a:pt x="112" y="98"/>
                    </a:cubicBezTo>
                    <a:cubicBezTo>
                      <a:pt x="377" y="67"/>
                      <a:pt x="377" y="67"/>
                      <a:pt x="377" y="67"/>
                    </a:cubicBezTo>
                    <a:cubicBezTo>
                      <a:pt x="383" y="118"/>
                      <a:pt x="383" y="118"/>
                      <a:pt x="383" y="118"/>
                    </a:cubicBezTo>
                    <a:cubicBezTo>
                      <a:pt x="487" y="105"/>
                      <a:pt x="487" y="105"/>
                      <a:pt x="487" y="105"/>
                    </a:cubicBezTo>
                    <a:cubicBezTo>
                      <a:pt x="487" y="99"/>
                      <a:pt x="487" y="93"/>
                      <a:pt x="486" y="87"/>
                    </a:cubicBezTo>
                    <a:cubicBezTo>
                      <a:pt x="480" y="36"/>
                      <a:pt x="435" y="0"/>
                      <a:pt x="384" y="6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36" y="47"/>
                      <a:pt x="0" y="93"/>
                      <a:pt x="6" y="143"/>
                    </a:cubicBezTo>
                    <a:cubicBezTo>
                      <a:pt x="6" y="149"/>
                      <a:pt x="8" y="156"/>
                      <a:pt x="10" y="161"/>
                    </a:cubicBezTo>
                    <a:lnTo>
                      <a:pt x="118" y="14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3" name="Freeform 38">
                <a:extLst>
                  <a:ext uri="{FF2B5EF4-FFF2-40B4-BE49-F238E27FC236}">
                    <a16:creationId xmlns:a16="http://schemas.microsoft.com/office/drawing/2014/main" id="{2A6C9813-B056-4949-A0E4-ADB8D4989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300" y="2012803"/>
                <a:ext cx="226935" cy="82137"/>
              </a:xfrm>
              <a:custGeom>
                <a:avLst/>
                <a:gdLst>
                  <a:gd name="T0" fmla="*/ 0 w 113"/>
                  <a:gd name="T1" fmla="*/ 12 h 41"/>
                  <a:gd name="T2" fmla="*/ 1 w 113"/>
                  <a:gd name="T3" fmla="*/ 23 h 41"/>
                  <a:gd name="T4" fmla="*/ 5 w 113"/>
                  <a:gd name="T5" fmla="*/ 41 h 41"/>
                  <a:gd name="T6" fmla="*/ 113 w 113"/>
                  <a:gd name="T7" fmla="*/ 29 h 41"/>
                  <a:gd name="T8" fmla="*/ 109 w 113"/>
                  <a:gd name="T9" fmla="*/ 0 h 41"/>
                  <a:gd name="T10" fmla="*/ 0 w 113"/>
                  <a:gd name="T11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1">
                    <a:moveTo>
                      <a:pt x="0" y="12"/>
                    </a:moveTo>
                    <a:cubicBezTo>
                      <a:pt x="0" y="16"/>
                      <a:pt x="0" y="20"/>
                      <a:pt x="1" y="23"/>
                    </a:cubicBezTo>
                    <a:cubicBezTo>
                      <a:pt x="1" y="29"/>
                      <a:pt x="3" y="36"/>
                      <a:pt x="5" y="41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09" y="0"/>
                      <a:pt x="109" y="0"/>
                      <a:pt x="109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4" name="Freeform 39">
                <a:extLst>
                  <a:ext uri="{FF2B5EF4-FFF2-40B4-BE49-F238E27FC236}">
                    <a16:creationId xmlns:a16="http://schemas.microsoft.com/office/drawing/2014/main" id="{07A662E4-6858-435F-BE30-CE0C694DE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0695" y="1924739"/>
                <a:ext cx="215927" cy="84677"/>
              </a:xfrm>
              <a:custGeom>
                <a:avLst/>
                <a:gdLst>
                  <a:gd name="T0" fmla="*/ 0 w 108"/>
                  <a:gd name="T1" fmla="*/ 13 h 42"/>
                  <a:gd name="T2" fmla="*/ 4 w 108"/>
                  <a:gd name="T3" fmla="*/ 42 h 42"/>
                  <a:gd name="T4" fmla="*/ 108 w 108"/>
                  <a:gd name="T5" fmla="*/ 29 h 42"/>
                  <a:gd name="T6" fmla="*/ 107 w 108"/>
                  <a:gd name="T7" fmla="*/ 11 h 42"/>
                  <a:gd name="T8" fmla="*/ 106 w 108"/>
                  <a:gd name="T9" fmla="*/ 0 h 42"/>
                  <a:gd name="T10" fmla="*/ 0 w 108"/>
                  <a:gd name="T1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42">
                    <a:moveTo>
                      <a:pt x="0" y="13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3"/>
                      <a:pt x="108" y="17"/>
                      <a:pt x="107" y="11"/>
                    </a:cubicBezTo>
                    <a:cubicBezTo>
                      <a:pt x="107" y="7"/>
                      <a:pt x="106" y="4"/>
                      <a:pt x="106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5" name="Freeform 40">
                <a:extLst>
                  <a:ext uri="{FF2B5EF4-FFF2-40B4-BE49-F238E27FC236}">
                    <a16:creationId xmlns:a16="http://schemas.microsoft.com/office/drawing/2014/main" id="{79BEC1F7-F6C9-4B0F-8A04-2FBDC97E9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9767" y="4669133"/>
                <a:ext cx="538548" cy="258266"/>
              </a:xfrm>
              <a:custGeom>
                <a:avLst/>
                <a:gdLst>
                  <a:gd name="T0" fmla="*/ 264 w 269"/>
                  <a:gd name="T1" fmla="*/ 129 h 129"/>
                  <a:gd name="T2" fmla="*/ 267 w 269"/>
                  <a:gd name="T3" fmla="*/ 120 h 129"/>
                  <a:gd name="T4" fmla="*/ 266 w 269"/>
                  <a:gd name="T5" fmla="*/ 95 h 129"/>
                  <a:gd name="T6" fmla="*/ 261 w 269"/>
                  <a:gd name="T7" fmla="*/ 82 h 129"/>
                  <a:gd name="T8" fmla="*/ 251 w 269"/>
                  <a:gd name="T9" fmla="*/ 70 h 129"/>
                  <a:gd name="T10" fmla="*/ 210 w 269"/>
                  <a:gd name="T11" fmla="*/ 56 h 129"/>
                  <a:gd name="T12" fmla="*/ 167 w 269"/>
                  <a:gd name="T13" fmla="*/ 23 h 129"/>
                  <a:gd name="T14" fmla="*/ 155 w 269"/>
                  <a:gd name="T15" fmla="*/ 25 h 129"/>
                  <a:gd name="T16" fmla="*/ 146 w 269"/>
                  <a:gd name="T17" fmla="*/ 13 h 129"/>
                  <a:gd name="T18" fmla="*/ 136 w 269"/>
                  <a:gd name="T19" fmla="*/ 6 h 129"/>
                  <a:gd name="T20" fmla="*/ 113 w 269"/>
                  <a:gd name="T21" fmla="*/ 0 h 129"/>
                  <a:gd name="T22" fmla="*/ 80 w 269"/>
                  <a:gd name="T23" fmla="*/ 15 h 129"/>
                  <a:gd name="T24" fmla="*/ 67 w 269"/>
                  <a:gd name="T25" fmla="*/ 48 h 129"/>
                  <a:gd name="T26" fmla="*/ 68 w 269"/>
                  <a:gd name="T27" fmla="*/ 58 h 129"/>
                  <a:gd name="T28" fmla="*/ 65 w 269"/>
                  <a:gd name="T29" fmla="*/ 57 h 129"/>
                  <a:gd name="T30" fmla="*/ 36 w 269"/>
                  <a:gd name="T31" fmla="*/ 89 h 129"/>
                  <a:gd name="T32" fmla="*/ 17 w 269"/>
                  <a:gd name="T33" fmla="*/ 98 h 129"/>
                  <a:gd name="T34" fmla="*/ 0 w 269"/>
                  <a:gd name="T35" fmla="*/ 125 h 129"/>
                  <a:gd name="T36" fmla="*/ 264 w 269"/>
                  <a:gd name="T3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9" h="129">
                    <a:moveTo>
                      <a:pt x="264" y="129"/>
                    </a:moveTo>
                    <a:cubicBezTo>
                      <a:pt x="265" y="126"/>
                      <a:pt x="266" y="123"/>
                      <a:pt x="267" y="120"/>
                    </a:cubicBezTo>
                    <a:cubicBezTo>
                      <a:pt x="269" y="112"/>
                      <a:pt x="269" y="104"/>
                      <a:pt x="266" y="95"/>
                    </a:cubicBezTo>
                    <a:cubicBezTo>
                      <a:pt x="265" y="90"/>
                      <a:pt x="263" y="86"/>
                      <a:pt x="261" y="82"/>
                    </a:cubicBezTo>
                    <a:cubicBezTo>
                      <a:pt x="258" y="78"/>
                      <a:pt x="255" y="74"/>
                      <a:pt x="251" y="70"/>
                    </a:cubicBezTo>
                    <a:cubicBezTo>
                      <a:pt x="240" y="60"/>
                      <a:pt x="225" y="55"/>
                      <a:pt x="210" y="56"/>
                    </a:cubicBezTo>
                    <a:cubicBezTo>
                      <a:pt x="205" y="37"/>
                      <a:pt x="187" y="23"/>
                      <a:pt x="167" y="23"/>
                    </a:cubicBezTo>
                    <a:cubicBezTo>
                      <a:pt x="163" y="23"/>
                      <a:pt x="159" y="23"/>
                      <a:pt x="155" y="25"/>
                    </a:cubicBezTo>
                    <a:cubicBezTo>
                      <a:pt x="153" y="20"/>
                      <a:pt x="150" y="16"/>
                      <a:pt x="146" y="13"/>
                    </a:cubicBezTo>
                    <a:cubicBezTo>
                      <a:pt x="143" y="11"/>
                      <a:pt x="139" y="8"/>
                      <a:pt x="136" y="6"/>
                    </a:cubicBezTo>
                    <a:cubicBezTo>
                      <a:pt x="129" y="2"/>
                      <a:pt x="121" y="0"/>
                      <a:pt x="113" y="0"/>
                    </a:cubicBezTo>
                    <a:cubicBezTo>
                      <a:pt x="100" y="0"/>
                      <a:pt x="88" y="6"/>
                      <a:pt x="80" y="15"/>
                    </a:cubicBezTo>
                    <a:cubicBezTo>
                      <a:pt x="71" y="24"/>
                      <a:pt x="66" y="36"/>
                      <a:pt x="67" y="48"/>
                    </a:cubicBezTo>
                    <a:cubicBezTo>
                      <a:pt x="67" y="51"/>
                      <a:pt x="67" y="54"/>
                      <a:pt x="68" y="58"/>
                    </a:cubicBezTo>
                    <a:cubicBezTo>
                      <a:pt x="67" y="57"/>
                      <a:pt x="66" y="57"/>
                      <a:pt x="65" y="57"/>
                    </a:cubicBezTo>
                    <a:cubicBezTo>
                      <a:pt x="44" y="57"/>
                      <a:pt x="35" y="73"/>
                      <a:pt x="36" y="89"/>
                    </a:cubicBezTo>
                    <a:cubicBezTo>
                      <a:pt x="29" y="91"/>
                      <a:pt x="23" y="93"/>
                      <a:pt x="17" y="98"/>
                    </a:cubicBezTo>
                    <a:cubicBezTo>
                      <a:pt x="8" y="105"/>
                      <a:pt x="1" y="115"/>
                      <a:pt x="0" y="125"/>
                    </a:cubicBezTo>
                    <a:lnTo>
                      <a:pt x="264" y="12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" name="Freeform 41">
                <a:extLst>
                  <a:ext uri="{FF2B5EF4-FFF2-40B4-BE49-F238E27FC236}">
                    <a16:creationId xmlns:a16="http://schemas.microsoft.com/office/drawing/2014/main" id="{9C3081E8-4851-409B-8835-048E2BA30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7832" y="5260181"/>
                <a:ext cx="398830" cy="398831"/>
              </a:xfrm>
              <a:custGeom>
                <a:avLst/>
                <a:gdLst>
                  <a:gd name="T0" fmla="*/ 127 w 199"/>
                  <a:gd name="T1" fmla="*/ 183 h 199"/>
                  <a:gd name="T2" fmla="*/ 15 w 199"/>
                  <a:gd name="T3" fmla="*/ 127 h 199"/>
                  <a:gd name="T4" fmla="*/ 71 w 199"/>
                  <a:gd name="T5" fmla="*/ 15 h 199"/>
                  <a:gd name="T6" fmla="*/ 183 w 199"/>
                  <a:gd name="T7" fmla="*/ 71 h 199"/>
                  <a:gd name="T8" fmla="*/ 127 w 199"/>
                  <a:gd name="T9" fmla="*/ 183 h 199"/>
                  <a:gd name="T10" fmla="*/ 76 w 199"/>
                  <a:gd name="T11" fmla="*/ 32 h 199"/>
                  <a:gd name="T12" fmla="*/ 32 w 199"/>
                  <a:gd name="T13" fmla="*/ 122 h 199"/>
                  <a:gd name="T14" fmla="*/ 122 w 199"/>
                  <a:gd name="T15" fmla="*/ 167 h 199"/>
                  <a:gd name="T16" fmla="*/ 166 w 199"/>
                  <a:gd name="T17" fmla="*/ 77 h 199"/>
                  <a:gd name="T18" fmla="*/ 76 w 199"/>
                  <a:gd name="T19" fmla="*/ 3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127" y="183"/>
                    </a:moveTo>
                    <a:cubicBezTo>
                      <a:pt x="81" y="199"/>
                      <a:pt x="31" y="174"/>
                      <a:pt x="15" y="127"/>
                    </a:cubicBezTo>
                    <a:cubicBezTo>
                      <a:pt x="0" y="81"/>
                      <a:pt x="25" y="31"/>
                      <a:pt x="71" y="15"/>
                    </a:cubicBezTo>
                    <a:cubicBezTo>
                      <a:pt x="117" y="0"/>
                      <a:pt x="167" y="25"/>
                      <a:pt x="183" y="71"/>
                    </a:cubicBezTo>
                    <a:cubicBezTo>
                      <a:pt x="199" y="117"/>
                      <a:pt x="174" y="167"/>
                      <a:pt x="127" y="183"/>
                    </a:cubicBezTo>
                    <a:close/>
                    <a:moveTo>
                      <a:pt x="76" y="32"/>
                    </a:moveTo>
                    <a:cubicBezTo>
                      <a:pt x="39" y="44"/>
                      <a:pt x="19" y="85"/>
                      <a:pt x="32" y="122"/>
                    </a:cubicBezTo>
                    <a:cubicBezTo>
                      <a:pt x="44" y="159"/>
                      <a:pt x="85" y="179"/>
                      <a:pt x="122" y="167"/>
                    </a:cubicBezTo>
                    <a:cubicBezTo>
                      <a:pt x="159" y="154"/>
                      <a:pt x="179" y="114"/>
                      <a:pt x="166" y="77"/>
                    </a:cubicBezTo>
                    <a:cubicBezTo>
                      <a:pt x="154" y="39"/>
                      <a:pt x="114" y="19"/>
                      <a:pt x="76" y="3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7" name="Freeform 42">
                <a:extLst>
                  <a:ext uri="{FF2B5EF4-FFF2-40B4-BE49-F238E27FC236}">
                    <a16:creationId xmlns:a16="http://schemas.microsoft.com/office/drawing/2014/main" id="{B2471527-60E8-44DC-846F-9B3BA8088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0291" y="5354173"/>
                <a:ext cx="202379" cy="204073"/>
              </a:xfrm>
              <a:custGeom>
                <a:avLst/>
                <a:gdLst>
                  <a:gd name="T0" fmla="*/ 88 w 101"/>
                  <a:gd name="T1" fmla="*/ 28 h 102"/>
                  <a:gd name="T2" fmla="*/ 56 w 101"/>
                  <a:gd name="T3" fmla="*/ 39 h 102"/>
                  <a:gd name="T4" fmla="*/ 45 w 101"/>
                  <a:gd name="T5" fmla="*/ 8 h 102"/>
                  <a:gd name="T6" fmla="*/ 33 w 101"/>
                  <a:gd name="T7" fmla="*/ 2 h 102"/>
                  <a:gd name="T8" fmla="*/ 27 w 101"/>
                  <a:gd name="T9" fmla="*/ 14 h 102"/>
                  <a:gd name="T10" fmla="*/ 37 w 101"/>
                  <a:gd name="T11" fmla="*/ 45 h 102"/>
                  <a:gd name="T12" fmla="*/ 7 w 101"/>
                  <a:gd name="T13" fmla="*/ 55 h 102"/>
                  <a:gd name="T14" fmla="*/ 1 w 101"/>
                  <a:gd name="T15" fmla="*/ 67 h 102"/>
                  <a:gd name="T16" fmla="*/ 13 w 101"/>
                  <a:gd name="T17" fmla="*/ 73 h 102"/>
                  <a:gd name="T18" fmla="*/ 44 w 101"/>
                  <a:gd name="T19" fmla="*/ 63 h 102"/>
                  <a:gd name="T20" fmla="*/ 54 w 101"/>
                  <a:gd name="T21" fmla="*/ 94 h 102"/>
                  <a:gd name="T22" fmla="*/ 66 w 101"/>
                  <a:gd name="T23" fmla="*/ 100 h 102"/>
                  <a:gd name="T24" fmla="*/ 72 w 101"/>
                  <a:gd name="T25" fmla="*/ 88 h 102"/>
                  <a:gd name="T26" fmla="*/ 62 w 101"/>
                  <a:gd name="T27" fmla="*/ 57 h 102"/>
                  <a:gd name="T28" fmla="*/ 94 w 101"/>
                  <a:gd name="T29" fmla="*/ 46 h 102"/>
                  <a:gd name="T30" fmla="*/ 100 w 101"/>
                  <a:gd name="T31" fmla="*/ 34 h 102"/>
                  <a:gd name="T32" fmla="*/ 88 w 101"/>
                  <a:gd name="T33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102">
                    <a:moveTo>
                      <a:pt x="88" y="28"/>
                    </a:moveTo>
                    <a:cubicBezTo>
                      <a:pt x="56" y="39"/>
                      <a:pt x="56" y="39"/>
                      <a:pt x="56" y="39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3" y="3"/>
                      <a:pt x="38" y="0"/>
                      <a:pt x="33" y="2"/>
                    </a:cubicBezTo>
                    <a:cubicBezTo>
                      <a:pt x="28" y="3"/>
                      <a:pt x="25" y="9"/>
                      <a:pt x="27" y="14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2" y="57"/>
                      <a:pt x="0" y="62"/>
                      <a:pt x="1" y="67"/>
                    </a:cubicBezTo>
                    <a:cubicBezTo>
                      <a:pt x="3" y="72"/>
                      <a:pt x="8" y="75"/>
                      <a:pt x="13" y="7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6" y="99"/>
                      <a:pt x="61" y="102"/>
                      <a:pt x="66" y="100"/>
                    </a:cubicBezTo>
                    <a:cubicBezTo>
                      <a:pt x="71" y="98"/>
                      <a:pt x="74" y="93"/>
                      <a:pt x="72" y="88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9" y="45"/>
                      <a:pt x="101" y="39"/>
                      <a:pt x="100" y="34"/>
                    </a:cubicBezTo>
                    <a:cubicBezTo>
                      <a:pt x="98" y="29"/>
                      <a:pt x="92" y="26"/>
                      <a:pt x="88" y="2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8" name="Freeform 43">
                <a:extLst>
                  <a:ext uri="{FF2B5EF4-FFF2-40B4-BE49-F238E27FC236}">
                    <a16:creationId xmlns:a16="http://schemas.microsoft.com/office/drawing/2014/main" id="{84411021-7E25-4AD6-AC1A-8851A605C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4651351"/>
                <a:ext cx="446250" cy="796814"/>
              </a:xfrm>
              <a:custGeom>
                <a:avLst/>
                <a:gdLst>
                  <a:gd name="T0" fmla="*/ 163 w 223"/>
                  <a:gd name="T1" fmla="*/ 0 h 398"/>
                  <a:gd name="T2" fmla="*/ 163 w 223"/>
                  <a:gd name="T3" fmla="*/ 2 h 398"/>
                  <a:gd name="T4" fmla="*/ 163 w 223"/>
                  <a:gd name="T5" fmla="*/ 3 h 398"/>
                  <a:gd name="T6" fmla="*/ 162 w 223"/>
                  <a:gd name="T7" fmla="*/ 4 h 398"/>
                  <a:gd name="T8" fmla="*/ 162 w 223"/>
                  <a:gd name="T9" fmla="*/ 5 h 398"/>
                  <a:gd name="T10" fmla="*/ 161 w 223"/>
                  <a:gd name="T11" fmla="*/ 7 h 398"/>
                  <a:gd name="T12" fmla="*/ 1 w 223"/>
                  <a:gd name="T13" fmla="*/ 394 h 398"/>
                  <a:gd name="T14" fmla="*/ 0 w 223"/>
                  <a:gd name="T15" fmla="*/ 398 h 398"/>
                  <a:gd name="T16" fmla="*/ 0 w 223"/>
                  <a:gd name="T17" fmla="*/ 398 h 398"/>
                  <a:gd name="T18" fmla="*/ 2 w 223"/>
                  <a:gd name="T19" fmla="*/ 394 h 398"/>
                  <a:gd name="T20" fmla="*/ 0 w 223"/>
                  <a:gd name="T21" fmla="*/ 398 h 398"/>
                  <a:gd name="T22" fmla="*/ 223 w 223"/>
                  <a:gd name="T23" fmla="*/ 258 h 398"/>
                  <a:gd name="T24" fmla="*/ 163 w 223"/>
                  <a:gd name="T25" fmla="*/ 0 h 398"/>
                  <a:gd name="T26" fmla="*/ 163 w 223"/>
                  <a:gd name="T27" fmla="*/ 0 h 398"/>
                  <a:gd name="T28" fmla="*/ 163 w 223"/>
                  <a:gd name="T29" fmla="*/ 2 h 398"/>
                  <a:gd name="T30" fmla="*/ 163 w 223"/>
                  <a:gd name="T31" fmla="*/ 3 h 398"/>
                  <a:gd name="T32" fmla="*/ 162 w 223"/>
                  <a:gd name="T33" fmla="*/ 4 h 398"/>
                  <a:gd name="T34" fmla="*/ 162 w 223"/>
                  <a:gd name="T35" fmla="*/ 5 h 398"/>
                  <a:gd name="T36" fmla="*/ 161 w 223"/>
                  <a:gd name="T37" fmla="*/ 7 h 398"/>
                  <a:gd name="T38" fmla="*/ 162 w 223"/>
                  <a:gd name="T39" fmla="*/ 5 h 398"/>
                  <a:gd name="T40" fmla="*/ 162 w 223"/>
                  <a:gd name="T41" fmla="*/ 4 h 398"/>
                  <a:gd name="T42" fmla="*/ 163 w 223"/>
                  <a:gd name="T43" fmla="*/ 3 h 398"/>
                  <a:gd name="T44" fmla="*/ 163 w 223"/>
                  <a:gd name="T45" fmla="*/ 2 h 398"/>
                  <a:gd name="T46" fmla="*/ 163 w 223"/>
                  <a:gd name="T47" fmla="*/ 0 h 398"/>
                  <a:gd name="T48" fmla="*/ 163 w 223"/>
                  <a:gd name="T49" fmla="*/ 0 h 398"/>
                  <a:gd name="T50" fmla="*/ 163 w 223"/>
                  <a:gd name="T5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" h="398">
                    <a:moveTo>
                      <a:pt x="163" y="0"/>
                    </a:move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2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1" y="6"/>
                      <a:pt x="161" y="7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5"/>
                      <a:pt x="0" y="397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6"/>
                      <a:pt x="1" y="395"/>
                      <a:pt x="2" y="394"/>
                    </a:cubicBezTo>
                    <a:cubicBezTo>
                      <a:pt x="1" y="395"/>
                      <a:pt x="0" y="396"/>
                      <a:pt x="0" y="398"/>
                    </a:cubicBezTo>
                    <a:cubicBezTo>
                      <a:pt x="223" y="258"/>
                      <a:pt x="223" y="258"/>
                      <a:pt x="223" y="258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3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2" y="7"/>
                      <a:pt x="161" y="7"/>
                    </a:cubicBezTo>
                    <a:cubicBezTo>
                      <a:pt x="162" y="7"/>
                      <a:pt x="162" y="6"/>
                      <a:pt x="162" y="5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2" y="4"/>
                      <a:pt x="163" y="3"/>
                      <a:pt x="163" y="3"/>
                    </a:cubicBezTo>
                    <a:cubicBezTo>
                      <a:pt x="163" y="2"/>
                      <a:pt x="163" y="2"/>
                      <a:pt x="163" y="2"/>
                    </a:cubicBezTo>
                    <a:cubicBezTo>
                      <a:pt x="163" y="1"/>
                      <a:pt x="163" y="1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9" name="Freeform 44">
                <a:extLst>
                  <a:ext uri="{FF2B5EF4-FFF2-40B4-BE49-F238E27FC236}">
                    <a16:creationId xmlns:a16="http://schemas.microsoft.com/office/drawing/2014/main" id="{7172DECD-217A-4D6F-A072-B334FD870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8436" y="4403246"/>
                <a:ext cx="881492" cy="1071169"/>
              </a:xfrm>
              <a:custGeom>
                <a:avLst/>
                <a:gdLst>
                  <a:gd name="T0" fmla="*/ 263 w 440"/>
                  <a:gd name="T1" fmla="*/ 513 h 535"/>
                  <a:gd name="T2" fmla="*/ 263 w 440"/>
                  <a:gd name="T3" fmla="*/ 514 h 535"/>
                  <a:gd name="T4" fmla="*/ 251 w 440"/>
                  <a:gd name="T5" fmla="*/ 452 h 535"/>
                  <a:gd name="T6" fmla="*/ 220 w 440"/>
                  <a:gd name="T7" fmla="*/ 269 h 535"/>
                  <a:gd name="T8" fmla="*/ 374 w 440"/>
                  <a:gd name="T9" fmla="*/ 154 h 535"/>
                  <a:gd name="T10" fmla="*/ 440 w 440"/>
                  <a:gd name="T11" fmla="*/ 113 h 535"/>
                  <a:gd name="T12" fmla="*/ 440 w 440"/>
                  <a:gd name="T13" fmla="*/ 112 h 535"/>
                  <a:gd name="T14" fmla="*/ 439 w 440"/>
                  <a:gd name="T15" fmla="*/ 112 h 535"/>
                  <a:gd name="T16" fmla="*/ 439 w 440"/>
                  <a:gd name="T17" fmla="*/ 111 h 535"/>
                  <a:gd name="T18" fmla="*/ 439 w 440"/>
                  <a:gd name="T19" fmla="*/ 111 h 535"/>
                  <a:gd name="T20" fmla="*/ 428 w 440"/>
                  <a:gd name="T21" fmla="*/ 101 h 535"/>
                  <a:gd name="T22" fmla="*/ 195 w 440"/>
                  <a:gd name="T23" fmla="*/ 5 h 535"/>
                  <a:gd name="T24" fmla="*/ 164 w 440"/>
                  <a:gd name="T25" fmla="*/ 17 h 535"/>
                  <a:gd name="T26" fmla="*/ 5 w 440"/>
                  <a:gd name="T27" fmla="*/ 404 h 535"/>
                  <a:gd name="T28" fmla="*/ 17 w 440"/>
                  <a:gd name="T29" fmla="*/ 436 h 535"/>
                  <a:gd name="T30" fmla="*/ 250 w 440"/>
                  <a:gd name="T31" fmla="*/ 532 h 535"/>
                  <a:gd name="T32" fmla="*/ 269 w 440"/>
                  <a:gd name="T33" fmla="*/ 531 h 535"/>
                  <a:gd name="T34" fmla="*/ 267 w 440"/>
                  <a:gd name="T35" fmla="*/ 529 h 535"/>
                  <a:gd name="T36" fmla="*/ 268 w 440"/>
                  <a:gd name="T37" fmla="*/ 529 h 535"/>
                  <a:gd name="T38" fmla="*/ 264 w 440"/>
                  <a:gd name="T39" fmla="*/ 513 h 535"/>
                  <a:gd name="T40" fmla="*/ 263 w 440"/>
                  <a:gd name="T41" fmla="*/ 51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0" h="535">
                    <a:moveTo>
                      <a:pt x="263" y="513"/>
                    </a:moveTo>
                    <a:cubicBezTo>
                      <a:pt x="263" y="514"/>
                      <a:pt x="263" y="514"/>
                      <a:pt x="263" y="514"/>
                    </a:cubicBezTo>
                    <a:cubicBezTo>
                      <a:pt x="260" y="499"/>
                      <a:pt x="256" y="477"/>
                      <a:pt x="251" y="452"/>
                    </a:cubicBezTo>
                    <a:cubicBezTo>
                      <a:pt x="237" y="375"/>
                      <a:pt x="220" y="269"/>
                      <a:pt x="220" y="269"/>
                    </a:cubicBezTo>
                    <a:cubicBezTo>
                      <a:pt x="223" y="261"/>
                      <a:pt x="311" y="198"/>
                      <a:pt x="374" y="154"/>
                    </a:cubicBezTo>
                    <a:cubicBezTo>
                      <a:pt x="410" y="129"/>
                      <a:pt x="439" y="111"/>
                      <a:pt x="440" y="113"/>
                    </a:cubicBezTo>
                    <a:cubicBezTo>
                      <a:pt x="440" y="112"/>
                      <a:pt x="440" y="112"/>
                      <a:pt x="440" y="112"/>
                    </a:cubicBezTo>
                    <a:cubicBezTo>
                      <a:pt x="439" y="112"/>
                      <a:pt x="439" y="112"/>
                      <a:pt x="439" y="112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6" y="107"/>
                      <a:pt x="433" y="103"/>
                      <a:pt x="428" y="101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83" y="0"/>
                      <a:pt x="169" y="6"/>
                      <a:pt x="164" y="17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0" y="416"/>
                      <a:pt x="5" y="431"/>
                      <a:pt x="17" y="436"/>
                    </a:cubicBezTo>
                    <a:cubicBezTo>
                      <a:pt x="250" y="532"/>
                      <a:pt x="250" y="532"/>
                      <a:pt x="250" y="532"/>
                    </a:cubicBezTo>
                    <a:cubicBezTo>
                      <a:pt x="256" y="535"/>
                      <a:pt x="263" y="534"/>
                      <a:pt x="269" y="531"/>
                    </a:cubicBezTo>
                    <a:cubicBezTo>
                      <a:pt x="268" y="531"/>
                      <a:pt x="268" y="530"/>
                      <a:pt x="267" y="529"/>
                    </a:cubicBezTo>
                    <a:cubicBezTo>
                      <a:pt x="268" y="529"/>
                      <a:pt x="268" y="529"/>
                      <a:pt x="268" y="529"/>
                    </a:cubicBezTo>
                    <a:cubicBezTo>
                      <a:pt x="267" y="526"/>
                      <a:pt x="265" y="521"/>
                      <a:pt x="264" y="513"/>
                    </a:cubicBezTo>
                    <a:lnTo>
                      <a:pt x="263" y="5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0" name="Freeform 45">
                <a:extLst>
                  <a:ext uri="{FF2B5EF4-FFF2-40B4-BE49-F238E27FC236}">
                    <a16:creationId xmlns:a16="http://schemas.microsoft.com/office/drawing/2014/main" id="{41C99582-FCE8-4E06-90D8-CE28CFE40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1622" y="4657278"/>
                <a:ext cx="1694" cy="1694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1" name="Freeform 46">
                <a:extLst>
                  <a:ext uri="{FF2B5EF4-FFF2-40B4-BE49-F238E27FC236}">
                    <a16:creationId xmlns:a16="http://schemas.microsoft.com/office/drawing/2014/main" id="{07170285-3692-4825-A4D4-8442A728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2" name="Freeform 47">
                <a:extLst>
                  <a:ext uri="{FF2B5EF4-FFF2-40B4-BE49-F238E27FC236}">
                    <a16:creationId xmlns:a16="http://schemas.microsoft.com/office/drawing/2014/main" id="{2060A9C6-1E61-4309-943E-DCD6A0A45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3" name="Freeform 48">
                <a:extLst>
                  <a:ext uri="{FF2B5EF4-FFF2-40B4-BE49-F238E27FC236}">
                    <a16:creationId xmlns:a16="http://schemas.microsoft.com/office/drawing/2014/main" id="{0AA1F3E6-8809-4426-A02D-548DC395A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0544"/>
                <a:ext cx="3387" cy="7621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4 h 4"/>
                  <a:gd name="T4" fmla="*/ 2 w 2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2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4" name="Freeform 49">
                <a:extLst>
                  <a:ext uri="{FF2B5EF4-FFF2-40B4-BE49-F238E27FC236}">
                    <a16:creationId xmlns:a16="http://schemas.microsoft.com/office/drawing/2014/main" id="{0CC6AC07-7CAE-41EF-936F-58AF8A272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1351"/>
                <a:ext cx="0" cy="423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5" name="Freeform 50">
                <a:extLst>
                  <a:ext uri="{FF2B5EF4-FFF2-40B4-BE49-F238E27FC236}">
                    <a16:creationId xmlns:a16="http://schemas.microsoft.com/office/drawing/2014/main" id="{4245018E-A692-4B03-84F3-2F371E78C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9928" y="4661512"/>
                <a:ext cx="1694" cy="3387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6" name="Freeform 51">
                <a:extLst>
                  <a:ext uri="{FF2B5EF4-FFF2-40B4-BE49-F238E27FC236}">
                    <a16:creationId xmlns:a16="http://schemas.microsoft.com/office/drawing/2014/main" id="{1EE60C58-3960-45E0-A581-988200500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7117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7" name="Freeform 52">
                <a:extLst>
                  <a:ext uri="{FF2B5EF4-FFF2-40B4-BE49-F238E27FC236}">
                    <a16:creationId xmlns:a16="http://schemas.microsoft.com/office/drawing/2014/main" id="{490616F5-9A23-4D56-8DE2-8974E81FC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8" name="Freeform 53">
                <a:extLst>
                  <a:ext uri="{FF2B5EF4-FFF2-40B4-BE49-F238E27FC236}">
                    <a16:creationId xmlns:a16="http://schemas.microsoft.com/office/drawing/2014/main" id="{CEEC7D42-1509-41E2-B434-3778FCC91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9" name="Freeform 54">
                <a:extLst>
                  <a:ext uri="{FF2B5EF4-FFF2-40B4-BE49-F238E27FC236}">
                    <a16:creationId xmlns:a16="http://schemas.microsoft.com/office/drawing/2014/main" id="{B8E224B6-04BA-41F8-A37E-4C69775F7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0" name="Freeform 55">
                <a:extLst>
                  <a:ext uri="{FF2B5EF4-FFF2-40B4-BE49-F238E27FC236}">
                    <a16:creationId xmlns:a16="http://schemas.microsoft.com/office/drawing/2014/main" id="{F606E23B-9A79-43B1-9DBD-A00B16461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1" name="Freeform 56">
                <a:extLst>
                  <a:ext uri="{FF2B5EF4-FFF2-40B4-BE49-F238E27FC236}">
                    <a16:creationId xmlns:a16="http://schemas.microsoft.com/office/drawing/2014/main" id="{5044710F-11B7-4B1D-B5C1-07313024D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2" name="Freeform 57">
                <a:extLst>
                  <a:ext uri="{FF2B5EF4-FFF2-40B4-BE49-F238E27FC236}">
                    <a16:creationId xmlns:a16="http://schemas.microsoft.com/office/drawing/2014/main" id="{9F1F9758-DDD4-4FE8-AD18-DED887EFF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3" name="Freeform 58">
                <a:extLst>
                  <a:ext uri="{FF2B5EF4-FFF2-40B4-BE49-F238E27FC236}">
                    <a16:creationId xmlns:a16="http://schemas.microsoft.com/office/drawing/2014/main" id="{898A194A-68D1-42B6-9444-42973050E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4" name="Freeform 59">
                <a:extLst>
                  <a:ext uri="{FF2B5EF4-FFF2-40B4-BE49-F238E27FC236}">
                    <a16:creationId xmlns:a16="http://schemas.microsoft.com/office/drawing/2014/main" id="{0CA5E030-BCA1-4832-8DA4-9A3A68E2E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5" name="Freeform 60">
                <a:extLst>
                  <a:ext uri="{FF2B5EF4-FFF2-40B4-BE49-F238E27FC236}">
                    <a16:creationId xmlns:a16="http://schemas.microsoft.com/office/drawing/2014/main" id="{4F81B9AB-420A-45CA-8B35-26BE68287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6" name="Freeform 61">
                <a:extLst>
                  <a:ext uri="{FF2B5EF4-FFF2-40B4-BE49-F238E27FC236}">
                    <a16:creationId xmlns:a16="http://schemas.microsoft.com/office/drawing/2014/main" id="{9B21BC71-29F2-4F5A-B679-4DEB53C4F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7" name="Freeform 62">
                <a:extLst>
                  <a:ext uri="{FF2B5EF4-FFF2-40B4-BE49-F238E27FC236}">
                    <a16:creationId xmlns:a16="http://schemas.microsoft.com/office/drawing/2014/main" id="{84347225-7C28-40A5-A635-A134442A2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8" name="Freeform 63">
                <a:extLst>
                  <a:ext uri="{FF2B5EF4-FFF2-40B4-BE49-F238E27FC236}">
                    <a16:creationId xmlns:a16="http://schemas.microsoft.com/office/drawing/2014/main" id="{8875ADC6-7908-4464-B2C3-FD71AFB11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9" name="Freeform 64">
                <a:extLst>
                  <a:ext uri="{FF2B5EF4-FFF2-40B4-BE49-F238E27FC236}">
                    <a16:creationId xmlns:a16="http://schemas.microsoft.com/office/drawing/2014/main" id="{3FB2F38F-ADD2-4C35-A4F5-EAAC935D7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114" y="4625101"/>
                <a:ext cx="380201" cy="839153"/>
              </a:xfrm>
              <a:custGeom>
                <a:avLst/>
                <a:gdLst>
                  <a:gd name="T0" fmla="*/ 27 w 190"/>
                  <a:gd name="T1" fmla="*/ 411 h 419"/>
                  <a:gd name="T2" fmla="*/ 28 w 190"/>
                  <a:gd name="T3" fmla="*/ 407 h 419"/>
                  <a:gd name="T4" fmla="*/ 188 w 190"/>
                  <a:gd name="T5" fmla="*/ 20 h 419"/>
                  <a:gd name="T6" fmla="*/ 189 w 190"/>
                  <a:gd name="T7" fmla="*/ 18 h 419"/>
                  <a:gd name="T8" fmla="*/ 189 w 190"/>
                  <a:gd name="T9" fmla="*/ 17 h 419"/>
                  <a:gd name="T10" fmla="*/ 190 w 190"/>
                  <a:gd name="T11" fmla="*/ 16 h 419"/>
                  <a:gd name="T12" fmla="*/ 190 w 190"/>
                  <a:gd name="T13" fmla="*/ 15 h 419"/>
                  <a:gd name="T14" fmla="*/ 190 w 190"/>
                  <a:gd name="T15" fmla="*/ 13 h 419"/>
                  <a:gd name="T16" fmla="*/ 190 w 190"/>
                  <a:gd name="T17" fmla="*/ 13 h 419"/>
                  <a:gd name="T18" fmla="*/ 190 w 190"/>
                  <a:gd name="T19" fmla="*/ 12 h 419"/>
                  <a:gd name="T20" fmla="*/ 190 w 190"/>
                  <a:gd name="T21" fmla="*/ 11 h 419"/>
                  <a:gd name="T22" fmla="*/ 190 w 190"/>
                  <a:gd name="T23" fmla="*/ 10 h 419"/>
                  <a:gd name="T24" fmla="*/ 190 w 190"/>
                  <a:gd name="T25" fmla="*/ 9 h 419"/>
                  <a:gd name="T26" fmla="*/ 190 w 190"/>
                  <a:gd name="T27" fmla="*/ 8 h 419"/>
                  <a:gd name="T28" fmla="*/ 189 w 190"/>
                  <a:gd name="T29" fmla="*/ 6 h 419"/>
                  <a:gd name="T30" fmla="*/ 189 w 190"/>
                  <a:gd name="T31" fmla="*/ 5 h 419"/>
                  <a:gd name="T32" fmla="*/ 189 w 190"/>
                  <a:gd name="T33" fmla="*/ 4 h 419"/>
                  <a:gd name="T34" fmla="*/ 188 w 190"/>
                  <a:gd name="T35" fmla="*/ 3 h 419"/>
                  <a:gd name="T36" fmla="*/ 188 w 190"/>
                  <a:gd name="T37" fmla="*/ 2 h 419"/>
                  <a:gd name="T38" fmla="*/ 188 w 190"/>
                  <a:gd name="T39" fmla="*/ 2 h 419"/>
                  <a:gd name="T40" fmla="*/ 188 w 190"/>
                  <a:gd name="T41" fmla="*/ 2 h 419"/>
                  <a:gd name="T42" fmla="*/ 188 w 190"/>
                  <a:gd name="T43" fmla="*/ 1 h 419"/>
                  <a:gd name="T44" fmla="*/ 188 w 190"/>
                  <a:gd name="T45" fmla="*/ 2 h 419"/>
                  <a:gd name="T46" fmla="*/ 122 w 190"/>
                  <a:gd name="T47" fmla="*/ 43 h 419"/>
                  <a:gd name="T48" fmla="*/ 0 w 190"/>
                  <a:gd name="T49" fmla="*/ 341 h 419"/>
                  <a:gd name="T50" fmla="*/ 12 w 190"/>
                  <a:gd name="T51" fmla="*/ 402 h 419"/>
                  <a:gd name="T52" fmla="*/ 16 w 190"/>
                  <a:gd name="T53" fmla="*/ 418 h 419"/>
                  <a:gd name="T54" fmla="*/ 17 w 190"/>
                  <a:gd name="T55" fmla="*/ 419 h 419"/>
                  <a:gd name="T56" fmla="*/ 17 w 190"/>
                  <a:gd name="T57" fmla="*/ 419 h 419"/>
                  <a:gd name="T58" fmla="*/ 17 w 190"/>
                  <a:gd name="T59" fmla="*/ 419 h 419"/>
                  <a:gd name="T60" fmla="*/ 20 w 190"/>
                  <a:gd name="T61" fmla="*/ 417 h 419"/>
                  <a:gd name="T62" fmla="*/ 21 w 190"/>
                  <a:gd name="T63" fmla="*/ 417 h 419"/>
                  <a:gd name="T64" fmla="*/ 24 w 190"/>
                  <a:gd name="T65" fmla="*/ 414 h 419"/>
                  <a:gd name="T66" fmla="*/ 24 w 190"/>
                  <a:gd name="T67" fmla="*/ 414 h 419"/>
                  <a:gd name="T68" fmla="*/ 27 w 190"/>
                  <a:gd name="T69" fmla="*/ 411 h 419"/>
                  <a:gd name="T70" fmla="*/ 26 w 190"/>
                  <a:gd name="T71" fmla="*/ 411 h 419"/>
                  <a:gd name="T72" fmla="*/ 27 w 190"/>
                  <a:gd name="T73" fmla="*/ 4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0" h="419">
                    <a:moveTo>
                      <a:pt x="27" y="411"/>
                    </a:moveTo>
                    <a:cubicBezTo>
                      <a:pt x="27" y="410"/>
                      <a:pt x="28" y="408"/>
                      <a:pt x="28" y="407"/>
                    </a:cubicBezTo>
                    <a:cubicBezTo>
                      <a:pt x="188" y="20"/>
                      <a:pt x="188" y="20"/>
                      <a:pt x="188" y="20"/>
                    </a:cubicBezTo>
                    <a:cubicBezTo>
                      <a:pt x="188" y="19"/>
                      <a:pt x="189" y="19"/>
                      <a:pt x="189" y="18"/>
                    </a:cubicBezTo>
                    <a:cubicBezTo>
                      <a:pt x="189" y="17"/>
                      <a:pt x="189" y="17"/>
                      <a:pt x="189" y="17"/>
                    </a:cubicBezTo>
                    <a:cubicBezTo>
                      <a:pt x="189" y="17"/>
                      <a:pt x="189" y="16"/>
                      <a:pt x="190" y="16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0" y="14"/>
                      <a:pt x="190" y="14"/>
                      <a:pt x="190" y="13"/>
                    </a:cubicBezTo>
                    <a:cubicBezTo>
                      <a:pt x="190" y="13"/>
                      <a:pt x="190" y="13"/>
                      <a:pt x="190" y="13"/>
                    </a:cubicBezTo>
                    <a:cubicBezTo>
                      <a:pt x="190" y="12"/>
                      <a:pt x="190" y="12"/>
                      <a:pt x="190" y="12"/>
                    </a:cubicBezTo>
                    <a:cubicBezTo>
                      <a:pt x="190" y="12"/>
                      <a:pt x="190" y="11"/>
                      <a:pt x="190" y="11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0" y="9"/>
                      <a:pt x="190" y="9"/>
                      <a:pt x="190" y="9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0" y="7"/>
                      <a:pt x="190" y="7"/>
                      <a:pt x="189" y="6"/>
                    </a:cubicBezTo>
                    <a:cubicBezTo>
                      <a:pt x="189" y="5"/>
                      <a:pt x="189" y="5"/>
                      <a:pt x="189" y="5"/>
                    </a:cubicBezTo>
                    <a:cubicBezTo>
                      <a:pt x="189" y="5"/>
                      <a:pt x="189" y="5"/>
                      <a:pt x="189" y="4"/>
                    </a:cubicBezTo>
                    <a:cubicBezTo>
                      <a:pt x="188" y="3"/>
                      <a:pt x="188" y="3"/>
                      <a:pt x="188" y="3"/>
                    </a:cubicBezTo>
                    <a:cubicBezTo>
                      <a:pt x="188" y="3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1"/>
                      <a:pt x="188" y="1"/>
                      <a:pt x="188" y="1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7" y="0"/>
                      <a:pt x="158" y="18"/>
                      <a:pt x="122" y="43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4" y="366"/>
                      <a:pt x="8" y="388"/>
                      <a:pt x="12" y="402"/>
                    </a:cubicBezTo>
                    <a:cubicBezTo>
                      <a:pt x="13" y="410"/>
                      <a:pt x="15" y="415"/>
                      <a:pt x="16" y="418"/>
                    </a:cubicBezTo>
                    <a:cubicBezTo>
                      <a:pt x="16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8" y="419"/>
                      <a:pt x="19" y="418"/>
                      <a:pt x="20" y="417"/>
                    </a:cubicBezTo>
                    <a:cubicBezTo>
                      <a:pt x="21" y="417"/>
                      <a:pt x="21" y="417"/>
                      <a:pt x="21" y="417"/>
                    </a:cubicBezTo>
                    <a:cubicBezTo>
                      <a:pt x="22" y="416"/>
                      <a:pt x="23" y="415"/>
                      <a:pt x="24" y="414"/>
                    </a:cubicBezTo>
                    <a:cubicBezTo>
                      <a:pt x="24" y="414"/>
                      <a:pt x="24" y="414"/>
                      <a:pt x="24" y="414"/>
                    </a:cubicBezTo>
                    <a:cubicBezTo>
                      <a:pt x="25" y="413"/>
                      <a:pt x="26" y="412"/>
                      <a:pt x="27" y="411"/>
                    </a:cubicBezTo>
                    <a:cubicBezTo>
                      <a:pt x="26" y="411"/>
                      <a:pt x="26" y="411"/>
                      <a:pt x="26" y="411"/>
                    </a:cubicBezTo>
                    <a:lnTo>
                      <a:pt x="27" y="41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0" name="Freeform 65">
                <a:extLst>
                  <a:ext uri="{FF2B5EF4-FFF2-40B4-BE49-F238E27FC236}">
                    <a16:creationId xmlns:a16="http://schemas.microsoft.com/office/drawing/2014/main" id="{05A9BEED-1B59-4070-9EE6-41C5732F9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8759" y="4711472"/>
                <a:ext cx="308226" cy="596976"/>
              </a:xfrm>
              <a:custGeom>
                <a:avLst/>
                <a:gdLst>
                  <a:gd name="T0" fmla="*/ 0 w 154"/>
                  <a:gd name="T1" fmla="*/ 115 h 298"/>
                  <a:gd name="T2" fmla="*/ 31 w 154"/>
                  <a:gd name="T3" fmla="*/ 298 h 298"/>
                  <a:gd name="T4" fmla="*/ 32 w 154"/>
                  <a:gd name="T5" fmla="*/ 298 h 298"/>
                  <a:gd name="T6" fmla="*/ 154 w 154"/>
                  <a:gd name="T7" fmla="*/ 0 h 298"/>
                  <a:gd name="T8" fmla="*/ 0 w 154"/>
                  <a:gd name="T9" fmla="*/ 11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98">
                    <a:moveTo>
                      <a:pt x="0" y="115"/>
                    </a:moveTo>
                    <a:cubicBezTo>
                      <a:pt x="0" y="115"/>
                      <a:pt x="17" y="221"/>
                      <a:pt x="31" y="298"/>
                    </a:cubicBezTo>
                    <a:cubicBezTo>
                      <a:pt x="32" y="298"/>
                      <a:pt x="32" y="298"/>
                      <a:pt x="32" y="298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91" y="44"/>
                      <a:pt x="3" y="107"/>
                      <a:pt x="0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1" name="Freeform 66">
                <a:extLst>
                  <a:ext uri="{FF2B5EF4-FFF2-40B4-BE49-F238E27FC236}">
                    <a16:creationId xmlns:a16="http://schemas.microsoft.com/office/drawing/2014/main" id="{F8999062-0AB7-4115-90E6-ABF4AC5E2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7793" y="4321109"/>
                <a:ext cx="298911" cy="290443"/>
              </a:xfrm>
              <a:custGeom>
                <a:avLst/>
                <a:gdLst>
                  <a:gd name="T0" fmla="*/ 50 w 353"/>
                  <a:gd name="T1" fmla="*/ 324 h 343"/>
                  <a:gd name="T2" fmla="*/ 81 w 353"/>
                  <a:gd name="T3" fmla="*/ 205 h 343"/>
                  <a:gd name="T4" fmla="*/ 0 w 353"/>
                  <a:gd name="T5" fmla="*/ 113 h 343"/>
                  <a:gd name="T6" fmla="*/ 123 w 353"/>
                  <a:gd name="T7" fmla="*/ 104 h 343"/>
                  <a:gd name="T8" fmla="*/ 187 w 353"/>
                  <a:gd name="T9" fmla="*/ 0 h 343"/>
                  <a:gd name="T10" fmla="*/ 232 w 353"/>
                  <a:gd name="T11" fmla="*/ 113 h 343"/>
                  <a:gd name="T12" fmla="*/ 353 w 353"/>
                  <a:gd name="T13" fmla="*/ 141 h 343"/>
                  <a:gd name="T14" fmla="*/ 258 w 353"/>
                  <a:gd name="T15" fmla="*/ 220 h 343"/>
                  <a:gd name="T16" fmla="*/ 268 w 353"/>
                  <a:gd name="T17" fmla="*/ 343 h 343"/>
                  <a:gd name="T18" fmla="*/ 164 w 353"/>
                  <a:gd name="T19" fmla="*/ 276 h 343"/>
                  <a:gd name="T20" fmla="*/ 50 w 353"/>
                  <a:gd name="T21" fmla="*/ 3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43">
                    <a:moveTo>
                      <a:pt x="50" y="324"/>
                    </a:moveTo>
                    <a:lnTo>
                      <a:pt x="81" y="205"/>
                    </a:lnTo>
                    <a:lnTo>
                      <a:pt x="0" y="113"/>
                    </a:lnTo>
                    <a:lnTo>
                      <a:pt x="123" y="104"/>
                    </a:lnTo>
                    <a:lnTo>
                      <a:pt x="187" y="0"/>
                    </a:lnTo>
                    <a:lnTo>
                      <a:pt x="232" y="113"/>
                    </a:lnTo>
                    <a:lnTo>
                      <a:pt x="353" y="141"/>
                    </a:lnTo>
                    <a:lnTo>
                      <a:pt x="258" y="220"/>
                    </a:lnTo>
                    <a:lnTo>
                      <a:pt x="268" y="343"/>
                    </a:lnTo>
                    <a:lnTo>
                      <a:pt x="164" y="276"/>
                    </a:lnTo>
                    <a:lnTo>
                      <a:pt x="50" y="32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2" name="Freeform 67">
                <a:extLst>
                  <a:ext uri="{FF2B5EF4-FFF2-40B4-BE49-F238E27FC236}">
                    <a16:creationId xmlns:a16="http://schemas.microsoft.com/office/drawing/2014/main" id="{A91B172C-9614-41A0-B679-54ADB0FA9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7872" y="2480223"/>
                <a:ext cx="224395" cy="227782"/>
              </a:xfrm>
              <a:custGeom>
                <a:avLst/>
                <a:gdLst>
                  <a:gd name="T0" fmla="*/ 265 w 265"/>
                  <a:gd name="T1" fmla="*/ 71 h 269"/>
                  <a:gd name="T2" fmla="*/ 76 w 265"/>
                  <a:gd name="T3" fmla="*/ 269 h 269"/>
                  <a:gd name="T4" fmla="*/ 0 w 265"/>
                  <a:gd name="T5" fmla="*/ 198 h 269"/>
                  <a:gd name="T6" fmla="*/ 192 w 265"/>
                  <a:gd name="T7" fmla="*/ 0 h 269"/>
                  <a:gd name="T8" fmla="*/ 265 w 265"/>
                  <a:gd name="T9" fmla="*/ 7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69">
                    <a:moveTo>
                      <a:pt x="265" y="71"/>
                    </a:moveTo>
                    <a:lnTo>
                      <a:pt x="76" y="269"/>
                    </a:lnTo>
                    <a:lnTo>
                      <a:pt x="0" y="198"/>
                    </a:lnTo>
                    <a:lnTo>
                      <a:pt x="192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3" name="Freeform 68">
                <a:extLst>
                  <a:ext uri="{FF2B5EF4-FFF2-40B4-BE49-F238E27FC236}">
                    <a16:creationId xmlns:a16="http://schemas.microsoft.com/office/drawing/2014/main" id="{006EC67A-19C2-4F6E-9DC1-295D4FC0E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2953" y="1874779"/>
                <a:ext cx="749395" cy="733306"/>
              </a:xfrm>
              <a:custGeom>
                <a:avLst/>
                <a:gdLst>
                  <a:gd name="T0" fmla="*/ 885 w 885"/>
                  <a:gd name="T1" fmla="*/ 672 h 866"/>
                  <a:gd name="T2" fmla="*/ 700 w 885"/>
                  <a:gd name="T3" fmla="*/ 866 h 866"/>
                  <a:gd name="T4" fmla="*/ 0 w 885"/>
                  <a:gd name="T5" fmla="*/ 194 h 866"/>
                  <a:gd name="T6" fmla="*/ 185 w 885"/>
                  <a:gd name="T7" fmla="*/ 0 h 866"/>
                  <a:gd name="T8" fmla="*/ 885 w 885"/>
                  <a:gd name="T9" fmla="*/ 672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5" h="866">
                    <a:moveTo>
                      <a:pt x="885" y="672"/>
                    </a:moveTo>
                    <a:lnTo>
                      <a:pt x="700" y="866"/>
                    </a:lnTo>
                    <a:lnTo>
                      <a:pt x="0" y="194"/>
                    </a:lnTo>
                    <a:lnTo>
                      <a:pt x="185" y="0"/>
                    </a:lnTo>
                    <a:lnTo>
                      <a:pt x="885" y="67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4" name="Freeform 69">
                <a:extLst>
                  <a:ext uri="{FF2B5EF4-FFF2-40B4-BE49-F238E27FC236}">
                    <a16:creationId xmlns:a16="http://schemas.microsoft.com/office/drawing/2014/main" id="{80BE5EDB-7E62-4BF7-BDA6-4EB5E169E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7308" y="1943368"/>
                <a:ext cx="620685" cy="598669"/>
              </a:xfrm>
              <a:custGeom>
                <a:avLst/>
                <a:gdLst>
                  <a:gd name="T0" fmla="*/ 733 w 733"/>
                  <a:gd name="T1" fmla="*/ 671 h 707"/>
                  <a:gd name="T2" fmla="*/ 700 w 733"/>
                  <a:gd name="T3" fmla="*/ 707 h 707"/>
                  <a:gd name="T4" fmla="*/ 0 w 733"/>
                  <a:gd name="T5" fmla="*/ 35 h 707"/>
                  <a:gd name="T6" fmla="*/ 33 w 733"/>
                  <a:gd name="T7" fmla="*/ 0 h 707"/>
                  <a:gd name="T8" fmla="*/ 733 w 733"/>
                  <a:gd name="T9" fmla="*/ 671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707">
                    <a:moveTo>
                      <a:pt x="733" y="671"/>
                    </a:moveTo>
                    <a:lnTo>
                      <a:pt x="700" y="707"/>
                    </a:lnTo>
                    <a:lnTo>
                      <a:pt x="0" y="35"/>
                    </a:lnTo>
                    <a:lnTo>
                      <a:pt x="33" y="0"/>
                    </a:lnTo>
                    <a:lnTo>
                      <a:pt x="733" y="67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5" name="Freeform 70">
                <a:extLst>
                  <a:ext uri="{FF2B5EF4-FFF2-40B4-BE49-F238E27FC236}">
                    <a16:creationId xmlns:a16="http://schemas.microsoft.com/office/drawing/2014/main" id="{37A36156-2D88-46E1-907F-D135A63DE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307" y="2443811"/>
                <a:ext cx="224395" cy="228629"/>
              </a:xfrm>
              <a:custGeom>
                <a:avLst/>
                <a:gdLst>
                  <a:gd name="T0" fmla="*/ 265 w 265"/>
                  <a:gd name="T1" fmla="*/ 71 h 270"/>
                  <a:gd name="T2" fmla="*/ 73 w 265"/>
                  <a:gd name="T3" fmla="*/ 270 h 270"/>
                  <a:gd name="T4" fmla="*/ 0 w 265"/>
                  <a:gd name="T5" fmla="*/ 199 h 270"/>
                  <a:gd name="T6" fmla="*/ 189 w 265"/>
                  <a:gd name="T7" fmla="*/ 0 h 270"/>
                  <a:gd name="T8" fmla="*/ 265 w 265"/>
                  <a:gd name="T9" fmla="*/ 7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70">
                    <a:moveTo>
                      <a:pt x="265" y="71"/>
                    </a:moveTo>
                    <a:lnTo>
                      <a:pt x="73" y="270"/>
                    </a:lnTo>
                    <a:lnTo>
                      <a:pt x="0" y="199"/>
                    </a:lnTo>
                    <a:lnTo>
                      <a:pt x="189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6" name="Freeform 71">
                <a:extLst>
                  <a:ext uri="{FF2B5EF4-FFF2-40B4-BE49-F238E27FC236}">
                    <a16:creationId xmlns:a16="http://schemas.microsoft.com/office/drawing/2014/main" id="{6714E237-7B49-4EC8-8272-A495C9A8B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8638" y="1774860"/>
                <a:ext cx="268427" cy="264193"/>
              </a:xfrm>
              <a:custGeom>
                <a:avLst/>
                <a:gdLst>
                  <a:gd name="T0" fmla="*/ 135 w 317"/>
                  <a:gd name="T1" fmla="*/ 312 h 312"/>
                  <a:gd name="T2" fmla="*/ 0 w 317"/>
                  <a:gd name="T3" fmla="*/ 0 h 312"/>
                  <a:gd name="T4" fmla="*/ 317 w 317"/>
                  <a:gd name="T5" fmla="*/ 121 h 312"/>
                  <a:gd name="T6" fmla="*/ 135 w 317"/>
                  <a:gd name="T7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312">
                    <a:moveTo>
                      <a:pt x="135" y="312"/>
                    </a:moveTo>
                    <a:lnTo>
                      <a:pt x="0" y="0"/>
                    </a:lnTo>
                    <a:lnTo>
                      <a:pt x="317" y="121"/>
                    </a:lnTo>
                    <a:lnTo>
                      <a:pt x="135" y="3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7" name="Freeform 72">
                <a:extLst>
                  <a:ext uri="{FF2B5EF4-FFF2-40B4-BE49-F238E27FC236}">
                    <a16:creationId xmlns:a16="http://schemas.microsoft.com/office/drawing/2014/main" id="{EEA5DF98-0EDF-4AB2-8CD1-4982E1DDF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1179" y="1776553"/>
                <a:ext cx="136331" cy="132097"/>
              </a:xfrm>
              <a:custGeom>
                <a:avLst/>
                <a:gdLst>
                  <a:gd name="T0" fmla="*/ 161 w 161"/>
                  <a:gd name="T1" fmla="*/ 62 h 156"/>
                  <a:gd name="T2" fmla="*/ 0 w 161"/>
                  <a:gd name="T3" fmla="*/ 0 h 156"/>
                  <a:gd name="T4" fmla="*/ 68 w 161"/>
                  <a:gd name="T5" fmla="*/ 156 h 156"/>
                  <a:gd name="T6" fmla="*/ 161 w 161"/>
                  <a:gd name="T7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156">
                    <a:moveTo>
                      <a:pt x="161" y="62"/>
                    </a:moveTo>
                    <a:lnTo>
                      <a:pt x="0" y="0"/>
                    </a:lnTo>
                    <a:lnTo>
                      <a:pt x="68" y="156"/>
                    </a:lnTo>
                    <a:lnTo>
                      <a:pt x="161" y="6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8" name="Freeform 73">
                <a:extLst>
                  <a:ext uri="{FF2B5EF4-FFF2-40B4-BE49-F238E27FC236}">
                    <a16:creationId xmlns:a16="http://schemas.microsoft.com/office/drawing/2014/main" id="{6489402D-EFEA-4B39-A78C-868D7C81F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623" y="3735988"/>
                <a:ext cx="550403" cy="552943"/>
              </a:xfrm>
              <a:custGeom>
                <a:avLst/>
                <a:gdLst>
                  <a:gd name="T0" fmla="*/ 216 w 275"/>
                  <a:gd name="T1" fmla="*/ 44 h 276"/>
                  <a:gd name="T2" fmla="*/ 232 w 275"/>
                  <a:gd name="T3" fmla="*/ 217 h 276"/>
                  <a:gd name="T4" fmla="*/ 59 w 275"/>
                  <a:gd name="T5" fmla="*/ 233 h 276"/>
                  <a:gd name="T6" fmla="*/ 43 w 275"/>
                  <a:gd name="T7" fmla="*/ 60 h 276"/>
                  <a:gd name="T8" fmla="*/ 216 w 275"/>
                  <a:gd name="T9" fmla="*/ 4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76">
                    <a:moveTo>
                      <a:pt x="216" y="44"/>
                    </a:moveTo>
                    <a:cubicBezTo>
                      <a:pt x="268" y="87"/>
                      <a:pt x="275" y="164"/>
                      <a:pt x="232" y="217"/>
                    </a:cubicBezTo>
                    <a:cubicBezTo>
                      <a:pt x="189" y="269"/>
                      <a:pt x="111" y="276"/>
                      <a:pt x="59" y="233"/>
                    </a:cubicBezTo>
                    <a:cubicBezTo>
                      <a:pt x="7" y="189"/>
                      <a:pt x="0" y="112"/>
                      <a:pt x="43" y="60"/>
                    </a:cubicBezTo>
                    <a:cubicBezTo>
                      <a:pt x="86" y="8"/>
                      <a:pt x="164" y="0"/>
                      <a:pt x="216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9" name="Freeform 74">
                <a:extLst>
                  <a:ext uri="{FF2B5EF4-FFF2-40B4-BE49-F238E27FC236}">
                    <a16:creationId xmlns:a16="http://schemas.microsoft.com/office/drawing/2014/main" id="{6B7CD81C-256B-43FA-B24C-B069AD913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4486" y="3878246"/>
                <a:ext cx="188831" cy="187984"/>
              </a:xfrm>
              <a:custGeom>
                <a:avLst/>
                <a:gdLst>
                  <a:gd name="T0" fmla="*/ 74 w 94"/>
                  <a:gd name="T1" fmla="*/ 15 h 94"/>
                  <a:gd name="T2" fmla="*/ 79 w 94"/>
                  <a:gd name="T3" fmla="*/ 74 h 94"/>
                  <a:gd name="T4" fmla="*/ 20 w 94"/>
                  <a:gd name="T5" fmla="*/ 79 h 94"/>
                  <a:gd name="T6" fmla="*/ 14 w 94"/>
                  <a:gd name="T7" fmla="*/ 20 h 94"/>
                  <a:gd name="T8" fmla="*/ 74 w 94"/>
                  <a:gd name="T9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4">
                    <a:moveTo>
                      <a:pt x="74" y="15"/>
                    </a:moveTo>
                    <a:cubicBezTo>
                      <a:pt x="92" y="29"/>
                      <a:pt x="94" y="56"/>
                      <a:pt x="79" y="74"/>
                    </a:cubicBezTo>
                    <a:cubicBezTo>
                      <a:pt x="65" y="92"/>
                      <a:pt x="38" y="94"/>
                      <a:pt x="20" y="79"/>
                    </a:cubicBezTo>
                    <a:cubicBezTo>
                      <a:pt x="2" y="65"/>
                      <a:pt x="0" y="38"/>
                      <a:pt x="14" y="20"/>
                    </a:cubicBezTo>
                    <a:cubicBezTo>
                      <a:pt x="29" y="2"/>
                      <a:pt x="56" y="0"/>
                      <a:pt x="74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0" name="Freeform 75">
                <a:extLst>
                  <a:ext uri="{FF2B5EF4-FFF2-40B4-BE49-F238E27FC236}">
                    <a16:creationId xmlns:a16="http://schemas.microsoft.com/office/drawing/2014/main" id="{490ABD67-4FC1-4EE0-80E9-228EA7CB3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3034" y="3973932"/>
                <a:ext cx="196452" cy="202379"/>
              </a:xfrm>
              <a:custGeom>
                <a:avLst/>
                <a:gdLst>
                  <a:gd name="T0" fmla="*/ 98 w 98"/>
                  <a:gd name="T1" fmla="*/ 24 h 101"/>
                  <a:gd name="T2" fmla="*/ 95 w 98"/>
                  <a:gd name="T3" fmla="*/ 21 h 101"/>
                  <a:gd name="T4" fmla="*/ 17 w 98"/>
                  <a:gd name="T5" fmla="*/ 22 h 101"/>
                  <a:gd name="T6" fmla="*/ 31 w 98"/>
                  <a:gd name="T7" fmla="*/ 99 h 101"/>
                  <a:gd name="T8" fmla="*/ 34 w 98"/>
                  <a:gd name="T9" fmla="*/ 101 h 101"/>
                  <a:gd name="T10" fmla="*/ 98 w 98"/>
                  <a:gd name="T11" fmla="*/ 2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01">
                    <a:moveTo>
                      <a:pt x="98" y="24"/>
                    </a:moveTo>
                    <a:cubicBezTo>
                      <a:pt x="97" y="23"/>
                      <a:pt x="96" y="22"/>
                      <a:pt x="95" y="21"/>
                    </a:cubicBezTo>
                    <a:cubicBezTo>
                      <a:pt x="70" y="0"/>
                      <a:pt x="35" y="1"/>
                      <a:pt x="17" y="22"/>
                    </a:cubicBezTo>
                    <a:cubicBezTo>
                      <a:pt x="0" y="44"/>
                      <a:pt x="5" y="78"/>
                      <a:pt x="31" y="99"/>
                    </a:cubicBezTo>
                    <a:cubicBezTo>
                      <a:pt x="32" y="100"/>
                      <a:pt x="33" y="100"/>
                      <a:pt x="34" y="101"/>
                    </a:cubicBezTo>
                    <a:lnTo>
                      <a:pt x="98" y="2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1" name="Freeform 76">
                <a:extLst>
                  <a:ext uri="{FF2B5EF4-FFF2-40B4-BE49-F238E27FC236}">
                    <a16:creationId xmlns:a16="http://schemas.microsoft.com/office/drawing/2014/main" id="{94FC6238-8FC5-4745-9854-19F28DB30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7307" y="3045021"/>
                <a:ext cx="187984" cy="117702"/>
              </a:xfrm>
              <a:custGeom>
                <a:avLst/>
                <a:gdLst>
                  <a:gd name="T0" fmla="*/ 0 w 94"/>
                  <a:gd name="T1" fmla="*/ 37 h 59"/>
                  <a:gd name="T2" fmla="*/ 14 w 94"/>
                  <a:gd name="T3" fmla="*/ 59 h 59"/>
                  <a:gd name="T4" fmla="*/ 94 w 94"/>
                  <a:gd name="T5" fmla="*/ 23 h 59"/>
                  <a:gd name="T6" fmla="*/ 84 w 94"/>
                  <a:gd name="T7" fmla="*/ 0 h 59"/>
                  <a:gd name="T8" fmla="*/ 0 w 94"/>
                  <a:gd name="T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9">
                    <a:moveTo>
                      <a:pt x="0" y="37"/>
                    </a:moveTo>
                    <a:cubicBezTo>
                      <a:pt x="6" y="43"/>
                      <a:pt x="11" y="50"/>
                      <a:pt x="14" y="59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89" y="17"/>
                      <a:pt x="85" y="9"/>
                      <a:pt x="84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2" name="Freeform 77">
                <a:extLst>
                  <a:ext uri="{FF2B5EF4-FFF2-40B4-BE49-F238E27FC236}">
                    <a16:creationId xmlns:a16="http://schemas.microsoft.com/office/drawing/2014/main" id="{E0761520-0F7B-410C-9F46-9D634A635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9404" y="2936634"/>
                <a:ext cx="55887" cy="168508"/>
              </a:xfrm>
              <a:custGeom>
                <a:avLst/>
                <a:gdLst>
                  <a:gd name="T0" fmla="*/ 24 w 28"/>
                  <a:gd name="T1" fmla="*/ 84 h 84"/>
                  <a:gd name="T2" fmla="*/ 25 w 28"/>
                  <a:gd name="T3" fmla="*/ 84 h 84"/>
                  <a:gd name="T4" fmla="*/ 28 w 28"/>
                  <a:gd name="T5" fmla="*/ 2 h 84"/>
                  <a:gd name="T6" fmla="*/ 6 w 28"/>
                  <a:gd name="T7" fmla="*/ 1 h 84"/>
                  <a:gd name="T8" fmla="*/ 3 w 28"/>
                  <a:gd name="T9" fmla="*/ 0 h 84"/>
                  <a:gd name="T10" fmla="*/ 0 w 28"/>
                  <a:gd name="T11" fmla="*/ 83 h 84"/>
                  <a:gd name="T12" fmla="*/ 24 w 28"/>
                  <a:gd name="T1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4">
                    <a:moveTo>
                      <a:pt x="24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1" y="3"/>
                      <a:pt x="13" y="3"/>
                      <a:pt x="6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7" y="81"/>
                      <a:pt x="16" y="81"/>
                      <a:pt x="24" y="8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3" name="Freeform 78">
                <a:extLst>
                  <a:ext uri="{FF2B5EF4-FFF2-40B4-BE49-F238E27FC236}">
                    <a16:creationId xmlns:a16="http://schemas.microsoft.com/office/drawing/2014/main" id="{5091EA17-3CA0-4F9E-B60D-8E16FF27F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283" y="2756271"/>
                <a:ext cx="196452" cy="186290"/>
              </a:xfrm>
              <a:custGeom>
                <a:avLst/>
                <a:gdLst>
                  <a:gd name="T0" fmla="*/ 58 w 98"/>
                  <a:gd name="T1" fmla="*/ 92 h 93"/>
                  <a:gd name="T2" fmla="*/ 90 w 98"/>
                  <a:gd name="T3" fmla="*/ 62 h 93"/>
                  <a:gd name="T4" fmla="*/ 62 w 98"/>
                  <a:gd name="T5" fmla="*/ 7 h 93"/>
                  <a:gd name="T6" fmla="*/ 7 w 98"/>
                  <a:gd name="T7" fmla="*/ 36 h 93"/>
                  <a:gd name="T8" fmla="*/ 33 w 98"/>
                  <a:gd name="T9" fmla="*/ 90 h 93"/>
                  <a:gd name="T10" fmla="*/ 36 w 98"/>
                  <a:gd name="T11" fmla="*/ 91 h 93"/>
                  <a:gd name="T12" fmla="*/ 58 w 98"/>
                  <a:gd name="T13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3">
                    <a:moveTo>
                      <a:pt x="58" y="92"/>
                    </a:moveTo>
                    <a:cubicBezTo>
                      <a:pt x="73" y="89"/>
                      <a:pt x="86" y="78"/>
                      <a:pt x="90" y="62"/>
                    </a:cubicBezTo>
                    <a:cubicBezTo>
                      <a:pt x="98" y="39"/>
                      <a:pt x="85" y="14"/>
                      <a:pt x="62" y="7"/>
                    </a:cubicBezTo>
                    <a:cubicBezTo>
                      <a:pt x="38" y="0"/>
                      <a:pt x="14" y="13"/>
                      <a:pt x="7" y="36"/>
                    </a:cubicBezTo>
                    <a:cubicBezTo>
                      <a:pt x="0" y="58"/>
                      <a:pt x="11" y="82"/>
                      <a:pt x="33" y="90"/>
                    </a:cubicBezTo>
                    <a:cubicBezTo>
                      <a:pt x="34" y="90"/>
                      <a:pt x="35" y="91"/>
                      <a:pt x="36" y="91"/>
                    </a:cubicBezTo>
                    <a:cubicBezTo>
                      <a:pt x="43" y="93"/>
                      <a:pt x="51" y="93"/>
                      <a:pt x="58" y="9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4" name="Freeform 79">
                <a:extLst>
                  <a:ext uri="{FF2B5EF4-FFF2-40B4-BE49-F238E27FC236}">
                    <a16:creationId xmlns:a16="http://schemas.microsoft.com/office/drawing/2014/main" id="{A7ADC254-3F77-409A-AB26-79850E8F6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3275" y="2936634"/>
                <a:ext cx="188831" cy="196452"/>
              </a:xfrm>
              <a:custGeom>
                <a:avLst/>
                <a:gdLst>
                  <a:gd name="T0" fmla="*/ 58 w 94"/>
                  <a:gd name="T1" fmla="*/ 7 h 98"/>
                  <a:gd name="T2" fmla="*/ 3 w 94"/>
                  <a:gd name="T3" fmla="*/ 36 h 98"/>
                  <a:gd name="T4" fmla="*/ 1 w 94"/>
                  <a:gd name="T5" fmla="*/ 54 h 98"/>
                  <a:gd name="T6" fmla="*/ 11 w 94"/>
                  <a:gd name="T7" fmla="*/ 77 h 98"/>
                  <a:gd name="T8" fmla="*/ 32 w 94"/>
                  <a:gd name="T9" fmla="*/ 91 h 98"/>
                  <a:gd name="T10" fmla="*/ 86 w 94"/>
                  <a:gd name="T11" fmla="*/ 62 h 98"/>
                  <a:gd name="T12" fmla="*/ 58 w 94"/>
                  <a:gd name="T13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8">
                    <a:moveTo>
                      <a:pt x="58" y="7"/>
                    </a:moveTo>
                    <a:cubicBezTo>
                      <a:pt x="35" y="0"/>
                      <a:pt x="10" y="13"/>
                      <a:pt x="3" y="36"/>
                    </a:cubicBezTo>
                    <a:cubicBezTo>
                      <a:pt x="1" y="42"/>
                      <a:pt x="0" y="48"/>
                      <a:pt x="1" y="54"/>
                    </a:cubicBezTo>
                    <a:cubicBezTo>
                      <a:pt x="2" y="63"/>
                      <a:pt x="6" y="71"/>
                      <a:pt x="11" y="77"/>
                    </a:cubicBezTo>
                    <a:cubicBezTo>
                      <a:pt x="17" y="84"/>
                      <a:pt x="24" y="88"/>
                      <a:pt x="32" y="91"/>
                    </a:cubicBezTo>
                    <a:cubicBezTo>
                      <a:pt x="55" y="98"/>
                      <a:pt x="79" y="85"/>
                      <a:pt x="86" y="62"/>
                    </a:cubicBezTo>
                    <a:cubicBezTo>
                      <a:pt x="94" y="39"/>
                      <a:pt x="81" y="14"/>
                      <a:pt x="58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5" name="Freeform 80">
                <a:extLst>
                  <a:ext uri="{FF2B5EF4-FFF2-40B4-BE49-F238E27FC236}">
                    <a16:creationId xmlns:a16="http://schemas.microsoft.com/office/drawing/2014/main" id="{AA34F4C7-DD0F-4AF5-B87A-1E0D3D9C4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3194" y="3099214"/>
                <a:ext cx="187984" cy="186290"/>
              </a:xfrm>
              <a:custGeom>
                <a:avLst/>
                <a:gdLst>
                  <a:gd name="T0" fmla="*/ 77 w 94"/>
                  <a:gd name="T1" fmla="*/ 10 h 93"/>
                  <a:gd name="T2" fmla="*/ 63 w 94"/>
                  <a:gd name="T3" fmla="*/ 3 h 93"/>
                  <a:gd name="T4" fmla="*/ 62 w 94"/>
                  <a:gd name="T5" fmla="*/ 3 h 93"/>
                  <a:gd name="T6" fmla="*/ 38 w 94"/>
                  <a:gd name="T7" fmla="*/ 2 h 93"/>
                  <a:gd name="T8" fmla="*/ 7 w 94"/>
                  <a:gd name="T9" fmla="*/ 31 h 93"/>
                  <a:gd name="T10" fmla="*/ 36 w 94"/>
                  <a:gd name="T11" fmla="*/ 86 h 93"/>
                  <a:gd name="T12" fmla="*/ 91 w 94"/>
                  <a:gd name="T13" fmla="*/ 57 h 93"/>
                  <a:gd name="T14" fmla="*/ 91 w 94"/>
                  <a:gd name="T15" fmla="*/ 32 h 93"/>
                  <a:gd name="T16" fmla="*/ 77 w 94"/>
                  <a:gd name="T17" fmla="*/ 1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93">
                    <a:moveTo>
                      <a:pt x="77" y="10"/>
                    </a:moveTo>
                    <a:cubicBezTo>
                      <a:pt x="73" y="7"/>
                      <a:pt x="68" y="5"/>
                      <a:pt x="63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54" y="0"/>
                      <a:pt x="45" y="0"/>
                      <a:pt x="38" y="2"/>
                    </a:cubicBezTo>
                    <a:cubicBezTo>
                      <a:pt x="24" y="6"/>
                      <a:pt x="12" y="17"/>
                      <a:pt x="7" y="31"/>
                    </a:cubicBezTo>
                    <a:cubicBezTo>
                      <a:pt x="0" y="55"/>
                      <a:pt x="13" y="79"/>
                      <a:pt x="36" y="86"/>
                    </a:cubicBezTo>
                    <a:cubicBezTo>
                      <a:pt x="59" y="93"/>
                      <a:pt x="84" y="80"/>
                      <a:pt x="91" y="57"/>
                    </a:cubicBezTo>
                    <a:cubicBezTo>
                      <a:pt x="94" y="49"/>
                      <a:pt x="93" y="40"/>
                      <a:pt x="91" y="32"/>
                    </a:cubicBezTo>
                    <a:cubicBezTo>
                      <a:pt x="88" y="23"/>
                      <a:pt x="83" y="16"/>
                      <a:pt x="77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6" name="Freeform 81">
                <a:extLst>
                  <a:ext uri="{FF2B5EF4-FFF2-40B4-BE49-F238E27FC236}">
                    <a16:creationId xmlns:a16="http://schemas.microsoft.com/office/drawing/2014/main" id="{3F34E43D-DD31-4D9E-8287-C29536FAD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62" y="2814698"/>
                <a:ext cx="568185" cy="568185"/>
              </a:xfrm>
              <a:custGeom>
                <a:avLst/>
                <a:gdLst>
                  <a:gd name="T0" fmla="*/ 274 w 284"/>
                  <a:gd name="T1" fmla="*/ 153 h 284"/>
                  <a:gd name="T2" fmla="*/ 259 w 284"/>
                  <a:gd name="T3" fmla="*/ 203 h 284"/>
                  <a:gd name="T4" fmla="*/ 128 w 284"/>
                  <a:gd name="T5" fmla="*/ 274 h 284"/>
                  <a:gd name="T6" fmla="*/ 81 w 284"/>
                  <a:gd name="T7" fmla="*/ 258 h 284"/>
                  <a:gd name="T8" fmla="*/ 9 w 284"/>
                  <a:gd name="T9" fmla="*/ 127 h 284"/>
                  <a:gd name="T10" fmla="*/ 22 w 284"/>
                  <a:gd name="T11" fmla="*/ 81 h 284"/>
                  <a:gd name="T12" fmla="*/ 153 w 284"/>
                  <a:gd name="T13" fmla="*/ 9 h 284"/>
                  <a:gd name="T14" fmla="*/ 203 w 284"/>
                  <a:gd name="T15" fmla="*/ 22 h 284"/>
                  <a:gd name="T16" fmla="*/ 274 w 284"/>
                  <a:gd name="T17" fmla="*/ 15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4" h="284">
                    <a:moveTo>
                      <a:pt x="274" y="153"/>
                    </a:moveTo>
                    <a:cubicBezTo>
                      <a:pt x="284" y="170"/>
                      <a:pt x="276" y="193"/>
                      <a:pt x="259" y="203"/>
                    </a:cubicBezTo>
                    <a:cubicBezTo>
                      <a:pt x="128" y="274"/>
                      <a:pt x="128" y="274"/>
                      <a:pt x="128" y="274"/>
                    </a:cubicBezTo>
                    <a:cubicBezTo>
                      <a:pt x="110" y="284"/>
                      <a:pt x="90" y="275"/>
                      <a:pt x="81" y="258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0" y="110"/>
                      <a:pt x="5" y="90"/>
                      <a:pt x="22" y="81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71" y="0"/>
                      <a:pt x="193" y="4"/>
                      <a:pt x="203" y="22"/>
                    </a:cubicBezTo>
                    <a:lnTo>
                      <a:pt x="274" y="15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7" name="Freeform 82">
                <a:extLst>
                  <a:ext uri="{FF2B5EF4-FFF2-40B4-BE49-F238E27FC236}">
                    <a16:creationId xmlns:a16="http://schemas.microsoft.com/office/drawing/2014/main" id="{6A16DBAC-FCC1-4DD4-A582-CD470336B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526" y="4144133"/>
                <a:ext cx="288750" cy="624919"/>
              </a:xfrm>
              <a:custGeom>
                <a:avLst/>
                <a:gdLst>
                  <a:gd name="T0" fmla="*/ 56 w 144"/>
                  <a:gd name="T1" fmla="*/ 105 h 312"/>
                  <a:gd name="T2" fmla="*/ 0 w 144"/>
                  <a:gd name="T3" fmla="*/ 298 h 312"/>
                  <a:gd name="T4" fmla="*/ 20 w 144"/>
                  <a:gd name="T5" fmla="*/ 306 h 312"/>
                  <a:gd name="T6" fmla="*/ 41 w 144"/>
                  <a:gd name="T7" fmla="*/ 312 h 312"/>
                  <a:gd name="T8" fmla="*/ 117 w 144"/>
                  <a:gd name="T9" fmla="*/ 126 h 312"/>
                  <a:gd name="T10" fmla="*/ 124 w 144"/>
                  <a:gd name="T11" fmla="*/ 7 h 312"/>
                  <a:gd name="T12" fmla="*/ 56 w 144"/>
                  <a:gd name="T13" fmla="*/ 10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312">
                    <a:moveTo>
                      <a:pt x="56" y="105"/>
                    </a:moveTo>
                    <a:cubicBezTo>
                      <a:pt x="39" y="154"/>
                      <a:pt x="0" y="298"/>
                      <a:pt x="0" y="298"/>
                    </a:cubicBezTo>
                    <a:cubicBezTo>
                      <a:pt x="20" y="306"/>
                      <a:pt x="20" y="306"/>
                      <a:pt x="20" y="306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100" y="175"/>
                      <a:pt x="117" y="126"/>
                    </a:cubicBezTo>
                    <a:cubicBezTo>
                      <a:pt x="142" y="55"/>
                      <a:pt x="144" y="14"/>
                      <a:pt x="124" y="7"/>
                    </a:cubicBezTo>
                    <a:cubicBezTo>
                      <a:pt x="105" y="0"/>
                      <a:pt x="81" y="34"/>
                      <a:pt x="56" y="10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8" name="Freeform 83">
                <a:extLst>
                  <a:ext uri="{FF2B5EF4-FFF2-40B4-BE49-F238E27FC236}">
                    <a16:creationId xmlns:a16="http://schemas.microsoft.com/office/drawing/2014/main" id="{3C29DC83-62E4-4DD3-A08A-C44AFCE6C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4768" y="4619173"/>
                <a:ext cx="574959" cy="576653"/>
              </a:xfrm>
              <a:custGeom>
                <a:avLst/>
                <a:gdLst>
                  <a:gd name="T0" fmla="*/ 186 w 287"/>
                  <a:gd name="T1" fmla="*/ 23 h 288"/>
                  <a:gd name="T2" fmla="*/ 264 w 287"/>
                  <a:gd name="T3" fmla="*/ 186 h 288"/>
                  <a:gd name="T4" fmla="*/ 101 w 287"/>
                  <a:gd name="T5" fmla="*/ 265 h 288"/>
                  <a:gd name="T6" fmla="*/ 23 w 287"/>
                  <a:gd name="T7" fmla="*/ 102 h 288"/>
                  <a:gd name="T8" fmla="*/ 186 w 287"/>
                  <a:gd name="T9" fmla="*/ 2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8">
                    <a:moveTo>
                      <a:pt x="186" y="23"/>
                    </a:moveTo>
                    <a:cubicBezTo>
                      <a:pt x="252" y="47"/>
                      <a:pt x="287" y="120"/>
                      <a:pt x="264" y="186"/>
                    </a:cubicBezTo>
                    <a:cubicBezTo>
                      <a:pt x="241" y="253"/>
                      <a:pt x="168" y="288"/>
                      <a:pt x="101" y="265"/>
                    </a:cubicBezTo>
                    <a:cubicBezTo>
                      <a:pt x="35" y="241"/>
                      <a:pt x="0" y="169"/>
                      <a:pt x="23" y="102"/>
                    </a:cubicBezTo>
                    <a:cubicBezTo>
                      <a:pt x="46" y="35"/>
                      <a:pt x="119" y="0"/>
                      <a:pt x="186" y="2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9" name="Freeform 84">
                <a:extLst>
                  <a:ext uri="{FF2B5EF4-FFF2-40B4-BE49-F238E27FC236}">
                    <a16:creationId xmlns:a16="http://schemas.microsoft.com/office/drawing/2014/main" id="{B03E7698-EE58-452D-A9D5-5353D58E2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0817" y="4686915"/>
                <a:ext cx="442016" cy="442863"/>
              </a:xfrm>
              <a:custGeom>
                <a:avLst/>
                <a:gdLst>
                  <a:gd name="T0" fmla="*/ 143 w 221"/>
                  <a:gd name="T1" fmla="*/ 17 h 221"/>
                  <a:gd name="T2" fmla="*/ 203 w 221"/>
                  <a:gd name="T3" fmla="*/ 142 h 221"/>
                  <a:gd name="T4" fmla="*/ 78 w 221"/>
                  <a:gd name="T5" fmla="*/ 203 h 221"/>
                  <a:gd name="T6" fmla="*/ 18 w 221"/>
                  <a:gd name="T7" fmla="*/ 78 h 221"/>
                  <a:gd name="T8" fmla="*/ 143 w 221"/>
                  <a:gd name="T9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21">
                    <a:moveTo>
                      <a:pt x="143" y="17"/>
                    </a:moveTo>
                    <a:cubicBezTo>
                      <a:pt x="194" y="35"/>
                      <a:pt x="221" y="91"/>
                      <a:pt x="203" y="142"/>
                    </a:cubicBezTo>
                    <a:cubicBezTo>
                      <a:pt x="185" y="194"/>
                      <a:pt x="129" y="221"/>
                      <a:pt x="78" y="203"/>
                    </a:cubicBezTo>
                    <a:cubicBezTo>
                      <a:pt x="27" y="185"/>
                      <a:pt x="0" y="129"/>
                      <a:pt x="18" y="78"/>
                    </a:cubicBezTo>
                    <a:cubicBezTo>
                      <a:pt x="36" y="27"/>
                      <a:pt x="92" y="0"/>
                      <a:pt x="143" y="1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0" name="Freeform 85">
                <a:extLst>
                  <a:ext uri="{FF2B5EF4-FFF2-40B4-BE49-F238E27FC236}">
                    <a16:creationId xmlns:a16="http://schemas.microsoft.com/office/drawing/2014/main" id="{BE47AFB4-FC38-404E-A171-05C6867A2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6220" y="4785141"/>
                <a:ext cx="404758" cy="342943"/>
              </a:xfrm>
              <a:custGeom>
                <a:avLst/>
                <a:gdLst>
                  <a:gd name="T0" fmla="*/ 171 w 202"/>
                  <a:gd name="T1" fmla="*/ 44 h 171"/>
                  <a:gd name="T2" fmla="*/ 122 w 202"/>
                  <a:gd name="T3" fmla="*/ 99 h 171"/>
                  <a:gd name="T4" fmla="*/ 118 w 202"/>
                  <a:gd name="T5" fmla="*/ 100 h 171"/>
                  <a:gd name="T6" fmla="*/ 117 w 202"/>
                  <a:gd name="T7" fmla="*/ 101 h 171"/>
                  <a:gd name="T8" fmla="*/ 116 w 202"/>
                  <a:gd name="T9" fmla="*/ 101 h 171"/>
                  <a:gd name="T10" fmla="*/ 105 w 202"/>
                  <a:gd name="T11" fmla="*/ 105 h 171"/>
                  <a:gd name="T12" fmla="*/ 95 w 202"/>
                  <a:gd name="T13" fmla="*/ 108 h 171"/>
                  <a:gd name="T14" fmla="*/ 47 w 202"/>
                  <a:gd name="T15" fmla="*/ 105 h 171"/>
                  <a:gd name="T16" fmla="*/ 0 w 202"/>
                  <a:gd name="T17" fmla="*/ 67 h 171"/>
                  <a:gd name="T18" fmla="*/ 65 w 202"/>
                  <a:gd name="T19" fmla="*/ 153 h 171"/>
                  <a:gd name="T20" fmla="*/ 190 w 202"/>
                  <a:gd name="T21" fmla="*/ 93 h 171"/>
                  <a:gd name="T22" fmla="*/ 175 w 202"/>
                  <a:gd name="T23" fmla="*/ 0 h 171"/>
                  <a:gd name="T24" fmla="*/ 171 w 202"/>
                  <a:gd name="T25" fmla="*/ 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71">
                    <a:moveTo>
                      <a:pt x="171" y="44"/>
                    </a:moveTo>
                    <a:cubicBezTo>
                      <a:pt x="162" y="68"/>
                      <a:pt x="145" y="88"/>
                      <a:pt x="122" y="99"/>
                    </a:cubicBezTo>
                    <a:cubicBezTo>
                      <a:pt x="121" y="100"/>
                      <a:pt x="119" y="100"/>
                      <a:pt x="118" y="100"/>
                    </a:cubicBezTo>
                    <a:cubicBezTo>
                      <a:pt x="118" y="101"/>
                      <a:pt x="118" y="101"/>
                      <a:pt x="117" y="101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12" y="103"/>
                      <a:pt x="109" y="104"/>
                      <a:pt x="105" y="105"/>
                    </a:cubicBezTo>
                    <a:cubicBezTo>
                      <a:pt x="101" y="106"/>
                      <a:pt x="98" y="107"/>
                      <a:pt x="95" y="108"/>
                    </a:cubicBezTo>
                    <a:cubicBezTo>
                      <a:pt x="79" y="112"/>
                      <a:pt x="63" y="110"/>
                      <a:pt x="47" y="105"/>
                    </a:cubicBezTo>
                    <a:cubicBezTo>
                      <a:pt x="28" y="98"/>
                      <a:pt x="11" y="84"/>
                      <a:pt x="0" y="67"/>
                    </a:cubicBezTo>
                    <a:cubicBezTo>
                      <a:pt x="2" y="105"/>
                      <a:pt x="27" y="140"/>
                      <a:pt x="65" y="153"/>
                    </a:cubicBezTo>
                    <a:cubicBezTo>
                      <a:pt x="117" y="171"/>
                      <a:pt x="173" y="144"/>
                      <a:pt x="190" y="93"/>
                    </a:cubicBezTo>
                    <a:cubicBezTo>
                      <a:pt x="202" y="60"/>
                      <a:pt x="195" y="26"/>
                      <a:pt x="175" y="0"/>
                    </a:cubicBezTo>
                    <a:cubicBezTo>
                      <a:pt x="177" y="15"/>
                      <a:pt x="176" y="30"/>
                      <a:pt x="171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1" name="Freeform 86">
                <a:extLst>
                  <a:ext uri="{FF2B5EF4-FFF2-40B4-BE49-F238E27FC236}">
                    <a16:creationId xmlns:a16="http://schemas.microsoft.com/office/drawing/2014/main" id="{DF055B61-881C-4B15-B037-7FC535296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3155" y="4548891"/>
                <a:ext cx="148185" cy="92298"/>
              </a:xfrm>
              <a:custGeom>
                <a:avLst/>
                <a:gdLst>
                  <a:gd name="T0" fmla="*/ 4 w 74"/>
                  <a:gd name="T1" fmla="*/ 9 h 46"/>
                  <a:gd name="T2" fmla="*/ 18 w 74"/>
                  <a:gd name="T3" fmla="*/ 2 h 46"/>
                  <a:gd name="T4" fmla="*/ 65 w 74"/>
                  <a:gd name="T5" fmla="*/ 19 h 46"/>
                  <a:gd name="T6" fmla="*/ 72 w 74"/>
                  <a:gd name="T7" fmla="*/ 33 h 46"/>
                  <a:gd name="T8" fmla="*/ 71 w 74"/>
                  <a:gd name="T9" fmla="*/ 37 h 46"/>
                  <a:gd name="T10" fmla="*/ 57 w 74"/>
                  <a:gd name="T11" fmla="*/ 44 h 46"/>
                  <a:gd name="T12" fmla="*/ 9 w 74"/>
                  <a:gd name="T13" fmla="*/ 27 h 46"/>
                  <a:gd name="T14" fmla="*/ 2 w 74"/>
                  <a:gd name="T15" fmla="*/ 13 h 46"/>
                  <a:gd name="T16" fmla="*/ 4 w 74"/>
                  <a:gd name="T17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6">
                    <a:moveTo>
                      <a:pt x="4" y="9"/>
                    </a:moveTo>
                    <a:cubicBezTo>
                      <a:pt x="6" y="3"/>
                      <a:pt x="12" y="0"/>
                      <a:pt x="18" y="2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71" y="21"/>
                      <a:pt x="74" y="27"/>
                      <a:pt x="72" y="33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69" y="43"/>
                      <a:pt x="62" y="46"/>
                      <a:pt x="57" y="4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3" y="25"/>
                      <a:pt x="0" y="19"/>
                      <a:pt x="2" y="13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2" name="Freeform 88">
                <a:extLst>
                  <a:ext uri="{FF2B5EF4-FFF2-40B4-BE49-F238E27FC236}">
                    <a16:creationId xmlns:a16="http://schemas.microsoft.com/office/drawing/2014/main" id="{0E544F84-EADB-4A85-BC79-C13F5FD2C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4325" y="3269416"/>
                <a:ext cx="1163467" cy="470806"/>
              </a:xfrm>
              <a:custGeom>
                <a:avLst/>
                <a:gdLst>
                  <a:gd name="T0" fmla="*/ 477 w 1374"/>
                  <a:gd name="T1" fmla="*/ 496 h 556"/>
                  <a:gd name="T2" fmla="*/ 537 w 1374"/>
                  <a:gd name="T3" fmla="*/ 295 h 556"/>
                  <a:gd name="T4" fmla="*/ 1336 w 1374"/>
                  <a:gd name="T5" fmla="*/ 556 h 556"/>
                  <a:gd name="T6" fmla="*/ 1374 w 1374"/>
                  <a:gd name="T7" fmla="*/ 425 h 556"/>
                  <a:gd name="T8" fmla="*/ 0 w 1374"/>
                  <a:gd name="T9" fmla="*/ 0 h 556"/>
                  <a:gd name="T10" fmla="*/ 477 w 1374"/>
                  <a:gd name="T11" fmla="*/ 496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4" h="556">
                    <a:moveTo>
                      <a:pt x="477" y="496"/>
                    </a:moveTo>
                    <a:lnTo>
                      <a:pt x="537" y="295"/>
                    </a:lnTo>
                    <a:lnTo>
                      <a:pt x="1336" y="556"/>
                    </a:lnTo>
                    <a:lnTo>
                      <a:pt x="1374" y="425"/>
                    </a:lnTo>
                    <a:lnTo>
                      <a:pt x="0" y="0"/>
                    </a:lnTo>
                    <a:lnTo>
                      <a:pt x="477" y="49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3" name="Freeform 89">
                <a:extLst>
                  <a:ext uri="{FF2B5EF4-FFF2-40B4-BE49-F238E27FC236}">
                    <a16:creationId xmlns:a16="http://schemas.microsoft.com/office/drawing/2014/main" id="{702D9EA9-0E17-45CF-BBDC-3FB013108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0091" y="3124617"/>
                <a:ext cx="1204112" cy="502984"/>
              </a:xfrm>
              <a:custGeom>
                <a:avLst/>
                <a:gdLst>
                  <a:gd name="T0" fmla="*/ 620 w 1422"/>
                  <a:gd name="T1" fmla="*/ 206 h 594"/>
                  <a:gd name="T2" fmla="*/ 676 w 1422"/>
                  <a:gd name="T3" fmla="*/ 0 h 594"/>
                  <a:gd name="T4" fmla="*/ 7 w 1422"/>
                  <a:gd name="T5" fmla="*/ 166 h 594"/>
                  <a:gd name="T6" fmla="*/ 2 w 1422"/>
                  <a:gd name="T7" fmla="*/ 168 h 594"/>
                  <a:gd name="T8" fmla="*/ 2 w 1422"/>
                  <a:gd name="T9" fmla="*/ 168 h 594"/>
                  <a:gd name="T10" fmla="*/ 0 w 1422"/>
                  <a:gd name="T11" fmla="*/ 168 h 594"/>
                  <a:gd name="T12" fmla="*/ 5 w 1422"/>
                  <a:gd name="T13" fmla="*/ 171 h 594"/>
                  <a:gd name="T14" fmla="*/ 1379 w 1422"/>
                  <a:gd name="T15" fmla="*/ 594 h 594"/>
                  <a:gd name="T16" fmla="*/ 1379 w 1422"/>
                  <a:gd name="T17" fmla="*/ 594 h 594"/>
                  <a:gd name="T18" fmla="*/ 1422 w 1422"/>
                  <a:gd name="T19" fmla="*/ 452 h 594"/>
                  <a:gd name="T20" fmla="*/ 620 w 1422"/>
                  <a:gd name="T21" fmla="*/ 20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2" h="594">
                    <a:moveTo>
                      <a:pt x="620" y="206"/>
                    </a:moveTo>
                    <a:lnTo>
                      <a:pt x="676" y="0"/>
                    </a:lnTo>
                    <a:lnTo>
                      <a:pt x="7" y="166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0" y="168"/>
                    </a:lnTo>
                    <a:lnTo>
                      <a:pt x="5" y="171"/>
                    </a:lnTo>
                    <a:lnTo>
                      <a:pt x="1379" y="594"/>
                    </a:lnTo>
                    <a:lnTo>
                      <a:pt x="1379" y="594"/>
                    </a:lnTo>
                    <a:lnTo>
                      <a:pt x="1422" y="452"/>
                    </a:lnTo>
                    <a:lnTo>
                      <a:pt x="620" y="20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4" name="Freeform 90">
                <a:extLst>
                  <a:ext uri="{FF2B5EF4-FFF2-40B4-BE49-F238E27FC236}">
                    <a16:creationId xmlns:a16="http://schemas.microsoft.com/office/drawing/2014/main" id="{3003896C-0BA7-44F3-893D-C79D65739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582" y="2373529"/>
                <a:ext cx="895040" cy="176129"/>
              </a:xfrm>
              <a:custGeom>
                <a:avLst/>
                <a:gdLst>
                  <a:gd name="T0" fmla="*/ 0 w 1057"/>
                  <a:gd name="T1" fmla="*/ 208 h 208"/>
                  <a:gd name="T2" fmla="*/ 97 w 1057"/>
                  <a:gd name="T3" fmla="*/ 0 h 208"/>
                  <a:gd name="T4" fmla="*/ 1057 w 1057"/>
                  <a:gd name="T5" fmla="*/ 10 h 208"/>
                  <a:gd name="T6" fmla="*/ 0 w 1057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7" h="208">
                    <a:moveTo>
                      <a:pt x="0" y="208"/>
                    </a:moveTo>
                    <a:lnTo>
                      <a:pt x="97" y="0"/>
                    </a:lnTo>
                    <a:lnTo>
                      <a:pt x="1057" y="10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5" name="Freeform 91">
                <a:extLst>
                  <a:ext uri="{FF2B5EF4-FFF2-40B4-BE49-F238E27FC236}">
                    <a16:creationId xmlns:a16="http://schemas.microsoft.com/office/drawing/2014/main" id="{FAA5E7B8-15B3-42A6-BDD8-C00975550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582" y="2383690"/>
                <a:ext cx="877258" cy="178669"/>
              </a:xfrm>
              <a:custGeom>
                <a:avLst/>
                <a:gdLst>
                  <a:gd name="T0" fmla="*/ 1036 w 1036"/>
                  <a:gd name="T1" fmla="*/ 0 h 211"/>
                  <a:gd name="T2" fmla="*/ 0 w 1036"/>
                  <a:gd name="T3" fmla="*/ 196 h 211"/>
                  <a:gd name="T4" fmla="*/ 186 w 1036"/>
                  <a:gd name="T5" fmla="*/ 211 h 211"/>
                  <a:gd name="T6" fmla="*/ 1036 w 1036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6" h="211">
                    <a:moveTo>
                      <a:pt x="1036" y="0"/>
                    </a:moveTo>
                    <a:lnTo>
                      <a:pt x="0" y="196"/>
                    </a:lnTo>
                    <a:lnTo>
                      <a:pt x="186" y="211"/>
                    </a:lnTo>
                    <a:lnTo>
                      <a:pt x="103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6" name="Freeform 92">
                <a:extLst>
                  <a:ext uri="{FF2B5EF4-FFF2-40B4-BE49-F238E27FC236}">
                    <a16:creationId xmlns:a16="http://schemas.microsoft.com/office/drawing/2014/main" id="{E2A928AF-66D3-4036-9D3A-1925D3968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082" y="2381997"/>
                <a:ext cx="737540" cy="438629"/>
              </a:xfrm>
              <a:custGeom>
                <a:avLst/>
                <a:gdLst>
                  <a:gd name="T0" fmla="*/ 871 w 871"/>
                  <a:gd name="T1" fmla="*/ 0 h 518"/>
                  <a:gd name="T2" fmla="*/ 0 w 871"/>
                  <a:gd name="T3" fmla="*/ 213 h 518"/>
                  <a:gd name="T4" fmla="*/ 202 w 871"/>
                  <a:gd name="T5" fmla="*/ 518 h 518"/>
                  <a:gd name="T6" fmla="*/ 871 w 871"/>
                  <a:gd name="T7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1" h="518">
                    <a:moveTo>
                      <a:pt x="871" y="0"/>
                    </a:moveTo>
                    <a:lnTo>
                      <a:pt x="0" y="213"/>
                    </a:lnTo>
                    <a:lnTo>
                      <a:pt x="202" y="518"/>
                    </a:lnTo>
                    <a:lnTo>
                      <a:pt x="87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7" name="Freeform 93">
                <a:extLst>
                  <a:ext uri="{FF2B5EF4-FFF2-40B4-BE49-F238E27FC236}">
                    <a16:creationId xmlns:a16="http://schemas.microsoft.com/office/drawing/2014/main" id="{B625566C-DD32-4BF5-BADB-167A8CAB6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3961" y="2185545"/>
                <a:ext cx="1007661" cy="196452"/>
              </a:xfrm>
              <a:custGeom>
                <a:avLst/>
                <a:gdLst>
                  <a:gd name="T0" fmla="*/ 230 w 1190"/>
                  <a:gd name="T1" fmla="*/ 222 h 232"/>
                  <a:gd name="T2" fmla="*/ 0 w 1190"/>
                  <a:gd name="T3" fmla="*/ 0 h 232"/>
                  <a:gd name="T4" fmla="*/ 1190 w 1190"/>
                  <a:gd name="T5" fmla="*/ 232 h 232"/>
                  <a:gd name="T6" fmla="*/ 230 w 1190"/>
                  <a:gd name="T7" fmla="*/ 22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0" h="232">
                    <a:moveTo>
                      <a:pt x="230" y="222"/>
                    </a:moveTo>
                    <a:lnTo>
                      <a:pt x="0" y="0"/>
                    </a:lnTo>
                    <a:lnTo>
                      <a:pt x="1190" y="232"/>
                    </a:lnTo>
                    <a:lnTo>
                      <a:pt x="230" y="22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8" name="Freeform 94">
                <a:extLst>
                  <a:ext uri="{FF2B5EF4-FFF2-40B4-BE49-F238E27FC236}">
                    <a16:creationId xmlns:a16="http://schemas.microsoft.com/office/drawing/2014/main" id="{C96B6612-5AE9-4F5E-9907-8ABA4FD33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3639" y="3643690"/>
                <a:ext cx="246411" cy="252339"/>
              </a:xfrm>
              <a:custGeom>
                <a:avLst/>
                <a:gdLst>
                  <a:gd name="T0" fmla="*/ 45 w 123"/>
                  <a:gd name="T1" fmla="*/ 63 h 126"/>
                  <a:gd name="T2" fmla="*/ 45 w 123"/>
                  <a:gd name="T3" fmla="*/ 121 h 126"/>
                  <a:gd name="T4" fmla="*/ 123 w 123"/>
                  <a:gd name="T5" fmla="*/ 62 h 126"/>
                  <a:gd name="T6" fmla="*/ 44 w 123"/>
                  <a:gd name="T7" fmla="*/ 5 h 126"/>
                  <a:gd name="T8" fmla="*/ 45 w 123"/>
                  <a:gd name="T9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6">
                    <a:moveTo>
                      <a:pt x="45" y="63"/>
                    </a:moveTo>
                    <a:cubicBezTo>
                      <a:pt x="3" y="65"/>
                      <a:pt x="4" y="126"/>
                      <a:pt x="45" y="121"/>
                    </a:cubicBezTo>
                    <a:cubicBezTo>
                      <a:pt x="86" y="115"/>
                      <a:pt x="123" y="62"/>
                      <a:pt x="123" y="62"/>
                    </a:cubicBezTo>
                    <a:cubicBezTo>
                      <a:pt x="123" y="62"/>
                      <a:pt x="85" y="9"/>
                      <a:pt x="44" y="5"/>
                    </a:cubicBezTo>
                    <a:cubicBezTo>
                      <a:pt x="3" y="0"/>
                      <a:pt x="0" y="57"/>
                      <a:pt x="45" y="63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9" name="Freeform 95">
                <a:extLst>
                  <a:ext uri="{FF2B5EF4-FFF2-40B4-BE49-F238E27FC236}">
                    <a16:creationId xmlns:a16="http://schemas.microsoft.com/office/drawing/2014/main" id="{4F3A3A91-2E82-4DBA-8C23-D77142D6E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0332" y="5528609"/>
                <a:ext cx="284516" cy="268427"/>
              </a:xfrm>
              <a:custGeom>
                <a:avLst/>
                <a:gdLst>
                  <a:gd name="T0" fmla="*/ 67 w 142"/>
                  <a:gd name="T1" fmla="*/ 65 h 134"/>
                  <a:gd name="T2" fmla="*/ 115 w 142"/>
                  <a:gd name="T3" fmla="*/ 33 h 134"/>
                  <a:gd name="T4" fmla="*/ 23 w 142"/>
                  <a:gd name="T5" fmla="*/ 0 h 134"/>
                  <a:gd name="T6" fmla="*/ 19 w 142"/>
                  <a:gd name="T7" fmla="*/ 97 h 134"/>
                  <a:gd name="T8" fmla="*/ 67 w 142"/>
                  <a:gd name="T9" fmla="*/ 6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34">
                    <a:moveTo>
                      <a:pt x="67" y="65"/>
                    </a:moveTo>
                    <a:cubicBezTo>
                      <a:pt x="91" y="98"/>
                      <a:pt x="142" y="64"/>
                      <a:pt x="115" y="33"/>
                    </a:cubicBezTo>
                    <a:cubicBezTo>
                      <a:pt x="88" y="1"/>
                      <a:pt x="23" y="0"/>
                      <a:pt x="23" y="0"/>
                    </a:cubicBezTo>
                    <a:cubicBezTo>
                      <a:pt x="23" y="0"/>
                      <a:pt x="0" y="60"/>
                      <a:pt x="19" y="97"/>
                    </a:cubicBezTo>
                    <a:cubicBezTo>
                      <a:pt x="37" y="134"/>
                      <a:pt x="87" y="105"/>
                      <a:pt x="67" y="6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0" name="Freeform 96">
                <a:extLst>
                  <a:ext uri="{FF2B5EF4-FFF2-40B4-BE49-F238E27FC236}">
                    <a16:creationId xmlns:a16="http://schemas.microsoft.com/office/drawing/2014/main" id="{529A3E7D-1803-4691-AF2F-978028736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9445" y="1594497"/>
                <a:ext cx="350564" cy="354798"/>
              </a:xfrm>
              <a:custGeom>
                <a:avLst/>
                <a:gdLst>
                  <a:gd name="T0" fmla="*/ 81 w 175"/>
                  <a:gd name="T1" fmla="*/ 69 h 177"/>
                  <a:gd name="T2" fmla="*/ 1 w 175"/>
                  <a:gd name="T3" fmla="*/ 58 h 177"/>
                  <a:gd name="T4" fmla="*/ 66 w 175"/>
                  <a:gd name="T5" fmla="*/ 177 h 177"/>
                  <a:gd name="T6" fmla="*/ 160 w 175"/>
                  <a:gd name="T7" fmla="*/ 80 h 177"/>
                  <a:gd name="T8" fmla="*/ 81 w 175"/>
                  <a:gd name="T9" fmla="*/ 6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177">
                    <a:moveTo>
                      <a:pt x="81" y="69"/>
                    </a:moveTo>
                    <a:cubicBezTo>
                      <a:pt x="85" y="12"/>
                      <a:pt x="2" y="0"/>
                      <a:pt x="1" y="58"/>
                    </a:cubicBezTo>
                    <a:cubicBezTo>
                      <a:pt x="0" y="116"/>
                      <a:pt x="66" y="177"/>
                      <a:pt x="66" y="177"/>
                    </a:cubicBezTo>
                    <a:cubicBezTo>
                      <a:pt x="66" y="177"/>
                      <a:pt x="146" y="136"/>
                      <a:pt x="160" y="80"/>
                    </a:cubicBezTo>
                    <a:cubicBezTo>
                      <a:pt x="175" y="24"/>
                      <a:pt x="97" y="9"/>
                      <a:pt x="81" y="6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1" name="Freeform 97">
                <a:extLst>
                  <a:ext uri="{FF2B5EF4-FFF2-40B4-BE49-F238E27FC236}">
                    <a16:creationId xmlns:a16="http://schemas.microsoft.com/office/drawing/2014/main" id="{EF5B68CD-8ABB-4821-B800-D940B5A7D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7226" y="2493771"/>
                <a:ext cx="268427" cy="282822"/>
              </a:xfrm>
              <a:custGeom>
                <a:avLst/>
                <a:gdLst>
                  <a:gd name="T0" fmla="*/ 64 w 134"/>
                  <a:gd name="T1" fmla="*/ 75 h 141"/>
                  <a:gd name="T2" fmla="*/ 30 w 134"/>
                  <a:gd name="T3" fmla="*/ 28 h 141"/>
                  <a:gd name="T4" fmla="*/ 0 w 134"/>
                  <a:gd name="T5" fmla="*/ 120 h 141"/>
                  <a:gd name="T6" fmla="*/ 98 w 134"/>
                  <a:gd name="T7" fmla="*/ 121 h 141"/>
                  <a:gd name="T8" fmla="*/ 64 w 134"/>
                  <a:gd name="T9" fmla="*/ 7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1">
                    <a:moveTo>
                      <a:pt x="64" y="75"/>
                    </a:moveTo>
                    <a:cubicBezTo>
                      <a:pt x="96" y="49"/>
                      <a:pt x="60" y="0"/>
                      <a:pt x="30" y="28"/>
                    </a:cubicBezTo>
                    <a:cubicBezTo>
                      <a:pt x="0" y="56"/>
                      <a:pt x="0" y="120"/>
                      <a:pt x="0" y="120"/>
                    </a:cubicBezTo>
                    <a:cubicBezTo>
                      <a:pt x="0" y="120"/>
                      <a:pt x="61" y="141"/>
                      <a:pt x="98" y="121"/>
                    </a:cubicBezTo>
                    <a:cubicBezTo>
                      <a:pt x="134" y="101"/>
                      <a:pt x="103" y="53"/>
                      <a:pt x="64" y="7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2" name="Freeform 98">
                <a:extLst>
                  <a:ext uri="{FF2B5EF4-FFF2-40B4-BE49-F238E27FC236}">
                    <a16:creationId xmlns:a16="http://schemas.microsoft.com/office/drawing/2014/main" id="{28487597-8C39-4E7A-826D-77E7D9437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40049" y="3099214"/>
                <a:ext cx="594435" cy="606290"/>
              </a:xfrm>
              <a:custGeom>
                <a:avLst/>
                <a:gdLst>
                  <a:gd name="T0" fmla="*/ 239 w 297"/>
                  <a:gd name="T1" fmla="*/ 267 h 303"/>
                  <a:gd name="T2" fmla="*/ 253 w 297"/>
                  <a:gd name="T3" fmla="*/ 87 h 303"/>
                  <a:gd name="T4" fmla="*/ 79 w 297"/>
                  <a:gd name="T5" fmla="*/ 36 h 303"/>
                  <a:gd name="T6" fmla="*/ 37 w 297"/>
                  <a:gd name="T7" fmla="*/ 114 h 303"/>
                  <a:gd name="T8" fmla="*/ 0 w 297"/>
                  <a:gd name="T9" fmla="*/ 98 h 303"/>
                  <a:gd name="T10" fmla="*/ 9 w 297"/>
                  <a:gd name="T11" fmla="*/ 124 h 303"/>
                  <a:gd name="T12" fmla="*/ 39 w 297"/>
                  <a:gd name="T13" fmla="*/ 154 h 303"/>
                  <a:gd name="T14" fmla="*/ 65 w 297"/>
                  <a:gd name="T15" fmla="*/ 216 h 303"/>
                  <a:gd name="T16" fmla="*/ 239 w 297"/>
                  <a:gd name="T17" fmla="*/ 26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03">
                    <a:moveTo>
                      <a:pt x="239" y="267"/>
                    </a:moveTo>
                    <a:cubicBezTo>
                      <a:pt x="291" y="231"/>
                      <a:pt x="297" y="151"/>
                      <a:pt x="253" y="87"/>
                    </a:cubicBezTo>
                    <a:cubicBezTo>
                      <a:pt x="209" y="23"/>
                      <a:pt x="131" y="0"/>
                      <a:pt x="79" y="36"/>
                    </a:cubicBezTo>
                    <a:cubicBezTo>
                      <a:pt x="54" y="53"/>
                      <a:pt x="39" y="82"/>
                      <a:pt x="37" y="114"/>
                    </a:cubicBezTo>
                    <a:cubicBezTo>
                      <a:pt x="25" y="112"/>
                      <a:pt x="12" y="107"/>
                      <a:pt x="0" y="98"/>
                    </a:cubicBezTo>
                    <a:cubicBezTo>
                      <a:pt x="0" y="98"/>
                      <a:pt x="1" y="109"/>
                      <a:pt x="9" y="124"/>
                    </a:cubicBezTo>
                    <a:cubicBezTo>
                      <a:pt x="14" y="134"/>
                      <a:pt x="25" y="147"/>
                      <a:pt x="39" y="154"/>
                    </a:cubicBezTo>
                    <a:cubicBezTo>
                      <a:pt x="43" y="175"/>
                      <a:pt x="52" y="197"/>
                      <a:pt x="65" y="216"/>
                    </a:cubicBezTo>
                    <a:cubicBezTo>
                      <a:pt x="109" y="280"/>
                      <a:pt x="187" y="303"/>
                      <a:pt x="239" y="26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3" name="Freeform 99">
                <a:extLst>
                  <a:ext uri="{FF2B5EF4-FFF2-40B4-BE49-F238E27FC236}">
                    <a16:creationId xmlns:a16="http://schemas.microsoft.com/office/drawing/2014/main" id="{34FB01BA-3291-4C67-B662-3EC3F4138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1742" y="3271109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3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4" name="Freeform 100">
                <a:extLst>
                  <a:ext uri="{FF2B5EF4-FFF2-40B4-BE49-F238E27FC236}">
                    <a16:creationId xmlns:a16="http://schemas.microsoft.com/office/drawing/2014/main" id="{E14AC409-9CDE-4594-9631-9CDC857D6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5936" y="3363408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2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5" name="Freeform 101">
                <a:extLst>
                  <a:ext uri="{FF2B5EF4-FFF2-40B4-BE49-F238E27FC236}">
                    <a16:creationId xmlns:a16="http://schemas.microsoft.com/office/drawing/2014/main" id="{B44AD9D3-9A38-43BA-8B89-E7A38E5E7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8436" y="3455706"/>
                <a:ext cx="88064" cy="85524"/>
              </a:xfrm>
              <a:custGeom>
                <a:avLst/>
                <a:gdLst>
                  <a:gd name="T0" fmla="*/ 32 w 44"/>
                  <a:gd name="T1" fmla="*/ 38 h 43"/>
                  <a:gd name="T2" fmla="*/ 6 w 44"/>
                  <a:gd name="T3" fmla="*/ 31 h 43"/>
                  <a:gd name="T4" fmla="*/ 13 w 44"/>
                  <a:gd name="T5" fmla="*/ 5 h 43"/>
                  <a:gd name="T6" fmla="*/ 38 w 44"/>
                  <a:gd name="T7" fmla="*/ 12 h 43"/>
                  <a:gd name="T8" fmla="*/ 32 w 44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32" y="38"/>
                    </a:moveTo>
                    <a:cubicBezTo>
                      <a:pt x="23" y="43"/>
                      <a:pt x="11" y="40"/>
                      <a:pt x="6" y="31"/>
                    </a:cubicBezTo>
                    <a:cubicBezTo>
                      <a:pt x="0" y="22"/>
                      <a:pt x="4" y="11"/>
                      <a:pt x="13" y="5"/>
                    </a:cubicBezTo>
                    <a:cubicBezTo>
                      <a:pt x="22" y="0"/>
                      <a:pt x="33" y="3"/>
                      <a:pt x="38" y="12"/>
                    </a:cubicBezTo>
                    <a:cubicBezTo>
                      <a:pt x="44" y="21"/>
                      <a:pt x="41" y="33"/>
                      <a:pt x="32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6" name="Freeform 102">
                <a:extLst>
                  <a:ext uri="{FF2B5EF4-FFF2-40B4-BE49-F238E27FC236}">
                    <a16:creationId xmlns:a16="http://schemas.microsoft.com/office/drawing/2014/main" id="{8C79658E-33F5-4195-8C18-749381998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1823" y="4094174"/>
                <a:ext cx="392903" cy="502984"/>
              </a:xfrm>
              <a:custGeom>
                <a:avLst/>
                <a:gdLst>
                  <a:gd name="T0" fmla="*/ 162 w 196"/>
                  <a:gd name="T1" fmla="*/ 0 h 251"/>
                  <a:gd name="T2" fmla="*/ 173 w 196"/>
                  <a:gd name="T3" fmla="*/ 9 h 251"/>
                  <a:gd name="T4" fmla="*/ 14 w 196"/>
                  <a:gd name="T5" fmla="*/ 250 h 251"/>
                  <a:gd name="T6" fmla="*/ 1 w 196"/>
                  <a:gd name="T7" fmla="*/ 242 h 251"/>
                  <a:gd name="T8" fmla="*/ 9 w 196"/>
                  <a:gd name="T9" fmla="*/ 230 h 251"/>
                  <a:gd name="T10" fmla="*/ 153 w 196"/>
                  <a:gd name="T11" fmla="*/ 13 h 251"/>
                  <a:gd name="T12" fmla="*/ 161 w 196"/>
                  <a:gd name="T13" fmla="*/ 1 h 251"/>
                  <a:gd name="T14" fmla="*/ 162 w 196"/>
                  <a:gd name="T15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251">
                    <a:moveTo>
                      <a:pt x="162" y="0"/>
                    </a:moveTo>
                    <a:cubicBezTo>
                      <a:pt x="167" y="0"/>
                      <a:pt x="172" y="3"/>
                      <a:pt x="173" y="9"/>
                    </a:cubicBezTo>
                    <a:cubicBezTo>
                      <a:pt x="196" y="119"/>
                      <a:pt x="124" y="228"/>
                      <a:pt x="14" y="250"/>
                    </a:cubicBezTo>
                    <a:cubicBezTo>
                      <a:pt x="8" y="251"/>
                      <a:pt x="3" y="248"/>
                      <a:pt x="1" y="242"/>
                    </a:cubicBezTo>
                    <a:cubicBezTo>
                      <a:pt x="0" y="236"/>
                      <a:pt x="4" y="231"/>
                      <a:pt x="9" y="230"/>
                    </a:cubicBezTo>
                    <a:cubicBezTo>
                      <a:pt x="109" y="209"/>
                      <a:pt x="173" y="112"/>
                      <a:pt x="153" y="13"/>
                    </a:cubicBezTo>
                    <a:cubicBezTo>
                      <a:pt x="152" y="7"/>
                      <a:pt x="155" y="2"/>
                      <a:pt x="161" y="1"/>
                    </a:cubicBezTo>
                    <a:cubicBezTo>
                      <a:pt x="161" y="0"/>
                      <a:pt x="162" y="0"/>
                      <a:pt x="1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7" name="Freeform 103">
                <a:extLst>
                  <a:ext uri="{FF2B5EF4-FFF2-40B4-BE49-F238E27FC236}">
                    <a16:creationId xmlns:a16="http://schemas.microsoft.com/office/drawing/2014/main" id="{B6384A2F-C188-46E4-81DA-319B52390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4041" y="4112803"/>
                <a:ext cx="288750" cy="392056"/>
              </a:xfrm>
              <a:custGeom>
                <a:avLst/>
                <a:gdLst>
                  <a:gd name="T0" fmla="*/ 125 w 144"/>
                  <a:gd name="T1" fmla="*/ 1 h 196"/>
                  <a:gd name="T2" fmla="*/ 136 w 144"/>
                  <a:gd name="T3" fmla="*/ 9 h 196"/>
                  <a:gd name="T4" fmla="*/ 113 w 144"/>
                  <a:gd name="T5" fmla="*/ 127 h 196"/>
                  <a:gd name="T6" fmla="*/ 13 w 144"/>
                  <a:gd name="T7" fmla="*/ 195 h 196"/>
                  <a:gd name="T8" fmla="*/ 1 w 144"/>
                  <a:gd name="T9" fmla="*/ 187 h 196"/>
                  <a:gd name="T10" fmla="*/ 9 w 144"/>
                  <a:gd name="T11" fmla="*/ 175 h 196"/>
                  <a:gd name="T12" fmla="*/ 96 w 144"/>
                  <a:gd name="T13" fmla="*/ 116 h 196"/>
                  <a:gd name="T14" fmla="*/ 116 w 144"/>
                  <a:gd name="T15" fmla="*/ 13 h 196"/>
                  <a:gd name="T16" fmla="*/ 124 w 144"/>
                  <a:gd name="T17" fmla="*/ 1 h 196"/>
                  <a:gd name="T18" fmla="*/ 125 w 144"/>
                  <a:gd name="T19" fmla="*/ 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96">
                    <a:moveTo>
                      <a:pt x="125" y="1"/>
                    </a:moveTo>
                    <a:cubicBezTo>
                      <a:pt x="130" y="0"/>
                      <a:pt x="135" y="4"/>
                      <a:pt x="136" y="9"/>
                    </a:cubicBezTo>
                    <a:cubicBezTo>
                      <a:pt x="144" y="50"/>
                      <a:pt x="136" y="92"/>
                      <a:pt x="113" y="127"/>
                    </a:cubicBezTo>
                    <a:cubicBezTo>
                      <a:pt x="90" y="162"/>
                      <a:pt x="54" y="186"/>
                      <a:pt x="13" y="195"/>
                    </a:cubicBezTo>
                    <a:cubicBezTo>
                      <a:pt x="8" y="196"/>
                      <a:pt x="2" y="192"/>
                      <a:pt x="1" y="187"/>
                    </a:cubicBezTo>
                    <a:cubicBezTo>
                      <a:pt x="0" y="181"/>
                      <a:pt x="3" y="176"/>
                      <a:pt x="9" y="175"/>
                    </a:cubicBezTo>
                    <a:cubicBezTo>
                      <a:pt x="45" y="167"/>
                      <a:pt x="76" y="146"/>
                      <a:pt x="96" y="116"/>
                    </a:cubicBezTo>
                    <a:cubicBezTo>
                      <a:pt x="116" y="85"/>
                      <a:pt x="123" y="49"/>
                      <a:pt x="116" y="13"/>
                    </a:cubicBezTo>
                    <a:cubicBezTo>
                      <a:pt x="114" y="8"/>
                      <a:pt x="118" y="2"/>
                      <a:pt x="124" y="1"/>
                    </a:cubicBezTo>
                    <a:cubicBezTo>
                      <a:pt x="124" y="1"/>
                      <a:pt x="125" y="1"/>
                      <a:pt x="12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8" name="Freeform 104">
                <a:extLst>
                  <a:ext uri="{FF2B5EF4-FFF2-40B4-BE49-F238E27FC236}">
                    <a16:creationId xmlns:a16="http://schemas.microsoft.com/office/drawing/2014/main" id="{3D20E93D-A57B-4970-A1B6-83FCC4409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3718" y="4132278"/>
                <a:ext cx="218468" cy="274355"/>
              </a:xfrm>
              <a:custGeom>
                <a:avLst/>
                <a:gdLst>
                  <a:gd name="T0" fmla="*/ 86 w 109"/>
                  <a:gd name="T1" fmla="*/ 1 h 137"/>
                  <a:gd name="T2" fmla="*/ 97 w 109"/>
                  <a:gd name="T3" fmla="*/ 9 h 137"/>
                  <a:gd name="T4" fmla="*/ 13 w 109"/>
                  <a:gd name="T5" fmla="*/ 136 h 137"/>
                  <a:gd name="T6" fmla="*/ 1 w 109"/>
                  <a:gd name="T7" fmla="*/ 128 h 137"/>
                  <a:gd name="T8" fmla="*/ 9 w 109"/>
                  <a:gd name="T9" fmla="*/ 116 h 137"/>
                  <a:gd name="T10" fmla="*/ 77 w 109"/>
                  <a:gd name="T11" fmla="*/ 13 h 137"/>
                  <a:gd name="T12" fmla="*/ 85 w 109"/>
                  <a:gd name="T13" fmla="*/ 1 h 137"/>
                  <a:gd name="T14" fmla="*/ 86 w 109"/>
                  <a:gd name="T15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37">
                    <a:moveTo>
                      <a:pt x="86" y="1"/>
                    </a:moveTo>
                    <a:cubicBezTo>
                      <a:pt x="91" y="0"/>
                      <a:pt x="96" y="4"/>
                      <a:pt x="97" y="9"/>
                    </a:cubicBezTo>
                    <a:cubicBezTo>
                      <a:pt x="109" y="67"/>
                      <a:pt x="71" y="124"/>
                      <a:pt x="13" y="136"/>
                    </a:cubicBezTo>
                    <a:cubicBezTo>
                      <a:pt x="8" y="137"/>
                      <a:pt x="2" y="134"/>
                      <a:pt x="1" y="128"/>
                    </a:cubicBezTo>
                    <a:cubicBezTo>
                      <a:pt x="0" y="122"/>
                      <a:pt x="3" y="117"/>
                      <a:pt x="9" y="116"/>
                    </a:cubicBezTo>
                    <a:cubicBezTo>
                      <a:pt x="56" y="106"/>
                      <a:pt x="86" y="60"/>
                      <a:pt x="77" y="13"/>
                    </a:cubicBezTo>
                    <a:cubicBezTo>
                      <a:pt x="75" y="8"/>
                      <a:pt x="79" y="2"/>
                      <a:pt x="85" y="1"/>
                    </a:cubicBezTo>
                    <a:cubicBezTo>
                      <a:pt x="85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9" name="Freeform 105">
                <a:extLst>
                  <a:ext uri="{FF2B5EF4-FFF2-40B4-BE49-F238E27FC236}">
                    <a16:creationId xmlns:a16="http://schemas.microsoft.com/office/drawing/2014/main" id="{36CFBDEA-598D-4804-AF1E-304E66CD1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8315" y="4152601"/>
                <a:ext cx="132097" cy="168508"/>
              </a:xfrm>
              <a:custGeom>
                <a:avLst/>
                <a:gdLst>
                  <a:gd name="T0" fmla="*/ 52 w 66"/>
                  <a:gd name="T1" fmla="*/ 1 h 84"/>
                  <a:gd name="T2" fmla="*/ 62 w 66"/>
                  <a:gd name="T3" fmla="*/ 9 h 84"/>
                  <a:gd name="T4" fmla="*/ 53 w 66"/>
                  <a:gd name="T5" fmla="*/ 56 h 84"/>
                  <a:gd name="T6" fmla="*/ 14 w 66"/>
                  <a:gd name="T7" fmla="*/ 82 h 84"/>
                  <a:gd name="T8" fmla="*/ 2 w 66"/>
                  <a:gd name="T9" fmla="*/ 74 h 84"/>
                  <a:gd name="T10" fmla="*/ 10 w 66"/>
                  <a:gd name="T11" fmla="*/ 62 h 84"/>
                  <a:gd name="T12" fmla="*/ 36 w 66"/>
                  <a:gd name="T13" fmla="*/ 44 h 84"/>
                  <a:gd name="T14" fmla="*/ 42 w 66"/>
                  <a:gd name="T15" fmla="*/ 13 h 84"/>
                  <a:gd name="T16" fmla="*/ 50 w 66"/>
                  <a:gd name="T17" fmla="*/ 1 h 84"/>
                  <a:gd name="T18" fmla="*/ 52 w 66"/>
                  <a:gd name="T1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84">
                    <a:moveTo>
                      <a:pt x="52" y="1"/>
                    </a:moveTo>
                    <a:cubicBezTo>
                      <a:pt x="57" y="0"/>
                      <a:pt x="61" y="4"/>
                      <a:pt x="62" y="9"/>
                    </a:cubicBezTo>
                    <a:cubicBezTo>
                      <a:pt x="66" y="25"/>
                      <a:pt x="63" y="42"/>
                      <a:pt x="53" y="56"/>
                    </a:cubicBezTo>
                    <a:cubicBezTo>
                      <a:pt x="44" y="70"/>
                      <a:pt x="30" y="79"/>
                      <a:pt x="14" y="82"/>
                    </a:cubicBezTo>
                    <a:cubicBezTo>
                      <a:pt x="8" y="84"/>
                      <a:pt x="3" y="80"/>
                      <a:pt x="2" y="74"/>
                    </a:cubicBezTo>
                    <a:cubicBezTo>
                      <a:pt x="0" y="69"/>
                      <a:pt x="4" y="63"/>
                      <a:pt x="10" y="62"/>
                    </a:cubicBezTo>
                    <a:cubicBezTo>
                      <a:pt x="20" y="60"/>
                      <a:pt x="30" y="54"/>
                      <a:pt x="36" y="44"/>
                    </a:cubicBezTo>
                    <a:cubicBezTo>
                      <a:pt x="42" y="35"/>
                      <a:pt x="44" y="24"/>
                      <a:pt x="42" y="13"/>
                    </a:cubicBezTo>
                    <a:cubicBezTo>
                      <a:pt x="41" y="7"/>
                      <a:pt x="45" y="2"/>
                      <a:pt x="50" y="1"/>
                    </a:cubicBezTo>
                    <a:cubicBezTo>
                      <a:pt x="51" y="1"/>
                      <a:pt x="51" y="1"/>
                      <a:pt x="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50" name="Freeform 106">
                <a:extLst>
                  <a:ext uri="{FF2B5EF4-FFF2-40B4-BE49-F238E27FC236}">
                    <a16:creationId xmlns:a16="http://schemas.microsoft.com/office/drawing/2014/main" id="{1AB1F836-C68A-4030-9DFB-CC27A29E5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2226" y="4168690"/>
                <a:ext cx="49960" cy="51653"/>
              </a:xfrm>
              <a:custGeom>
                <a:avLst/>
                <a:gdLst>
                  <a:gd name="T0" fmla="*/ 24 w 25"/>
                  <a:gd name="T1" fmla="*/ 10 h 26"/>
                  <a:gd name="T2" fmla="*/ 15 w 25"/>
                  <a:gd name="T3" fmla="*/ 24 h 26"/>
                  <a:gd name="T4" fmla="*/ 1 w 25"/>
                  <a:gd name="T5" fmla="*/ 15 h 26"/>
                  <a:gd name="T6" fmla="*/ 10 w 25"/>
                  <a:gd name="T7" fmla="*/ 1 h 26"/>
                  <a:gd name="T8" fmla="*/ 24 w 25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24" y="10"/>
                    </a:moveTo>
                    <a:cubicBezTo>
                      <a:pt x="25" y="17"/>
                      <a:pt x="21" y="23"/>
                      <a:pt x="15" y="24"/>
                    </a:cubicBezTo>
                    <a:cubicBezTo>
                      <a:pt x="9" y="26"/>
                      <a:pt x="2" y="21"/>
                      <a:pt x="1" y="15"/>
                    </a:cubicBezTo>
                    <a:cubicBezTo>
                      <a:pt x="0" y="9"/>
                      <a:pt x="4" y="2"/>
                      <a:pt x="10" y="1"/>
                    </a:cubicBezTo>
                    <a:cubicBezTo>
                      <a:pt x="17" y="0"/>
                      <a:pt x="23" y="4"/>
                      <a:pt x="24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245" name="BackShape">
              <a:extLst>
                <a:ext uri="{FF2B5EF4-FFF2-40B4-BE49-F238E27FC236}">
                  <a16:creationId xmlns:a16="http://schemas.microsoft.com/office/drawing/2014/main" id="{DB12668B-EC1F-408A-803C-298DE150E4F2}"/>
                </a:ext>
              </a:extLst>
            </p:cNvPr>
            <p:cNvSpPr/>
            <p:nvPr/>
          </p:nvSpPr>
          <p:spPr>
            <a:xfrm>
              <a:off x="4746894" y="2126328"/>
              <a:ext cx="2579022" cy="257902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6" name="ValueShape">
              <a:extLst>
                <a:ext uri="{FF2B5EF4-FFF2-40B4-BE49-F238E27FC236}">
                  <a16:creationId xmlns:a16="http://schemas.microsoft.com/office/drawing/2014/main" id="{552D9BC6-B577-4B10-AC06-4FC3DA41C15C}"/>
                </a:ext>
              </a:extLst>
            </p:cNvPr>
            <p:cNvSpPr/>
            <p:nvPr/>
          </p:nvSpPr>
          <p:spPr>
            <a:xfrm>
              <a:off x="4746894" y="2126328"/>
              <a:ext cx="2579022" cy="2579022"/>
            </a:xfrm>
            <a:prstGeom prst="pie">
              <a:avLst>
                <a:gd name="adj1" fmla="val 16200000"/>
                <a:gd name="adj2" fmla="val 9288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7" name="BackShape">
              <a:extLst>
                <a:ext uri="{FF2B5EF4-FFF2-40B4-BE49-F238E27FC236}">
                  <a16:creationId xmlns:a16="http://schemas.microsoft.com/office/drawing/2014/main" id="{494723F8-38D9-441F-A1AB-5908FC592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084" y="3272153"/>
              <a:ext cx="286642" cy="287373"/>
            </a:xfrm>
            <a:prstGeom prst="ellipse">
              <a:avLst/>
            </a:prstGeom>
            <a:solidFill>
              <a:srgbClr val="D8574A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8" name="BackShape">
              <a:extLst>
                <a:ext uri="{FF2B5EF4-FFF2-40B4-BE49-F238E27FC236}">
                  <a16:creationId xmlns:a16="http://schemas.microsoft.com/office/drawing/2014/main" id="{AC8ED8EC-7504-4D11-A82D-4AAB2BC9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953" y="2089021"/>
              <a:ext cx="2652904" cy="2653636"/>
            </a:xfrm>
            <a:custGeom>
              <a:avLst/>
              <a:gdLst>
                <a:gd name="connsiteX0" fmla="*/ 1326086 w 2652904"/>
                <a:gd name="connsiteY0" fmla="*/ 766329 h 2653636"/>
                <a:gd name="connsiteX1" fmla="*/ 765598 w 2652904"/>
                <a:gd name="connsiteY1" fmla="*/ 1326817 h 2653636"/>
                <a:gd name="connsiteX2" fmla="*/ 1326086 w 2652904"/>
                <a:gd name="connsiteY2" fmla="*/ 1887305 h 2653636"/>
                <a:gd name="connsiteX3" fmla="*/ 1886574 w 2652904"/>
                <a:gd name="connsiteY3" fmla="*/ 1326817 h 2653636"/>
                <a:gd name="connsiteX4" fmla="*/ 1326086 w 2652904"/>
                <a:gd name="connsiteY4" fmla="*/ 766329 h 2653636"/>
                <a:gd name="connsiteX5" fmla="*/ 1325355 w 2652904"/>
                <a:gd name="connsiteY5" fmla="*/ 626664 h 2653636"/>
                <a:gd name="connsiteX6" fmla="*/ 2024777 w 2652904"/>
                <a:gd name="connsiteY6" fmla="*/ 1327183 h 2653636"/>
                <a:gd name="connsiteX7" fmla="*/ 1325355 w 2652904"/>
                <a:gd name="connsiteY7" fmla="*/ 2027702 h 2653636"/>
                <a:gd name="connsiteX8" fmla="*/ 625933 w 2652904"/>
                <a:gd name="connsiteY8" fmla="*/ 1327183 h 2653636"/>
                <a:gd name="connsiteX9" fmla="*/ 1325355 w 2652904"/>
                <a:gd name="connsiteY9" fmla="*/ 626664 h 2653636"/>
                <a:gd name="connsiteX10" fmla="*/ 1326452 w 2652904"/>
                <a:gd name="connsiteY10" fmla="*/ 413876 h 2653636"/>
                <a:gd name="connsiteX11" fmla="*/ 413145 w 2652904"/>
                <a:gd name="connsiteY11" fmla="*/ 1327183 h 2653636"/>
                <a:gd name="connsiteX12" fmla="*/ 1326452 w 2652904"/>
                <a:gd name="connsiteY12" fmla="*/ 2240490 h 2653636"/>
                <a:gd name="connsiteX13" fmla="*/ 2239759 w 2652904"/>
                <a:gd name="connsiteY13" fmla="*/ 1327183 h 2653636"/>
                <a:gd name="connsiteX14" fmla="*/ 1326452 w 2652904"/>
                <a:gd name="connsiteY14" fmla="*/ 413876 h 2653636"/>
                <a:gd name="connsiteX15" fmla="*/ 1326452 w 2652904"/>
                <a:gd name="connsiteY15" fmla="*/ 275674 h 2653636"/>
                <a:gd name="connsiteX16" fmla="*/ 2377961 w 2652904"/>
                <a:gd name="connsiteY16" fmla="*/ 1327183 h 2653636"/>
                <a:gd name="connsiteX17" fmla="*/ 1326452 w 2652904"/>
                <a:gd name="connsiteY17" fmla="*/ 2378692 h 2653636"/>
                <a:gd name="connsiteX18" fmla="*/ 274943 w 2652904"/>
                <a:gd name="connsiteY18" fmla="*/ 1327183 h 2653636"/>
                <a:gd name="connsiteX19" fmla="*/ 1326452 w 2652904"/>
                <a:gd name="connsiteY19" fmla="*/ 275674 h 2653636"/>
                <a:gd name="connsiteX20" fmla="*/ 1326451 w 2652904"/>
                <a:gd name="connsiteY20" fmla="*/ 70929 h 2653636"/>
                <a:gd name="connsiteX21" fmla="*/ 70929 w 2652904"/>
                <a:gd name="connsiteY21" fmla="*/ 1326817 h 2653636"/>
                <a:gd name="connsiteX22" fmla="*/ 1326451 w 2652904"/>
                <a:gd name="connsiteY22" fmla="*/ 2582705 h 2653636"/>
                <a:gd name="connsiteX23" fmla="*/ 2581973 w 2652904"/>
                <a:gd name="connsiteY23" fmla="*/ 1326817 h 2653636"/>
                <a:gd name="connsiteX24" fmla="*/ 1326451 w 2652904"/>
                <a:gd name="connsiteY24" fmla="*/ 70929 h 2653636"/>
                <a:gd name="connsiteX25" fmla="*/ 1326452 w 2652904"/>
                <a:gd name="connsiteY25" fmla="*/ 0 h 2653636"/>
                <a:gd name="connsiteX26" fmla="*/ 2652904 w 2652904"/>
                <a:gd name="connsiteY26" fmla="*/ 1326818 h 2653636"/>
                <a:gd name="connsiteX27" fmla="*/ 1326452 w 2652904"/>
                <a:gd name="connsiteY27" fmla="*/ 2653636 h 2653636"/>
                <a:gd name="connsiteX28" fmla="*/ 0 w 2652904"/>
                <a:gd name="connsiteY28" fmla="*/ 1326818 h 2653636"/>
                <a:gd name="connsiteX29" fmla="*/ 1326452 w 2652904"/>
                <a:gd name="connsiteY29" fmla="*/ 0 h 26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52904" h="2653636">
                  <a:moveTo>
                    <a:pt x="1326086" y="766329"/>
                  </a:moveTo>
                  <a:cubicBezTo>
                    <a:pt x="1016537" y="766329"/>
                    <a:pt x="765598" y="1017268"/>
                    <a:pt x="765598" y="1326817"/>
                  </a:cubicBezTo>
                  <a:cubicBezTo>
                    <a:pt x="765598" y="1636366"/>
                    <a:pt x="1016537" y="1887305"/>
                    <a:pt x="1326086" y="1887305"/>
                  </a:cubicBezTo>
                  <a:cubicBezTo>
                    <a:pt x="1635635" y="1887305"/>
                    <a:pt x="1886574" y="1636366"/>
                    <a:pt x="1886574" y="1326817"/>
                  </a:cubicBezTo>
                  <a:cubicBezTo>
                    <a:pt x="1886574" y="1017268"/>
                    <a:pt x="1635635" y="766329"/>
                    <a:pt x="1326086" y="766329"/>
                  </a:cubicBezTo>
                  <a:close/>
                  <a:moveTo>
                    <a:pt x="1325355" y="626664"/>
                  </a:moveTo>
                  <a:cubicBezTo>
                    <a:pt x="1711635" y="626664"/>
                    <a:pt x="2024777" y="940297"/>
                    <a:pt x="2024777" y="1327183"/>
                  </a:cubicBezTo>
                  <a:cubicBezTo>
                    <a:pt x="2024777" y="1714069"/>
                    <a:pt x="1711635" y="2027702"/>
                    <a:pt x="1325355" y="2027702"/>
                  </a:cubicBezTo>
                  <a:cubicBezTo>
                    <a:pt x="939075" y="2027702"/>
                    <a:pt x="625933" y="1714069"/>
                    <a:pt x="625933" y="1327183"/>
                  </a:cubicBezTo>
                  <a:cubicBezTo>
                    <a:pt x="625933" y="940297"/>
                    <a:pt x="939075" y="626664"/>
                    <a:pt x="1325355" y="626664"/>
                  </a:cubicBezTo>
                  <a:close/>
                  <a:moveTo>
                    <a:pt x="1326452" y="413876"/>
                  </a:moveTo>
                  <a:cubicBezTo>
                    <a:pt x="822046" y="413876"/>
                    <a:pt x="413145" y="822777"/>
                    <a:pt x="413145" y="1327183"/>
                  </a:cubicBezTo>
                  <a:cubicBezTo>
                    <a:pt x="413145" y="1831589"/>
                    <a:pt x="822046" y="2240490"/>
                    <a:pt x="1326452" y="2240490"/>
                  </a:cubicBezTo>
                  <a:cubicBezTo>
                    <a:pt x="1830858" y="2240490"/>
                    <a:pt x="2239759" y="1831589"/>
                    <a:pt x="2239759" y="1327183"/>
                  </a:cubicBezTo>
                  <a:cubicBezTo>
                    <a:pt x="2239759" y="822777"/>
                    <a:pt x="1830858" y="413876"/>
                    <a:pt x="1326452" y="413876"/>
                  </a:cubicBezTo>
                  <a:close/>
                  <a:moveTo>
                    <a:pt x="1326452" y="275674"/>
                  </a:moveTo>
                  <a:cubicBezTo>
                    <a:pt x="1907184" y="275674"/>
                    <a:pt x="2377961" y="746451"/>
                    <a:pt x="2377961" y="1327183"/>
                  </a:cubicBezTo>
                  <a:cubicBezTo>
                    <a:pt x="2377961" y="1907915"/>
                    <a:pt x="1907184" y="2378692"/>
                    <a:pt x="1326452" y="2378692"/>
                  </a:cubicBezTo>
                  <a:cubicBezTo>
                    <a:pt x="745720" y="2378692"/>
                    <a:pt x="274943" y="1907915"/>
                    <a:pt x="274943" y="1327183"/>
                  </a:cubicBezTo>
                  <a:cubicBezTo>
                    <a:pt x="274943" y="746451"/>
                    <a:pt x="745720" y="275674"/>
                    <a:pt x="1326452" y="275674"/>
                  </a:cubicBezTo>
                  <a:close/>
                  <a:moveTo>
                    <a:pt x="1326451" y="70929"/>
                  </a:moveTo>
                  <a:cubicBezTo>
                    <a:pt x="633045" y="70929"/>
                    <a:pt x="70929" y="633209"/>
                    <a:pt x="70929" y="1326817"/>
                  </a:cubicBezTo>
                  <a:cubicBezTo>
                    <a:pt x="70929" y="2020425"/>
                    <a:pt x="633045" y="2582705"/>
                    <a:pt x="1326451" y="2582705"/>
                  </a:cubicBezTo>
                  <a:cubicBezTo>
                    <a:pt x="2019857" y="2582705"/>
                    <a:pt x="2581973" y="2020425"/>
                    <a:pt x="2581973" y="1326817"/>
                  </a:cubicBezTo>
                  <a:cubicBezTo>
                    <a:pt x="2581973" y="633209"/>
                    <a:pt x="2019857" y="70929"/>
                    <a:pt x="1326451" y="70929"/>
                  </a:cubicBezTo>
                  <a:close/>
                  <a:moveTo>
                    <a:pt x="1326452" y="0"/>
                  </a:moveTo>
                  <a:cubicBezTo>
                    <a:pt x="2059031" y="0"/>
                    <a:pt x="2652904" y="594037"/>
                    <a:pt x="2652904" y="1326818"/>
                  </a:cubicBezTo>
                  <a:cubicBezTo>
                    <a:pt x="2652904" y="2059599"/>
                    <a:pt x="2059031" y="2653636"/>
                    <a:pt x="1326452" y="2653636"/>
                  </a:cubicBezTo>
                  <a:cubicBezTo>
                    <a:pt x="593873" y="2653636"/>
                    <a:pt x="0" y="2059599"/>
                    <a:pt x="0" y="1326818"/>
                  </a:cubicBezTo>
                  <a:cubicBezTo>
                    <a:pt x="0" y="594037"/>
                    <a:pt x="593873" y="0"/>
                    <a:pt x="13264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249" name="BackShape">
              <a:extLst>
                <a:ext uri="{FF2B5EF4-FFF2-40B4-BE49-F238E27FC236}">
                  <a16:creationId xmlns:a16="http://schemas.microsoft.com/office/drawing/2014/main" id="{CD4A2120-7BE8-43F7-BF93-9DFF8A95074C}"/>
                </a:ext>
              </a:extLst>
            </p:cNvPr>
            <p:cNvGrpSpPr/>
            <p:nvPr/>
          </p:nvGrpSpPr>
          <p:grpSpPr>
            <a:xfrm>
              <a:off x="4142521" y="1549372"/>
              <a:ext cx="1912898" cy="1897542"/>
              <a:chOff x="7120252" y="1618207"/>
              <a:chExt cx="2215160" cy="2197378"/>
            </a:xfrm>
          </p:grpSpPr>
          <p:sp>
            <p:nvSpPr>
              <p:cNvPr id="251" name="Freeform 114">
                <a:extLst>
                  <a:ext uri="{FF2B5EF4-FFF2-40B4-BE49-F238E27FC236}">
                    <a16:creationId xmlns:a16="http://schemas.microsoft.com/office/drawing/2014/main" id="{1667F28C-4821-477B-B61F-2A45E2586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083" y="2227884"/>
                <a:ext cx="1153306" cy="1141451"/>
              </a:xfrm>
              <a:custGeom>
                <a:avLst/>
                <a:gdLst>
                  <a:gd name="T0" fmla="*/ 575 w 576"/>
                  <a:gd name="T1" fmla="*/ 518 h 570"/>
                  <a:gd name="T2" fmla="*/ 576 w 576"/>
                  <a:gd name="T3" fmla="*/ 518 h 570"/>
                  <a:gd name="T4" fmla="*/ 52 w 576"/>
                  <a:gd name="T5" fmla="*/ 0 h 570"/>
                  <a:gd name="T6" fmla="*/ 37 w 576"/>
                  <a:gd name="T7" fmla="*/ 37 h 570"/>
                  <a:gd name="T8" fmla="*/ 0 w 576"/>
                  <a:gd name="T9" fmla="*/ 52 h 570"/>
                  <a:gd name="T10" fmla="*/ 524 w 576"/>
                  <a:gd name="T11" fmla="*/ 570 h 570"/>
                  <a:gd name="T12" fmla="*/ 525 w 576"/>
                  <a:gd name="T13" fmla="*/ 569 h 570"/>
                  <a:gd name="T14" fmla="*/ 575 w 576"/>
                  <a:gd name="T15" fmla="*/ 51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6" h="570">
                    <a:moveTo>
                      <a:pt x="575" y="518"/>
                    </a:moveTo>
                    <a:cubicBezTo>
                      <a:pt x="576" y="518"/>
                      <a:pt x="576" y="518"/>
                      <a:pt x="576" y="51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7" y="12"/>
                      <a:pt x="42" y="24"/>
                      <a:pt x="37" y="37"/>
                    </a:cubicBezTo>
                    <a:cubicBezTo>
                      <a:pt x="24" y="42"/>
                      <a:pt x="12" y="47"/>
                      <a:pt x="0" y="52"/>
                    </a:cubicBezTo>
                    <a:cubicBezTo>
                      <a:pt x="524" y="570"/>
                      <a:pt x="524" y="570"/>
                      <a:pt x="524" y="570"/>
                    </a:cubicBezTo>
                    <a:cubicBezTo>
                      <a:pt x="525" y="569"/>
                      <a:pt x="525" y="569"/>
                      <a:pt x="525" y="569"/>
                    </a:cubicBezTo>
                    <a:lnTo>
                      <a:pt x="575" y="5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2" name="Freeform 115">
                <a:extLst>
                  <a:ext uri="{FF2B5EF4-FFF2-40B4-BE49-F238E27FC236}">
                    <a16:creationId xmlns:a16="http://schemas.microsoft.com/office/drawing/2014/main" id="{C11653D9-E422-4FAF-86B3-71128836E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582" y="3420988"/>
                <a:ext cx="398830" cy="394597"/>
              </a:xfrm>
              <a:custGeom>
                <a:avLst/>
                <a:gdLst>
                  <a:gd name="T0" fmla="*/ 199 w 199"/>
                  <a:gd name="T1" fmla="*/ 197 h 197"/>
                  <a:gd name="T2" fmla="*/ 59 w 199"/>
                  <a:gd name="T3" fmla="*/ 0 h 197"/>
                  <a:gd name="T4" fmla="*/ 58 w 199"/>
                  <a:gd name="T5" fmla="*/ 0 h 197"/>
                  <a:gd name="T6" fmla="*/ 55 w 199"/>
                  <a:gd name="T7" fmla="*/ 4 h 197"/>
                  <a:gd name="T8" fmla="*/ 5 w 199"/>
                  <a:gd name="T9" fmla="*/ 55 h 197"/>
                  <a:gd name="T10" fmla="*/ 0 w 199"/>
                  <a:gd name="T11" fmla="*/ 58 h 197"/>
                  <a:gd name="T12" fmla="*/ 1 w 199"/>
                  <a:gd name="T13" fmla="*/ 59 h 197"/>
                  <a:gd name="T14" fmla="*/ 199 w 199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197">
                    <a:moveTo>
                      <a:pt x="199" y="197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  <a:cubicBezTo>
                      <a:pt x="57" y="2"/>
                      <a:pt x="56" y="3"/>
                      <a:pt x="55" y="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3" y="56"/>
                      <a:pt x="2" y="57"/>
                      <a:pt x="0" y="58"/>
                    </a:cubicBezTo>
                    <a:cubicBezTo>
                      <a:pt x="1" y="58"/>
                      <a:pt x="1" y="59"/>
                      <a:pt x="1" y="59"/>
                    </a:cubicBezTo>
                    <a:lnTo>
                      <a:pt x="199" y="19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3" name="Freeform 116">
                <a:extLst>
                  <a:ext uri="{FF2B5EF4-FFF2-40B4-BE49-F238E27FC236}">
                    <a16:creationId xmlns:a16="http://schemas.microsoft.com/office/drawing/2014/main" id="{1081E430-32D0-4EA8-AD68-887DFCE0F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2550" y="3375263"/>
                <a:ext cx="164274" cy="165968"/>
              </a:xfrm>
              <a:custGeom>
                <a:avLst/>
                <a:gdLst>
                  <a:gd name="T0" fmla="*/ 77 w 82"/>
                  <a:gd name="T1" fmla="*/ 27 h 83"/>
                  <a:gd name="T2" fmla="*/ 80 w 82"/>
                  <a:gd name="T3" fmla="*/ 23 h 83"/>
                  <a:gd name="T4" fmla="*/ 77 w 82"/>
                  <a:gd name="T5" fmla="*/ 7 h 83"/>
                  <a:gd name="T6" fmla="*/ 75 w 82"/>
                  <a:gd name="T7" fmla="*/ 6 h 83"/>
                  <a:gd name="T8" fmla="*/ 55 w 82"/>
                  <a:gd name="T9" fmla="*/ 6 h 83"/>
                  <a:gd name="T10" fmla="*/ 5 w 82"/>
                  <a:gd name="T11" fmla="*/ 57 h 83"/>
                  <a:gd name="T12" fmla="*/ 5 w 82"/>
                  <a:gd name="T13" fmla="*/ 77 h 83"/>
                  <a:gd name="T14" fmla="*/ 7 w 82"/>
                  <a:gd name="T15" fmla="*/ 78 h 83"/>
                  <a:gd name="T16" fmla="*/ 22 w 82"/>
                  <a:gd name="T17" fmla="*/ 81 h 83"/>
                  <a:gd name="T18" fmla="*/ 27 w 82"/>
                  <a:gd name="T19" fmla="*/ 78 h 83"/>
                  <a:gd name="T20" fmla="*/ 77 w 82"/>
                  <a:gd name="T21" fmla="*/ 2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3">
                    <a:moveTo>
                      <a:pt x="77" y="27"/>
                    </a:moveTo>
                    <a:cubicBezTo>
                      <a:pt x="78" y="26"/>
                      <a:pt x="79" y="25"/>
                      <a:pt x="80" y="23"/>
                    </a:cubicBezTo>
                    <a:cubicBezTo>
                      <a:pt x="82" y="18"/>
                      <a:pt x="81" y="12"/>
                      <a:pt x="77" y="7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0" y="0"/>
                      <a:pt x="61" y="1"/>
                      <a:pt x="55" y="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0" y="71"/>
                      <a:pt x="5" y="7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1" y="82"/>
                      <a:pt x="17" y="83"/>
                      <a:pt x="22" y="81"/>
                    </a:cubicBezTo>
                    <a:cubicBezTo>
                      <a:pt x="24" y="80"/>
                      <a:pt x="25" y="79"/>
                      <a:pt x="27" y="78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4" name="Freeform 117">
                <a:extLst>
                  <a:ext uri="{FF2B5EF4-FFF2-40B4-BE49-F238E27FC236}">
                    <a16:creationId xmlns:a16="http://schemas.microsoft.com/office/drawing/2014/main" id="{AB10F30C-55D4-41EB-B8B0-FF2E2E0CF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0211" y="3335464"/>
                <a:ext cx="164274" cy="164274"/>
              </a:xfrm>
              <a:custGeom>
                <a:avLst/>
                <a:gdLst>
                  <a:gd name="T0" fmla="*/ 76 w 82"/>
                  <a:gd name="T1" fmla="*/ 6 h 82"/>
                  <a:gd name="T2" fmla="*/ 75 w 82"/>
                  <a:gd name="T3" fmla="*/ 5 h 82"/>
                  <a:gd name="T4" fmla="*/ 62 w 82"/>
                  <a:gd name="T5" fmla="*/ 1 h 82"/>
                  <a:gd name="T6" fmla="*/ 58 w 82"/>
                  <a:gd name="T7" fmla="*/ 8 h 82"/>
                  <a:gd name="T8" fmla="*/ 8 w 82"/>
                  <a:gd name="T9" fmla="*/ 58 h 82"/>
                  <a:gd name="T10" fmla="*/ 1 w 82"/>
                  <a:gd name="T11" fmla="*/ 62 h 82"/>
                  <a:gd name="T12" fmla="*/ 5 w 82"/>
                  <a:gd name="T13" fmla="*/ 75 h 82"/>
                  <a:gd name="T14" fmla="*/ 6 w 82"/>
                  <a:gd name="T15" fmla="*/ 77 h 82"/>
                  <a:gd name="T16" fmla="*/ 26 w 82"/>
                  <a:gd name="T17" fmla="*/ 77 h 82"/>
                  <a:gd name="T18" fmla="*/ 76 w 82"/>
                  <a:gd name="T19" fmla="*/ 26 h 82"/>
                  <a:gd name="T20" fmla="*/ 76 w 82"/>
                  <a:gd name="T21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6" y="6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1" y="1"/>
                      <a:pt x="66" y="0"/>
                      <a:pt x="62" y="1"/>
                    </a:cubicBezTo>
                    <a:cubicBezTo>
                      <a:pt x="61" y="4"/>
                      <a:pt x="60" y="6"/>
                      <a:pt x="58" y="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60"/>
                      <a:pt x="3" y="62"/>
                      <a:pt x="1" y="62"/>
                    </a:cubicBezTo>
                    <a:cubicBezTo>
                      <a:pt x="0" y="67"/>
                      <a:pt x="1" y="72"/>
                      <a:pt x="5" y="75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2" y="82"/>
                      <a:pt x="21" y="82"/>
                      <a:pt x="26" y="77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82" y="21"/>
                      <a:pt x="82" y="12"/>
                      <a:pt x="76" y="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5" name="Freeform 118">
                <a:extLst>
                  <a:ext uri="{FF2B5EF4-FFF2-40B4-BE49-F238E27FC236}">
                    <a16:creationId xmlns:a16="http://schemas.microsoft.com/office/drawing/2014/main" id="{E3CEFAE6-6B0B-4D9C-93D1-A2BB9FBC8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2953" y="3297359"/>
                <a:ext cx="163427" cy="164274"/>
              </a:xfrm>
              <a:custGeom>
                <a:avLst/>
                <a:gdLst>
                  <a:gd name="T0" fmla="*/ 77 w 82"/>
                  <a:gd name="T1" fmla="*/ 27 h 82"/>
                  <a:gd name="T2" fmla="*/ 81 w 82"/>
                  <a:gd name="T3" fmla="*/ 20 h 82"/>
                  <a:gd name="T4" fmla="*/ 77 w 82"/>
                  <a:gd name="T5" fmla="*/ 7 h 82"/>
                  <a:gd name="T6" fmla="*/ 75 w 82"/>
                  <a:gd name="T7" fmla="*/ 5 h 82"/>
                  <a:gd name="T8" fmla="*/ 55 w 82"/>
                  <a:gd name="T9" fmla="*/ 6 h 82"/>
                  <a:gd name="T10" fmla="*/ 5 w 82"/>
                  <a:gd name="T11" fmla="*/ 56 h 82"/>
                  <a:gd name="T12" fmla="*/ 5 w 82"/>
                  <a:gd name="T13" fmla="*/ 76 h 82"/>
                  <a:gd name="T14" fmla="*/ 7 w 82"/>
                  <a:gd name="T15" fmla="*/ 78 h 82"/>
                  <a:gd name="T16" fmla="*/ 20 w 82"/>
                  <a:gd name="T17" fmla="*/ 81 h 82"/>
                  <a:gd name="T18" fmla="*/ 27 w 82"/>
                  <a:gd name="T19" fmla="*/ 77 h 82"/>
                  <a:gd name="T20" fmla="*/ 77 w 82"/>
                  <a:gd name="T21" fmla="*/ 2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7" y="27"/>
                    </a:moveTo>
                    <a:cubicBezTo>
                      <a:pt x="79" y="25"/>
                      <a:pt x="80" y="23"/>
                      <a:pt x="81" y="20"/>
                    </a:cubicBezTo>
                    <a:cubicBezTo>
                      <a:pt x="82" y="15"/>
                      <a:pt x="80" y="11"/>
                      <a:pt x="77" y="7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0" y="0"/>
                      <a:pt x="61" y="0"/>
                      <a:pt x="55" y="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0" y="62"/>
                      <a:pt x="0" y="71"/>
                      <a:pt x="5" y="76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0" y="81"/>
                      <a:pt x="15" y="82"/>
                      <a:pt x="20" y="81"/>
                    </a:cubicBezTo>
                    <a:cubicBezTo>
                      <a:pt x="22" y="81"/>
                      <a:pt x="25" y="79"/>
                      <a:pt x="27" y="77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6" name="Freeform 119">
                <a:extLst>
                  <a:ext uri="{FF2B5EF4-FFF2-40B4-BE49-F238E27FC236}">
                    <a16:creationId xmlns:a16="http://schemas.microsoft.com/office/drawing/2014/main" id="{8FE02499-3C4E-414F-8A56-18221EB45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8074" y="3255021"/>
                <a:ext cx="166814" cy="165968"/>
              </a:xfrm>
              <a:custGeom>
                <a:avLst/>
                <a:gdLst>
                  <a:gd name="T0" fmla="*/ 77 w 83"/>
                  <a:gd name="T1" fmla="*/ 7 h 83"/>
                  <a:gd name="T2" fmla="*/ 76 w 83"/>
                  <a:gd name="T3" fmla="*/ 5 h 83"/>
                  <a:gd name="T4" fmla="*/ 57 w 83"/>
                  <a:gd name="T5" fmla="*/ 5 h 83"/>
                  <a:gd name="T6" fmla="*/ 56 w 83"/>
                  <a:gd name="T7" fmla="*/ 5 h 83"/>
                  <a:gd name="T8" fmla="*/ 6 w 83"/>
                  <a:gd name="T9" fmla="*/ 56 h 83"/>
                  <a:gd name="T10" fmla="*/ 5 w 83"/>
                  <a:gd name="T11" fmla="*/ 57 h 83"/>
                  <a:gd name="T12" fmla="*/ 6 w 83"/>
                  <a:gd name="T13" fmla="*/ 76 h 83"/>
                  <a:gd name="T14" fmla="*/ 7 w 83"/>
                  <a:gd name="T15" fmla="*/ 77 h 83"/>
                  <a:gd name="T16" fmla="*/ 27 w 83"/>
                  <a:gd name="T17" fmla="*/ 77 h 83"/>
                  <a:gd name="T18" fmla="*/ 77 w 83"/>
                  <a:gd name="T19" fmla="*/ 27 h 83"/>
                  <a:gd name="T20" fmla="*/ 77 w 83"/>
                  <a:gd name="T21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83">
                    <a:moveTo>
                      <a:pt x="77" y="7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0" y="0"/>
                      <a:pt x="62" y="0"/>
                      <a:pt x="57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1" y="71"/>
                      <a:pt x="6" y="76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13" y="83"/>
                      <a:pt x="22" y="83"/>
                      <a:pt x="27" y="7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83" y="21"/>
                      <a:pt x="83" y="12"/>
                      <a:pt x="77" y="7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7" name="Freeform 120">
                <a:extLst>
                  <a:ext uri="{FF2B5EF4-FFF2-40B4-BE49-F238E27FC236}">
                    <a16:creationId xmlns:a16="http://schemas.microsoft.com/office/drawing/2014/main" id="{36C7C0D9-FEBE-4307-8F89-7989CD3F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0252" y="1830747"/>
                <a:ext cx="682500" cy="709597"/>
              </a:xfrm>
              <a:custGeom>
                <a:avLst/>
                <a:gdLst>
                  <a:gd name="T0" fmla="*/ 222 w 341"/>
                  <a:gd name="T1" fmla="*/ 117 h 354"/>
                  <a:gd name="T2" fmla="*/ 27 w 341"/>
                  <a:gd name="T3" fmla="*/ 120 h 354"/>
                  <a:gd name="T4" fmla="*/ 304 w 341"/>
                  <a:gd name="T5" fmla="*/ 250 h 354"/>
                  <a:gd name="T6" fmla="*/ 341 w 341"/>
                  <a:gd name="T7" fmla="*/ 235 h 354"/>
                  <a:gd name="T8" fmla="*/ 222 w 341"/>
                  <a:gd name="T9" fmla="*/ 11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354">
                    <a:moveTo>
                      <a:pt x="222" y="117"/>
                    </a:moveTo>
                    <a:cubicBezTo>
                      <a:pt x="96" y="0"/>
                      <a:pt x="56" y="8"/>
                      <a:pt x="27" y="120"/>
                    </a:cubicBezTo>
                    <a:cubicBezTo>
                      <a:pt x="0" y="220"/>
                      <a:pt x="38" y="354"/>
                      <a:pt x="304" y="250"/>
                    </a:cubicBezTo>
                    <a:cubicBezTo>
                      <a:pt x="316" y="245"/>
                      <a:pt x="328" y="240"/>
                      <a:pt x="341" y="235"/>
                    </a:cubicBezTo>
                    <a:cubicBezTo>
                      <a:pt x="293" y="188"/>
                      <a:pt x="253" y="149"/>
                      <a:pt x="222" y="11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8" name="Freeform 121">
                <a:extLst>
                  <a:ext uri="{FF2B5EF4-FFF2-40B4-BE49-F238E27FC236}">
                    <a16:creationId xmlns:a16="http://schemas.microsoft.com/office/drawing/2014/main" id="{1D86122E-83F2-4169-9D79-C149976EA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631" y="1618207"/>
                <a:ext cx="712984" cy="683347"/>
              </a:xfrm>
              <a:custGeom>
                <a:avLst/>
                <a:gdLst>
                  <a:gd name="T0" fmla="*/ 240 w 356"/>
                  <a:gd name="T1" fmla="*/ 341 h 341"/>
                  <a:gd name="T2" fmla="*/ 255 w 356"/>
                  <a:gd name="T3" fmla="*/ 304 h 341"/>
                  <a:gd name="T4" fmla="*/ 122 w 356"/>
                  <a:gd name="T5" fmla="*/ 27 h 341"/>
                  <a:gd name="T6" fmla="*/ 121 w 356"/>
                  <a:gd name="T7" fmla="*/ 223 h 341"/>
                  <a:gd name="T8" fmla="*/ 240 w 356"/>
                  <a:gd name="T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341">
                    <a:moveTo>
                      <a:pt x="240" y="341"/>
                    </a:moveTo>
                    <a:cubicBezTo>
                      <a:pt x="245" y="328"/>
                      <a:pt x="250" y="316"/>
                      <a:pt x="255" y="304"/>
                    </a:cubicBezTo>
                    <a:cubicBezTo>
                      <a:pt x="356" y="36"/>
                      <a:pt x="222" y="0"/>
                      <a:pt x="122" y="27"/>
                    </a:cubicBezTo>
                    <a:cubicBezTo>
                      <a:pt x="10" y="59"/>
                      <a:pt x="0" y="94"/>
                      <a:pt x="121" y="223"/>
                    </a:cubicBezTo>
                    <a:cubicBezTo>
                      <a:pt x="152" y="255"/>
                      <a:pt x="192" y="294"/>
                      <a:pt x="240" y="3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250" name="ValueText">
              <a:extLst>
                <a:ext uri="{FF2B5EF4-FFF2-40B4-BE49-F238E27FC236}">
                  <a16:creationId xmlns:a16="http://schemas.microsoft.com/office/drawing/2014/main" id="{0CFD27BF-F72B-49A8-8019-0474B877B7CD}"/>
                </a:ext>
              </a:extLst>
            </p:cNvPr>
            <p:cNvSpPr txBox="1"/>
            <p:nvPr/>
          </p:nvSpPr>
          <p:spPr>
            <a:xfrm>
              <a:off x="5658791" y="5445958"/>
              <a:ext cx="743919" cy="557939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latin typeface="Impact" panose="020B0806030902050204" pitchFamily="34" charset="0"/>
                </a:rPr>
                <a:t>68%</a:t>
              </a:r>
            </a:p>
          </p:txBody>
        </p:sp>
      </p:grpSp>
      <p:grpSp>
        <p:nvGrpSpPr>
          <p:cNvPr id="6" name="2c5f5e1c-00ed-463a-9cb9-7b1a0ed7a8eb" descr="aQUAAB+LCAAAAAAABADFkt9PwjAQx/+Xqm+TlBlF9waYGR4UE4g+GB7qerCStSNdZzBk/7vttu4HTIQns5fu+r27z/d6O3SpvjeAPDTjRKpHRlaS8IkCjhw0ocgTaRQ5aMQEZWL1JON0kyDvY1elNW/emQrfSJSCyRVMMRIVv96B3sqemWA85aUM97AOkW0j1MdFkFEaQVM2EQrkV9Whb2L5eaakbuDHkhOlG+5wdoXKK+S5gx7OTDKFrS7koHmBZXlKPDOATp/mwtgc0nWaKA5C1UmvRI8ONFWH38O8Wl3huPvzuH7omIg7wLmHsvIsJBt40aUMbzkBE0KLylwLVvfVh5btzPmVdw7bMx2ajKa3ruc4Sp+3rOFLgi7sRQd4tYjjOIrl34toZQf30+WSBTAPgYPVzJlQQ0E1M7VbOJJsFSoBSWICtw6afq4hUI0078ao0iTUNS98/84fjO99ZO3hrGsbbcNTt3FPf8oz5SnNd9J+E1DDINBjLslzh0W87RPX+OfsocVsvWURPLKC/2bOPWdNj3lb6O8HsqkofGkFAAA=">
            <a:extLst>
              <a:ext uri="{FF2B5EF4-FFF2-40B4-BE49-F238E27FC236}">
                <a16:creationId xmlns:a16="http://schemas.microsoft.com/office/drawing/2014/main" id="{76BBB06B-9501-4973-88EF-AE466AE9B59E}"/>
              </a:ext>
            </a:extLst>
          </p:cNvPr>
          <p:cNvGrpSpPr>
            <a:grpSpLocks noChangeAspect="1"/>
          </p:cNvGrpSpPr>
          <p:nvPr/>
        </p:nvGrpSpPr>
        <p:grpSpPr>
          <a:xfrm>
            <a:off x="1794175" y="2131163"/>
            <a:ext cx="2276372" cy="2595676"/>
            <a:chOff x="4133739" y="1528900"/>
            <a:chExt cx="3924508" cy="4474997"/>
          </a:xfrm>
        </p:grpSpPr>
        <p:grpSp>
          <p:nvGrpSpPr>
            <p:cNvPr id="126" name="BackShape">
              <a:extLst>
                <a:ext uri="{FF2B5EF4-FFF2-40B4-BE49-F238E27FC236}">
                  <a16:creationId xmlns:a16="http://schemas.microsoft.com/office/drawing/2014/main" id="{52DC109B-5A0E-4A89-9B2E-16A0D18AA977}"/>
                </a:ext>
              </a:extLst>
            </p:cNvPr>
            <p:cNvGrpSpPr/>
            <p:nvPr/>
          </p:nvGrpSpPr>
          <p:grpSpPr>
            <a:xfrm>
              <a:off x="4133739" y="1528900"/>
              <a:ext cx="3924508" cy="3800206"/>
              <a:chOff x="7110091" y="1594497"/>
              <a:chExt cx="4544635" cy="440068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141" name="Freeform 5">
                <a:extLst>
                  <a:ext uri="{FF2B5EF4-FFF2-40B4-BE49-F238E27FC236}">
                    <a16:creationId xmlns:a16="http://schemas.microsoft.com/office/drawing/2014/main" id="{A9ECD0F8-090E-4326-9949-D60DFA4E8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6784" y="2420102"/>
                <a:ext cx="535161" cy="530080"/>
              </a:xfrm>
              <a:custGeom>
                <a:avLst/>
                <a:gdLst>
                  <a:gd name="T0" fmla="*/ 239 w 267"/>
                  <a:gd name="T1" fmla="*/ 134 h 265"/>
                  <a:gd name="T2" fmla="*/ 229 w 267"/>
                  <a:gd name="T3" fmla="*/ 88 h 265"/>
                  <a:gd name="T4" fmla="*/ 253 w 267"/>
                  <a:gd name="T5" fmla="*/ 76 h 265"/>
                  <a:gd name="T6" fmla="*/ 215 w 267"/>
                  <a:gd name="T7" fmla="*/ 30 h 265"/>
                  <a:gd name="T8" fmla="*/ 199 w 267"/>
                  <a:gd name="T9" fmla="*/ 51 h 265"/>
                  <a:gd name="T10" fmla="*/ 156 w 267"/>
                  <a:gd name="T11" fmla="*/ 31 h 265"/>
                  <a:gd name="T12" fmla="*/ 162 w 267"/>
                  <a:gd name="T13" fmla="*/ 5 h 265"/>
                  <a:gd name="T14" fmla="*/ 103 w 267"/>
                  <a:gd name="T15" fmla="*/ 5 h 265"/>
                  <a:gd name="T16" fmla="*/ 109 w 267"/>
                  <a:gd name="T17" fmla="*/ 31 h 265"/>
                  <a:gd name="T18" fmla="*/ 66 w 267"/>
                  <a:gd name="T19" fmla="*/ 52 h 265"/>
                  <a:gd name="T20" fmla="*/ 49 w 267"/>
                  <a:gd name="T21" fmla="*/ 31 h 265"/>
                  <a:gd name="T22" fmla="*/ 12 w 267"/>
                  <a:gd name="T23" fmla="*/ 77 h 265"/>
                  <a:gd name="T24" fmla="*/ 37 w 267"/>
                  <a:gd name="T25" fmla="*/ 89 h 265"/>
                  <a:gd name="T26" fmla="*/ 27 w 267"/>
                  <a:gd name="T27" fmla="*/ 135 h 265"/>
                  <a:gd name="T28" fmla="*/ 27 w 267"/>
                  <a:gd name="T29" fmla="*/ 135 h 265"/>
                  <a:gd name="T30" fmla="*/ 0 w 267"/>
                  <a:gd name="T31" fmla="*/ 135 h 265"/>
                  <a:gd name="T32" fmla="*/ 13 w 267"/>
                  <a:gd name="T33" fmla="*/ 193 h 265"/>
                  <a:gd name="T34" fmla="*/ 37 w 267"/>
                  <a:gd name="T35" fmla="*/ 181 h 265"/>
                  <a:gd name="T36" fmla="*/ 66 w 267"/>
                  <a:gd name="T37" fmla="*/ 218 h 265"/>
                  <a:gd name="T38" fmla="*/ 50 w 267"/>
                  <a:gd name="T39" fmla="*/ 239 h 265"/>
                  <a:gd name="T40" fmla="*/ 103 w 267"/>
                  <a:gd name="T41" fmla="*/ 265 h 265"/>
                  <a:gd name="T42" fmla="*/ 109 w 267"/>
                  <a:gd name="T43" fmla="*/ 239 h 265"/>
                  <a:gd name="T44" fmla="*/ 133 w 267"/>
                  <a:gd name="T45" fmla="*/ 241 h 265"/>
                  <a:gd name="T46" fmla="*/ 156 w 267"/>
                  <a:gd name="T47" fmla="*/ 239 h 265"/>
                  <a:gd name="T48" fmla="*/ 162 w 267"/>
                  <a:gd name="T49" fmla="*/ 265 h 265"/>
                  <a:gd name="T50" fmla="*/ 216 w 267"/>
                  <a:gd name="T51" fmla="*/ 239 h 265"/>
                  <a:gd name="T52" fmla="*/ 199 w 267"/>
                  <a:gd name="T53" fmla="*/ 218 h 265"/>
                  <a:gd name="T54" fmla="*/ 229 w 267"/>
                  <a:gd name="T55" fmla="*/ 181 h 265"/>
                  <a:gd name="T56" fmla="*/ 253 w 267"/>
                  <a:gd name="T57" fmla="*/ 193 h 265"/>
                  <a:gd name="T58" fmla="*/ 267 w 267"/>
                  <a:gd name="T59" fmla="*/ 135 h 265"/>
                  <a:gd name="T60" fmla="*/ 267 w 267"/>
                  <a:gd name="T61" fmla="*/ 134 h 265"/>
                  <a:gd name="T62" fmla="*/ 239 w 267"/>
                  <a:gd name="T63" fmla="*/ 134 h 265"/>
                  <a:gd name="T64" fmla="*/ 75 w 267"/>
                  <a:gd name="T65" fmla="*/ 135 h 265"/>
                  <a:gd name="T66" fmla="*/ 133 w 267"/>
                  <a:gd name="T67" fmla="*/ 77 h 265"/>
                  <a:gd name="T68" fmla="*/ 190 w 267"/>
                  <a:gd name="T69" fmla="*/ 135 h 265"/>
                  <a:gd name="T70" fmla="*/ 133 w 267"/>
                  <a:gd name="T71" fmla="*/ 192 h 265"/>
                  <a:gd name="T72" fmla="*/ 75 w 267"/>
                  <a:gd name="T73" fmla="*/ 13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7" h="265">
                    <a:moveTo>
                      <a:pt x="239" y="134"/>
                    </a:moveTo>
                    <a:cubicBezTo>
                      <a:pt x="239" y="114"/>
                      <a:pt x="235" y="102"/>
                      <a:pt x="229" y="88"/>
                    </a:cubicBezTo>
                    <a:cubicBezTo>
                      <a:pt x="253" y="76"/>
                      <a:pt x="253" y="76"/>
                      <a:pt x="253" y="76"/>
                    </a:cubicBezTo>
                    <a:cubicBezTo>
                      <a:pt x="244" y="59"/>
                      <a:pt x="231" y="43"/>
                      <a:pt x="215" y="30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187" y="41"/>
                      <a:pt x="172" y="34"/>
                      <a:pt x="156" y="31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43" y="0"/>
                      <a:pt x="122" y="0"/>
                      <a:pt x="103" y="5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93" y="35"/>
                      <a:pt x="78" y="42"/>
                      <a:pt x="66" y="52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34" y="43"/>
                      <a:pt x="21" y="59"/>
                      <a:pt x="12" y="77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0" y="103"/>
                      <a:pt x="27" y="118"/>
                      <a:pt x="27" y="135"/>
                    </a:cubicBezTo>
                    <a:cubicBezTo>
                      <a:pt x="27" y="135"/>
                      <a:pt x="27" y="135"/>
                      <a:pt x="27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55"/>
                      <a:pt x="4" y="175"/>
                      <a:pt x="13" y="193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44" y="196"/>
                      <a:pt x="54" y="208"/>
                      <a:pt x="66" y="218"/>
                    </a:cubicBezTo>
                    <a:cubicBezTo>
                      <a:pt x="50" y="239"/>
                      <a:pt x="50" y="239"/>
                      <a:pt x="50" y="239"/>
                    </a:cubicBezTo>
                    <a:cubicBezTo>
                      <a:pt x="65" y="252"/>
                      <a:pt x="84" y="260"/>
                      <a:pt x="103" y="265"/>
                    </a:cubicBezTo>
                    <a:cubicBezTo>
                      <a:pt x="109" y="239"/>
                      <a:pt x="109" y="239"/>
                      <a:pt x="109" y="239"/>
                    </a:cubicBezTo>
                    <a:cubicBezTo>
                      <a:pt x="117" y="240"/>
                      <a:pt x="125" y="241"/>
                      <a:pt x="133" y="241"/>
                    </a:cubicBezTo>
                    <a:cubicBezTo>
                      <a:pt x="141" y="241"/>
                      <a:pt x="149" y="240"/>
                      <a:pt x="156" y="239"/>
                    </a:cubicBezTo>
                    <a:cubicBezTo>
                      <a:pt x="162" y="265"/>
                      <a:pt x="162" y="265"/>
                      <a:pt x="162" y="265"/>
                    </a:cubicBezTo>
                    <a:cubicBezTo>
                      <a:pt x="182" y="260"/>
                      <a:pt x="200" y="251"/>
                      <a:pt x="216" y="239"/>
                    </a:cubicBezTo>
                    <a:cubicBezTo>
                      <a:pt x="199" y="218"/>
                      <a:pt x="199" y="218"/>
                      <a:pt x="199" y="218"/>
                    </a:cubicBezTo>
                    <a:cubicBezTo>
                      <a:pt x="212" y="208"/>
                      <a:pt x="222" y="196"/>
                      <a:pt x="229" y="181"/>
                    </a:cubicBezTo>
                    <a:cubicBezTo>
                      <a:pt x="253" y="193"/>
                      <a:pt x="253" y="193"/>
                      <a:pt x="253" y="193"/>
                    </a:cubicBezTo>
                    <a:cubicBezTo>
                      <a:pt x="262" y="174"/>
                      <a:pt x="267" y="155"/>
                      <a:pt x="267" y="135"/>
                    </a:cubicBezTo>
                    <a:cubicBezTo>
                      <a:pt x="267" y="134"/>
                      <a:pt x="267" y="134"/>
                      <a:pt x="267" y="134"/>
                    </a:cubicBezTo>
                    <a:lnTo>
                      <a:pt x="239" y="134"/>
                    </a:lnTo>
                    <a:close/>
                    <a:moveTo>
                      <a:pt x="75" y="135"/>
                    </a:moveTo>
                    <a:cubicBezTo>
                      <a:pt x="75" y="103"/>
                      <a:pt x="101" y="77"/>
                      <a:pt x="133" y="77"/>
                    </a:cubicBezTo>
                    <a:cubicBezTo>
                      <a:pt x="164" y="77"/>
                      <a:pt x="190" y="103"/>
                      <a:pt x="190" y="135"/>
                    </a:cubicBezTo>
                    <a:cubicBezTo>
                      <a:pt x="190" y="166"/>
                      <a:pt x="164" y="192"/>
                      <a:pt x="133" y="192"/>
                    </a:cubicBezTo>
                    <a:cubicBezTo>
                      <a:pt x="101" y="192"/>
                      <a:pt x="75" y="166"/>
                      <a:pt x="75" y="13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2" name="Freeform 6">
                <a:extLst>
                  <a:ext uri="{FF2B5EF4-FFF2-40B4-BE49-F238E27FC236}">
                    <a16:creationId xmlns:a16="http://schemas.microsoft.com/office/drawing/2014/main" id="{53538C1D-62A9-4138-82D4-4DB441552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5251" y="3935827"/>
                <a:ext cx="573266" cy="138871"/>
              </a:xfrm>
              <a:custGeom>
                <a:avLst/>
                <a:gdLst>
                  <a:gd name="T0" fmla="*/ 677 w 677"/>
                  <a:gd name="T1" fmla="*/ 142 h 164"/>
                  <a:gd name="T2" fmla="*/ 672 w 677"/>
                  <a:gd name="T3" fmla="*/ 0 h 164"/>
                  <a:gd name="T4" fmla="*/ 0 w 677"/>
                  <a:gd name="T5" fmla="*/ 22 h 164"/>
                  <a:gd name="T6" fmla="*/ 5 w 677"/>
                  <a:gd name="T7" fmla="*/ 164 h 164"/>
                  <a:gd name="T8" fmla="*/ 677 w 677"/>
                  <a:gd name="T9" fmla="*/ 142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164">
                    <a:moveTo>
                      <a:pt x="677" y="142"/>
                    </a:moveTo>
                    <a:lnTo>
                      <a:pt x="672" y="0"/>
                    </a:lnTo>
                    <a:lnTo>
                      <a:pt x="0" y="22"/>
                    </a:lnTo>
                    <a:lnTo>
                      <a:pt x="5" y="164"/>
                    </a:lnTo>
                    <a:lnTo>
                      <a:pt x="677" y="14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3" name="Freeform 7">
                <a:extLst>
                  <a:ext uri="{FF2B5EF4-FFF2-40B4-BE49-F238E27FC236}">
                    <a16:creationId xmlns:a16="http://schemas.microsoft.com/office/drawing/2014/main" id="{B0553DA7-ABDE-4CC4-9CC8-5481A2053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1178" y="4112803"/>
                <a:ext cx="300605" cy="138024"/>
              </a:xfrm>
              <a:custGeom>
                <a:avLst/>
                <a:gdLst>
                  <a:gd name="T0" fmla="*/ 355 w 355"/>
                  <a:gd name="T1" fmla="*/ 151 h 163"/>
                  <a:gd name="T2" fmla="*/ 350 w 355"/>
                  <a:gd name="T3" fmla="*/ 0 h 163"/>
                  <a:gd name="T4" fmla="*/ 0 w 355"/>
                  <a:gd name="T5" fmla="*/ 11 h 163"/>
                  <a:gd name="T6" fmla="*/ 5 w 355"/>
                  <a:gd name="T7" fmla="*/ 163 h 163"/>
                  <a:gd name="T8" fmla="*/ 355 w 355"/>
                  <a:gd name="T9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163">
                    <a:moveTo>
                      <a:pt x="355" y="151"/>
                    </a:moveTo>
                    <a:lnTo>
                      <a:pt x="350" y="0"/>
                    </a:lnTo>
                    <a:lnTo>
                      <a:pt x="0" y="11"/>
                    </a:lnTo>
                    <a:lnTo>
                      <a:pt x="5" y="163"/>
                    </a:lnTo>
                    <a:lnTo>
                      <a:pt x="355" y="15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4" name="Freeform 8">
                <a:extLst>
                  <a:ext uri="{FF2B5EF4-FFF2-40B4-BE49-F238E27FC236}">
                    <a16:creationId xmlns:a16="http://schemas.microsoft.com/office/drawing/2014/main" id="{B1AE4C40-3956-4960-BB61-9209A41EF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7105" y="4284698"/>
                <a:ext cx="451330" cy="133790"/>
              </a:xfrm>
              <a:custGeom>
                <a:avLst/>
                <a:gdLst>
                  <a:gd name="T0" fmla="*/ 528 w 533"/>
                  <a:gd name="T1" fmla="*/ 0 h 158"/>
                  <a:gd name="T2" fmla="*/ 0 w 533"/>
                  <a:gd name="T3" fmla="*/ 17 h 158"/>
                  <a:gd name="T4" fmla="*/ 3 w 533"/>
                  <a:gd name="T5" fmla="*/ 158 h 158"/>
                  <a:gd name="T6" fmla="*/ 533 w 533"/>
                  <a:gd name="T7" fmla="*/ 142 h 158"/>
                  <a:gd name="T8" fmla="*/ 528 w 53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3" h="158">
                    <a:moveTo>
                      <a:pt x="528" y="0"/>
                    </a:moveTo>
                    <a:lnTo>
                      <a:pt x="0" y="17"/>
                    </a:lnTo>
                    <a:lnTo>
                      <a:pt x="3" y="158"/>
                    </a:lnTo>
                    <a:lnTo>
                      <a:pt x="533" y="142"/>
                    </a:lnTo>
                    <a:lnTo>
                      <a:pt x="528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5" name="Freeform 9">
                <a:extLst>
                  <a:ext uri="{FF2B5EF4-FFF2-40B4-BE49-F238E27FC236}">
                    <a16:creationId xmlns:a16="http://schemas.microsoft.com/office/drawing/2014/main" id="{4C3D7658-7311-4A51-87A5-124BE3DD6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7509" y="3807964"/>
                <a:ext cx="626613" cy="636774"/>
              </a:xfrm>
              <a:custGeom>
                <a:avLst/>
                <a:gdLst>
                  <a:gd name="T0" fmla="*/ 92 w 740"/>
                  <a:gd name="T1" fmla="*/ 523 h 752"/>
                  <a:gd name="T2" fmla="*/ 87 w 740"/>
                  <a:gd name="T3" fmla="*/ 371 h 752"/>
                  <a:gd name="T4" fmla="*/ 85 w 740"/>
                  <a:gd name="T5" fmla="*/ 315 h 752"/>
                  <a:gd name="T6" fmla="*/ 80 w 740"/>
                  <a:gd name="T7" fmla="*/ 173 h 752"/>
                  <a:gd name="T8" fmla="*/ 78 w 740"/>
                  <a:gd name="T9" fmla="*/ 97 h 752"/>
                  <a:gd name="T10" fmla="*/ 740 w 740"/>
                  <a:gd name="T11" fmla="*/ 76 h 752"/>
                  <a:gd name="T12" fmla="*/ 738 w 740"/>
                  <a:gd name="T13" fmla="*/ 0 h 752"/>
                  <a:gd name="T14" fmla="*/ 61 w 740"/>
                  <a:gd name="T15" fmla="*/ 21 h 752"/>
                  <a:gd name="T16" fmla="*/ 0 w 740"/>
                  <a:gd name="T17" fmla="*/ 24 h 752"/>
                  <a:gd name="T18" fmla="*/ 23 w 740"/>
                  <a:gd name="T19" fmla="*/ 752 h 752"/>
                  <a:gd name="T20" fmla="*/ 99 w 740"/>
                  <a:gd name="T21" fmla="*/ 750 h 752"/>
                  <a:gd name="T22" fmla="*/ 97 w 740"/>
                  <a:gd name="T23" fmla="*/ 721 h 752"/>
                  <a:gd name="T24" fmla="*/ 94 w 740"/>
                  <a:gd name="T25" fmla="*/ 580 h 752"/>
                  <a:gd name="T26" fmla="*/ 92 w 740"/>
                  <a:gd name="T27" fmla="*/ 523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0" h="752">
                    <a:moveTo>
                      <a:pt x="92" y="523"/>
                    </a:moveTo>
                    <a:lnTo>
                      <a:pt x="87" y="371"/>
                    </a:lnTo>
                    <a:lnTo>
                      <a:pt x="85" y="315"/>
                    </a:lnTo>
                    <a:lnTo>
                      <a:pt x="80" y="173"/>
                    </a:lnTo>
                    <a:lnTo>
                      <a:pt x="78" y="97"/>
                    </a:lnTo>
                    <a:lnTo>
                      <a:pt x="740" y="76"/>
                    </a:lnTo>
                    <a:lnTo>
                      <a:pt x="738" y="0"/>
                    </a:lnTo>
                    <a:lnTo>
                      <a:pt x="61" y="21"/>
                    </a:lnTo>
                    <a:lnTo>
                      <a:pt x="0" y="24"/>
                    </a:lnTo>
                    <a:lnTo>
                      <a:pt x="23" y="752"/>
                    </a:lnTo>
                    <a:lnTo>
                      <a:pt x="99" y="750"/>
                    </a:lnTo>
                    <a:lnTo>
                      <a:pt x="97" y="721"/>
                    </a:lnTo>
                    <a:lnTo>
                      <a:pt x="94" y="580"/>
                    </a:lnTo>
                    <a:lnTo>
                      <a:pt x="92" y="52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6" name="Freeform 10">
                <a:extLst>
                  <a:ext uri="{FF2B5EF4-FFF2-40B4-BE49-F238E27FC236}">
                    <a16:creationId xmlns:a16="http://schemas.microsoft.com/office/drawing/2014/main" id="{73156468-9C3A-494C-9D97-E1FB627C4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8678" y="1817199"/>
                <a:ext cx="358185" cy="464032"/>
              </a:xfrm>
              <a:custGeom>
                <a:avLst/>
                <a:gdLst>
                  <a:gd name="T0" fmla="*/ 179 w 179"/>
                  <a:gd name="T1" fmla="*/ 134 h 232"/>
                  <a:gd name="T2" fmla="*/ 140 w 179"/>
                  <a:gd name="T3" fmla="*/ 119 h 232"/>
                  <a:gd name="T4" fmla="*/ 138 w 179"/>
                  <a:gd name="T5" fmla="*/ 24 h 232"/>
                  <a:gd name="T6" fmla="*/ 109 w 179"/>
                  <a:gd name="T7" fmla="*/ 31 h 232"/>
                  <a:gd name="T8" fmla="*/ 91 w 179"/>
                  <a:gd name="T9" fmla="*/ 95 h 232"/>
                  <a:gd name="T10" fmla="*/ 26 w 179"/>
                  <a:gd name="T11" fmla="*/ 90 h 232"/>
                  <a:gd name="T12" fmla="*/ 18 w 179"/>
                  <a:gd name="T13" fmla="*/ 120 h 232"/>
                  <a:gd name="T14" fmla="*/ 16 w 179"/>
                  <a:gd name="T15" fmla="*/ 152 h 232"/>
                  <a:gd name="T16" fmla="*/ 17 w 179"/>
                  <a:gd name="T17" fmla="*/ 185 h 232"/>
                  <a:gd name="T18" fmla="*/ 34 w 179"/>
                  <a:gd name="T19" fmla="*/ 219 h 232"/>
                  <a:gd name="T20" fmla="*/ 131 w 179"/>
                  <a:gd name="T21" fmla="*/ 211 h 232"/>
                  <a:gd name="T22" fmla="*/ 175 w 179"/>
                  <a:gd name="T23" fmla="*/ 207 h 232"/>
                  <a:gd name="T24" fmla="*/ 179 w 179"/>
                  <a:gd name="T25" fmla="*/ 13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232">
                    <a:moveTo>
                      <a:pt x="179" y="134"/>
                    </a:moveTo>
                    <a:cubicBezTo>
                      <a:pt x="164" y="133"/>
                      <a:pt x="150" y="129"/>
                      <a:pt x="140" y="119"/>
                    </a:cubicBezTo>
                    <a:cubicBezTo>
                      <a:pt x="123" y="102"/>
                      <a:pt x="132" y="47"/>
                      <a:pt x="138" y="24"/>
                    </a:cubicBezTo>
                    <a:cubicBezTo>
                      <a:pt x="145" y="0"/>
                      <a:pt x="121" y="1"/>
                      <a:pt x="109" y="31"/>
                    </a:cubicBezTo>
                    <a:cubicBezTo>
                      <a:pt x="97" y="61"/>
                      <a:pt x="91" y="95"/>
                      <a:pt x="91" y="95"/>
                    </a:cubicBezTo>
                    <a:cubicBezTo>
                      <a:pt x="91" y="95"/>
                      <a:pt x="36" y="89"/>
                      <a:pt x="26" y="90"/>
                    </a:cubicBezTo>
                    <a:cubicBezTo>
                      <a:pt x="17" y="91"/>
                      <a:pt x="10" y="105"/>
                      <a:pt x="18" y="120"/>
                    </a:cubicBezTo>
                    <a:cubicBezTo>
                      <a:pt x="23" y="131"/>
                      <a:pt x="7" y="134"/>
                      <a:pt x="16" y="152"/>
                    </a:cubicBezTo>
                    <a:cubicBezTo>
                      <a:pt x="19" y="158"/>
                      <a:pt x="2" y="166"/>
                      <a:pt x="17" y="185"/>
                    </a:cubicBezTo>
                    <a:cubicBezTo>
                      <a:pt x="22" y="192"/>
                      <a:pt x="0" y="207"/>
                      <a:pt x="34" y="219"/>
                    </a:cubicBezTo>
                    <a:cubicBezTo>
                      <a:pt x="68" y="232"/>
                      <a:pt x="116" y="221"/>
                      <a:pt x="131" y="211"/>
                    </a:cubicBezTo>
                    <a:cubicBezTo>
                      <a:pt x="144" y="202"/>
                      <a:pt x="159" y="205"/>
                      <a:pt x="175" y="207"/>
                    </a:cubicBezTo>
                    <a:lnTo>
                      <a:pt x="179" y="13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7" name="Freeform 11">
                <a:extLst>
                  <a:ext uri="{FF2B5EF4-FFF2-40B4-BE49-F238E27FC236}">
                    <a16:creationId xmlns:a16="http://schemas.microsoft.com/office/drawing/2014/main" id="{2B05542A-3F19-448E-8074-F889C398E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9566" y="4957883"/>
                <a:ext cx="638467" cy="897580"/>
              </a:xfrm>
              <a:custGeom>
                <a:avLst/>
                <a:gdLst>
                  <a:gd name="T0" fmla="*/ 32 w 319"/>
                  <a:gd name="T1" fmla="*/ 250 h 448"/>
                  <a:gd name="T2" fmla="*/ 81 w 319"/>
                  <a:gd name="T3" fmla="*/ 416 h 448"/>
                  <a:gd name="T4" fmla="*/ 247 w 319"/>
                  <a:gd name="T5" fmla="*/ 365 h 448"/>
                  <a:gd name="T6" fmla="*/ 226 w 319"/>
                  <a:gd name="T7" fmla="*/ 222 h 448"/>
                  <a:gd name="T8" fmla="*/ 256 w 319"/>
                  <a:gd name="T9" fmla="*/ 173 h 448"/>
                  <a:gd name="T10" fmla="*/ 246 w 319"/>
                  <a:gd name="T11" fmla="*/ 117 h 448"/>
                  <a:gd name="T12" fmla="*/ 305 w 319"/>
                  <a:gd name="T13" fmla="*/ 79 h 448"/>
                  <a:gd name="T14" fmla="*/ 295 w 319"/>
                  <a:gd name="T15" fmla="*/ 12 h 448"/>
                  <a:gd name="T16" fmla="*/ 234 w 319"/>
                  <a:gd name="T17" fmla="*/ 46 h 448"/>
                  <a:gd name="T18" fmla="*/ 159 w 319"/>
                  <a:gd name="T19" fmla="*/ 188 h 448"/>
                  <a:gd name="T20" fmla="*/ 32 w 319"/>
                  <a:gd name="T21" fmla="*/ 250 h 448"/>
                  <a:gd name="T22" fmla="*/ 101 w 319"/>
                  <a:gd name="T23" fmla="*/ 376 h 448"/>
                  <a:gd name="T24" fmla="*/ 89 w 319"/>
                  <a:gd name="T25" fmla="*/ 336 h 448"/>
                  <a:gd name="T26" fmla="*/ 128 w 319"/>
                  <a:gd name="T27" fmla="*/ 324 h 448"/>
                  <a:gd name="T28" fmla="*/ 141 w 319"/>
                  <a:gd name="T29" fmla="*/ 364 h 448"/>
                  <a:gd name="T30" fmla="*/ 101 w 319"/>
                  <a:gd name="T31" fmla="*/ 376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9" h="448">
                    <a:moveTo>
                      <a:pt x="32" y="250"/>
                    </a:moveTo>
                    <a:cubicBezTo>
                      <a:pt x="0" y="310"/>
                      <a:pt x="21" y="384"/>
                      <a:pt x="81" y="416"/>
                    </a:cubicBezTo>
                    <a:cubicBezTo>
                      <a:pt x="141" y="448"/>
                      <a:pt x="215" y="425"/>
                      <a:pt x="247" y="365"/>
                    </a:cubicBezTo>
                    <a:cubicBezTo>
                      <a:pt x="272" y="317"/>
                      <a:pt x="262" y="259"/>
                      <a:pt x="226" y="222"/>
                    </a:cubicBezTo>
                    <a:cubicBezTo>
                      <a:pt x="238" y="203"/>
                      <a:pt x="251" y="182"/>
                      <a:pt x="256" y="173"/>
                    </a:cubicBezTo>
                    <a:cubicBezTo>
                      <a:pt x="265" y="156"/>
                      <a:pt x="240" y="130"/>
                      <a:pt x="246" y="117"/>
                    </a:cubicBezTo>
                    <a:cubicBezTo>
                      <a:pt x="253" y="104"/>
                      <a:pt x="298" y="92"/>
                      <a:pt x="305" y="79"/>
                    </a:cubicBezTo>
                    <a:cubicBezTo>
                      <a:pt x="312" y="66"/>
                      <a:pt x="319" y="25"/>
                      <a:pt x="295" y="12"/>
                    </a:cubicBezTo>
                    <a:cubicBezTo>
                      <a:pt x="272" y="0"/>
                      <a:pt x="234" y="46"/>
                      <a:pt x="234" y="46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06" y="180"/>
                      <a:pt x="56" y="204"/>
                      <a:pt x="32" y="250"/>
                    </a:cubicBezTo>
                    <a:close/>
                    <a:moveTo>
                      <a:pt x="101" y="376"/>
                    </a:moveTo>
                    <a:cubicBezTo>
                      <a:pt x="86" y="369"/>
                      <a:pt x="81" y="351"/>
                      <a:pt x="89" y="336"/>
                    </a:cubicBezTo>
                    <a:cubicBezTo>
                      <a:pt x="96" y="322"/>
                      <a:pt x="114" y="317"/>
                      <a:pt x="128" y="324"/>
                    </a:cubicBezTo>
                    <a:cubicBezTo>
                      <a:pt x="143" y="332"/>
                      <a:pt x="148" y="350"/>
                      <a:pt x="141" y="364"/>
                    </a:cubicBezTo>
                    <a:cubicBezTo>
                      <a:pt x="133" y="378"/>
                      <a:pt x="115" y="384"/>
                      <a:pt x="101" y="37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8" name="Freeform 12">
                <a:extLst>
                  <a:ext uri="{FF2B5EF4-FFF2-40B4-BE49-F238E27FC236}">
                    <a16:creationId xmlns:a16="http://schemas.microsoft.com/office/drawing/2014/main" id="{E24758E0-2450-436E-A411-61748538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639" y="5166189"/>
                <a:ext cx="953467" cy="828992"/>
              </a:xfrm>
              <a:custGeom>
                <a:avLst/>
                <a:gdLst>
                  <a:gd name="T0" fmla="*/ 31 w 476"/>
                  <a:gd name="T1" fmla="*/ 202 h 414"/>
                  <a:gd name="T2" fmla="*/ 17 w 476"/>
                  <a:gd name="T3" fmla="*/ 127 h 414"/>
                  <a:gd name="T4" fmla="*/ 82 w 476"/>
                  <a:gd name="T5" fmla="*/ 31 h 414"/>
                  <a:gd name="T6" fmla="*/ 156 w 476"/>
                  <a:gd name="T7" fmla="*/ 16 h 414"/>
                  <a:gd name="T8" fmla="*/ 445 w 476"/>
                  <a:gd name="T9" fmla="*/ 212 h 414"/>
                  <a:gd name="T10" fmla="*/ 459 w 476"/>
                  <a:gd name="T11" fmla="*/ 287 h 414"/>
                  <a:gd name="T12" fmla="*/ 394 w 476"/>
                  <a:gd name="T13" fmla="*/ 383 h 414"/>
                  <a:gd name="T14" fmla="*/ 320 w 476"/>
                  <a:gd name="T15" fmla="*/ 398 h 414"/>
                  <a:gd name="T16" fmla="*/ 31 w 476"/>
                  <a:gd name="T17" fmla="*/ 20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6" h="414">
                    <a:moveTo>
                      <a:pt x="31" y="202"/>
                    </a:moveTo>
                    <a:cubicBezTo>
                      <a:pt x="6" y="185"/>
                      <a:pt x="0" y="152"/>
                      <a:pt x="17" y="127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99" y="6"/>
                      <a:pt x="132" y="0"/>
                      <a:pt x="156" y="16"/>
                    </a:cubicBezTo>
                    <a:cubicBezTo>
                      <a:pt x="445" y="212"/>
                      <a:pt x="445" y="212"/>
                      <a:pt x="445" y="212"/>
                    </a:cubicBezTo>
                    <a:cubicBezTo>
                      <a:pt x="470" y="229"/>
                      <a:pt x="476" y="262"/>
                      <a:pt x="459" y="287"/>
                    </a:cubicBezTo>
                    <a:cubicBezTo>
                      <a:pt x="394" y="383"/>
                      <a:pt x="394" y="383"/>
                      <a:pt x="394" y="383"/>
                    </a:cubicBezTo>
                    <a:cubicBezTo>
                      <a:pt x="377" y="408"/>
                      <a:pt x="344" y="414"/>
                      <a:pt x="320" y="398"/>
                    </a:cubicBezTo>
                    <a:cubicBezTo>
                      <a:pt x="31" y="202"/>
                      <a:pt x="31" y="202"/>
                      <a:pt x="31" y="20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9" name="Freeform 13">
                <a:extLst>
                  <a:ext uri="{FF2B5EF4-FFF2-40B4-BE49-F238E27FC236}">
                    <a16:creationId xmlns:a16="http://schemas.microsoft.com/office/drawing/2014/main" id="{F048138B-74C7-4E69-BEDE-AE2788374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0" name="Freeform 14">
                <a:extLst>
                  <a:ext uri="{FF2B5EF4-FFF2-40B4-BE49-F238E27FC236}">
                    <a16:creationId xmlns:a16="http://schemas.microsoft.com/office/drawing/2014/main" id="{BFA98DDB-9862-4CC1-8646-DF4092056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1" name="Freeform 15">
                <a:extLst>
                  <a:ext uri="{FF2B5EF4-FFF2-40B4-BE49-F238E27FC236}">
                    <a16:creationId xmlns:a16="http://schemas.microsoft.com/office/drawing/2014/main" id="{5864D880-AD6B-4FF4-846F-0BF813723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close/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2" name="Freeform 16">
                <a:extLst>
                  <a:ext uri="{FF2B5EF4-FFF2-40B4-BE49-F238E27FC236}">
                    <a16:creationId xmlns:a16="http://schemas.microsoft.com/office/drawing/2014/main" id="{12518CD7-E6A7-4187-8D72-FD1D916E4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3" name="Freeform 17">
                <a:extLst>
                  <a:ext uri="{FF2B5EF4-FFF2-40B4-BE49-F238E27FC236}">
                    <a16:creationId xmlns:a16="http://schemas.microsoft.com/office/drawing/2014/main" id="{A95C20FA-AA38-432D-B8D3-1DBB19428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4" name="Freeform 18">
                <a:extLst>
                  <a:ext uri="{FF2B5EF4-FFF2-40B4-BE49-F238E27FC236}">
                    <a16:creationId xmlns:a16="http://schemas.microsoft.com/office/drawing/2014/main" id="{ABAAEB58-4207-4DC8-8CE9-B02D1D4EC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5" name="Freeform 19">
                <a:extLst>
                  <a:ext uri="{FF2B5EF4-FFF2-40B4-BE49-F238E27FC236}">
                    <a16:creationId xmlns:a16="http://schemas.microsoft.com/office/drawing/2014/main" id="{C9CF6B11-FB61-4D12-A6CE-D73CBD1EA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2953" y="5318609"/>
                <a:ext cx="113468" cy="113468"/>
              </a:xfrm>
              <a:custGeom>
                <a:avLst/>
                <a:gdLst>
                  <a:gd name="T0" fmla="*/ 43 w 57"/>
                  <a:gd name="T1" fmla="*/ 8 h 57"/>
                  <a:gd name="T2" fmla="*/ 50 w 57"/>
                  <a:gd name="T3" fmla="*/ 43 h 57"/>
                  <a:gd name="T4" fmla="*/ 15 w 57"/>
                  <a:gd name="T5" fmla="*/ 49 h 57"/>
                  <a:gd name="T6" fmla="*/ 8 w 57"/>
                  <a:gd name="T7" fmla="*/ 15 h 57"/>
                  <a:gd name="T8" fmla="*/ 43 w 57"/>
                  <a:gd name="T9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43" y="8"/>
                    </a:moveTo>
                    <a:cubicBezTo>
                      <a:pt x="54" y="16"/>
                      <a:pt x="57" y="31"/>
                      <a:pt x="50" y="43"/>
                    </a:cubicBezTo>
                    <a:cubicBezTo>
                      <a:pt x="42" y="54"/>
                      <a:pt x="26" y="57"/>
                      <a:pt x="15" y="49"/>
                    </a:cubicBezTo>
                    <a:cubicBezTo>
                      <a:pt x="3" y="42"/>
                      <a:pt x="0" y="26"/>
                      <a:pt x="8" y="15"/>
                    </a:cubicBezTo>
                    <a:cubicBezTo>
                      <a:pt x="16" y="3"/>
                      <a:pt x="31" y="0"/>
                      <a:pt x="43" y="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6" name="Freeform 20">
                <a:extLst>
                  <a:ext uri="{FF2B5EF4-FFF2-40B4-BE49-F238E27FC236}">
                    <a16:creationId xmlns:a16="http://schemas.microsoft.com/office/drawing/2014/main" id="{9FC1D6E5-37BA-45DC-A90D-E6C7E76C9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9243" y="5700504"/>
                <a:ext cx="136331" cy="182903"/>
              </a:xfrm>
              <a:custGeom>
                <a:avLst/>
                <a:gdLst>
                  <a:gd name="T0" fmla="*/ 4 w 68"/>
                  <a:gd name="T1" fmla="*/ 88 h 91"/>
                  <a:gd name="T2" fmla="*/ 2 w 68"/>
                  <a:gd name="T3" fmla="*/ 78 h 91"/>
                  <a:gd name="T4" fmla="*/ 52 w 68"/>
                  <a:gd name="T5" fmla="*/ 4 h 91"/>
                  <a:gd name="T6" fmla="*/ 62 w 68"/>
                  <a:gd name="T7" fmla="*/ 2 h 91"/>
                  <a:gd name="T8" fmla="*/ 64 w 68"/>
                  <a:gd name="T9" fmla="*/ 3 h 91"/>
                  <a:gd name="T10" fmla="*/ 65 w 68"/>
                  <a:gd name="T11" fmla="*/ 13 h 91"/>
                  <a:gd name="T12" fmla="*/ 15 w 68"/>
                  <a:gd name="T13" fmla="*/ 87 h 91"/>
                  <a:gd name="T14" fmla="*/ 5 w 68"/>
                  <a:gd name="T15" fmla="*/ 89 h 91"/>
                  <a:gd name="T16" fmla="*/ 4 w 68"/>
                  <a:gd name="T17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91">
                    <a:moveTo>
                      <a:pt x="4" y="88"/>
                    </a:moveTo>
                    <a:cubicBezTo>
                      <a:pt x="0" y="86"/>
                      <a:pt x="0" y="81"/>
                      <a:pt x="2" y="78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4" y="1"/>
                      <a:pt x="59" y="0"/>
                      <a:pt x="62" y="2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7" y="5"/>
                      <a:pt x="68" y="9"/>
                      <a:pt x="65" y="13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13" y="90"/>
                      <a:pt x="8" y="91"/>
                      <a:pt x="5" y="89"/>
                    </a:cubicBezTo>
                    <a:lnTo>
                      <a:pt x="4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7" name="Freeform 22">
                <a:extLst>
                  <a:ext uri="{FF2B5EF4-FFF2-40B4-BE49-F238E27FC236}">
                    <a16:creationId xmlns:a16="http://schemas.microsoft.com/office/drawing/2014/main" id="{1FECD12D-7E77-4528-9B33-FDC69C710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9607" y="4603085"/>
                <a:ext cx="889112" cy="1019516"/>
              </a:xfrm>
              <a:custGeom>
                <a:avLst/>
                <a:gdLst>
                  <a:gd name="T0" fmla="*/ 52 w 444"/>
                  <a:gd name="T1" fmla="*/ 392 h 509"/>
                  <a:gd name="T2" fmla="*/ 248 w 444"/>
                  <a:gd name="T3" fmla="*/ 473 h 509"/>
                  <a:gd name="T4" fmla="*/ 245 w 444"/>
                  <a:gd name="T5" fmla="*/ 481 h 509"/>
                  <a:gd name="T6" fmla="*/ 238 w 444"/>
                  <a:gd name="T7" fmla="*/ 491 h 509"/>
                  <a:gd name="T8" fmla="*/ 280 w 444"/>
                  <a:gd name="T9" fmla="*/ 509 h 509"/>
                  <a:gd name="T10" fmla="*/ 444 w 444"/>
                  <a:gd name="T11" fmla="*/ 117 h 509"/>
                  <a:gd name="T12" fmla="*/ 163 w 444"/>
                  <a:gd name="T13" fmla="*/ 0 h 509"/>
                  <a:gd name="T14" fmla="*/ 0 w 444"/>
                  <a:gd name="T15" fmla="*/ 392 h 509"/>
                  <a:gd name="T16" fmla="*/ 46 w 444"/>
                  <a:gd name="T17" fmla="*/ 411 h 509"/>
                  <a:gd name="T18" fmla="*/ 49 w 444"/>
                  <a:gd name="T19" fmla="*/ 399 h 509"/>
                  <a:gd name="T20" fmla="*/ 52 w 444"/>
                  <a:gd name="T21" fmla="*/ 392 h 509"/>
                  <a:gd name="T22" fmla="*/ 182 w 444"/>
                  <a:gd name="T23" fmla="*/ 90 h 509"/>
                  <a:gd name="T24" fmla="*/ 374 w 444"/>
                  <a:gd name="T25" fmla="*/ 170 h 509"/>
                  <a:gd name="T26" fmla="*/ 371 w 444"/>
                  <a:gd name="T27" fmla="*/ 178 h 509"/>
                  <a:gd name="T28" fmla="*/ 179 w 444"/>
                  <a:gd name="T29" fmla="*/ 98 h 509"/>
                  <a:gd name="T30" fmla="*/ 182 w 444"/>
                  <a:gd name="T31" fmla="*/ 90 h 509"/>
                  <a:gd name="T32" fmla="*/ 168 w 444"/>
                  <a:gd name="T33" fmla="*/ 124 h 509"/>
                  <a:gd name="T34" fmla="*/ 360 w 444"/>
                  <a:gd name="T35" fmla="*/ 204 h 509"/>
                  <a:gd name="T36" fmla="*/ 357 w 444"/>
                  <a:gd name="T37" fmla="*/ 211 h 509"/>
                  <a:gd name="T38" fmla="*/ 165 w 444"/>
                  <a:gd name="T39" fmla="*/ 131 h 509"/>
                  <a:gd name="T40" fmla="*/ 168 w 444"/>
                  <a:gd name="T41" fmla="*/ 124 h 509"/>
                  <a:gd name="T42" fmla="*/ 152 w 444"/>
                  <a:gd name="T43" fmla="*/ 161 h 509"/>
                  <a:gd name="T44" fmla="*/ 344 w 444"/>
                  <a:gd name="T45" fmla="*/ 241 h 509"/>
                  <a:gd name="T46" fmla="*/ 341 w 444"/>
                  <a:gd name="T47" fmla="*/ 248 h 509"/>
                  <a:gd name="T48" fmla="*/ 149 w 444"/>
                  <a:gd name="T49" fmla="*/ 168 h 509"/>
                  <a:gd name="T50" fmla="*/ 152 w 444"/>
                  <a:gd name="T51" fmla="*/ 161 h 509"/>
                  <a:gd name="T52" fmla="*/ 139 w 444"/>
                  <a:gd name="T53" fmla="*/ 194 h 509"/>
                  <a:gd name="T54" fmla="*/ 331 w 444"/>
                  <a:gd name="T55" fmla="*/ 274 h 509"/>
                  <a:gd name="T56" fmla="*/ 328 w 444"/>
                  <a:gd name="T57" fmla="*/ 281 h 509"/>
                  <a:gd name="T58" fmla="*/ 136 w 444"/>
                  <a:gd name="T59" fmla="*/ 201 h 509"/>
                  <a:gd name="T60" fmla="*/ 139 w 444"/>
                  <a:gd name="T61" fmla="*/ 194 h 509"/>
                  <a:gd name="T62" fmla="*/ 125 w 444"/>
                  <a:gd name="T63" fmla="*/ 227 h 509"/>
                  <a:gd name="T64" fmla="*/ 317 w 444"/>
                  <a:gd name="T65" fmla="*/ 307 h 509"/>
                  <a:gd name="T66" fmla="*/ 314 w 444"/>
                  <a:gd name="T67" fmla="*/ 314 h 509"/>
                  <a:gd name="T68" fmla="*/ 122 w 444"/>
                  <a:gd name="T69" fmla="*/ 234 h 509"/>
                  <a:gd name="T70" fmla="*/ 125 w 444"/>
                  <a:gd name="T71" fmla="*/ 227 h 509"/>
                  <a:gd name="T72" fmla="*/ 111 w 444"/>
                  <a:gd name="T73" fmla="*/ 260 h 509"/>
                  <a:gd name="T74" fmla="*/ 303 w 444"/>
                  <a:gd name="T75" fmla="*/ 340 h 509"/>
                  <a:gd name="T76" fmla="*/ 300 w 444"/>
                  <a:gd name="T77" fmla="*/ 348 h 509"/>
                  <a:gd name="T78" fmla="*/ 108 w 444"/>
                  <a:gd name="T79" fmla="*/ 268 h 509"/>
                  <a:gd name="T80" fmla="*/ 111 w 444"/>
                  <a:gd name="T81" fmla="*/ 260 h 509"/>
                  <a:gd name="T82" fmla="*/ 97 w 444"/>
                  <a:gd name="T83" fmla="*/ 294 h 509"/>
                  <a:gd name="T84" fmla="*/ 289 w 444"/>
                  <a:gd name="T85" fmla="*/ 374 h 509"/>
                  <a:gd name="T86" fmla="*/ 286 w 444"/>
                  <a:gd name="T87" fmla="*/ 381 h 509"/>
                  <a:gd name="T88" fmla="*/ 94 w 444"/>
                  <a:gd name="T89" fmla="*/ 301 h 509"/>
                  <a:gd name="T90" fmla="*/ 97 w 444"/>
                  <a:gd name="T91" fmla="*/ 294 h 509"/>
                  <a:gd name="T92" fmla="*/ 83 w 444"/>
                  <a:gd name="T93" fmla="*/ 327 h 509"/>
                  <a:gd name="T94" fmla="*/ 275 w 444"/>
                  <a:gd name="T95" fmla="*/ 407 h 509"/>
                  <a:gd name="T96" fmla="*/ 272 w 444"/>
                  <a:gd name="T97" fmla="*/ 414 h 509"/>
                  <a:gd name="T98" fmla="*/ 80 w 444"/>
                  <a:gd name="T99" fmla="*/ 334 h 509"/>
                  <a:gd name="T100" fmla="*/ 83 w 444"/>
                  <a:gd name="T101" fmla="*/ 32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4" h="509">
                    <a:moveTo>
                      <a:pt x="52" y="392"/>
                    </a:moveTo>
                    <a:cubicBezTo>
                      <a:pt x="248" y="473"/>
                      <a:pt x="248" y="473"/>
                      <a:pt x="248" y="473"/>
                    </a:cubicBezTo>
                    <a:cubicBezTo>
                      <a:pt x="245" y="481"/>
                      <a:pt x="245" y="481"/>
                      <a:pt x="245" y="481"/>
                    </a:cubicBezTo>
                    <a:cubicBezTo>
                      <a:pt x="243" y="484"/>
                      <a:pt x="241" y="488"/>
                      <a:pt x="238" y="491"/>
                    </a:cubicBezTo>
                    <a:cubicBezTo>
                      <a:pt x="280" y="509"/>
                      <a:pt x="280" y="509"/>
                      <a:pt x="280" y="509"/>
                    </a:cubicBezTo>
                    <a:cubicBezTo>
                      <a:pt x="444" y="117"/>
                      <a:pt x="444" y="117"/>
                      <a:pt x="444" y="117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46" y="411"/>
                      <a:pt x="46" y="411"/>
                      <a:pt x="46" y="411"/>
                    </a:cubicBezTo>
                    <a:cubicBezTo>
                      <a:pt x="46" y="407"/>
                      <a:pt x="47" y="403"/>
                      <a:pt x="49" y="399"/>
                    </a:cubicBezTo>
                    <a:lnTo>
                      <a:pt x="52" y="392"/>
                    </a:lnTo>
                    <a:close/>
                    <a:moveTo>
                      <a:pt x="182" y="90"/>
                    </a:moveTo>
                    <a:cubicBezTo>
                      <a:pt x="374" y="170"/>
                      <a:pt x="374" y="170"/>
                      <a:pt x="374" y="170"/>
                    </a:cubicBezTo>
                    <a:cubicBezTo>
                      <a:pt x="371" y="178"/>
                      <a:pt x="371" y="178"/>
                      <a:pt x="371" y="178"/>
                    </a:cubicBezTo>
                    <a:cubicBezTo>
                      <a:pt x="179" y="98"/>
                      <a:pt x="179" y="98"/>
                      <a:pt x="179" y="98"/>
                    </a:cubicBezTo>
                    <a:lnTo>
                      <a:pt x="182" y="90"/>
                    </a:lnTo>
                    <a:close/>
                    <a:moveTo>
                      <a:pt x="168" y="124"/>
                    </a:moveTo>
                    <a:cubicBezTo>
                      <a:pt x="360" y="204"/>
                      <a:pt x="360" y="204"/>
                      <a:pt x="360" y="204"/>
                    </a:cubicBezTo>
                    <a:cubicBezTo>
                      <a:pt x="357" y="211"/>
                      <a:pt x="357" y="211"/>
                      <a:pt x="357" y="211"/>
                    </a:cubicBezTo>
                    <a:cubicBezTo>
                      <a:pt x="165" y="131"/>
                      <a:pt x="165" y="131"/>
                      <a:pt x="165" y="131"/>
                    </a:cubicBezTo>
                    <a:lnTo>
                      <a:pt x="168" y="124"/>
                    </a:lnTo>
                    <a:close/>
                    <a:moveTo>
                      <a:pt x="152" y="161"/>
                    </a:moveTo>
                    <a:cubicBezTo>
                      <a:pt x="344" y="241"/>
                      <a:pt x="344" y="241"/>
                      <a:pt x="344" y="241"/>
                    </a:cubicBezTo>
                    <a:cubicBezTo>
                      <a:pt x="341" y="248"/>
                      <a:pt x="341" y="248"/>
                      <a:pt x="341" y="248"/>
                    </a:cubicBezTo>
                    <a:cubicBezTo>
                      <a:pt x="149" y="168"/>
                      <a:pt x="149" y="168"/>
                      <a:pt x="149" y="168"/>
                    </a:cubicBezTo>
                    <a:lnTo>
                      <a:pt x="152" y="161"/>
                    </a:lnTo>
                    <a:close/>
                    <a:moveTo>
                      <a:pt x="139" y="194"/>
                    </a:moveTo>
                    <a:cubicBezTo>
                      <a:pt x="331" y="274"/>
                      <a:pt x="331" y="274"/>
                      <a:pt x="331" y="274"/>
                    </a:cubicBezTo>
                    <a:cubicBezTo>
                      <a:pt x="328" y="281"/>
                      <a:pt x="328" y="281"/>
                      <a:pt x="328" y="281"/>
                    </a:cubicBezTo>
                    <a:cubicBezTo>
                      <a:pt x="136" y="201"/>
                      <a:pt x="136" y="201"/>
                      <a:pt x="136" y="201"/>
                    </a:cubicBezTo>
                    <a:lnTo>
                      <a:pt x="139" y="194"/>
                    </a:lnTo>
                    <a:close/>
                    <a:moveTo>
                      <a:pt x="125" y="227"/>
                    </a:moveTo>
                    <a:cubicBezTo>
                      <a:pt x="317" y="307"/>
                      <a:pt x="317" y="307"/>
                      <a:pt x="317" y="307"/>
                    </a:cubicBezTo>
                    <a:cubicBezTo>
                      <a:pt x="314" y="314"/>
                      <a:pt x="314" y="314"/>
                      <a:pt x="314" y="314"/>
                    </a:cubicBezTo>
                    <a:cubicBezTo>
                      <a:pt x="122" y="234"/>
                      <a:pt x="122" y="234"/>
                      <a:pt x="122" y="234"/>
                    </a:cubicBezTo>
                    <a:lnTo>
                      <a:pt x="125" y="227"/>
                    </a:lnTo>
                    <a:close/>
                    <a:moveTo>
                      <a:pt x="111" y="260"/>
                    </a:moveTo>
                    <a:cubicBezTo>
                      <a:pt x="303" y="340"/>
                      <a:pt x="303" y="340"/>
                      <a:pt x="303" y="340"/>
                    </a:cubicBezTo>
                    <a:cubicBezTo>
                      <a:pt x="300" y="348"/>
                      <a:pt x="300" y="348"/>
                      <a:pt x="300" y="348"/>
                    </a:cubicBezTo>
                    <a:cubicBezTo>
                      <a:pt x="108" y="268"/>
                      <a:pt x="108" y="268"/>
                      <a:pt x="108" y="268"/>
                    </a:cubicBezTo>
                    <a:lnTo>
                      <a:pt x="111" y="260"/>
                    </a:lnTo>
                    <a:close/>
                    <a:moveTo>
                      <a:pt x="97" y="294"/>
                    </a:moveTo>
                    <a:cubicBezTo>
                      <a:pt x="289" y="374"/>
                      <a:pt x="289" y="374"/>
                      <a:pt x="289" y="374"/>
                    </a:cubicBezTo>
                    <a:cubicBezTo>
                      <a:pt x="286" y="381"/>
                      <a:pt x="286" y="381"/>
                      <a:pt x="286" y="381"/>
                    </a:cubicBezTo>
                    <a:cubicBezTo>
                      <a:pt x="94" y="301"/>
                      <a:pt x="94" y="301"/>
                      <a:pt x="94" y="301"/>
                    </a:cubicBezTo>
                    <a:lnTo>
                      <a:pt x="97" y="294"/>
                    </a:lnTo>
                    <a:close/>
                    <a:moveTo>
                      <a:pt x="83" y="327"/>
                    </a:moveTo>
                    <a:cubicBezTo>
                      <a:pt x="275" y="407"/>
                      <a:pt x="275" y="407"/>
                      <a:pt x="275" y="407"/>
                    </a:cubicBezTo>
                    <a:cubicBezTo>
                      <a:pt x="272" y="414"/>
                      <a:pt x="272" y="414"/>
                      <a:pt x="272" y="414"/>
                    </a:cubicBezTo>
                    <a:cubicBezTo>
                      <a:pt x="80" y="334"/>
                      <a:pt x="80" y="334"/>
                      <a:pt x="80" y="334"/>
                    </a:cubicBezTo>
                    <a:lnTo>
                      <a:pt x="83" y="3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158" name="Group 115">
                <a:extLst>
                  <a:ext uri="{FF2B5EF4-FFF2-40B4-BE49-F238E27FC236}">
                    <a16:creationId xmlns:a16="http://schemas.microsoft.com/office/drawing/2014/main" id="{B7993056-4B14-4CBA-A519-4D7F5375B344}"/>
                  </a:ext>
                </a:extLst>
              </p:cNvPr>
              <p:cNvGrpSpPr/>
              <p:nvPr/>
            </p:nvGrpSpPr>
            <p:grpSpPr>
              <a:xfrm>
                <a:off x="7846784" y="4529415"/>
                <a:ext cx="1032217" cy="1167701"/>
                <a:chOff x="7846784" y="4529415"/>
                <a:chExt cx="1032217" cy="1167701"/>
              </a:xfrm>
              <a:grpFill/>
            </p:grpSpPr>
            <p:grpSp>
              <p:nvGrpSpPr>
                <p:cNvPr id="233" name="Group 190">
                  <a:extLst>
                    <a:ext uri="{FF2B5EF4-FFF2-40B4-BE49-F238E27FC236}">
                      <a16:creationId xmlns:a16="http://schemas.microsoft.com/office/drawing/2014/main" id="{15E9B2CA-178B-48A1-853B-E578EC750677}"/>
                    </a:ext>
                  </a:extLst>
                </p:cNvPr>
                <p:cNvGrpSpPr/>
                <p:nvPr/>
              </p:nvGrpSpPr>
              <p:grpSpPr>
                <a:xfrm>
                  <a:off x="7846784" y="4529415"/>
                  <a:ext cx="1032217" cy="1167701"/>
                  <a:chOff x="7846784" y="4529415"/>
                  <a:chExt cx="1032217" cy="1167701"/>
                </a:xfrm>
                <a:grpFill/>
              </p:grpSpPr>
              <p:sp>
                <p:nvSpPr>
                  <p:cNvPr id="236" name="Freeform 21">
                    <a:extLst>
                      <a:ext uri="{FF2B5EF4-FFF2-40B4-BE49-F238E27FC236}">
                        <a16:creationId xmlns:a16="http://schemas.microsoft.com/office/drawing/2014/main" id="{B5059DAC-A9F2-4161-A0A2-0E8715544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46784" y="4529415"/>
                    <a:ext cx="1032217" cy="1167701"/>
                  </a:xfrm>
                  <a:custGeom>
                    <a:avLst/>
                    <a:gdLst>
                      <a:gd name="T0" fmla="*/ 481 w 515"/>
                      <a:gd name="T1" fmla="*/ 116 h 583"/>
                      <a:gd name="T2" fmla="*/ 225 w 515"/>
                      <a:gd name="T3" fmla="*/ 9 h 583"/>
                      <a:gd name="T4" fmla="*/ 166 w 515"/>
                      <a:gd name="T5" fmla="*/ 34 h 583"/>
                      <a:gd name="T6" fmla="*/ 10 w 515"/>
                      <a:gd name="T7" fmla="*/ 408 h 583"/>
                      <a:gd name="T8" fmla="*/ 34 w 515"/>
                      <a:gd name="T9" fmla="*/ 467 h 583"/>
                      <a:gd name="T10" fmla="*/ 128 w 515"/>
                      <a:gd name="T11" fmla="*/ 506 h 583"/>
                      <a:gd name="T12" fmla="*/ 131 w 515"/>
                      <a:gd name="T13" fmla="*/ 503 h 583"/>
                      <a:gd name="T14" fmla="*/ 108 w 515"/>
                      <a:gd name="T15" fmla="*/ 493 h 583"/>
                      <a:gd name="T16" fmla="*/ 82 w 515"/>
                      <a:gd name="T17" fmla="*/ 448 h 583"/>
                      <a:gd name="T18" fmla="*/ 36 w 515"/>
                      <a:gd name="T19" fmla="*/ 429 h 583"/>
                      <a:gd name="T20" fmla="*/ 199 w 515"/>
                      <a:gd name="T21" fmla="*/ 37 h 583"/>
                      <a:gd name="T22" fmla="*/ 480 w 515"/>
                      <a:gd name="T23" fmla="*/ 154 h 583"/>
                      <a:gd name="T24" fmla="*/ 316 w 515"/>
                      <a:gd name="T25" fmla="*/ 546 h 583"/>
                      <a:gd name="T26" fmla="*/ 274 w 515"/>
                      <a:gd name="T27" fmla="*/ 528 h 583"/>
                      <a:gd name="T28" fmla="*/ 221 w 515"/>
                      <a:gd name="T29" fmla="*/ 540 h 583"/>
                      <a:gd name="T30" fmla="*/ 198 w 515"/>
                      <a:gd name="T31" fmla="*/ 531 h 583"/>
                      <a:gd name="T32" fmla="*/ 198 w 515"/>
                      <a:gd name="T33" fmla="*/ 535 h 583"/>
                      <a:gd name="T34" fmla="*/ 290 w 515"/>
                      <a:gd name="T35" fmla="*/ 574 h 583"/>
                      <a:gd name="T36" fmla="*/ 350 w 515"/>
                      <a:gd name="T37" fmla="*/ 549 h 583"/>
                      <a:gd name="T38" fmla="*/ 506 w 515"/>
                      <a:gd name="T39" fmla="*/ 175 h 583"/>
                      <a:gd name="T40" fmla="*/ 481 w 515"/>
                      <a:gd name="T41" fmla="*/ 116 h 5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515" h="583">
                        <a:moveTo>
                          <a:pt x="481" y="116"/>
                        </a:moveTo>
                        <a:cubicBezTo>
                          <a:pt x="225" y="9"/>
                          <a:pt x="225" y="9"/>
                          <a:pt x="225" y="9"/>
                        </a:cubicBezTo>
                        <a:cubicBezTo>
                          <a:pt x="202" y="0"/>
                          <a:pt x="175" y="10"/>
                          <a:pt x="166" y="34"/>
                        </a:cubicBezTo>
                        <a:cubicBezTo>
                          <a:pt x="10" y="408"/>
                          <a:pt x="10" y="408"/>
                          <a:pt x="10" y="408"/>
                        </a:cubicBezTo>
                        <a:cubicBezTo>
                          <a:pt x="0" y="431"/>
                          <a:pt x="11" y="457"/>
                          <a:pt x="34" y="467"/>
                        </a:cubicBezTo>
                        <a:cubicBezTo>
                          <a:pt x="128" y="506"/>
                          <a:pt x="128" y="506"/>
                          <a:pt x="128" y="506"/>
                        </a:cubicBezTo>
                        <a:cubicBezTo>
                          <a:pt x="129" y="505"/>
                          <a:pt x="130" y="504"/>
                          <a:pt x="131" y="503"/>
                        </a:cubicBezTo>
                        <a:cubicBezTo>
                          <a:pt x="108" y="493"/>
                          <a:pt x="108" y="493"/>
                          <a:pt x="108" y="493"/>
                        </a:cubicBezTo>
                        <a:cubicBezTo>
                          <a:pt x="89" y="485"/>
                          <a:pt x="79" y="467"/>
                          <a:pt x="82" y="448"/>
                        </a:cubicBezTo>
                        <a:cubicBezTo>
                          <a:pt x="36" y="429"/>
                          <a:pt x="36" y="429"/>
                          <a:pt x="36" y="429"/>
                        </a:cubicBezTo>
                        <a:cubicBezTo>
                          <a:pt x="199" y="37"/>
                          <a:pt x="199" y="37"/>
                          <a:pt x="199" y="37"/>
                        </a:cubicBezTo>
                        <a:cubicBezTo>
                          <a:pt x="480" y="154"/>
                          <a:pt x="480" y="154"/>
                          <a:pt x="480" y="154"/>
                        </a:cubicBezTo>
                        <a:cubicBezTo>
                          <a:pt x="316" y="546"/>
                          <a:pt x="316" y="546"/>
                          <a:pt x="316" y="546"/>
                        </a:cubicBezTo>
                        <a:cubicBezTo>
                          <a:pt x="274" y="528"/>
                          <a:pt x="274" y="528"/>
                          <a:pt x="274" y="528"/>
                        </a:cubicBezTo>
                        <a:cubicBezTo>
                          <a:pt x="262" y="543"/>
                          <a:pt x="240" y="548"/>
                          <a:pt x="221" y="540"/>
                        </a:cubicBezTo>
                        <a:cubicBezTo>
                          <a:pt x="198" y="531"/>
                          <a:pt x="198" y="531"/>
                          <a:pt x="198" y="531"/>
                        </a:cubicBezTo>
                        <a:cubicBezTo>
                          <a:pt x="198" y="533"/>
                          <a:pt x="198" y="534"/>
                          <a:pt x="198" y="535"/>
                        </a:cubicBezTo>
                        <a:cubicBezTo>
                          <a:pt x="290" y="574"/>
                          <a:pt x="290" y="574"/>
                          <a:pt x="290" y="574"/>
                        </a:cubicBezTo>
                        <a:cubicBezTo>
                          <a:pt x="313" y="583"/>
                          <a:pt x="340" y="572"/>
                          <a:pt x="350" y="549"/>
                        </a:cubicBezTo>
                        <a:cubicBezTo>
                          <a:pt x="506" y="175"/>
                          <a:pt x="506" y="175"/>
                          <a:pt x="506" y="175"/>
                        </a:cubicBezTo>
                        <a:cubicBezTo>
                          <a:pt x="515" y="152"/>
                          <a:pt x="504" y="125"/>
                          <a:pt x="481" y="116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237" name="Freeform 23">
                    <a:extLst>
                      <a:ext uri="{FF2B5EF4-FFF2-40B4-BE49-F238E27FC236}">
                        <a16:creationId xmlns:a16="http://schemas.microsoft.com/office/drawing/2014/main" id="{E2AD3E72-97CF-4E58-8720-D8A2C02390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05131" y="5388044"/>
                    <a:ext cx="410685" cy="304839"/>
                  </a:xfrm>
                  <a:custGeom>
                    <a:avLst/>
                    <a:gdLst>
                      <a:gd name="T0" fmla="*/ 142 w 205"/>
                      <a:gd name="T1" fmla="*/ 111 h 152"/>
                      <a:gd name="T2" fmla="*/ 195 w 205"/>
                      <a:gd name="T3" fmla="*/ 99 h 152"/>
                      <a:gd name="T4" fmla="*/ 202 w 205"/>
                      <a:gd name="T5" fmla="*/ 89 h 152"/>
                      <a:gd name="T6" fmla="*/ 205 w 205"/>
                      <a:gd name="T7" fmla="*/ 81 h 152"/>
                      <a:gd name="T8" fmla="*/ 9 w 205"/>
                      <a:gd name="T9" fmla="*/ 0 h 152"/>
                      <a:gd name="T10" fmla="*/ 6 w 205"/>
                      <a:gd name="T11" fmla="*/ 7 h 152"/>
                      <a:gd name="T12" fmla="*/ 3 w 205"/>
                      <a:gd name="T13" fmla="*/ 19 h 152"/>
                      <a:gd name="T14" fmla="*/ 29 w 205"/>
                      <a:gd name="T15" fmla="*/ 64 h 152"/>
                      <a:gd name="T16" fmla="*/ 52 w 205"/>
                      <a:gd name="T17" fmla="*/ 74 h 152"/>
                      <a:gd name="T18" fmla="*/ 49 w 205"/>
                      <a:gd name="T19" fmla="*/ 77 h 152"/>
                      <a:gd name="T20" fmla="*/ 41 w 205"/>
                      <a:gd name="T21" fmla="*/ 90 h 152"/>
                      <a:gd name="T22" fmla="*/ 63 w 205"/>
                      <a:gd name="T23" fmla="*/ 143 h 152"/>
                      <a:gd name="T24" fmla="*/ 116 w 205"/>
                      <a:gd name="T25" fmla="*/ 121 h 152"/>
                      <a:gd name="T26" fmla="*/ 119 w 205"/>
                      <a:gd name="T27" fmla="*/ 106 h 152"/>
                      <a:gd name="T28" fmla="*/ 119 w 205"/>
                      <a:gd name="T29" fmla="*/ 102 h 152"/>
                      <a:gd name="T30" fmla="*/ 142 w 205"/>
                      <a:gd name="T31" fmla="*/ 11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5" h="152">
                        <a:moveTo>
                          <a:pt x="142" y="111"/>
                        </a:moveTo>
                        <a:cubicBezTo>
                          <a:pt x="161" y="119"/>
                          <a:pt x="183" y="114"/>
                          <a:pt x="195" y="99"/>
                        </a:cubicBezTo>
                        <a:cubicBezTo>
                          <a:pt x="198" y="96"/>
                          <a:pt x="200" y="92"/>
                          <a:pt x="202" y="89"/>
                        </a:cubicBezTo>
                        <a:cubicBezTo>
                          <a:pt x="205" y="81"/>
                          <a:pt x="205" y="81"/>
                          <a:pt x="205" y="8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4" y="11"/>
                          <a:pt x="3" y="15"/>
                          <a:pt x="3" y="19"/>
                        </a:cubicBezTo>
                        <a:cubicBezTo>
                          <a:pt x="0" y="38"/>
                          <a:pt x="10" y="56"/>
                          <a:pt x="29" y="64"/>
                        </a:cubicBezTo>
                        <a:cubicBezTo>
                          <a:pt x="52" y="74"/>
                          <a:pt x="52" y="74"/>
                          <a:pt x="52" y="74"/>
                        </a:cubicBezTo>
                        <a:cubicBezTo>
                          <a:pt x="51" y="75"/>
                          <a:pt x="50" y="76"/>
                          <a:pt x="49" y="77"/>
                        </a:cubicBezTo>
                        <a:cubicBezTo>
                          <a:pt x="45" y="82"/>
                          <a:pt x="43" y="85"/>
                          <a:pt x="41" y="90"/>
                        </a:cubicBezTo>
                        <a:cubicBezTo>
                          <a:pt x="32" y="110"/>
                          <a:pt x="42" y="134"/>
                          <a:pt x="63" y="143"/>
                        </a:cubicBezTo>
                        <a:cubicBezTo>
                          <a:pt x="83" y="152"/>
                          <a:pt x="107" y="142"/>
                          <a:pt x="116" y="121"/>
                        </a:cubicBezTo>
                        <a:cubicBezTo>
                          <a:pt x="118" y="116"/>
                          <a:pt x="119" y="112"/>
                          <a:pt x="119" y="106"/>
                        </a:cubicBezTo>
                        <a:cubicBezTo>
                          <a:pt x="119" y="105"/>
                          <a:pt x="119" y="104"/>
                          <a:pt x="119" y="102"/>
                        </a:cubicBezTo>
                        <a:lnTo>
                          <a:pt x="142" y="111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238" name="Freeform 24">
                    <a:extLst>
                      <a:ext uri="{FF2B5EF4-FFF2-40B4-BE49-F238E27FC236}">
                        <a16:creationId xmlns:a16="http://schemas.microsoft.com/office/drawing/2014/main" id="{AF8856EA-F731-4321-8B14-581672EBA0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79647" y="5258488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239" name="Freeform 25">
                    <a:extLst>
                      <a:ext uri="{FF2B5EF4-FFF2-40B4-BE49-F238E27FC236}">
                        <a16:creationId xmlns:a16="http://schemas.microsoft.com/office/drawing/2014/main" id="{300951C7-0A6F-422A-AAAB-99C2A6013E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7591" y="5192439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240" name="Freeform 26">
                    <a:extLst>
                      <a:ext uri="{FF2B5EF4-FFF2-40B4-BE49-F238E27FC236}">
                        <a16:creationId xmlns:a16="http://schemas.microsoft.com/office/drawing/2014/main" id="{6ADE55F8-6D21-4082-8906-12A58E91F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5534" y="5123851"/>
                    <a:ext cx="390363" cy="176129"/>
                  </a:xfrm>
                  <a:custGeom>
                    <a:avLst/>
                    <a:gdLst>
                      <a:gd name="T0" fmla="*/ 461 w 461"/>
                      <a:gd name="T1" fmla="*/ 189 h 208"/>
                      <a:gd name="T2" fmla="*/ 7 w 461"/>
                      <a:gd name="T3" fmla="*/ 0 h 208"/>
                      <a:gd name="T4" fmla="*/ 0 w 461"/>
                      <a:gd name="T5" fmla="*/ 19 h 208"/>
                      <a:gd name="T6" fmla="*/ 454 w 461"/>
                      <a:gd name="T7" fmla="*/ 208 h 208"/>
                      <a:gd name="T8" fmla="*/ 461 w 461"/>
                      <a:gd name="T9" fmla="*/ 1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8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9"/>
                        </a:lnTo>
                        <a:lnTo>
                          <a:pt x="454" y="208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241" name="Freeform 27">
                    <a:extLst>
                      <a:ext uri="{FF2B5EF4-FFF2-40B4-BE49-F238E27FC236}">
                        <a16:creationId xmlns:a16="http://schemas.microsoft.com/office/drawing/2014/main" id="{49BEC3B9-51E2-4D2F-8FF3-20AA43C77B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3478" y="5057802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242" name="Freeform 28">
                    <a:extLst>
                      <a:ext uri="{FF2B5EF4-FFF2-40B4-BE49-F238E27FC236}">
                        <a16:creationId xmlns:a16="http://schemas.microsoft.com/office/drawing/2014/main" id="{E020DE25-4EFE-4922-A9CA-A7E7C3D1EE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1421" y="4991754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243" name="Freeform 29">
                    <a:extLst>
                      <a:ext uri="{FF2B5EF4-FFF2-40B4-BE49-F238E27FC236}">
                        <a16:creationId xmlns:a16="http://schemas.microsoft.com/office/drawing/2014/main" id="{A0DD9D25-4A9B-4270-9B2B-0176143292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7671" y="4925706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6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  <p:sp>
              <p:nvSpPr>
                <p:cNvPr id="234" name="Freeform 30">
                  <a:extLst>
                    <a:ext uri="{FF2B5EF4-FFF2-40B4-BE49-F238E27FC236}">
                      <a16:creationId xmlns:a16="http://schemas.microsoft.com/office/drawing/2014/main" id="{09937114-DC51-4FF8-ADB7-B4646878F9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9849" y="4851189"/>
                  <a:ext cx="390363" cy="174435"/>
                </a:xfrm>
                <a:custGeom>
                  <a:avLst/>
                  <a:gdLst>
                    <a:gd name="T0" fmla="*/ 461 w 461"/>
                    <a:gd name="T1" fmla="*/ 190 h 206"/>
                    <a:gd name="T2" fmla="*/ 7 w 461"/>
                    <a:gd name="T3" fmla="*/ 0 h 206"/>
                    <a:gd name="T4" fmla="*/ 0 w 461"/>
                    <a:gd name="T5" fmla="*/ 17 h 206"/>
                    <a:gd name="T6" fmla="*/ 454 w 461"/>
                    <a:gd name="T7" fmla="*/ 206 h 206"/>
                    <a:gd name="T8" fmla="*/ 461 w 461"/>
                    <a:gd name="T9" fmla="*/ 19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6">
                      <a:moveTo>
                        <a:pt x="461" y="190"/>
                      </a:moveTo>
                      <a:lnTo>
                        <a:pt x="7" y="0"/>
                      </a:lnTo>
                      <a:lnTo>
                        <a:pt x="0" y="17"/>
                      </a:lnTo>
                      <a:lnTo>
                        <a:pt x="454" y="206"/>
                      </a:lnTo>
                      <a:lnTo>
                        <a:pt x="461" y="19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35" name="Freeform 31">
                  <a:extLst>
                    <a:ext uri="{FF2B5EF4-FFF2-40B4-BE49-F238E27FC236}">
                      <a16:creationId xmlns:a16="http://schemas.microsoft.com/office/drawing/2014/main" id="{254717C0-E290-4809-9FF0-87280EE87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7792" y="4783448"/>
                  <a:ext cx="390363" cy="176129"/>
                </a:xfrm>
                <a:custGeom>
                  <a:avLst/>
                  <a:gdLst>
                    <a:gd name="T0" fmla="*/ 461 w 461"/>
                    <a:gd name="T1" fmla="*/ 189 h 208"/>
                    <a:gd name="T2" fmla="*/ 7 w 461"/>
                    <a:gd name="T3" fmla="*/ 0 h 208"/>
                    <a:gd name="T4" fmla="*/ 0 w 461"/>
                    <a:gd name="T5" fmla="*/ 19 h 208"/>
                    <a:gd name="T6" fmla="*/ 454 w 461"/>
                    <a:gd name="T7" fmla="*/ 208 h 208"/>
                    <a:gd name="T8" fmla="*/ 461 w 461"/>
                    <a:gd name="T9" fmla="*/ 189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8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9"/>
                      </a:lnTo>
                      <a:lnTo>
                        <a:pt x="454" y="208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159" name="Freeform 32">
                <a:extLst>
                  <a:ext uri="{FF2B5EF4-FFF2-40B4-BE49-F238E27FC236}">
                    <a16:creationId xmlns:a16="http://schemas.microsoft.com/office/drawing/2014/main" id="{54048E75-5AE8-417E-B94D-09011365C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3961" y="1911190"/>
                <a:ext cx="931451" cy="629153"/>
              </a:xfrm>
              <a:custGeom>
                <a:avLst/>
                <a:gdLst>
                  <a:gd name="T0" fmla="*/ 380 w 465"/>
                  <a:gd name="T1" fmla="*/ 85 h 314"/>
                  <a:gd name="T2" fmla="*/ 332 w 465"/>
                  <a:gd name="T3" fmla="*/ 57 h 314"/>
                  <a:gd name="T4" fmla="*/ 316 w 465"/>
                  <a:gd name="T5" fmla="*/ 0 h 314"/>
                  <a:gd name="T6" fmla="*/ 292 w 465"/>
                  <a:gd name="T7" fmla="*/ 3 h 314"/>
                  <a:gd name="T8" fmla="*/ 295 w 465"/>
                  <a:gd name="T9" fmla="*/ 59 h 314"/>
                  <a:gd name="T10" fmla="*/ 218 w 465"/>
                  <a:gd name="T11" fmla="*/ 68 h 314"/>
                  <a:gd name="T12" fmla="*/ 206 w 465"/>
                  <a:gd name="T13" fmla="*/ 69 h 314"/>
                  <a:gd name="T14" fmla="*/ 131 w 465"/>
                  <a:gd name="T15" fmla="*/ 78 h 314"/>
                  <a:gd name="T16" fmla="*/ 120 w 465"/>
                  <a:gd name="T17" fmla="*/ 23 h 314"/>
                  <a:gd name="T18" fmla="*/ 96 w 465"/>
                  <a:gd name="T19" fmla="*/ 26 h 314"/>
                  <a:gd name="T20" fmla="*/ 94 w 465"/>
                  <a:gd name="T21" fmla="*/ 85 h 314"/>
                  <a:gd name="T22" fmla="*/ 54 w 465"/>
                  <a:gd name="T23" fmla="*/ 123 h 314"/>
                  <a:gd name="T24" fmla="*/ 12 w 465"/>
                  <a:gd name="T25" fmla="*/ 314 h 314"/>
                  <a:gd name="T26" fmla="*/ 232 w 465"/>
                  <a:gd name="T27" fmla="*/ 288 h 314"/>
                  <a:gd name="T28" fmla="*/ 244 w 465"/>
                  <a:gd name="T29" fmla="*/ 286 h 314"/>
                  <a:gd name="T30" fmla="*/ 465 w 465"/>
                  <a:gd name="T31" fmla="*/ 260 h 314"/>
                  <a:gd name="T32" fmla="*/ 380 w 465"/>
                  <a:gd name="T33" fmla="*/ 85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4">
                    <a:moveTo>
                      <a:pt x="380" y="85"/>
                    </a:moveTo>
                    <a:cubicBezTo>
                      <a:pt x="329" y="67"/>
                      <a:pt x="352" y="90"/>
                      <a:pt x="332" y="57"/>
                    </a:cubicBezTo>
                    <a:cubicBezTo>
                      <a:pt x="322" y="41"/>
                      <a:pt x="316" y="0"/>
                      <a:pt x="316" y="0"/>
                    </a:cubicBezTo>
                    <a:cubicBezTo>
                      <a:pt x="292" y="3"/>
                      <a:pt x="292" y="3"/>
                      <a:pt x="292" y="3"/>
                    </a:cubicBezTo>
                    <a:cubicBezTo>
                      <a:pt x="295" y="59"/>
                      <a:pt x="295" y="59"/>
                      <a:pt x="295" y="59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06" y="69"/>
                      <a:pt x="206" y="69"/>
                      <a:pt x="206" y="69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6"/>
                      <a:pt x="100" y="67"/>
                      <a:pt x="94" y="85"/>
                    </a:cubicBezTo>
                    <a:cubicBezTo>
                      <a:pt x="82" y="121"/>
                      <a:pt x="99" y="94"/>
                      <a:pt x="54" y="123"/>
                    </a:cubicBezTo>
                    <a:cubicBezTo>
                      <a:pt x="9" y="153"/>
                      <a:pt x="0" y="213"/>
                      <a:pt x="12" y="314"/>
                    </a:cubicBezTo>
                    <a:cubicBezTo>
                      <a:pt x="232" y="288"/>
                      <a:pt x="232" y="288"/>
                      <a:pt x="232" y="288"/>
                    </a:cubicBezTo>
                    <a:cubicBezTo>
                      <a:pt x="244" y="286"/>
                      <a:pt x="244" y="286"/>
                      <a:pt x="244" y="286"/>
                    </a:cubicBezTo>
                    <a:cubicBezTo>
                      <a:pt x="465" y="260"/>
                      <a:pt x="465" y="260"/>
                      <a:pt x="465" y="260"/>
                    </a:cubicBezTo>
                    <a:cubicBezTo>
                      <a:pt x="453" y="160"/>
                      <a:pt x="430" y="103"/>
                      <a:pt x="380" y="8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0" name="Freeform 33">
                <a:extLst>
                  <a:ext uri="{FF2B5EF4-FFF2-40B4-BE49-F238E27FC236}">
                    <a16:creationId xmlns:a16="http://schemas.microsoft.com/office/drawing/2014/main" id="{E5F897F4-1CE6-4EA4-A506-32D5BF83B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9365" y="2423489"/>
                <a:ext cx="913669" cy="154960"/>
              </a:xfrm>
              <a:custGeom>
                <a:avLst/>
                <a:gdLst>
                  <a:gd name="T0" fmla="*/ 1079 w 1079"/>
                  <a:gd name="T1" fmla="*/ 57 h 183"/>
                  <a:gd name="T2" fmla="*/ 7 w 1079"/>
                  <a:gd name="T3" fmla="*/ 183 h 183"/>
                  <a:gd name="T4" fmla="*/ 0 w 1079"/>
                  <a:gd name="T5" fmla="*/ 126 h 183"/>
                  <a:gd name="T6" fmla="*/ 1072 w 1079"/>
                  <a:gd name="T7" fmla="*/ 0 h 183"/>
                  <a:gd name="T8" fmla="*/ 1079 w 1079"/>
                  <a:gd name="T9" fmla="*/ 5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9" h="183">
                    <a:moveTo>
                      <a:pt x="1079" y="57"/>
                    </a:moveTo>
                    <a:lnTo>
                      <a:pt x="7" y="183"/>
                    </a:lnTo>
                    <a:lnTo>
                      <a:pt x="0" y="126"/>
                    </a:lnTo>
                    <a:lnTo>
                      <a:pt x="1072" y="0"/>
                    </a:lnTo>
                    <a:lnTo>
                      <a:pt x="1079" y="5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1" name="Freeform 34">
                <a:extLst>
                  <a:ext uri="{FF2B5EF4-FFF2-40B4-BE49-F238E27FC236}">
                    <a16:creationId xmlns:a16="http://schemas.microsoft.com/office/drawing/2014/main" id="{D9713F7E-6936-486D-84B7-921FFAA41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3921" y="2072924"/>
                <a:ext cx="382742" cy="385282"/>
              </a:xfrm>
              <a:custGeom>
                <a:avLst/>
                <a:gdLst>
                  <a:gd name="T0" fmla="*/ 5 w 191"/>
                  <a:gd name="T1" fmla="*/ 107 h 192"/>
                  <a:gd name="T2" fmla="*/ 85 w 191"/>
                  <a:gd name="T3" fmla="*/ 6 h 192"/>
                  <a:gd name="T4" fmla="*/ 185 w 191"/>
                  <a:gd name="T5" fmla="*/ 85 h 192"/>
                  <a:gd name="T6" fmla="*/ 106 w 191"/>
                  <a:gd name="T7" fmla="*/ 186 h 192"/>
                  <a:gd name="T8" fmla="*/ 5 w 191"/>
                  <a:gd name="T9" fmla="*/ 10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92">
                    <a:moveTo>
                      <a:pt x="5" y="107"/>
                    </a:moveTo>
                    <a:cubicBezTo>
                      <a:pt x="0" y="57"/>
                      <a:pt x="35" y="12"/>
                      <a:pt x="85" y="6"/>
                    </a:cubicBezTo>
                    <a:cubicBezTo>
                      <a:pt x="135" y="0"/>
                      <a:pt x="180" y="36"/>
                      <a:pt x="185" y="85"/>
                    </a:cubicBezTo>
                    <a:cubicBezTo>
                      <a:pt x="191" y="135"/>
                      <a:pt x="156" y="180"/>
                      <a:pt x="106" y="186"/>
                    </a:cubicBezTo>
                    <a:cubicBezTo>
                      <a:pt x="56" y="192"/>
                      <a:pt x="11" y="156"/>
                      <a:pt x="5" y="10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2" name="Freeform 35">
                <a:extLst>
                  <a:ext uri="{FF2B5EF4-FFF2-40B4-BE49-F238E27FC236}">
                    <a16:creationId xmlns:a16="http://schemas.microsoft.com/office/drawing/2014/main" id="{33F58658-60F4-4E8A-A3F8-C7C6691F5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631" y="2100868"/>
                <a:ext cx="332782" cy="326855"/>
              </a:xfrm>
              <a:custGeom>
                <a:avLst/>
                <a:gdLst>
                  <a:gd name="T0" fmla="*/ 60 w 166"/>
                  <a:gd name="T1" fmla="*/ 151 h 163"/>
                  <a:gd name="T2" fmla="*/ 79 w 166"/>
                  <a:gd name="T3" fmla="*/ 155 h 163"/>
                  <a:gd name="T4" fmla="*/ 67 w 166"/>
                  <a:gd name="T5" fmla="*/ 163 h 163"/>
                  <a:gd name="T6" fmla="*/ 110 w 166"/>
                  <a:gd name="T7" fmla="*/ 139 h 163"/>
                  <a:gd name="T8" fmla="*/ 118 w 166"/>
                  <a:gd name="T9" fmla="*/ 157 h 163"/>
                  <a:gd name="T10" fmla="*/ 105 w 166"/>
                  <a:gd name="T11" fmla="*/ 152 h 163"/>
                  <a:gd name="T12" fmla="*/ 23 w 166"/>
                  <a:gd name="T13" fmla="*/ 124 h 163"/>
                  <a:gd name="T14" fmla="*/ 37 w 166"/>
                  <a:gd name="T15" fmla="*/ 139 h 163"/>
                  <a:gd name="T16" fmla="*/ 23 w 166"/>
                  <a:gd name="T17" fmla="*/ 138 h 163"/>
                  <a:gd name="T18" fmla="*/ 138 w 166"/>
                  <a:gd name="T19" fmla="*/ 112 h 163"/>
                  <a:gd name="T20" fmla="*/ 155 w 166"/>
                  <a:gd name="T21" fmla="*/ 122 h 163"/>
                  <a:gd name="T22" fmla="*/ 142 w 166"/>
                  <a:gd name="T23" fmla="*/ 126 h 163"/>
                  <a:gd name="T24" fmla="*/ 0 w 166"/>
                  <a:gd name="T25" fmla="*/ 92 h 163"/>
                  <a:gd name="T26" fmla="*/ 10 w 166"/>
                  <a:gd name="T27" fmla="*/ 81 h 163"/>
                  <a:gd name="T28" fmla="*/ 21 w 166"/>
                  <a:gd name="T29" fmla="*/ 90 h 163"/>
                  <a:gd name="T30" fmla="*/ 11 w 166"/>
                  <a:gd name="T31" fmla="*/ 101 h 163"/>
                  <a:gd name="T32" fmla="*/ 146 w 166"/>
                  <a:gd name="T33" fmla="*/ 75 h 163"/>
                  <a:gd name="T34" fmla="*/ 165 w 166"/>
                  <a:gd name="T35" fmla="*/ 72 h 163"/>
                  <a:gd name="T36" fmla="*/ 155 w 166"/>
                  <a:gd name="T37" fmla="*/ 83 h 163"/>
                  <a:gd name="T38" fmla="*/ 15 w 166"/>
                  <a:gd name="T39" fmla="*/ 55 h 163"/>
                  <a:gd name="T40" fmla="*/ 25 w 166"/>
                  <a:gd name="T41" fmla="*/ 38 h 163"/>
                  <a:gd name="T42" fmla="*/ 20 w 166"/>
                  <a:gd name="T43" fmla="*/ 57 h 163"/>
                  <a:gd name="T44" fmla="*/ 129 w 166"/>
                  <a:gd name="T45" fmla="*/ 40 h 163"/>
                  <a:gd name="T46" fmla="*/ 144 w 166"/>
                  <a:gd name="T47" fmla="*/ 26 h 163"/>
                  <a:gd name="T48" fmla="*/ 137 w 166"/>
                  <a:gd name="T49" fmla="*/ 43 h 163"/>
                  <a:gd name="T50" fmla="*/ 44 w 166"/>
                  <a:gd name="T51" fmla="*/ 20 h 163"/>
                  <a:gd name="T52" fmla="*/ 62 w 166"/>
                  <a:gd name="T53" fmla="*/ 12 h 163"/>
                  <a:gd name="T54" fmla="*/ 57 w 166"/>
                  <a:gd name="T55" fmla="*/ 25 h 163"/>
                  <a:gd name="T56" fmla="*/ 44 w 166"/>
                  <a:gd name="T57" fmla="*/ 20 h 163"/>
                  <a:gd name="T58" fmla="*/ 96 w 166"/>
                  <a:gd name="T59" fmla="*/ 21 h 163"/>
                  <a:gd name="T60" fmla="*/ 100 w 166"/>
                  <a:gd name="T61" fmla="*/ 1 h 163"/>
                  <a:gd name="T62" fmla="*/ 98 w 166"/>
                  <a:gd name="T6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63">
                    <a:moveTo>
                      <a:pt x="67" y="163"/>
                    </a:moveTo>
                    <a:cubicBezTo>
                      <a:pt x="62" y="162"/>
                      <a:pt x="59" y="157"/>
                      <a:pt x="60" y="151"/>
                    </a:cubicBezTo>
                    <a:cubicBezTo>
                      <a:pt x="61" y="146"/>
                      <a:pt x="66" y="142"/>
                      <a:pt x="71" y="143"/>
                    </a:cubicBezTo>
                    <a:cubicBezTo>
                      <a:pt x="77" y="144"/>
                      <a:pt x="80" y="150"/>
                      <a:pt x="79" y="155"/>
                    </a:cubicBezTo>
                    <a:cubicBezTo>
                      <a:pt x="78" y="160"/>
                      <a:pt x="74" y="163"/>
                      <a:pt x="69" y="163"/>
                    </a:cubicBezTo>
                    <a:cubicBezTo>
                      <a:pt x="69" y="163"/>
                      <a:pt x="68" y="163"/>
                      <a:pt x="67" y="163"/>
                    </a:cubicBezTo>
                    <a:close/>
                    <a:moveTo>
                      <a:pt x="105" y="152"/>
                    </a:moveTo>
                    <a:cubicBezTo>
                      <a:pt x="103" y="147"/>
                      <a:pt x="105" y="141"/>
                      <a:pt x="110" y="139"/>
                    </a:cubicBezTo>
                    <a:cubicBezTo>
                      <a:pt x="115" y="136"/>
                      <a:pt x="121" y="139"/>
                      <a:pt x="123" y="144"/>
                    </a:cubicBezTo>
                    <a:cubicBezTo>
                      <a:pt x="125" y="149"/>
                      <a:pt x="123" y="155"/>
                      <a:pt x="118" y="157"/>
                    </a:cubicBezTo>
                    <a:cubicBezTo>
                      <a:pt x="117" y="158"/>
                      <a:pt x="115" y="158"/>
                      <a:pt x="114" y="158"/>
                    </a:cubicBezTo>
                    <a:cubicBezTo>
                      <a:pt x="110" y="158"/>
                      <a:pt x="107" y="156"/>
                      <a:pt x="105" y="152"/>
                    </a:cubicBezTo>
                    <a:close/>
                    <a:moveTo>
                      <a:pt x="23" y="138"/>
                    </a:moveTo>
                    <a:cubicBezTo>
                      <a:pt x="19" y="134"/>
                      <a:pt x="19" y="128"/>
                      <a:pt x="23" y="124"/>
                    </a:cubicBezTo>
                    <a:cubicBezTo>
                      <a:pt x="28" y="120"/>
                      <a:pt x="34" y="121"/>
                      <a:pt x="38" y="125"/>
                    </a:cubicBezTo>
                    <a:cubicBezTo>
                      <a:pt x="41" y="129"/>
                      <a:pt x="41" y="135"/>
                      <a:pt x="37" y="139"/>
                    </a:cubicBezTo>
                    <a:cubicBezTo>
                      <a:pt x="35" y="140"/>
                      <a:pt x="33" y="141"/>
                      <a:pt x="30" y="141"/>
                    </a:cubicBezTo>
                    <a:cubicBezTo>
                      <a:pt x="28" y="141"/>
                      <a:pt x="25" y="140"/>
                      <a:pt x="23" y="138"/>
                    </a:cubicBezTo>
                    <a:close/>
                    <a:moveTo>
                      <a:pt x="142" y="126"/>
                    </a:moveTo>
                    <a:cubicBezTo>
                      <a:pt x="137" y="123"/>
                      <a:pt x="135" y="117"/>
                      <a:pt x="138" y="112"/>
                    </a:cubicBezTo>
                    <a:cubicBezTo>
                      <a:pt x="141" y="108"/>
                      <a:pt x="147" y="106"/>
                      <a:pt x="152" y="109"/>
                    </a:cubicBezTo>
                    <a:cubicBezTo>
                      <a:pt x="156" y="111"/>
                      <a:pt x="158" y="117"/>
                      <a:pt x="155" y="122"/>
                    </a:cubicBezTo>
                    <a:cubicBezTo>
                      <a:pt x="154" y="126"/>
                      <a:pt x="150" y="127"/>
                      <a:pt x="147" y="127"/>
                    </a:cubicBezTo>
                    <a:cubicBezTo>
                      <a:pt x="145" y="127"/>
                      <a:pt x="143" y="127"/>
                      <a:pt x="142" y="126"/>
                    </a:cubicBezTo>
                    <a:close/>
                    <a:moveTo>
                      <a:pt x="1" y="9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86"/>
                      <a:pt x="4" y="81"/>
                      <a:pt x="10" y="81"/>
                    </a:cubicBezTo>
                    <a:cubicBezTo>
                      <a:pt x="15" y="80"/>
                      <a:pt x="20" y="84"/>
                      <a:pt x="21" y="89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2" y="95"/>
                      <a:pt x="18" y="100"/>
                      <a:pt x="13" y="101"/>
                    </a:cubicBezTo>
                    <a:cubicBezTo>
                      <a:pt x="12" y="101"/>
                      <a:pt x="11" y="101"/>
                      <a:pt x="11" y="101"/>
                    </a:cubicBezTo>
                    <a:cubicBezTo>
                      <a:pt x="6" y="101"/>
                      <a:pt x="1" y="97"/>
                      <a:pt x="1" y="92"/>
                    </a:cubicBezTo>
                    <a:close/>
                    <a:moveTo>
                      <a:pt x="146" y="75"/>
                    </a:moveTo>
                    <a:cubicBezTo>
                      <a:pt x="145" y="69"/>
                      <a:pt x="149" y="64"/>
                      <a:pt x="154" y="63"/>
                    </a:cubicBezTo>
                    <a:cubicBezTo>
                      <a:pt x="160" y="63"/>
                      <a:pt x="165" y="67"/>
                      <a:pt x="165" y="72"/>
                    </a:cubicBezTo>
                    <a:cubicBezTo>
                      <a:pt x="166" y="78"/>
                      <a:pt x="162" y="83"/>
                      <a:pt x="157" y="83"/>
                    </a:cubicBezTo>
                    <a:cubicBezTo>
                      <a:pt x="156" y="83"/>
                      <a:pt x="156" y="83"/>
                      <a:pt x="155" y="83"/>
                    </a:cubicBezTo>
                    <a:cubicBezTo>
                      <a:pt x="150" y="83"/>
                      <a:pt x="146" y="80"/>
                      <a:pt x="146" y="75"/>
                    </a:cubicBezTo>
                    <a:close/>
                    <a:moveTo>
                      <a:pt x="15" y="55"/>
                    </a:moveTo>
                    <a:cubicBezTo>
                      <a:pt x="10" y="53"/>
                      <a:pt x="9" y="46"/>
                      <a:pt x="11" y="42"/>
                    </a:cubicBezTo>
                    <a:cubicBezTo>
                      <a:pt x="14" y="37"/>
                      <a:pt x="20" y="35"/>
                      <a:pt x="25" y="38"/>
                    </a:cubicBezTo>
                    <a:cubicBezTo>
                      <a:pt x="30" y="41"/>
                      <a:pt x="32" y="47"/>
                      <a:pt x="29" y="51"/>
                    </a:cubicBezTo>
                    <a:cubicBezTo>
                      <a:pt x="27" y="55"/>
                      <a:pt x="24" y="57"/>
                      <a:pt x="20" y="57"/>
                    </a:cubicBezTo>
                    <a:cubicBezTo>
                      <a:pt x="18" y="57"/>
                      <a:pt x="17" y="56"/>
                      <a:pt x="15" y="55"/>
                    </a:cubicBezTo>
                    <a:close/>
                    <a:moveTo>
                      <a:pt x="129" y="40"/>
                    </a:moveTo>
                    <a:cubicBezTo>
                      <a:pt x="126" y="36"/>
                      <a:pt x="126" y="29"/>
                      <a:pt x="130" y="25"/>
                    </a:cubicBezTo>
                    <a:cubicBezTo>
                      <a:pt x="134" y="22"/>
                      <a:pt x="140" y="22"/>
                      <a:pt x="144" y="26"/>
                    </a:cubicBezTo>
                    <a:cubicBezTo>
                      <a:pt x="148" y="30"/>
                      <a:pt x="148" y="36"/>
                      <a:pt x="143" y="40"/>
                    </a:cubicBezTo>
                    <a:cubicBezTo>
                      <a:pt x="142" y="42"/>
                      <a:pt x="139" y="43"/>
                      <a:pt x="137" y="43"/>
                    </a:cubicBezTo>
                    <a:cubicBezTo>
                      <a:pt x="134" y="43"/>
                      <a:pt x="131" y="42"/>
                      <a:pt x="129" y="40"/>
                    </a:cubicBezTo>
                    <a:close/>
                    <a:moveTo>
                      <a:pt x="44" y="20"/>
                    </a:moveTo>
                    <a:cubicBezTo>
                      <a:pt x="42" y="15"/>
                      <a:pt x="44" y="9"/>
                      <a:pt x="49" y="7"/>
                    </a:cubicBezTo>
                    <a:cubicBezTo>
                      <a:pt x="54" y="5"/>
                      <a:pt x="60" y="7"/>
                      <a:pt x="62" y="12"/>
                    </a:cubicBezTo>
                    <a:cubicBezTo>
                      <a:pt x="64" y="17"/>
                      <a:pt x="62" y="21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5"/>
                      <a:pt x="54" y="26"/>
                      <a:pt x="53" y="26"/>
                    </a:cubicBezTo>
                    <a:cubicBezTo>
                      <a:pt x="49" y="26"/>
                      <a:pt x="46" y="24"/>
                      <a:pt x="44" y="20"/>
                    </a:cubicBezTo>
                    <a:close/>
                    <a:moveTo>
                      <a:pt x="96" y="21"/>
                    </a:moveTo>
                    <a:cubicBezTo>
                      <a:pt x="96" y="21"/>
                      <a:pt x="96" y="21"/>
                      <a:pt x="96" y="21"/>
                    </a:cubicBezTo>
                    <a:cubicBezTo>
                      <a:pt x="90" y="20"/>
                      <a:pt x="87" y="14"/>
                      <a:pt x="88" y="9"/>
                    </a:cubicBezTo>
                    <a:cubicBezTo>
                      <a:pt x="89" y="3"/>
                      <a:pt x="94" y="0"/>
                      <a:pt x="100" y="1"/>
                    </a:cubicBezTo>
                    <a:cubicBezTo>
                      <a:pt x="105" y="2"/>
                      <a:pt x="108" y="7"/>
                      <a:pt x="107" y="13"/>
                    </a:cubicBezTo>
                    <a:cubicBezTo>
                      <a:pt x="106" y="18"/>
                      <a:pt x="102" y="21"/>
                      <a:pt x="98" y="21"/>
                    </a:cubicBezTo>
                    <a:cubicBezTo>
                      <a:pt x="97" y="21"/>
                      <a:pt x="96" y="21"/>
                      <a:pt x="96" y="2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3" name="Freeform 36">
                <a:extLst>
                  <a:ext uri="{FF2B5EF4-FFF2-40B4-BE49-F238E27FC236}">
                    <a16:creationId xmlns:a16="http://schemas.microsoft.com/office/drawing/2014/main" id="{558E2ABF-50A5-452B-BC5F-981F116E7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5897" y="2147440"/>
                <a:ext cx="238790" cy="236250"/>
              </a:xfrm>
              <a:custGeom>
                <a:avLst/>
                <a:gdLst>
                  <a:gd name="T0" fmla="*/ 4 w 119"/>
                  <a:gd name="T1" fmla="*/ 66 h 118"/>
                  <a:gd name="T2" fmla="*/ 53 w 119"/>
                  <a:gd name="T3" fmla="*/ 3 h 118"/>
                  <a:gd name="T4" fmla="*/ 115 w 119"/>
                  <a:gd name="T5" fmla="*/ 53 h 118"/>
                  <a:gd name="T6" fmla="*/ 66 w 119"/>
                  <a:gd name="T7" fmla="*/ 115 h 118"/>
                  <a:gd name="T8" fmla="*/ 4 w 119"/>
                  <a:gd name="T9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8">
                    <a:moveTo>
                      <a:pt x="4" y="66"/>
                    </a:moveTo>
                    <a:cubicBezTo>
                      <a:pt x="0" y="35"/>
                      <a:pt x="22" y="7"/>
                      <a:pt x="53" y="3"/>
                    </a:cubicBezTo>
                    <a:cubicBezTo>
                      <a:pt x="84" y="0"/>
                      <a:pt x="111" y="22"/>
                      <a:pt x="115" y="53"/>
                    </a:cubicBezTo>
                    <a:cubicBezTo>
                      <a:pt x="119" y="83"/>
                      <a:pt x="97" y="111"/>
                      <a:pt x="66" y="115"/>
                    </a:cubicBezTo>
                    <a:cubicBezTo>
                      <a:pt x="35" y="118"/>
                      <a:pt x="8" y="96"/>
                      <a:pt x="4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4" name="Freeform 37">
                <a:extLst>
                  <a:ext uri="{FF2B5EF4-FFF2-40B4-BE49-F238E27FC236}">
                    <a16:creationId xmlns:a16="http://schemas.microsoft.com/office/drawing/2014/main" id="{504D387B-7DC2-4185-93FB-ABA894D85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1139" y="1773166"/>
                <a:ext cx="975483" cy="321774"/>
              </a:xfrm>
              <a:custGeom>
                <a:avLst/>
                <a:gdLst>
                  <a:gd name="T0" fmla="*/ 118 w 487"/>
                  <a:gd name="T1" fmla="*/ 149 h 161"/>
                  <a:gd name="T2" fmla="*/ 112 w 487"/>
                  <a:gd name="T3" fmla="*/ 98 h 161"/>
                  <a:gd name="T4" fmla="*/ 377 w 487"/>
                  <a:gd name="T5" fmla="*/ 67 h 161"/>
                  <a:gd name="T6" fmla="*/ 383 w 487"/>
                  <a:gd name="T7" fmla="*/ 118 h 161"/>
                  <a:gd name="T8" fmla="*/ 487 w 487"/>
                  <a:gd name="T9" fmla="*/ 105 h 161"/>
                  <a:gd name="T10" fmla="*/ 486 w 487"/>
                  <a:gd name="T11" fmla="*/ 87 h 161"/>
                  <a:gd name="T12" fmla="*/ 384 w 487"/>
                  <a:gd name="T13" fmla="*/ 6 h 161"/>
                  <a:gd name="T14" fmla="*/ 86 w 487"/>
                  <a:gd name="T15" fmla="*/ 41 h 161"/>
                  <a:gd name="T16" fmla="*/ 6 w 487"/>
                  <a:gd name="T17" fmla="*/ 143 h 161"/>
                  <a:gd name="T18" fmla="*/ 10 w 487"/>
                  <a:gd name="T19" fmla="*/ 161 h 161"/>
                  <a:gd name="T20" fmla="*/ 118 w 487"/>
                  <a:gd name="T21" fmla="*/ 14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7" h="161">
                    <a:moveTo>
                      <a:pt x="118" y="149"/>
                    </a:moveTo>
                    <a:cubicBezTo>
                      <a:pt x="112" y="98"/>
                      <a:pt x="112" y="98"/>
                      <a:pt x="112" y="98"/>
                    </a:cubicBezTo>
                    <a:cubicBezTo>
                      <a:pt x="377" y="67"/>
                      <a:pt x="377" y="67"/>
                      <a:pt x="377" y="67"/>
                    </a:cubicBezTo>
                    <a:cubicBezTo>
                      <a:pt x="383" y="118"/>
                      <a:pt x="383" y="118"/>
                      <a:pt x="383" y="118"/>
                    </a:cubicBezTo>
                    <a:cubicBezTo>
                      <a:pt x="487" y="105"/>
                      <a:pt x="487" y="105"/>
                      <a:pt x="487" y="105"/>
                    </a:cubicBezTo>
                    <a:cubicBezTo>
                      <a:pt x="487" y="99"/>
                      <a:pt x="487" y="93"/>
                      <a:pt x="486" y="87"/>
                    </a:cubicBezTo>
                    <a:cubicBezTo>
                      <a:pt x="480" y="36"/>
                      <a:pt x="435" y="0"/>
                      <a:pt x="384" y="6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36" y="47"/>
                      <a:pt x="0" y="93"/>
                      <a:pt x="6" y="143"/>
                    </a:cubicBezTo>
                    <a:cubicBezTo>
                      <a:pt x="6" y="149"/>
                      <a:pt x="8" y="156"/>
                      <a:pt x="10" y="161"/>
                    </a:cubicBezTo>
                    <a:lnTo>
                      <a:pt x="118" y="14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5" name="Freeform 38">
                <a:extLst>
                  <a:ext uri="{FF2B5EF4-FFF2-40B4-BE49-F238E27FC236}">
                    <a16:creationId xmlns:a16="http://schemas.microsoft.com/office/drawing/2014/main" id="{9B713E1B-DFA3-44DB-BBEC-717994B82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300" y="2012803"/>
                <a:ext cx="226935" cy="82137"/>
              </a:xfrm>
              <a:custGeom>
                <a:avLst/>
                <a:gdLst>
                  <a:gd name="T0" fmla="*/ 0 w 113"/>
                  <a:gd name="T1" fmla="*/ 12 h 41"/>
                  <a:gd name="T2" fmla="*/ 1 w 113"/>
                  <a:gd name="T3" fmla="*/ 23 h 41"/>
                  <a:gd name="T4" fmla="*/ 5 w 113"/>
                  <a:gd name="T5" fmla="*/ 41 h 41"/>
                  <a:gd name="T6" fmla="*/ 113 w 113"/>
                  <a:gd name="T7" fmla="*/ 29 h 41"/>
                  <a:gd name="T8" fmla="*/ 109 w 113"/>
                  <a:gd name="T9" fmla="*/ 0 h 41"/>
                  <a:gd name="T10" fmla="*/ 0 w 113"/>
                  <a:gd name="T11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1">
                    <a:moveTo>
                      <a:pt x="0" y="12"/>
                    </a:moveTo>
                    <a:cubicBezTo>
                      <a:pt x="0" y="16"/>
                      <a:pt x="0" y="20"/>
                      <a:pt x="1" y="23"/>
                    </a:cubicBezTo>
                    <a:cubicBezTo>
                      <a:pt x="1" y="29"/>
                      <a:pt x="3" y="36"/>
                      <a:pt x="5" y="41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09" y="0"/>
                      <a:pt x="109" y="0"/>
                      <a:pt x="109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6" name="Freeform 39">
                <a:extLst>
                  <a:ext uri="{FF2B5EF4-FFF2-40B4-BE49-F238E27FC236}">
                    <a16:creationId xmlns:a16="http://schemas.microsoft.com/office/drawing/2014/main" id="{4E2697B0-255B-49B0-B110-DA0900AF4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0695" y="1924739"/>
                <a:ext cx="215927" cy="84677"/>
              </a:xfrm>
              <a:custGeom>
                <a:avLst/>
                <a:gdLst>
                  <a:gd name="T0" fmla="*/ 0 w 108"/>
                  <a:gd name="T1" fmla="*/ 13 h 42"/>
                  <a:gd name="T2" fmla="*/ 4 w 108"/>
                  <a:gd name="T3" fmla="*/ 42 h 42"/>
                  <a:gd name="T4" fmla="*/ 108 w 108"/>
                  <a:gd name="T5" fmla="*/ 29 h 42"/>
                  <a:gd name="T6" fmla="*/ 107 w 108"/>
                  <a:gd name="T7" fmla="*/ 11 h 42"/>
                  <a:gd name="T8" fmla="*/ 106 w 108"/>
                  <a:gd name="T9" fmla="*/ 0 h 42"/>
                  <a:gd name="T10" fmla="*/ 0 w 108"/>
                  <a:gd name="T1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42">
                    <a:moveTo>
                      <a:pt x="0" y="13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3"/>
                      <a:pt x="108" y="17"/>
                      <a:pt x="107" y="11"/>
                    </a:cubicBezTo>
                    <a:cubicBezTo>
                      <a:pt x="107" y="7"/>
                      <a:pt x="106" y="4"/>
                      <a:pt x="106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7" name="Freeform 40">
                <a:extLst>
                  <a:ext uri="{FF2B5EF4-FFF2-40B4-BE49-F238E27FC236}">
                    <a16:creationId xmlns:a16="http://schemas.microsoft.com/office/drawing/2014/main" id="{D59A60D4-BC23-4FD9-9C4C-EA8664EAB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9767" y="4669133"/>
                <a:ext cx="538548" cy="258266"/>
              </a:xfrm>
              <a:custGeom>
                <a:avLst/>
                <a:gdLst>
                  <a:gd name="T0" fmla="*/ 264 w 269"/>
                  <a:gd name="T1" fmla="*/ 129 h 129"/>
                  <a:gd name="T2" fmla="*/ 267 w 269"/>
                  <a:gd name="T3" fmla="*/ 120 h 129"/>
                  <a:gd name="T4" fmla="*/ 266 w 269"/>
                  <a:gd name="T5" fmla="*/ 95 h 129"/>
                  <a:gd name="T6" fmla="*/ 261 w 269"/>
                  <a:gd name="T7" fmla="*/ 82 h 129"/>
                  <a:gd name="T8" fmla="*/ 251 w 269"/>
                  <a:gd name="T9" fmla="*/ 70 h 129"/>
                  <a:gd name="T10" fmla="*/ 210 w 269"/>
                  <a:gd name="T11" fmla="*/ 56 h 129"/>
                  <a:gd name="T12" fmla="*/ 167 w 269"/>
                  <a:gd name="T13" fmla="*/ 23 h 129"/>
                  <a:gd name="T14" fmla="*/ 155 w 269"/>
                  <a:gd name="T15" fmla="*/ 25 h 129"/>
                  <a:gd name="T16" fmla="*/ 146 w 269"/>
                  <a:gd name="T17" fmla="*/ 13 h 129"/>
                  <a:gd name="T18" fmla="*/ 136 w 269"/>
                  <a:gd name="T19" fmla="*/ 6 h 129"/>
                  <a:gd name="T20" fmla="*/ 113 w 269"/>
                  <a:gd name="T21" fmla="*/ 0 h 129"/>
                  <a:gd name="T22" fmla="*/ 80 w 269"/>
                  <a:gd name="T23" fmla="*/ 15 h 129"/>
                  <a:gd name="T24" fmla="*/ 67 w 269"/>
                  <a:gd name="T25" fmla="*/ 48 h 129"/>
                  <a:gd name="T26" fmla="*/ 68 w 269"/>
                  <a:gd name="T27" fmla="*/ 58 h 129"/>
                  <a:gd name="T28" fmla="*/ 65 w 269"/>
                  <a:gd name="T29" fmla="*/ 57 h 129"/>
                  <a:gd name="T30" fmla="*/ 36 w 269"/>
                  <a:gd name="T31" fmla="*/ 89 h 129"/>
                  <a:gd name="T32" fmla="*/ 17 w 269"/>
                  <a:gd name="T33" fmla="*/ 98 h 129"/>
                  <a:gd name="T34" fmla="*/ 0 w 269"/>
                  <a:gd name="T35" fmla="*/ 125 h 129"/>
                  <a:gd name="T36" fmla="*/ 264 w 269"/>
                  <a:gd name="T3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9" h="129">
                    <a:moveTo>
                      <a:pt x="264" y="129"/>
                    </a:moveTo>
                    <a:cubicBezTo>
                      <a:pt x="265" y="126"/>
                      <a:pt x="266" y="123"/>
                      <a:pt x="267" y="120"/>
                    </a:cubicBezTo>
                    <a:cubicBezTo>
                      <a:pt x="269" y="112"/>
                      <a:pt x="269" y="104"/>
                      <a:pt x="266" y="95"/>
                    </a:cubicBezTo>
                    <a:cubicBezTo>
                      <a:pt x="265" y="90"/>
                      <a:pt x="263" y="86"/>
                      <a:pt x="261" y="82"/>
                    </a:cubicBezTo>
                    <a:cubicBezTo>
                      <a:pt x="258" y="78"/>
                      <a:pt x="255" y="74"/>
                      <a:pt x="251" y="70"/>
                    </a:cubicBezTo>
                    <a:cubicBezTo>
                      <a:pt x="240" y="60"/>
                      <a:pt x="225" y="55"/>
                      <a:pt x="210" y="56"/>
                    </a:cubicBezTo>
                    <a:cubicBezTo>
                      <a:pt x="205" y="37"/>
                      <a:pt x="187" y="23"/>
                      <a:pt x="167" y="23"/>
                    </a:cubicBezTo>
                    <a:cubicBezTo>
                      <a:pt x="163" y="23"/>
                      <a:pt x="159" y="23"/>
                      <a:pt x="155" y="25"/>
                    </a:cubicBezTo>
                    <a:cubicBezTo>
                      <a:pt x="153" y="20"/>
                      <a:pt x="150" y="16"/>
                      <a:pt x="146" y="13"/>
                    </a:cubicBezTo>
                    <a:cubicBezTo>
                      <a:pt x="143" y="11"/>
                      <a:pt x="139" y="8"/>
                      <a:pt x="136" y="6"/>
                    </a:cubicBezTo>
                    <a:cubicBezTo>
                      <a:pt x="129" y="2"/>
                      <a:pt x="121" y="0"/>
                      <a:pt x="113" y="0"/>
                    </a:cubicBezTo>
                    <a:cubicBezTo>
                      <a:pt x="100" y="0"/>
                      <a:pt x="88" y="6"/>
                      <a:pt x="80" y="15"/>
                    </a:cubicBezTo>
                    <a:cubicBezTo>
                      <a:pt x="71" y="24"/>
                      <a:pt x="66" y="36"/>
                      <a:pt x="67" y="48"/>
                    </a:cubicBezTo>
                    <a:cubicBezTo>
                      <a:pt x="67" y="51"/>
                      <a:pt x="67" y="54"/>
                      <a:pt x="68" y="58"/>
                    </a:cubicBezTo>
                    <a:cubicBezTo>
                      <a:pt x="67" y="57"/>
                      <a:pt x="66" y="57"/>
                      <a:pt x="65" y="57"/>
                    </a:cubicBezTo>
                    <a:cubicBezTo>
                      <a:pt x="44" y="57"/>
                      <a:pt x="35" y="73"/>
                      <a:pt x="36" y="89"/>
                    </a:cubicBezTo>
                    <a:cubicBezTo>
                      <a:pt x="29" y="91"/>
                      <a:pt x="23" y="93"/>
                      <a:pt x="17" y="98"/>
                    </a:cubicBezTo>
                    <a:cubicBezTo>
                      <a:pt x="8" y="105"/>
                      <a:pt x="1" y="115"/>
                      <a:pt x="0" y="125"/>
                    </a:cubicBezTo>
                    <a:lnTo>
                      <a:pt x="264" y="12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8" name="Freeform 41">
                <a:extLst>
                  <a:ext uri="{FF2B5EF4-FFF2-40B4-BE49-F238E27FC236}">
                    <a16:creationId xmlns:a16="http://schemas.microsoft.com/office/drawing/2014/main" id="{FBF8ECA5-9818-4965-B260-2ACB0E952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7832" y="5260181"/>
                <a:ext cx="398830" cy="398831"/>
              </a:xfrm>
              <a:custGeom>
                <a:avLst/>
                <a:gdLst>
                  <a:gd name="T0" fmla="*/ 127 w 199"/>
                  <a:gd name="T1" fmla="*/ 183 h 199"/>
                  <a:gd name="T2" fmla="*/ 15 w 199"/>
                  <a:gd name="T3" fmla="*/ 127 h 199"/>
                  <a:gd name="T4" fmla="*/ 71 w 199"/>
                  <a:gd name="T5" fmla="*/ 15 h 199"/>
                  <a:gd name="T6" fmla="*/ 183 w 199"/>
                  <a:gd name="T7" fmla="*/ 71 h 199"/>
                  <a:gd name="T8" fmla="*/ 127 w 199"/>
                  <a:gd name="T9" fmla="*/ 183 h 199"/>
                  <a:gd name="T10" fmla="*/ 76 w 199"/>
                  <a:gd name="T11" fmla="*/ 32 h 199"/>
                  <a:gd name="T12" fmla="*/ 32 w 199"/>
                  <a:gd name="T13" fmla="*/ 122 h 199"/>
                  <a:gd name="T14" fmla="*/ 122 w 199"/>
                  <a:gd name="T15" fmla="*/ 167 h 199"/>
                  <a:gd name="T16" fmla="*/ 166 w 199"/>
                  <a:gd name="T17" fmla="*/ 77 h 199"/>
                  <a:gd name="T18" fmla="*/ 76 w 199"/>
                  <a:gd name="T19" fmla="*/ 3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127" y="183"/>
                    </a:moveTo>
                    <a:cubicBezTo>
                      <a:pt x="81" y="199"/>
                      <a:pt x="31" y="174"/>
                      <a:pt x="15" y="127"/>
                    </a:cubicBezTo>
                    <a:cubicBezTo>
                      <a:pt x="0" y="81"/>
                      <a:pt x="25" y="31"/>
                      <a:pt x="71" y="15"/>
                    </a:cubicBezTo>
                    <a:cubicBezTo>
                      <a:pt x="117" y="0"/>
                      <a:pt x="167" y="25"/>
                      <a:pt x="183" y="71"/>
                    </a:cubicBezTo>
                    <a:cubicBezTo>
                      <a:pt x="199" y="117"/>
                      <a:pt x="174" y="167"/>
                      <a:pt x="127" y="183"/>
                    </a:cubicBezTo>
                    <a:close/>
                    <a:moveTo>
                      <a:pt x="76" y="32"/>
                    </a:moveTo>
                    <a:cubicBezTo>
                      <a:pt x="39" y="44"/>
                      <a:pt x="19" y="85"/>
                      <a:pt x="32" y="122"/>
                    </a:cubicBezTo>
                    <a:cubicBezTo>
                      <a:pt x="44" y="159"/>
                      <a:pt x="85" y="179"/>
                      <a:pt x="122" y="167"/>
                    </a:cubicBezTo>
                    <a:cubicBezTo>
                      <a:pt x="159" y="154"/>
                      <a:pt x="179" y="114"/>
                      <a:pt x="166" y="77"/>
                    </a:cubicBezTo>
                    <a:cubicBezTo>
                      <a:pt x="154" y="39"/>
                      <a:pt x="114" y="19"/>
                      <a:pt x="76" y="3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9" name="Freeform 42">
                <a:extLst>
                  <a:ext uri="{FF2B5EF4-FFF2-40B4-BE49-F238E27FC236}">
                    <a16:creationId xmlns:a16="http://schemas.microsoft.com/office/drawing/2014/main" id="{1E1C88A1-2484-4B08-81AB-055980610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0291" y="5354173"/>
                <a:ext cx="202379" cy="204073"/>
              </a:xfrm>
              <a:custGeom>
                <a:avLst/>
                <a:gdLst>
                  <a:gd name="T0" fmla="*/ 88 w 101"/>
                  <a:gd name="T1" fmla="*/ 28 h 102"/>
                  <a:gd name="T2" fmla="*/ 56 w 101"/>
                  <a:gd name="T3" fmla="*/ 39 h 102"/>
                  <a:gd name="T4" fmla="*/ 45 w 101"/>
                  <a:gd name="T5" fmla="*/ 8 h 102"/>
                  <a:gd name="T6" fmla="*/ 33 w 101"/>
                  <a:gd name="T7" fmla="*/ 2 h 102"/>
                  <a:gd name="T8" fmla="*/ 27 w 101"/>
                  <a:gd name="T9" fmla="*/ 14 h 102"/>
                  <a:gd name="T10" fmla="*/ 37 w 101"/>
                  <a:gd name="T11" fmla="*/ 45 h 102"/>
                  <a:gd name="T12" fmla="*/ 7 w 101"/>
                  <a:gd name="T13" fmla="*/ 55 h 102"/>
                  <a:gd name="T14" fmla="*/ 1 w 101"/>
                  <a:gd name="T15" fmla="*/ 67 h 102"/>
                  <a:gd name="T16" fmla="*/ 13 w 101"/>
                  <a:gd name="T17" fmla="*/ 73 h 102"/>
                  <a:gd name="T18" fmla="*/ 44 w 101"/>
                  <a:gd name="T19" fmla="*/ 63 h 102"/>
                  <a:gd name="T20" fmla="*/ 54 w 101"/>
                  <a:gd name="T21" fmla="*/ 94 h 102"/>
                  <a:gd name="T22" fmla="*/ 66 w 101"/>
                  <a:gd name="T23" fmla="*/ 100 h 102"/>
                  <a:gd name="T24" fmla="*/ 72 w 101"/>
                  <a:gd name="T25" fmla="*/ 88 h 102"/>
                  <a:gd name="T26" fmla="*/ 62 w 101"/>
                  <a:gd name="T27" fmla="*/ 57 h 102"/>
                  <a:gd name="T28" fmla="*/ 94 w 101"/>
                  <a:gd name="T29" fmla="*/ 46 h 102"/>
                  <a:gd name="T30" fmla="*/ 100 w 101"/>
                  <a:gd name="T31" fmla="*/ 34 h 102"/>
                  <a:gd name="T32" fmla="*/ 88 w 101"/>
                  <a:gd name="T33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102">
                    <a:moveTo>
                      <a:pt x="88" y="28"/>
                    </a:moveTo>
                    <a:cubicBezTo>
                      <a:pt x="56" y="39"/>
                      <a:pt x="56" y="39"/>
                      <a:pt x="56" y="39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3" y="3"/>
                      <a:pt x="38" y="0"/>
                      <a:pt x="33" y="2"/>
                    </a:cubicBezTo>
                    <a:cubicBezTo>
                      <a:pt x="28" y="3"/>
                      <a:pt x="25" y="9"/>
                      <a:pt x="27" y="14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2" y="57"/>
                      <a:pt x="0" y="62"/>
                      <a:pt x="1" y="67"/>
                    </a:cubicBezTo>
                    <a:cubicBezTo>
                      <a:pt x="3" y="72"/>
                      <a:pt x="8" y="75"/>
                      <a:pt x="13" y="7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6" y="99"/>
                      <a:pt x="61" y="102"/>
                      <a:pt x="66" y="100"/>
                    </a:cubicBezTo>
                    <a:cubicBezTo>
                      <a:pt x="71" y="98"/>
                      <a:pt x="74" y="93"/>
                      <a:pt x="72" y="88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9" y="45"/>
                      <a:pt x="101" y="39"/>
                      <a:pt x="100" y="34"/>
                    </a:cubicBezTo>
                    <a:cubicBezTo>
                      <a:pt x="98" y="29"/>
                      <a:pt x="92" y="26"/>
                      <a:pt x="88" y="2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0" name="Freeform 43">
                <a:extLst>
                  <a:ext uri="{FF2B5EF4-FFF2-40B4-BE49-F238E27FC236}">
                    <a16:creationId xmlns:a16="http://schemas.microsoft.com/office/drawing/2014/main" id="{8040077E-AC38-41FC-91E0-41EA9D017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4651351"/>
                <a:ext cx="446250" cy="796814"/>
              </a:xfrm>
              <a:custGeom>
                <a:avLst/>
                <a:gdLst>
                  <a:gd name="T0" fmla="*/ 163 w 223"/>
                  <a:gd name="T1" fmla="*/ 0 h 398"/>
                  <a:gd name="T2" fmla="*/ 163 w 223"/>
                  <a:gd name="T3" fmla="*/ 2 h 398"/>
                  <a:gd name="T4" fmla="*/ 163 w 223"/>
                  <a:gd name="T5" fmla="*/ 3 h 398"/>
                  <a:gd name="T6" fmla="*/ 162 w 223"/>
                  <a:gd name="T7" fmla="*/ 4 h 398"/>
                  <a:gd name="T8" fmla="*/ 162 w 223"/>
                  <a:gd name="T9" fmla="*/ 5 h 398"/>
                  <a:gd name="T10" fmla="*/ 161 w 223"/>
                  <a:gd name="T11" fmla="*/ 7 h 398"/>
                  <a:gd name="T12" fmla="*/ 1 w 223"/>
                  <a:gd name="T13" fmla="*/ 394 h 398"/>
                  <a:gd name="T14" fmla="*/ 0 w 223"/>
                  <a:gd name="T15" fmla="*/ 398 h 398"/>
                  <a:gd name="T16" fmla="*/ 0 w 223"/>
                  <a:gd name="T17" fmla="*/ 398 h 398"/>
                  <a:gd name="T18" fmla="*/ 2 w 223"/>
                  <a:gd name="T19" fmla="*/ 394 h 398"/>
                  <a:gd name="T20" fmla="*/ 0 w 223"/>
                  <a:gd name="T21" fmla="*/ 398 h 398"/>
                  <a:gd name="T22" fmla="*/ 223 w 223"/>
                  <a:gd name="T23" fmla="*/ 258 h 398"/>
                  <a:gd name="T24" fmla="*/ 163 w 223"/>
                  <a:gd name="T25" fmla="*/ 0 h 398"/>
                  <a:gd name="T26" fmla="*/ 163 w 223"/>
                  <a:gd name="T27" fmla="*/ 0 h 398"/>
                  <a:gd name="T28" fmla="*/ 163 w 223"/>
                  <a:gd name="T29" fmla="*/ 2 h 398"/>
                  <a:gd name="T30" fmla="*/ 163 w 223"/>
                  <a:gd name="T31" fmla="*/ 3 h 398"/>
                  <a:gd name="T32" fmla="*/ 162 w 223"/>
                  <a:gd name="T33" fmla="*/ 4 h 398"/>
                  <a:gd name="T34" fmla="*/ 162 w 223"/>
                  <a:gd name="T35" fmla="*/ 5 h 398"/>
                  <a:gd name="T36" fmla="*/ 161 w 223"/>
                  <a:gd name="T37" fmla="*/ 7 h 398"/>
                  <a:gd name="T38" fmla="*/ 162 w 223"/>
                  <a:gd name="T39" fmla="*/ 5 h 398"/>
                  <a:gd name="T40" fmla="*/ 162 w 223"/>
                  <a:gd name="T41" fmla="*/ 4 h 398"/>
                  <a:gd name="T42" fmla="*/ 163 w 223"/>
                  <a:gd name="T43" fmla="*/ 3 h 398"/>
                  <a:gd name="T44" fmla="*/ 163 w 223"/>
                  <a:gd name="T45" fmla="*/ 2 h 398"/>
                  <a:gd name="T46" fmla="*/ 163 w 223"/>
                  <a:gd name="T47" fmla="*/ 0 h 398"/>
                  <a:gd name="T48" fmla="*/ 163 w 223"/>
                  <a:gd name="T49" fmla="*/ 0 h 398"/>
                  <a:gd name="T50" fmla="*/ 163 w 223"/>
                  <a:gd name="T5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" h="398">
                    <a:moveTo>
                      <a:pt x="163" y="0"/>
                    </a:move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2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1" y="6"/>
                      <a:pt x="161" y="7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5"/>
                      <a:pt x="0" y="397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6"/>
                      <a:pt x="1" y="395"/>
                      <a:pt x="2" y="394"/>
                    </a:cubicBezTo>
                    <a:cubicBezTo>
                      <a:pt x="1" y="395"/>
                      <a:pt x="0" y="396"/>
                      <a:pt x="0" y="398"/>
                    </a:cubicBezTo>
                    <a:cubicBezTo>
                      <a:pt x="223" y="258"/>
                      <a:pt x="223" y="258"/>
                      <a:pt x="223" y="258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3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2" y="7"/>
                      <a:pt x="161" y="7"/>
                    </a:cubicBezTo>
                    <a:cubicBezTo>
                      <a:pt x="162" y="7"/>
                      <a:pt x="162" y="6"/>
                      <a:pt x="162" y="5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2" y="4"/>
                      <a:pt x="163" y="3"/>
                      <a:pt x="163" y="3"/>
                    </a:cubicBezTo>
                    <a:cubicBezTo>
                      <a:pt x="163" y="2"/>
                      <a:pt x="163" y="2"/>
                      <a:pt x="163" y="2"/>
                    </a:cubicBezTo>
                    <a:cubicBezTo>
                      <a:pt x="163" y="1"/>
                      <a:pt x="163" y="1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1" name="Freeform 44">
                <a:extLst>
                  <a:ext uri="{FF2B5EF4-FFF2-40B4-BE49-F238E27FC236}">
                    <a16:creationId xmlns:a16="http://schemas.microsoft.com/office/drawing/2014/main" id="{49847043-1E54-4DD4-A66D-ECDFFF637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8436" y="4403246"/>
                <a:ext cx="881492" cy="1071169"/>
              </a:xfrm>
              <a:custGeom>
                <a:avLst/>
                <a:gdLst>
                  <a:gd name="T0" fmla="*/ 263 w 440"/>
                  <a:gd name="T1" fmla="*/ 513 h 535"/>
                  <a:gd name="T2" fmla="*/ 263 w 440"/>
                  <a:gd name="T3" fmla="*/ 514 h 535"/>
                  <a:gd name="T4" fmla="*/ 251 w 440"/>
                  <a:gd name="T5" fmla="*/ 452 h 535"/>
                  <a:gd name="T6" fmla="*/ 220 w 440"/>
                  <a:gd name="T7" fmla="*/ 269 h 535"/>
                  <a:gd name="T8" fmla="*/ 374 w 440"/>
                  <a:gd name="T9" fmla="*/ 154 h 535"/>
                  <a:gd name="T10" fmla="*/ 440 w 440"/>
                  <a:gd name="T11" fmla="*/ 113 h 535"/>
                  <a:gd name="T12" fmla="*/ 440 w 440"/>
                  <a:gd name="T13" fmla="*/ 112 h 535"/>
                  <a:gd name="T14" fmla="*/ 439 w 440"/>
                  <a:gd name="T15" fmla="*/ 112 h 535"/>
                  <a:gd name="T16" fmla="*/ 439 w 440"/>
                  <a:gd name="T17" fmla="*/ 111 h 535"/>
                  <a:gd name="T18" fmla="*/ 439 w 440"/>
                  <a:gd name="T19" fmla="*/ 111 h 535"/>
                  <a:gd name="T20" fmla="*/ 428 w 440"/>
                  <a:gd name="T21" fmla="*/ 101 h 535"/>
                  <a:gd name="T22" fmla="*/ 195 w 440"/>
                  <a:gd name="T23" fmla="*/ 5 h 535"/>
                  <a:gd name="T24" fmla="*/ 164 w 440"/>
                  <a:gd name="T25" fmla="*/ 17 h 535"/>
                  <a:gd name="T26" fmla="*/ 5 w 440"/>
                  <a:gd name="T27" fmla="*/ 404 h 535"/>
                  <a:gd name="T28" fmla="*/ 17 w 440"/>
                  <a:gd name="T29" fmla="*/ 436 h 535"/>
                  <a:gd name="T30" fmla="*/ 250 w 440"/>
                  <a:gd name="T31" fmla="*/ 532 h 535"/>
                  <a:gd name="T32" fmla="*/ 269 w 440"/>
                  <a:gd name="T33" fmla="*/ 531 h 535"/>
                  <a:gd name="T34" fmla="*/ 267 w 440"/>
                  <a:gd name="T35" fmla="*/ 529 h 535"/>
                  <a:gd name="T36" fmla="*/ 268 w 440"/>
                  <a:gd name="T37" fmla="*/ 529 h 535"/>
                  <a:gd name="T38" fmla="*/ 264 w 440"/>
                  <a:gd name="T39" fmla="*/ 513 h 535"/>
                  <a:gd name="T40" fmla="*/ 263 w 440"/>
                  <a:gd name="T41" fmla="*/ 51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0" h="535">
                    <a:moveTo>
                      <a:pt x="263" y="513"/>
                    </a:moveTo>
                    <a:cubicBezTo>
                      <a:pt x="263" y="514"/>
                      <a:pt x="263" y="514"/>
                      <a:pt x="263" y="514"/>
                    </a:cubicBezTo>
                    <a:cubicBezTo>
                      <a:pt x="260" y="499"/>
                      <a:pt x="256" y="477"/>
                      <a:pt x="251" y="452"/>
                    </a:cubicBezTo>
                    <a:cubicBezTo>
                      <a:pt x="237" y="375"/>
                      <a:pt x="220" y="269"/>
                      <a:pt x="220" y="269"/>
                    </a:cubicBezTo>
                    <a:cubicBezTo>
                      <a:pt x="223" y="261"/>
                      <a:pt x="311" y="198"/>
                      <a:pt x="374" y="154"/>
                    </a:cubicBezTo>
                    <a:cubicBezTo>
                      <a:pt x="410" y="129"/>
                      <a:pt x="439" y="111"/>
                      <a:pt x="440" y="113"/>
                    </a:cubicBezTo>
                    <a:cubicBezTo>
                      <a:pt x="440" y="112"/>
                      <a:pt x="440" y="112"/>
                      <a:pt x="440" y="112"/>
                    </a:cubicBezTo>
                    <a:cubicBezTo>
                      <a:pt x="439" y="112"/>
                      <a:pt x="439" y="112"/>
                      <a:pt x="439" y="112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6" y="107"/>
                      <a:pt x="433" y="103"/>
                      <a:pt x="428" y="101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83" y="0"/>
                      <a:pt x="169" y="6"/>
                      <a:pt x="164" y="17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0" y="416"/>
                      <a:pt x="5" y="431"/>
                      <a:pt x="17" y="436"/>
                    </a:cubicBezTo>
                    <a:cubicBezTo>
                      <a:pt x="250" y="532"/>
                      <a:pt x="250" y="532"/>
                      <a:pt x="250" y="532"/>
                    </a:cubicBezTo>
                    <a:cubicBezTo>
                      <a:pt x="256" y="535"/>
                      <a:pt x="263" y="534"/>
                      <a:pt x="269" y="531"/>
                    </a:cubicBezTo>
                    <a:cubicBezTo>
                      <a:pt x="268" y="531"/>
                      <a:pt x="268" y="530"/>
                      <a:pt x="267" y="529"/>
                    </a:cubicBezTo>
                    <a:cubicBezTo>
                      <a:pt x="268" y="529"/>
                      <a:pt x="268" y="529"/>
                      <a:pt x="268" y="529"/>
                    </a:cubicBezTo>
                    <a:cubicBezTo>
                      <a:pt x="267" y="526"/>
                      <a:pt x="265" y="521"/>
                      <a:pt x="264" y="513"/>
                    </a:cubicBezTo>
                    <a:lnTo>
                      <a:pt x="263" y="5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2" name="Freeform 45">
                <a:extLst>
                  <a:ext uri="{FF2B5EF4-FFF2-40B4-BE49-F238E27FC236}">
                    <a16:creationId xmlns:a16="http://schemas.microsoft.com/office/drawing/2014/main" id="{2C2AC478-BAFF-47EC-B71C-7F3CDC2C3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1622" y="4657278"/>
                <a:ext cx="1694" cy="1694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3" name="Freeform 46">
                <a:extLst>
                  <a:ext uri="{FF2B5EF4-FFF2-40B4-BE49-F238E27FC236}">
                    <a16:creationId xmlns:a16="http://schemas.microsoft.com/office/drawing/2014/main" id="{9E3D3BFB-8F11-4B1E-B450-7254D2F91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4" name="Freeform 47">
                <a:extLst>
                  <a:ext uri="{FF2B5EF4-FFF2-40B4-BE49-F238E27FC236}">
                    <a16:creationId xmlns:a16="http://schemas.microsoft.com/office/drawing/2014/main" id="{33ED06E1-DD75-486A-87AE-8BD09A419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5" name="Freeform 48">
                <a:extLst>
                  <a:ext uri="{FF2B5EF4-FFF2-40B4-BE49-F238E27FC236}">
                    <a16:creationId xmlns:a16="http://schemas.microsoft.com/office/drawing/2014/main" id="{8DB8DAE2-5FDD-472A-8272-CC98E173F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0544"/>
                <a:ext cx="3387" cy="7621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4 h 4"/>
                  <a:gd name="T4" fmla="*/ 2 w 2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2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6" name="Freeform 49">
                <a:extLst>
                  <a:ext uri="{FF2B5EF4-FFF2-40B4-BE49-F238E27FC236}">
                    <a16:creationId xmlns:a16="http://schemas.microsoft.com/office/drawing/2014/main" id="{F9132CC4-D825-487A-A6A0-B1D9391DC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1351"/>
                <a:ext cx="0" cy="423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7" name="Freeform 50">
                <a:extLst>
                  <a:ext uri="{FF2B5EF4-FFF2-40B4-BE49-F238E27FC236}">
                    <a16:creationId xmlns:a16="http://schemas.microsoft.com/office/drawing/2014/main" id="{7A2D1BBF-FAED-442B-8B62-B7D96DDCE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9928" y="4661512"/>
                <a:ext cx="1694" cy="3387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8" name="Freeform 51">
                <a:extLst>
                  <a:ext uri="{FF2B5EF4-FFF2-40B4-BE49-F238E27FC236}">
                    <a16:creationId xmlns:a16="http://schemas.microsoft.com/office/drawing/2014/main" id="{DA56DA8C-B5F7-41E3-94B3-7B1348577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7117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9" name="Freeform 52">
                <a:extLst>
                  <a:ext uri="{FF2B5EF4-FFF2-40B4-BE49-F238E27FC236}">
                    <a16:creationId xmlns:a16="http://schemas.microsoft.com/office/drawing/2014/main" id="{91204FBD-E9C0-4B8B-ABDF-D4E35D9E9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0" name="Freeform 53">
                <a:extLst>
                  <a:ext uri="{FF2B5EF4-FFF2-40B4-BE49-F238E27FC236}">
                    <a16:creationId xmlns:a16="http://schemas.microsoft.com/office/drawing/2014/main" id="{529B28FF-AC67-401D-80D9-B3747F22F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1" name="Freeform 54">
                <a:extLst>
                  <a:ext uri="{FF2B5EF4-FFF2-40B4-BE49-F238E27FC236}">
                    <a16:creationId xmlns:a16="http://schemas.microsoft.com/office/drawing/2014/main" id="{A1C89045-26E6-4AD7-BCBC-EEFEB206D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2" name="Freeform 55">
                <a:extLst>
                  <a:ext uri="{FF2B5EF4-FFF2-40B4-BE49-F238E27FC236}">
                    <a16:creationId xmlns:a16="http://schemas.microsoft.com/office/drawing/2014/main" id="{8D61B9B9-58B3-4CAE-B8A1-DF65EC3B7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3" name="Freeform 56">
                <a:extLst>
                  <a:ext uri="{FF2B5EF4-FFF2-40B4-BE49-F238E27FC236}">
                    <a16:creationId xmlns:a16="http://schemas.microsoft.com/office/drawing/2014/main" id="{A89278AE-A60B-401E-801F-E674D8489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4" name="Freeform 57">
                <a:extLst>
                  <a:ext uri="{FF2B5EF4-FFF2-40B4-BE49-F238E27FC236}">
                    <a16:creationId xmlns:a16="http://schemas.microsoft.com/office/drawing/2014/main" id="{9B1900CA-72BD-446D-9C94-CCB0F9739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5" name="Freeform 58">
                <a:extLst>
                  <a:ext uri="{FF2B5EF4-FFF2-40B4-BE49-F238E27FC236}">
                    <a16:creationId xmlns:a16="http://schemas.microsoft.com/office/drawing/2014/main" id="{C1B0C3C1-076E-44F4-9503-E768C3DD6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6" name="Freeform 59">
                <a:extLst>
                  <a:ext uri="{FF2B5EF4-FFF2-40B4-BE49-F238E27FC236}">
                    <a16:creationId xmlns:a16="http://schemas.microsoft.com/office/drawing/2014/main" id="{C90DF7DD-14A0-45D9-BF98-13F181D67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7" name="Freeform 60">
                <a:extLst>
                  <a:ext uri="{FF2B5EF4-FFF2-40B4-BE49-F238E27FC236}">
                    <a16:creationId xmlns:a16="http://schemas.microsoft.com/office/drawing/2014/main" id="{7D62BA4D-4BD9-480D-88DE-8A5496359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8" name="Freeform 61">
                <a:extLst>
                  <a:ext uri="{FF2B5EF4-FFF2-40B4-BE49-F238E27FC236}">
                    <a16:creationId xmlns:a16="http://schemas.microsoft.com/office/drawing/2014/main" id="{7E99DE54-15BD-4D6C-9294-F8289AC27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9" name="Freeform 62">
                <a:extLst>
                  <a:ext uri="{FF2B5EF4-FFF2-40B4-BE49-F238E27FC236}">
                    <a16:creationId xmlns:a16="http://schemas.microsoft.com/office/drawing/2014/main" id="{F2BD5388-0851-4025-9D0A-E3B35B077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0" name="Freeform 63">
                <a:extLst>
                  <a:ext uri="{FF2B5EF4-FFF2-40B4-BE49-F238E27FC236}">
                    <a16:creationId xmlns:a16="http://schemas.microsoft.com/office/drawing/2014/main" id="{F944394C-7578-4254-A6BF-AF3C364F5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1" name="Freeform 64">
                <a:extLst>
                  <a:ext uri="{FF2B5EF4-FFF2-40B4-BE49-F238E27FC236}">
                    <a16:creationId xmlns:a16="http://schemas.microsoft.com/office/drawing/2014/main" id="{CEBD3F5B-AF65-4B27-AF0A-64F6331B3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114" y="4625101"/>
                <a:ext cx="380201" cy="839153"/>
              </a:xfrm>
              <a:custGeom>
                <a:avLst/>
                <a:gdLst>
                  <a:gd name="T0" fmla="*/ 27 w 190"/>
                  <a:gd name="T1" fmla="*/ 411 h 419"/>
                  <a:gd name="T2" fmla="*/ 28 w 190"/>
                  <a:gd name="T3" fmla="*/ 407 h 419"/>
                  <a:gd name="T4" fmla="*/ 188 w 190"/>
                  <a:gd name="T5" fmla="*/ 20 h 419"/>
                  <a:gd name="T6" fmla="*/ 189 w 190"/>
                  <a:gd name="T7" fmla="*/ 18 h 419"/>
                  <a:gd name="T8" fmla="*/ 189 w 190"/>
                  <a:gd name="T9" fmla="*/ 17 h 419"/>
                  <a:gd name="T10" fmla="*/ 190 w 190"/>
                  <a:gd name="T11" fmla="*/ 16 h 419"/>
                  <a:gd name="T12" fmla="*/ 190 w 190"/>
                  <a:gd name="T13" fmla="*/ 15 h 419"/>
                  <a:gd name="T14" fmla="*/ 190 w 190"/>
                  <a:gd name="T15" fmla="*/ 13 h 419"/>
                  <a:gd name="T16" fmla="*/ 190 w 190"/>
                  <a:gd name="T17" fmla="*/ 13 h 419"/>
                  <a:gd name="T18" fmla="*/ 190 w 190"/>
                  <a:gd name="T19" fmla="*/ 12 h 419"/>
                  <a:gd name="T20" fmla="*/ 190 w 190"/>
                  <a:gd name="T21" fmla="*/ 11 h 419"/>
                  <a:gd name="T22" fmla="*/ 190 w 190"/>
                  <a:gd name="T23" fmla="*/ 10 h 419"/>
                  <a:gd name="T24" fmla="*/ 190 w 190"/>
                  <a:gd name="T25" fmla="*/ 9 h 419"/>
                  <a:gd name="T26" fmla="*/ 190 w 190"/>
                  <a:gd name="T27" fmla="*/ 8 h 419"/>
                  <a:gd name="T28" fmla="*/ 189 w 190"/>
                  <a:gd name="T29" fmla="*/ 6 h 419"/>
                  <a:gd name="T30" fmla="*/ 189 w 190"/>
                  <a:gd name="T31" fmla="*/ 5 h 419"/>
                  <a:gd name="T32" fmla="*/ 189 w 190"/>
                  <a:gd name="T33" fmla="*/ 4 h 419"/>
                  <a:gd name="T34" fmla="*/ 188 w 190"/>
                  <a:gd name="T35" fmla="*/ 3 h 419"/>
                  <a:gd name="T36" fmla="*/ 188 w 190"/>
                  <a:gd name="T37" fmla="*/ 2 h 419"/>
                  <a:gd name="T38" fmla="*/ 188 w 190"/>
                  <a:gd name="T39" fmla="*/ 2 h 419"/>
                  <a:gd name="T40" fmla="*/ 188 w 190"/>
                  <a:gd name="T41" fmla="*/ 2 h 419"/>
                  <a:gd name="T42" fmla="*/ 188 w 190"/>
                  <a:gd name="T43" fmla="*/ 1 h 419"/>
                  <a:gd name="T44" fmla="*/ 188 w 190"/>
                  <a:gd name="T45" fmla="*/ 2 h 419"/>
                  <a:gd name="T46" fmla="*/ 122 w 190"/>
                  <a:gd name="T47" fmla="*/ 43 h 419"/>
                  <a:gd name="T48" fmla="*/ 0 w 190"/>
                  <a:gd name="T49" fmla="*/ 341 h 419"/>
                  <a:gd name="T50" fmla="*/ 12 w 190"/>
                  <a:gd name="T51" fmla="*/ 402 h 419"/>
                  <a:gd name="T52" fmla="*/ 16 w 190"/>
                  <a:gd name="T53" fmla="*/ 418 h 419"/>
                  <a:gd name="T54" fmla="*/ 17 w 190"/>
                  <a:gd name="T55" fmla="*/ 419 h 419"/>
                  <a:gd name="T56" fmla="*/ 17 w 190"/>
                  <a:gd name="T57" fmla="*/ 419 h 419"/>
                  <a:gd name="T58" fmla="*/ 17 w 190"/>
                  <a:gd name="T59" fmla="*/ 419 h 419"/>
                  <a:gd name="T60" fmla="*/ 20 w 190"/>
                  <a:gd name="T61" fmla="*/ 417 h 419"/>
                  <a:gd name="T62" fmla="*/ 21 w 190"/>
                  <a:gd name="T63" fmla="*/ 417 h 419"/>
                  <a:gd name="T64" fmla="*/ 24 w 190"/>
                  <a:gd name="T65" fmla="*/ 414 h 419"/>
                  <a:gd name="T66" fmla="*/ 24 w 190"/>
                  <a:gd name="T67" fmla="*/ 414 h 419"/>
                  <a:gd name="T68" fmla="*/ 27 w 190"/>
                  <a:gd name="T69" fmla="*/ 411 h 419"/>
                  <a:gd name="T70" fmla="*/ 26 w 190"/>
                  <a:gd name="T71" fmla="*/ 411 h 419"/>
                  <a:gd name="T72" fmla="*/ 27 w 190"/>
                  <a:gd name="T73" fmla="*/ 4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0" h="419">
                    <a:moveTo>
                      <a:pt x="27" y="411"/>
                    </a:moveTo>
                    <a:cubicBezTo>
                      <a:pt x="27" y="410"/>
                      <a:pt x="28" y="408"/>
                      <a:pt x="28" y="407"/>
                    </a:cubicBezTo>
                    <a:cubicBezTo>
                      <a:pt x="188" y="20"/>
                      <a:pt x="188" y="20"/>
                      <a:pt x="188" y="20"/>
                    </a:cubicBezTo>
                    <a:cubicBezTo>
                      <a:pt x="188" y="19"/>
                      <a:pt x="189" y="19"/>
                      <a:pt x="189" y="18"/>
                    </a:cubicBezTo>
                    <a:cubicBezTo>
                      <a:pt x="189" y="17"/>
                      <a:pt x="189" y="17"/>
                      <a:pt x="189" y="17"/>
                    </a:cubicBezTo>
                    <a:cubicBezTo>
                      <a:pt x="189" y="17"/>
                      <a:pt x="189" y="16"/>
                      <a:pt x="190" y="16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0" y="14"/>
                      <a:pt x="190" y="14"/>
                      <a:pt x="190" y="13"/>
                    </a:cubicBezTo>
                    <a:cubicBezTo>
                      <a:pt x="190" y="13"/>
                      <a:pt x="190" y="13"/>
                      <a:pt x="190" y="13"/>
                    </a:cubicBezTo>
                    <a:cubicBezTo>
                      <a:pt x="190" y="12"/>
                      <a:pt x="190" y="12"/>
                      <a:pt x="190" y="12"/>
                    </a:cubicBezTo>
                    <a:cubicBezTo>
                      <a:pt x="190" y="12"/>
                      <a:pt x="190" y="11"/>
                      <a:pt x="190" y="11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0" y="9"/>
                      <a:pt x="190" y="9"/>
                      <a:pt x="190" y="9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0" y="7"/>
                      <a:pt x="190" y="7"/>
                      <a:pt x="189" y="6"/>
                    </a:cubicBezTo>
                    <a:cubicBezTo>
                      <a:pt x="189" y="5"/>
                      <a:pt x="189" y="5"/>
                      <a:pt x="189" y="5"/>
                    </a:cubicBezTo>
                    <a:cubicBezTo>
                      <a:pt x="189" y="5"/>
                      <a:pt x="189" y="5"/>
                      <a:pt x="189" y="4"/>
                    </a:cubicBezTo>
                    <a:cubicBezTo>
                      <a:pt x="188" y="3"/>
                      <a:pt x="188" y="3"/>
                      <a:pt x="188" y="3"/>
                    </a:cubicBezTo>
                    <a:cubicBezTo>
                      <a:pt x="188" y="3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1"/>
                      <a:pt x="188" y="1"/>
                      <a:pt x="188" y="1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7" y="0"/>
                      <a:pt x="158" y="18"/>
                      <a:pt x="122" y="43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4" y="366"/>
                      <a:pt x="8" y="388"/>
                      <a:pt x="12" y="402"/>
                    </a:cubicBezTo>
                    <a:cubicBezTo>
                      <a:pt x="13" y="410"/>
                      <a:pt x="15" y="415"/>
                      <a:pt x="16" y="418"/>
                    </a:cubicBezTo>
                    <a:cubicBezTo>
                      <a:pt x="16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8" y="419"/>
                      <a:pt x="19" y="418"/>
                      <a:pt x="20" y="417"/>
                    </a:cubicBezTo>
                    <a:cubicBezTo>
                      <a:pt x="21" y="417"/>
                      <a:pt x="21" y="417"/>
                      <a:pt x="21" y="417"/>
                    </a:cubicBezTo>
                    <a:cubicBezTo>
                      <a:pt x="22" y="416"/>
                      <a:pt x="23" y="415"/>
                      <a:pt x="24" y="414"/>
                    </a:cubicBezTo>
                    <a:cubicBezTo>
                      <a:pt x="24" y="414"/>
                      <a:pt x="24" y="414"/>
                      <a:pt x="24" y="414"/>
                    </a:cubicBezTo>
                    <a:cubicBezTo>
                      <a:pt x="25" y="413"/>
                      <a:pt x="26" y="412"/>
                      <a:pt x="27" y="411"/>
                    </a:cubicBezTo>
                    <a:cubicBezTo>
                      <a:pt x="26" y="411"/>
                      <a:pt x="26" y="411"/>
                      <a:pt x="26" y="411"/>
                    </a:cubicBezTo>
                    <a:lnTo>
                      <a:pt x="27" y="41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2" name="Freeform 65">
                <a:extLst>
                  <a:ext uri="{FF2B5EF4-FFF2-40B4-BE49-F238E27FC236}">
                    <a16:creationId xmlns:a16="http://schemas.microsoft.com/office/drawing/2014/main" id="{62B93F55-DD18-4D74-A0B7-4791CC31A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8759" y="4711472"/>
                <a:ext cx="308226" cy="596976"/>
              </a:xfrm>
              <a:custGeom>
                <a:avLst/>
                <a:gdLst>
                  <a:gd name="T0" fmla="*/ 0 w 154"/>
                  <a:gd name="T1" fmla="*/ 115 h 298"/>
                  <a:gd name="T2" fmla="*/ 31 w 154"/>
                  <a:gd name="T3" fmla="*/ 298 h 298"/>
                  <a:gd name="T4" fmla="*/ 32 w 154"/>
                  <a:gd name="T5" fmla="*/ 298 h 298"/>
                  <a:gd name="T6" fmla="*/ 154 w 154"/>
                  <a:gd name="T7" fmla="*/ 0 h 298"/>
                  <a:gd name="T8" fmla="*/ 0 w 154"/>
                  <a:gd name="T9" fmla="*/ 11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98">
                    <a:moveTo>
                      <a:pt x="0" y="115"/>
                    </a:moveTo>
                    <a:cubicBezTo>
                      <a:pt x="0" y="115"/>
                      <a:pt x="17" y="221"/>
                      <a:pt x="31" y="298"/>
                    </a:cubicBezTo>
                    <a:cubicBezTo>
                      <a:pt x="32" y="298"/>
                      <a:pt x="32" y="298"/>
                      <a:pt x="32" y="298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91" y="44"/>
                      <a:pt x="3" y="107"/>
                      <a:pt x="0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3" name="Freeform 66">
                <a:extLst>
                  <a:ext uri="{FF2B5EF4-FFF2-40B4-BE49-F238E27FC236}">
                    <a16:creationId xmlns:a16="http://schemas.microsoft.com/office/drawing/2014/main" id="{92E6E986-EC10-4491-80C9-1B813E1AE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7793" y="4321109"/>
                <a:ext cx="298911" cy="290443"/>
              </a:xfrm>
              <a:custGeom>
                <a:avLst/>
                <a:gdLst>
                  <a:gd name="T0" fmla="*/ 50 w 353"/>
                  <a:gd name="T1" fmla="*/ 324 h 343"/>
                  <a:gd name="T2" fmla="*/ 81 w 353"/>
                  <a:gd name="T3" fmla="*/ 205 h 343"/>
                  <a:gd name="T4" fmla="*/ 0 w 353"/>
                  <a:gd name="T5" fmla="*/ 113 h 343"/>
                  <a:gd name="T6" fmla="*/ 123 w 353"/>
                  <a:gd name="T7" fmla="*/ 104 h 343"/>
                  <a:gd name="T8" fmla="*/ 187 w 353"/>
                  <a:gd name="T9" fmla="*/ 0 h 343"/>
                  <a:gd name="T10" fmla="*/ 232 w 353"/>
                  <a:gd name="T11" fmla="*/ 113 h 343"/>
                  <a:gd name="T12" fmla="*/ 353 w 353"/>
                  <a:gd name="T13" fmla="*/ 141 h 343"/>
                  <a:gd name="T14" fmla="*/ 258 w 353"/>
                  <a:gd name="T15" fmla="*/ 220 h 343"/>
                  <a:gd name="T16" fmla="*/ 268 w 353"/>
                  <a:gd name="T17" fmla="*/ 343 h 343"/>
                  <a:gd name="T18" fmla="*/ 164 w 353"/>
                  <a:gd name="T19" fmla="*/ 276 h 343"/>
                  <a:gd name="T20" fmla="*/ 50 w 353"/>
                  <a:gd name="T21" fmla="*/ 3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43">
                    <a:moveTo>
                      <a:pt x="50" y="324"/>
                    </a:moveTo>
                    <a:lnTo>
                      <a:pt x="81" y="205"/>
                    </a:lnTo>
                    <a:lnTo>
                      <a:pt x="0" y="113"/>
                    </a:lnTo>
                    <a:lnTo>
                      <a:pt x="123" y="104"/>
                    </a:lnTo>
                    <a:lnTo>
                      <a:pt x="187" y="0"/>
                    </a:lnTo>
                    <a:lnTo>
                      <a:pt x="232" y="113"/>
                    </a:lnTo>
                    <a:lnTo>
                      <a:pt x="353" y="141"/>
                    </a:lnTo>
                    <a:lnTo>
                      <a:pt x="258" y="220"/>
                    </a:lnTo>
                    <a:lnTo>
                      <a:pt x="268" y="343"/>
                    </a:lnTo>
                    <a:lnTo>
                      <a:pt x="164" y="276"/>
                    </a:lnTo>
                    <a:lnTo>
                      <a:pt x="50" y="32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4" name="Freeform 67">
                <a:extLst>
                  <a:ext uri="{FF2B5EF4-FFF2-40B4-BE49-F238E27FC236}">
                    <a16:creationId xmlns:a16="http://schemas.microsoft.com/office/drawing/2014/main" id="{75B1F5EE-7193-4FBC-AA6E-2542AE74E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7872" y="2480223"/>
                <a:ext cx="224395" cy="227782"/>
              </a:xfrm>
              <a:custGeom>
                <a:avLst/>
                <a:gdLst>
                  <a:gd name="T0" fmla="*/ 265 w 265"/>
                  <a:gd name="T1" fmla="*/ 71 h 269"/>
                  <a:gd name="T2" fmla="*/ 76 w 265"/>
                  <a:gd name="T3" fmla="*/ 269 h 269"/>
                  <a:gd name="T4" fmla="*/ 0 w 265"/>
                  <a:gd name="T5" fmla="*/ 198 h 269"/>
                  <a:gd name="T6" fmla="*/ 192 w 265"/>
                  <a:gd name="T7" fmla="*/ 0 h 269"/>
                  <a:gd name="T8" fmla="*/ 265 w 265"/>
                  <a:gd name="T9" fmla="*/ 7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69">
                    <a:moveTo>
                      <a:pt x="265" y="71"/>
                    </a:moveTo>
                    <a:lnTo>
                      <a:pt x="76" y="269"/>
                    </a:lnTo>
                    <a:lnTo>
                      <a:pt x="0" y="198"/>
                    </a:lnTo>
                    <a:lnTo>
                      <a:pt x="192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5" name="Freeform 68">
                <a:extLst>
                  <a:ext uri="{FF2B5EF4-FFF2-40B4-BE49-F238E27FC236}">
                    <a16:creationId xmlns:a16="http://schemas.microsoft.com/office/drawing/2014/main" id="{BFA249DA-F10C-4D48-8EAC-27B12FEC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2953" y="1874779"/>
                <a:ext cx="749395" cy="733306"/>
              </a:xfrm>
              <a:custGeom>
                <a:avLst/>
                <a:gdLst>
                  <a:gd name="T0" fmla="*/ 885 w 885"/>
                  <a:gd name="T1" fmla="*/ 672 h 866"/>
                  <a:gd name="T2" fmla="*/ 700 w 885"/>
                  <a:gd name="T3" fmla="*/ 866 h 866"/>
                  <a:gd name="T4" fmla="*/ 0 w 885"/>
                  <a:gd name="T5" fmla="*/ 194 h 866"/>
                  <a:gd name="T6" fmla="*/ 185 w 885"/>
                  <a:gd name="T7" fmla="*/ 0 h 866"/>
                  <a:gd name="T8" fmla="*/ 885 w 885"/>
                  <a:gd name="T9" fmla="*/ 672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5" h="866">
                    <a:moveTo>
                      <a:pt x="885" y="672"/>
                    </a:moveTo>
                    <a:lnTo>
                      <a:pt x="700" y="866"/>
                    </a:lnTo>
                    <a:lnTo>
                      <a:pt x="0" y="194"/>
                    </a:lnTo>
                    <a:lnTo>
                      <a:pt x="185" y="0"/>
                    </a:lnTo>
                    <a:lnTo>
                      <a:pt x="885" y="67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6" name="Freeform 69">
                <a:extLst>
                  <a:ext uri="{FF2B5EF4-FFF2-40B4-BE49-F238E27FC236}">
                    <a16:creationId xmlns:a16="http://schemas.microsoft.com/office/drawing/2014/main" id="{FD22F4E8-9961-4D93-AC00-D7B1FA7E1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7308" y="1943368"/>
                <a:ext cx="620685" cy="598669"/>
              </a:xfrm>
              <a:custGeom>
                <a:avLst/>
                <a:gdLst>
                  <a:gd name="T0" fmla="*/ 733 w 733"/>
                  <a:gd name="T1" fmla="*/ 671 h 707"/>
                  <a:gd name="T2" fmla="*/ 700 w 733"/>
                  <a:gd name="T3" fmla="*/ 707 h 707"/>
                  <a:gd name="T4" fmla="*/ 0 w 733"/>
                  <a:gd name="T5" fmla="*/ 35 h 707"/>
                  <a:gd name="T6" fmla="*/ 33 w 733"/>
                  <a:gd name="T7" fmla="*/ 0 h 707"/>
                  <a:gd name="T8" fmla="*/ 733 w 733"/>
                  <a:gd name="T9" fmla="*/ 671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707">
                    <a:moveTo>
                      <a:pt x="733" y="671"/>
                    </a:moveTo>
                    <a:lnTo>
                      <a:pt x="700" y="707"/>
                    </a:lnTo>
                    <a:lnTo>
                      <a:pt x="0" y="35"/>
                    </a:lnTo>
                    <a:lnTo>
                      <a:pt x="33" y="0"/>
                    </a:lnTo>
                    <a:lnTo>
                      <a:pt x="733" y="67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7" name="Freeform 70">
                <a:extLst>
                  <a:ext uri="{FF2B5EF4-FFF2-40B4-BE49-F238E27FC236}">
                    <a16:creationId xmlns:a16="http://schemas.microsoft.com/office/drawing/2014/main" id="{9983AC21-92A4-46EA-840A-40438DC2C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307" y="2443811"/>
                <a:ext cx="224395" cy="228629"/>
              </a:xfrm>
              <a:custGeom>
                <a:avLst/>
                <a:gdLst>
                  <a:gd name="T0" fmla="*/ 265 w 265"/>
                  <a:gd name="T1" fmla="*/ 71 h 270"/>
                  <a:gd name="T2" fmla="*/ 73 w 265"/>
                  <a:gd name="T3" fmla="*/ 270 h 270"/>
                  <a:gd name="T4" fmla="*/ 0 w 265"/>
                  <a:gd name="T5" fmla="*/ 199 h 270"/>
                  <a:gd name="T6" fmla="*/ 189 w 265"/>
                  <a:gd name="T7" fmla="*/ 0 h 270"/>
                  <a:gd name="T8" fmla="*/ 265 w 265"/>
                  <a:gd name="T9" fmla="*/ 7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70">
                    <a:moveTo>
                      <a:pt x="265" y="71"/>
                    </a:moveTo>
                    <a:lnTo>
                      <a:pt x="73" y="270"/>
                    </a:lnTo>
                    <a:lnTo>
                      <a:pt x="0" y="199"/>
                    </a:lnTo>
                    <a:lnTo>
                      <a:pt x="189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8" name="Freeform 71">
                <a:extLst>
                  <a:ext uri="{FF2B5EF4-FFF2-40B4-BE49-F238E27FC236}">
                    <a16:creationId xmlns:a16="http://schemas.microsoft.com/office/drawing/2014/main" id="{E27E13AA-E3B4-48E4-91C6-AB1E51602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8638" y="1774860"/>
                <a:ext cx="268427" cy="264193"/>
              </a:xfrm>
              <a:custGeom>
                <a:avLst/>
                <a:gdLst>
                  <a:gd name="T0" fmla="*/ 135 w 317"/>
                  <a:gd name="T1" fmla="*/ 312 h 312"/>
                  <a:gd name="T2" fmla="*/ 0 w 317"/>
                  <a:gd name="T3" fmla="*/ 0 h 312"/>
                  <a:gd name="T4" fmla="*/ 317 w 317"/>
                  <a:gd name="T5" fmla="*/ 121 h 312"/>
                  <a:gd name="T6" fmla="*/ 135 w 317"/>
                  <a:gd name="T7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312">
                    <a:moveTo>
                      <a:pt x="135" y="312"/>
                    </a:moveTo>
                    <a:lnTo>
                      <a:pt x="0" y="0"/>
                    </a:lnTo>
                    <a:lnTo>
                      <a:pt x="317" y="121"/>
                    </a:lnTo>
                    <a:lnTo>
                      <a:pt x="135" y="3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9" name="Freeform 72">
                <a:extLst>
                  <a:ext uri="{FF2B5EF4-FFF2-40B4-BE49-F238E27FC236}">
                    <a16:creationId xmlns:a16="http://schemas.microsoft.com/office/drawing/2014/main" id="{54E1EC8F-629D-46CF-B4B4-68AEAD338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1179" y="1776553"/>
                <a:ext cx="136331" cy="132097"/>
              </a:xfrm>
              <a:custGeom>
                <a:avLst/>
                <a:gdLst>
                  <a:gd name="T0" fmla="*/ 161 w 161"/>
                  <a:gd name="T1" fmla="*/ 62 h 156"/>
                  <a:gd name="T2" fmla="*/ 0 w 161"/>
                  <a:gd name="T3" fmla="*/ 0 h 156"/>
                  <a:gd name="T4" fmla="*/ 68 w 161"/>
                  <a:gd name="T5" fmla="*/ 156 h 156"/>
                  <a:gd name="T6" fmla="*/ 161 w 161"/>
                  <a:gd name="T7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156">
                    <a:moveTo>
                      <a:pt x="161" y="62"/>
                    </a:moveTo>
                    <a:lnTo>
                      <a:pt x="0" y="0"/>
                    </a:lnTo>
                    <a:lnTo>
                      <a:pt x="68" y="156"/>
                    </a:lnTo>
                    <a:lnTo>
                      <a:pt x="161" y="6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0" name="Freeform 73">
                <a:extLst>
                  <a:ext uri="{FF2B5EF4-FFF2-40B4-BE49-F238E27FC236}">
                    <a16:creationId xmlns:a16="http://schemas.microsoft.com/office/drawing/2014/main" id="{A33E3D56-27A5-4422-AC76-60E4BD07A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623" y="3735988"/>
                <a:ext cx="550403" cy="552943"/>
              </a:xfrm>
              <a:custGeom>
                <a:avLst/>
                <a:gdLst>
                  <a:gd name="T0" fmla="*/ 216 w 275"/>
                  <a:gd name="T1" fmla="*/ 44 h 276"/>
                  <a:gd name="T2" fmla="*/ 232 w 275"/>
                  <a:gd name="T3" fmla="*/ 217 h 276"/>
                  <a:gd name="T4" fmla="*/ 59 w 275"/>
                  <a:gd name="T5" fmla="*/ 233 h 276"/>
                  <a:gd name="T6" fmla="*/ 43 w 275"/>
                  <a:gd name="T7" fmla="*/ 60 h 276"/>
                  <a:gd name="T8" fmla="*/ 216 w 275"/>
                  <a:gd name="T9" fmla="*/ 4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76">
                    <a:moveTo>
                      <a:pt x="216" y="44"/>
                    </a:moveTo>
                    <a:cubicBezTo>
                      <a:pt x="268" y="87"/>
                      <a:pt x="275" y="164"/>
                      <a:pt x="232" y="217"/>
                    </a:cubicBezTo>
                    <a:cubicBezTo>
                      <a:pt x="189" y="269"/>
                      <a:pt x="111" y="276"/>
                      <a:pt x="59" y="233"/>
                    </a:cubicBezTo>
                    <a:cubicBezTo>
                      <a:pt x="7" y="189"/>
                      <a:pt x="0" y="112"/>
                      <a:pt x="43" y="60"/>
                    </a:cubicBezTo>
                    <a:cubicBezTo>
                      <a:pt x="86" y="8"/>
                      <a:pt x="164" y="0"/>
                      <a:pt x="216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1" name="Freeform 74">
                <a:extLst>
                  <a:ext uri="{FF2B5EF4-FFF2-40B4-BE49-F238E27FC236}">
                    <a16:creationId xmlns:a16="http://schemas.microsoft.com/office/drawing/2014/main" id="{187CD22F-8A11-4EC1-9288-FD371FD32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4486" y="3878246"/>
                <a:ext cx="188831" cy="187984"/>
              </a:xfrm>
              <a:custGeom>
                <a:avLst/>
                <a:gdLst>
                  <a:gd name="T0" fmla="*/ 74 w 94"/>
                  <a:gd name="T1" fmla="*/ 15 h 94"/>
                  <a:gd name="T2" fmla="*/ 79 w 94"/>
                  <a:gd name="T3" fmla="*/ 74 h 94"/>
                  <a:gd name="T4" fmla="*/ 20 w 94"/>
                  <a:gd name="T5" fmla="*/ 79 h 94"/>
                  <a:gd name="T6" fmla="*/ 14 w 94"/>
                  <a:gd name="T7" fmla="*/ 20 h 94"/>
                  <a:gd name="T8" fmla="*/ 74 w 94"/>
                  <a:gd name="T9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4">
                    <a:moveTo>
                      <a:pt x="74" y="15"/>
                    </a:moveTo>
                    <a:cubicBezTo>
                      <a:pt x="92" y="29"/>
                      <a:pt x="94" y="56"/>
                      <a:pt x="79" y="74"/>
                    </a:cubicBezTo>
                    <a:cubicBezTo>
                      <a:pt x="65" y="92"/>
                      <a:pt x="38" y="94"/>
                      <a:pt x="20" y="79"/>
                    </a:cubicBezTo>
                    <a:cubicBezTo>
                      <a:pt x="2" y="65"/>
                      <a:pt x="0" y="38"/>
                      <a:pt x="14" y="20"/>
                    </a:cubicBezTo>
                    <a:cubicBezTo>
                      <a:pt x="29" y="2"/>
                      <a:pt x="56" y="0"/>
                      <a:pt x="74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2" name="Freeform 75">
                <a:extLst>
                  <a:ext uri="{FF2B5EF4-FFF2-40B4-BE49-F238E27FC236}">
                    <a16:creationId xmlns:a16="http://schemas.microsoft.com/office/drawing/2014/main" id="{C754FCBA-77ED-4B94-B282-B50709B6E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3034" y="3973932"/>
                <a:ext cx="196452" cy="202379"/>
              </a:xfrm>
              <a:custGeom>
                <a:avLst/>
                <a:gdLst>
                  <a:gd name="T0" fmla="*/ 98 w 98"/>
                  <a:gd name="T1" fmla="*/ 24 h 101"/>
                  <a:gd name="T2" fmla="*/ 95 w 98"/>
                  <a:gd name="T3" fmla="*/ 21 h 101"/>
                  <a:gd name="T4" fmla="*/ 17 w 98"/>
                  <a:gd name="T5" fmla="*/ 22 h 101"/>
                  <a:gd name="T6" fmla="*/ 31 w 98"/>
                  <a:gd name="T7" fmla="*/ 99 h 101"/>
                  <a:gd name="T8" fmla="*/ 34 w 98"/>
                  <a:gd name="T9" fmla="*/ 101 h 101"/>
                  <a:gd name="T10" fmla="*/ 98 w 98"/>
                  <a:gd name="T11" fmla="*/ 2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01">
                    <a:moveTo>
                      <a:pt x="98" y="24"/>
                    </a:moveTo>
                    <a:cubicBezTo>
                      <a:pt x="97" y="23"/>
                      <a:pt x="96" y="22"/>
                      <a:pt x="95" y="21"/>
                    </a:cubicBezTo>
                    <a:cubicBezTo>
                      <a:pt x="70" y="0"/>
                      <a:pt x="35" y="1"/>
                      <a:pt x="17" y="22"/>
                    </a:cubicBezTo>
                    <a:cubicBezTo>
                      <a:pt x="0" y="44"/>
                      <a:pt x="5" y="78"/>
                      <a:pt x="31" y="99"/>
                    </a:cubicBezTo>
                    <a:cubicBezTo>
                      <a:pt x="32" y="100"/>
                      <a:pt x="33" y="100"/>
                      <a:pt x="34" y="101"/>
                    </a:cubicBezTo>
                    <a:lnTo>
                      <a:pt x="98" y="2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3" name="Freeform 76">
                <a:extLst>
                  <a:ext uri="{FF2B5EF4-FFF2-40B4-BE49-F238E27FC236}">
                    <a16:creationId xmlns:a16="http://schemas.microsoft.com/office/drawing/2014/main" id="{BDBB6D3F-B352-4803-AC45-EA175FC8B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7307" y="3045021"/>
                <a:ext cx="187984" cy="117702"/>
              </a:xfrm>
              <a:custGeom>
                <a:avLst/>
                <a:gdLst>
                  <a:gd name="T0" fmla="*/ 0 w 94"/>
                  <a:gd name="T1" fmla="*/ 37 h 59"/>
                  <a:gd name="T2" fmla="*/ 14 w 94"/>
                  <a:gd name="T3" fmla="*/ 59 h 59"/>
                  <a:gd name="T4" fmla="*/ 94 w 94"/>
                  <a:gd name="T5" fmla="*/ 23 h 59"/>
                  <a:gd name="T6" fmla="*/ 84 w 94"/>
                  <a:gd name="T7" fmla="*/ 0 h 59"/>
                  <a:gd name="T8" fmla="*/ 0 w 94"/>
                  <a:gd name="T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9">
                    <a:moveTo>
                      <a:pt x="0" y="37"/>
                    </a:moveTo>
                    <a:cubicBezTo>
                      <a:pt x="6" y="43"/>
                      <a:pt x="11" y="50"/>
                      <a:pt x="14" y="59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89" y="17"/>
                      <a:pt x="85" y="9"/>
                      <a:pt x="84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id="{EF1BB768-D1BE-41C7-83A1-63C5D97A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9404" y="2936634"/>
                <a:ext cx="55887" cy="168508"/>
              </a:xfrm>
              <a:custGeom>
                <a:avLst/>
                <a:gdLst>
                  <a:gd name="T0" fmla="*/ 24 w 28"/>
                  <a:gd name="T1" fmla="*/ 84 h 84"/>
                  <a:gd name="T2" fmla="*/ 25 w 28"/>
                  <a:gd name="T3" fmla="*/ 84 h 84"/>
                  <a:gd name="T4" fmla="*/ 28 w 28"/>
                  <a:gd name="T5" fmla="*/ 2 h 84"/>
                  <a:gd name="T6" fmla="*/ 6 w 28"/>
                  <a:gd name="T7" fmla="*/ 1 h 84"/>
                  <a:gd name="T8" fmla="*/ 3 w 28"/>
                  <a:gd name="T9" fmla="*/ 0 h 84"/>
                  <a:gd name="T10" fmla="*/ 0 w 28"/>
                  <a:gd name="T11" fmla="*/ 83 h 84"/>
                  <a:gd name="T12" fmla="*/ 24 w 28"/>
                  <a:gd name="T1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4">
                    <a:moveTo>
                      <a:pt x="24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1" y="3"/>
                      <a:pt x="13" y="3"/>
                      <a:pt x="6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7" y="81"/>
                      <a:pt x="16" y="81"/>
                      <a:pt x="24" y="8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5" name="Freeform 78">
                <a:extLst>
                  <a:ext uri="{FF2B5EF4-FFF2-40B4-BE49-F238E27FC236}">
                    <a16:creationId xmlns:a16="http://schemas.microsoft.com/office/drawing/2014/main" id="{905BC0DB-9316-4EB5-96CF-0E0DADC2F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283" y="2756271"/>
                <a:ext cx="196452" cy="186290"/>
              </a:xfrm>
              <a:custGeom>
                <a:avLst/>
                <a:gdLst>
                  <a:gd name="T0" fmla="*/ 58 w 98"/>
                  <a:gd name="T1" fmla="*/ 92 h 93"/>
                  <a:gd name="T2" fmla="*/ 90 w 98"/>
                  <a:gd name="T3" fmla="*/ 62 h 93"/>
                  <a:gd name="T4" fmla="*/ 62 w 98"/>
                  <a:gd name="T5" fmla="*/ 7 h 93"/>
                  <a:gd name="T6" fmla="*/ 7 w 98"/>
                  <a:gd name="T7" fmla="*/ 36 h 93"/>
                  <a:gd name="T8" fmla="*/ 33 w 98"/>
                  <a:gd name="T9" fmla="*/ 90 h 93"/>
                  <a:gd name="T10" fmla="*/ 36 w 98"/>
                  <a:gd name="T11" fmla="*/ 91 h 93"/>
                  <a:gd name="T12" fmla="*/ 58 w 98"/>
                  <a:gd name="T13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3">
                    <a:moveTo>
                      <a:pt x="58" y="92"/>
                    </a:moveTo>
                    <a:cubicBezTo>
                      <a:pt x="73" y="89"/>
                      <a:pt x="86" y="78"/>
                      <a:pt x="90" y="62"/>
                    </a:cubicBezTo>
                    <a:cubicBezTo>
                      <a:pt x="98" y="39"/>
                      <a:pt x="85" y="14"/>
                      <a:pt x="62" y="7"/>
                    </a:cubicBezTo>
                    <a:cubicBezTo>
                      <a:pt x="38" y="0"/>
                      <a:pt x="14" y="13"/>
                      <a:pt x="7" y="36"/>
                    </a:cubicBezTo>
                    <a:cubicBezTo>
                      <a:pt x="0" y="58"/>
                      <a:pt x="11" y="82"/>
                      <a:pt x="33" y="90"/>
                    </a:cubicBezTo>
                    <a:cubicBezTo>
                      <a:pt x="34" y="90"/>
                      <a:pt x="35" y="91"/>
                      <a:pt x="36" y="91"/>
                    </a:cubicBezTo>
                    <a:cubicBezTo>
                      <a:pt x="43" y="93"/>
                      <a:pt x="51" y="93"/>
                      <a:pt x="58" y="9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6" name="Freeform 79">
                <a:extLst>
                  <a:ext uri="{FF2B5EF4-FFF2-40B4-BE49-F238E27FC236}">
                    <a16:creationId xmlns:a16="http://schemas.microsoft.com/office/drawing/2014/main" id="{AAF22206-81DF-44F4-8B80-4626B30C2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3275" y="2936634"/>
                <a:ext cx="188831" cy="196452"/>
              </a:xfrm>
              <a:custGeom>
                <a:avLst/>
                <a:gdLst>
                  <a:gd name="T0" fmla="*/ 58 w 94"/>
                  <a:gd name="T1" fmla="*/ 7 h 98"/>
                  <a:gd name="T2" fmla="*/ 3 w 94"/>
                  <a:gd name="T3" fmla="*/ 36 h 98"/>
                  <a:gd name="T4" fmla="*/ 1 w 94"/>
                  <a:gd name="T5" fmla="*/ 54 h 98"/>
                  <a:gd name="T6" fmla="*/ 11 w 94"/>
                  <a:gd name="T7" fmla="*/ 77 h 98"/>
                  <a:gd name="T8" fmla="*/ 32 w 94"/>
                  <a:gd name="T9" fmla="*/ 91 h 98"/>
                  <a:gd name="T10" fmla="*/ 86 w 94"/>
                  <a:gd name="T11" fmla="*/ 62 h 98"/>
                  <a:gd name="T12" fmla="*/ 58 w 94"/>
                  <a:gd name="T13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8">
                    <a:moveTo>
                      <a:pt x="58" y="7"/>
                    </a:moveTo>
                    <a:cubicBezTo>
                      <a:pt x="35" y="0"/>
                      <a:pt x="10" y="13"/>
                      <a:pt x="3" y="36"/>
                    </a:cubicBezTo>
                    <a:cubicBezTo>
                      <a:pt x="1" y="42"/>
                      <a:pt x="0" y="48"/>
                      <a:pt x="1" y="54"/>
                    </a:cubicBezTo>
                    <a:cubicBezTo>
                      <a:pt x="2" y="63"/>
                      <a:pt x="6" y="71"/>
                      <a:pt x="11" y="77"/>
                    </a:cubicBezTo>
                    <a:cubicBezTo>
                      <a:pt x="17" y="84"/>
                      <a:pt x="24" y="88"/>
                      <a:pt x="32" y="91"/>
                    </a:cubicBezTo>
                    <a:cubicBezTo>
                      <a:pt x="55" y="98"/>
                      <a:pt x="79" y="85"/>
                      <a:pt x="86" y="62"/>
                    </a:cubicBezTo>
                    <a:cubicBezTo>
                      <a:pt x="94" y="39"/>
                      <a:pt x="81" y="14"/>
                      <a:pt x="58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7" name="Freeform 80">
                <a:extLst>
                  <a:ext uri="{FF2B5EF4-FFF2-40B4-BE49-F238E27FC236}">
                    <a16:creationId xmlns:a16="http://schemas.microsoft.com/office/drawing/2014/main" id="{12D0BB01-B0F1-4184-8A97-086C12945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3194" y="3099214"/>
                <a:ext cx="187984" cy="186290"/>
              </a:xfrm>
              <a:custGeom>
                <a:avLst/>
                <a:gdLst>
                  <a:gd name="T0" fmla="*/ 77 w 94"/>
                  <a:gd name="T1" fmla="*/ 10 h 93"/>
                  <a:gd name="T2" fmla="*/ 63 w 94"/>
                  <a:gd name="T3" fmla="*/ 3 h 93"/>
                  <a:gd name="T4" fmla="*/ 62 w 94"/>
                  <a:gd name="T5" fmla="*/ 3 h 93"/>
                  <a:gd name="T6" fmla="*/ 38 w 94"/>
                  <a:gd name="T7" fmla="*/ 2 h 93"/>
                  <a:gd name="T8" fmla="*/ 7 w 94"/>
                  <a:gd name="T9" fmla="*/ 31 h 93"/>
                  <a:gd name="T10" fmla="*/ 36 w 94"/>
                  <a:gd name="T11" fmla="*/ 86 h 93"/>
                  <a:gd name="T12" fmla="*/ 91 w 94"/>
                  <a:gd name="T13" fmla="*/ 57 h 93"/>
                  <a:gd name="T14" fmla="*/ 91 w 94"/>
                  <a:gd name="T15" fmla="*/ 32 h 93"/>
                  <a:gd name="T16" fmla="*/ 77 w 94"/>
                  <a:gd name="T17" fmla="*/ 1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93">
                    <a:moveTo>
                      <a:pt x="77" y="10"/>
                    </a:moveTo>
                    <a:cubicBezTo>
                      <a:pt x="73" y="7"/>
                      <a:pt x="68" y="5"/>
                      <a:pt x="63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54" y="0"/>
                      <a:pt x="45" y="0"/>
                      <a:pt x="38" y="2"/>
                    </a:cubicBezTo>
                    <a:cubicBezTo>
                      <a:pt x="24" y="6"/>
                      <a:pt x="12" y="17"/>
                      <a:pt x="7" y="31"/>
                    </a:cubicBezTo>
                    <a:cubicBezTo>
                      <a:pt x="0" y="55"/>
                      <a:pt x="13" y="79"/>
                      <a:pt x="36" y="86"/>
                    </a:cubicBezTo>
                    <a:cubicBezTo>
                      <a:pt x="59" y="93"/>
                      <a:pt x="84" y="80"/>
                      <a:pt x="91" y="57"/>
                    </a:cubicBezTo>
                    <a:cubicBezTo>
                      <a:pt x="94" y="49"/>
                      <a:pt x="93" y="40"/>
                      <a:pt x="91" y="32"/>
                    </a:cubicBezTo>
                    <a:cubicBezTo>
                      <a:pt x="88" y="23"/>
                      <a:pt x="83" y="16"/>
                      <a:pt x="77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8" name="Freeform 81">
                <a:extLst>
                  <a:ext uri="{FF2B5EF4-FFF2-40B4-BE49-F238E27FC236}">
                    <a16:creationId xmlns:a16="http://schemas.microsoft.com/office/drawing/2014/main" id="{57AB02C5-BF62-4047-BCDE-B6521A725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62" y="2814698"/>
                <a:ext cx="568185" cy="568185"/>
              </a:xfrm>
              <a:custGeom>
                <a:avLst/>
                <a:gdLst>
                  <a:gd name="T0" fmla="*/ 274 w 284"/>
                  <a:gd name="T1" fmla="*/ 153 h 284"/>
                  <a:gd name="T2" fmla="*/ 259 w 284"/>
                  <a:gd name="T3" fmla="*/ 203 h 284"/>
                  <a:gd name="T4" fmla="*/ 128 w 284"/>
                  <a:gd name="T5" fmla="*/ 274 h 284"/>
                  <a:gd name="T6" fmla="*/ 81 w 284"/>
                  <a:gd name="T7" fmla="*/ 258 h 284"/>
                  <a:gd name="T8" fmla="*/ 9 w 284"/>
                  <a:gd name="T9" fmla="*/ 127 h 284"/>
                  <a:gd name="T10" fmla="*/ 22 w 284"/>
                  <a:gd name="T11" fmla="*/ 81 h 284"/>
                  <a:gd name="T12" fmla="*/ 153 w 284"/>
                  <a:gd name="T13" fmla="*/ 9 h 284"/>
                  <a:gd name="T14" fmla="*/ 203 w 284"/>
                  <a:gd name="T15" fmla="*/ 22 h 284"/>
                  <a:gd name="T16" fmla="*/ 274 w 284"/>
                  <a:gd name="T17" fmla="*/ 15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4" h="284">
                    <a:moveTo>
                      <a:pt x="274" y="153"/>
                    </a:moveTo>
                    <a:cubicBezTo>
                      <a:pt x="284" y="170"/>
                      <a:pt x="276" y="193"/>
                      <a:pt x="259" y="203"/>
                    </a:cubicBezTo>
                    <a:cubicBezTo>
                      <a:pt x="128" y="274"/>
                      <a:pt x="128" y="274"/>
                      <a:pt x="128" y="274"/>
                    </a:cubicBezTo>
                    <a:cubicBezTo>
                      <a:pt x="110" y="284"/>
                      <a:pt x="90" y="275"/>
                      <a:pt x="81" y="258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0" y="110"/>
                      <a:pt x="5" y="90"/>
                      <a:pt x="22" y="81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71" y="0"/>
                      <a:pt x="193" y="4"/>
                      <a:pt x="203" y="22"/>
                    </a:cubicBezTo>
                    <a:lnTo>
                      <a:pt x="274" y="15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9" name="Freeform 82">
                <a:extLst>
                  <a:ext uri="{FF2B5EF4-FFF2-40B4-BE49-F238E27FC236}">
                    <a16:creationId xmlns:a16="http://schemas.microsoft.com/office/drawing/2014/main" id="{07AA9038-5233-40AB-9485-9DE10D3F9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526" y="4144133"/>
                <a:ext cx="288750" cy="624919"/>
              </a:xfrm>
              <a:custGeom>
                <a:avLst/>
                <a:gdLst>
                  <a:gd name="T0" fmla="*/ 56 w 144"/>
                  <a:gd name="T1" fmla="*/ 105 h 312"/>
                  <a:gd name="T2" fmla="*/ 0 w 144"/>
                  <a:gd name="T3" fmla="*/ 298 h 312"/>
                  <a:gd name="T4" fmla="*/ 20 w 144"/>
                  <a:gd name="T5" fmla="*/ 306 h 312"/>
                  <a:gd name="T6" fmla="*/ 41 w 144"/>
                  <a:gd name="T7" fmla="*/ 312 h 312"/>
                  <a:gd name="T8" fmla="*/ 117 w 144"/>
                  <a:gd name="T9" fmla="*/ 126 h 312"/>
                  <a:gd name="T10" fmla="*/ 124 w 144"/>
                  <a:gd name="T11" fmla="*/ 7 h 312"/>
                  <a:gd name="T12" fmla="*/ 56 w 144"/>
                  <a:gd name="T13" fmla="*/ 10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312">
                    <a:moveTo>
                      <a:pt x="56" y="105"/>
                    </a:moveTo>
                    <a:cubicBezTo>
                      <a:pt x="39" y="154"/>
                      <a:pt x="0" y="298"/>
                      <a:pt x="0" y="298"/>
                    </a:cubicBezTo>
                    <a:cubicBezTo>
                      <a:pt x="20" y="306"/>
                      <a:pt x="20" y="306"/>
                      <a:pt x="20" y="306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100" y="175"/>
                      <a:pt x="117" y="126"/>
                    </a:cubicBezTo>
                    <a:cubicBezTo>
                      <a:pt x="142" y="55"/>
                      <a:pt x="144" y="14"/>
                      <a:pt x="124" y="7"/>
                    </a:cubicBezTo>
                    <a:cubicBezTo>
                      <a:pt x="105" y="0"/>
                      <a:pt x="81" y="34"/>
                      <a:pt x="56" y="10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0" name="Freeform 83">
                <a:extLst>
                  <a:ext uri="{FF2B5EF4-FFF2-40B4-BE49-F238E27FC236}">
                    <a16:creationId xmlns:a16="http://schemas.microsoft.com/office/drawing/2014/main" id="{644F6B69-9004-41DC-83C4-6F66722AC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4768" y="4619173"/>
                <a:ext cx="574959" cy="576653"/>
              </a:xfrm>
              <a:custGeom>
                <a:avLst/>
                <a:gdLst>
                  <a:gd name="T0" fmla="*/ 186 w 287"/>
                  <a:gd name="T1" fmla="*/ 23 h 288"/>
                  <a:gd name="T2" fmla="*/ 264 w 287"/>
                  <a:gd name="T3" fmla="*/ 186 h 288"/>
                  <a:gd name="T4" fmla="*/ 101 w 287"/>
                  <a:gd name="T5" fmla="*/ 265 h 288"/>
                  <a:gd name="T6" fmla="*/ 23 w 287"/>
                  <a:gd name="T7" fmla="*/ 102 h 288"/>
                  <a:gd name="T8" fmla="*/ 186 w 287"/>
                  <a:gd name="T9" fmla="*/ 2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8">
                    <a:moveTo>
                      <a:pt x="186" y="23"/>
                    </a:moveTo>
                    <a:cubicBezTo>
                      <a:pt x="252" y="47"/>
                      <a:pt x="287" y="120"/>
                      <a:pt x="264" y="186"/>
                    </a:cubicBezTo>
                    <a:cubicBezTo>
                      <a:pt x="241" y="253"/>
                      <a:pt x="168" y="288"/>
                      <a:pt x="101" y="265"/>
                    </a:cubicBezTo>
                    <a:cubicBezTo>
                      <a:pt x="35" y="241"/>
                      <a:pt x="0" y="169"/>
                      <a:pt x="23" y="102"/>
                    </a:cubicBezTo>
                    <a:cubicBezTo>
                      <a:pt x="46" y="35"/>
                      <a:pt x="119" y="0"/>
                      <a:pt x="186" y="2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1" name="Freeform 84">
                <a:extLst>
                  <a:ext uri="{FF2B5EF4-FFF2-40B4-BE49-F238E27FC236}">
                    <a16:creationId xmlns:a16="http://schemas.microsoft.com/office/drawing/2014/main" id="{8E07E8D9-2293-4E3A-A86C-1EA259FD7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0817" y="4686915"/>
                <a:ext cx="442016" cy="442863"/>
              </a:xfrm>
              <a:custGeom>
                <a:avLst/>
                <a:gdLst>
                  <a:gd name="T0" fmla="*/ 143 w 221"/>
                  <a:gd name="T1" fmla="*/ 17 h 221"/>
                  <a:gd name="T2" fmla="*/ 203 w 221"/>
                  <a:gd name="T3" fmla="*/ 142 h 221"/>
                  <a:gd name="T4" fmla="*/ 78 w 221"/>
                  <a:gd name="T5" fmla="*/ 203 h 221"/>
                  <a:gd name="T6" fmla="*/ 18 w 221"/>
                  <a:gd name="T7" fmla="*/ 78 h 221"/>
                  <a:gd name="T8" fmla="*/ 143 w 221"/>
                  <a:gd name="T9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21">
                    <a:moveTo>
                      <a:pt x="143" y="17"/>
                    </a:moveTo>
                    <a:cubicBezTo>
                      <a:pt x="194" y="35"/>
                      <a:pt x="221" y="91"/>
                      <a:pt x="203" y="142"/>
                    </a:cubicBezTo>
                    <a:cubicBezTo>
                      <a:pt x="185" y="194"/>
                      <a:pt x="129" y="221"/>
                      <a:pt x="78" y="203"/>
                    </a:cubicBezTo>
                    <a:cubicBezTo>
                      <a:pt x="27" y="185"/>
                      <a:pt x="0" y="129"/>
                      <a:pt x="18" y="78"/>
                    </a:cubicBezTo>
                    <a:cubicBezTo>
                      <a:pt x="36" y="27"/>
                      <a:pt x="92" y="0"/>
                      <a:pt x="143" y="1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2" name="Freeform 85">
                <a:extLst>
                  <a:ext uri="{FF2B5EF4-FFF2-40B4-BE49-F238E27FC236}">
                    <a16:creationId xmlns:a16="http://schemas.microsoft.com/office/drawing/2014/main" id="{23561615-DBFB-462E-AF78-F3E245763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6220" y="4785141"/>
                <a:ext cx="404758" cy="342943"/>
              </a:xfrm>
              <a:custGeom>
                <a:avLst/>
                <a:gdLst>
                  <a:gd name="T0" fmla="*/ 171 w 202"/>
                  <a:gd name="T1" fmla="*/ 44 h 171"/>
                  <a:gd name="T2" fmla="*/ 122 w 202"/>
                  <a:gd name="T3" fmla="*/ 99 h 171"/>
                  <a:gd name="T4" fmla="*/ 118 w 202"/>
                  <a:gd name="T5" fmla="*/ 100 h 171"/>
                  <a:gd name="T6" fmla="*/ 117 w 202"/>
                  <a:gd name="T7" fmla="*/ 101 h 171"/>
                  <a:gd name="T8" fmla="*/ 116 w 202"/>
                  <a:gd name="T9" fmla="*/ 101 h 171"/>
                  <a:gd name="T10" fmla="*/ 105 w 202"/>
                  <a:gd name="T11" fmla="*/ 105 h 171"/>
                  <a:gd name="T12" fmla="*/ 95 w 202"/>
                  <a:gd name="T13" fmla="*/ 108 h 171"/>
                  <a:gd name="T14" fmla="*/ 47 w 202"/>
                  <a:gd name="T15" fmla="*/ 105 h 171"/>
                  <a:gd name="T16" fmla="*/ 0 w 202"/>
                  <a:gd name="T17" fmla="*/ 67 h 171"/>
                  <a:gd name="T18" fmla="*/ 65 w 202"/>
                  <a:gd name="T19" fmla="*/ 153 h 171"/>
                  <a:gd name="T20" fmla="*/ 190 w 202"/>
                  <a:gd name="T21" fmla="*/ 93 h 171"/>
                  <a:gd name="T22" fmla="*/ 175 w 202"/>
                  <a:gd name="T23" fmla="*/ 0 h 171"/>
                  <a:gd name="T24" fmla="*/ 171 w 202"/>
                  <a:gd name="T25" fmla="*/ 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71">
                    <a:moveTo>
                      <a:pt x="171" y="44"/>
                    </a:moveTo>
                    <a:cubicBezTo>
                      <a:pt x="162" y="68"/>
                      <a:pt x="145" y="88"/>
                      <a:pt x="122" y="99"/>
                    </a:cubicBezTo>
                    <a:cubicBezTo>
                      <a:pt x="121" y="100"/>
                      <a:pt x="119" y="100"/>
                      <a:pt x="118" y="100"/>
                    </a:cubicBezTo>
                    <a:cubicBezTo>
                      <a:pt x="118" y="101"/>
                      <a:pt x="118" y="101"/>
                      <a:pt x="117" y="101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12" y="103"/>
                      <a:pt x="109" y="104"/>
                      <a:pt x="105" y="105"/>
                    </a:cubicBezTo>
                    <a:cubicBezTo>
                      <a:pt x="101" y="106"/>
                      <a:pt x="98" y="107"/>
                      <a:pt x="95" y="108"/>
                    </a:cubicBezTo>
                    <a:cubicBezTo>
                      <a:pt x="79" y="112"/>
                      <a:pt x="63" y="110"/>
                      <a:pt x="47" y="105"/>
                    </a:cubicBezTo>
                    <a:cubicBezTo>
                      <a:pt x="28" y="98"/>
                      <a:pt x="11" y="84"/>
                      <a:pt x="0" y="67"/>
                    </a:cubicBezTo>
                    <a:cubicBezTo>
                      <a:pt x="2" y="105"/>
                      <a:pt x="27" y="140"/>
                      <a:pt x="65" y="153"/>
                    </a:cubicBezTo>
                    <a:cubicBezTo>
                      <a:pt x="117" y="171"/>
                      <a:pt x="173" y="144"/>
                      <a:pt x="190" y="93"/>
                    </a:cubicBezTo>
                    <a:cubicBezTo>
                      <a:pt x="202" y="60"/>
                      <a:pt x="195" y="26"/>
                      <a:pt x="175" y="0"/>
                    </a:cubicBezTo>
                    <a:cubicBezTo>
                      <a:pt x="177" y="15"/>
                      <a:pt x="176" y="30"/>
                      <a:pt x="171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3" name="Freeform 86">
                <a:extLst>
                  <a:ext uri="{FF2B5EF4-FFF2-40B4-BE49-F238E27FC236}">
                    <a16:creationId xmlns:a16="http://schemas.microsoft.com/office/drawing/2014/main" id="{86CE1C50-5AA8-4154-8574-8F49831A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3155" y="4548891"/>
                <a:ext cx="148185" cy="92298"/>
              </a:xfrm>
              <a:custGeom>
                <a:avLst/>
                <a:gdLst>
                  <a:gd name="T0" fmla="*/ 4 w 74"/>
                  <a:gd name="T1" fmla="*/ 9 h 46"/>
                  <a:gd name="T2" fmla="*/ 18 w 74"/>
                  <a:gd name="T3" fmla="*/ 2 h 46"/>
                  <a:gd name="T4" fmla="*/ 65 w 74"/>
                  <a:gd name="T5" fmla="*/ 19 h 46"/>
                  <a:gd name="T6" fmla="*/ 72 w 74"/>
                  <a:gd name="T7" fmla="*/ 33 h 46"/>
                  <a:gd name="T8" fmla="*/ 71 w 74"/>
                  <a:gd name="T9" fmla="*/ 37 h 46"/>
                  <a:gd name="T10" fmla="*/ 57 w 74"/>
                  <a:gd name="T11" fmla="*/ 44 h 46"/>
                  <a:gd name="T12" fmla="*/ 9 w 74"/>
                  <a:gd name="T13" fmla="*/ 27 h 46"/>
                  <a:gd name="T14" fmla="*/ 2 w 74"/>
                  <a:gd name="T15" fmla="*/ 13 h 46"/>
                  <a:gd name="T16" fmla="*/ 4 w 74"/>
                  <a:gd name="T17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6">
                    <a:moveTo>
                      <a:pt x="4" y="9"/>
                    </a:moveTo>
                    <a:cubicBezTo>
                      <a:pt x="6" y="3"/>
                      <a:pt x="12" y="0"/>
                      <a:pt x="18" y="2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71" y="21"/>
                      <a:pt x="74" y="27"/>
                      <a:pt x="72" y="33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69" y="43"/>
                      <a:pt x="62" y="46"/>
                      <a:pt x="57" y="4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3" y="25"/>
                      <a:pt x="0" y="19"/>
                      <a:pt x="2" y="13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4" name="Freeform 88">
                <a:extLst>
                  <a:ext uri="{FF2B5EF4-FFF2-40B4-BE49-F238E27FC236}">
                    <a16:creationId xmlns:a16="http://schemas.microsoft.com/office/drawing/2014/main" id="{F6F85248-E099-44F1-826E-CF2E57E8D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4325" y="3269416"/>
                <a:ext cx="1163467" cy="470806"/>
              </a:xfrm>
              <a:custGeom>
                <a:avLst/>
                <a:gdLst>
                  <a:gd name="T0" fmla="*/ 477 w 1374"/>
                  <a:gd name="T1" fmla="*/ 496 h 556"/>
                  <a:gd name="T2" fmla="*/ 537 w 1374"/>
                  <a:gd name="T3" fmla="*/ 295 h 556"/>
                  <a:gd name="T4" fmla="*/ 1336 w 1374"/>
                  <a:gd name="T5" fmla="*/ 556 h 556"/>
                  <a:gd name="T6" fmla="*/ 1374 w 1374"/>
                  <a:gd name="T7" fmla="*/ 425 h 556"/>
                  <a:gd name="T8" fmla="*/ 0 w 1374"/>
                  <a:gd name="T9" fmla="*/ 0 h 556"/>
                  <a:gd name="T10" fmla="*/ 477 w 1374"/>
                  <a:gd name="T11" fmla="*/ 496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4" h="556">
                    <a:moveTo>
                      <a:pt x="477" y="496"/>
                    </a:moveTo>
                    <a:lnTo>
                      <a:pt x="537" y="295"/>
                    </a:lnTo>
                    <a:lnTo>
                      <a:pt x="1336" y="556"/>
                    </a:lnTo>
                    <a:lnTo>
                      <a:pt x="1374" y="425"/>
                    </a:lnTo>
                    <a:lnTo>
                      <a:pt x="0" y="0"/>
                    </a:lnTo>
                    <a:lnTo>
                      <a:pt x="477" y="49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5" name="Freeform 89">
                <a:extLst>
                  <a:ext uri="{FF2B5EF4-FFF2-40B4-BE49-F238E27FC236}">
                    <a16:creationId xmlns:a16="http://schemas.microsoft.com/office/drawing/2014/main" id="{C600317D-04D8-4F5E-A390-4320BC28E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0091" y="3124617"/>
                <a:ext cx="1204112" cy="502984"/>
              </a:xfrm>
              <a:custGeom>
                <a:avLst/>
                <a:gdLst>
                  <a:gd name="T0" fmla="*/ 620 w 1422"/>
                  <a:gd name="T1" fmla="*/ 206 h 594"/>
                  <a:gd name="T2" fmla="*/ 676 w 1422"/>
                  <a:gd name="T3" fmla="*/ 0 h 594"/>
                  <a:gd name="T4" fmla="*/ 7 w 1422"/>
                  <a:gd name="T5" fmla="*/ 166 h 594"/>
                  <a:gd name="T6" fmla="*/ 2 w 1422"/>
                  <a:gd name="T7" fmla="*/ 168 h 594"/>
                  <a:gd name="T8" fmla="*/ 2 w 1422"/>
                  <a:gd name="T9" fmla="*/ 168 h 594"/>
                  <a:gd name="T10" fmla="*/ 0 w 1422"/>
                  <a:gd name="T11" fmla="*/ 168 h 594"/>
                  <a:gd name="T12" fmla="*/ 5 w 1422"/>
                  <a:gd name="T13" fmla="*/ 171 h 594"/>
                  <a:gd name="T14" fmla="*/ 1379 w 1422"/>
                  <a:gd name="T15" fmla="*/ 594 h 594"/>
                  <a:gd name="T16" fmla="*/ 1379 w 1422"/>
                  <a:gd name="T17" fmla="*/ 594 h 594"/>
                  <a:gd name="T18" fmla="*/ 1422 w 1422"/>
                  <a:gd name="T19" fmla="*/ 452 h 594"/>
                  <a:gd name="T20" fmla="*/ 620 w 1422"/>
                  <a:gd name="T21" fmla="*/ 20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2" h="594">
                    <a:moveTo>
                      <a:pt x="620" y="206"/>
                    </a:moveTo>
                    <a:lnTo>
                      <a:pt x="676" y="0"/>
                    </a:lnTo>
                    <a:lnTo>
                      <a:pt x="7" y="166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0" y="168"/>
                    </a:lnTo>
                    <a:lnTo>
                      <a:pt x="5" y="171"/>
                    </a:lnTo>
                    <a:lnTo>
                      <a:pt x="1379" y="594"/>
                    </a:lnTo>
                    <a:lnTo>
                      <a:pt x="1379" y="594"/>
                    </a:lnTo>
                    <a:lnTo>
                      <a:pt x="1422" y="452"/>
                    </a:lnTo>
                    <a:lnTo>
                      <a:pt x="620" y="20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6" name="Freeform 90">
                <a:extLst>
                  <a:ext uri="{FF2B5EF4-FFF2-40B4-BE49-F238E27FC236}">
                    <a16:creationId xmlns:a16="http://schemas.microsoft.com/office/drawing/2014/main" id="{6BA835D4-2952-4FF0-AD4E-20E2962AC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582" y="2373529"/>
                <a:ext cx="895040" cy="176129"/>
              </a:xfrm>
              <a:custGeom>
                <a:avLst/>
                <a:gdLst>
                  <a:gd name="T0" fmla="*/ 0 w 1057"/>
                  <a:gd name="T1" fmla="*/ 208 h 208"/>
                  <a:gd name="T2" fmla="*/ 97 w 1057"/>
                  <a:gd name="T3" fmla="*/ 0 h 208"/>
                  <a:gd name="T4" fmla="*/ 1057 w 1057"/>
                  <a:gd name="T5" fmla="*/ 10 h 208"/>
                  <a:gd name="T6" fmla="*/ 0 w 1057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7" h="208">
                    <a:moveTo>
                      <a:pt x="0" y="208"/>
                    </a:moveTo>
                    <a:lnTo>
                      <a:pt x="97" y="0"/>
                    </a:lnTo>
                    <a:lnTo>
                      <a:pt x="1057" y="10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7" name="Freeform 91">
                <a:extLst>
                  <a:ext uri="{FF2B5EF4-FFF2-40B4-BE49-F238E27FC236}">
                    <a16:creationId xmlns:a16="http://schemas.microsoft.com/office/drawing/2014/main" id="{FA866F91-1C1B-451C-8858-4B1FDDF0F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582" y="2383690"/>
                <a:ext cx="877258" cy="178669"/>
              </a:xfrm>
              <a:custGeom>
                <a:avLst/>
                <a:gdLst>
                  <a:gd name="T0" fmla="*/ 1036 w 1036"/>
                  <a:gd name="T1" fmla="*/ 0 h 211"/>
                  <a:gd name="T2" fmla="*/ 0 w 1036"/>
                  <a:gd name="T3" fmla="*/ 196 h 211"/>
                  <a:gd name="T4" fmla="*/ 186 w 1036"/>
                  <a:gd name="T5" fmla="*/ 211 h 211"/>
                  <a:gd name="T6" fmla="*/ 1036 w 1036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6" h="211">
                    <a:moveTo>
                      <a:pt x="1036" y="0"/>
                    </a:moveTo>
                    <a:lnTo>
                      <a:pt x="0" y="196"/>
                    </a:lnTo>
                    <a:lnTo>
                      <a:pt x="186" y="211"/>
                    </a:lnTo>
                    <a:lnTo>
                      <a:pt x="103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8" name="Freeform 92">
                <a:extLst>
                  <a:ext uri="{FF2B5EF4-FFF2-40B4-BE49-F238E27FC236}">
                    <a16:creationId xmlns:a16="http://schemas.microsoft.com/office/drawing/2014/main" id="{BA156608-4FA5-4DFC-A7FE-80C9E340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082" y="2381997"/>
                <a:ext cx="737540" cy="438629"/>
              </a:xfrm>
              <a:custGeom>
                <a:avLst/>
                <a:gdLst>
                  <a:gd name="T0" fmla="*/ 871 w 871"/>
                  <a:gd name="T1" fmla="*/ 0 h 518"/>
                  <a:gd name="T2" fmla="*/ 0 w 871"/>
                  <a:gd name="T3" fmla="*/ 213 h 518"/>
                  <a:gd name="T4" fmla="*/ 202 w 871"/>
                  <a:gd name="T5" fmla="*/ 518 h 518"/>
                  <a:gd name="T6" fmla="*/ 871 w 871"/>
                  <a:gd name="T7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1" h="518">
                    <a:moveTo>
                      <a:pt x="871" y="0"/>
                    </a:moveTo>
                    <a:lnTo>
                      <a:pt x="0" y="213"/>
                    </a:lnTo>
                    <a:lnTo>
                      <a:pt x="202" y="518"/>
                    </a:lnTo>
                    <a:lnTo>
                      <a:pt x="87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9" name="Freeform 93">
                <a:extLst>
                  <a:ext uri="{FF2B5EF4-FFF2-40B4-BE49-F238E27FC236}">
                    <a16:creationId xmlns:a16="http://schemas.microsoft.com/office/drawing/2014/main" id="{0EB328D3-3090-462D-B756-5771EBBF7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3961" y="2185545"/>
                <a:ext cx="1007661" cy="196452"/>
              </a:xfrm>
              <a:custGeom>
                <a:avLst/>
                <a:gdLst>
                  <a:gd name="T0" fmla="*/ 230 w 1190"/>
                  <a:gd name="T1" fmla="*/ 222 h 232"/>
                  <a:gd name="T2" fmla="*/ 0 w 1190"/>
                  <a:gd name="T3" fmla="*/ 0 h 232"/>
                  <a:gd name="T4" fmla="*/ 1190 w 1190"/>
                  <a:gd name="T5" fmla="*/ 232 h 232"/>
                  <a:gd name="T6" fmla="*/ 230 w 1190"/>
                  <a:gd name="T7" fmla="*/ 22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0" h="232">
                    <a:moveTo>
                      <a:pt x="230" y="222"/>
                    </a:moveTo>
                    <a:lnTo>
                      <a:pt x="0" y="0"/>
                    </a:lnTo>
                    <a:lnTo>
                      <a:pt x="1190" y="232"/>
                    </a:lnTo>
                    <a:lnTo>
                      <a:pt x="230" y="22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0" name="Freeform 94">
                <a:extLst>
                  <a:ext uri="{FF2B5EF4-FFF2-40B4-BE49-F238E27FC236}">
                    <a16:creationId xmlns:a16="http://schemas.microsoft.com/office/drawing/2014/main" id="{AF5F3ADE-D2F5-4949-A252-1B647BDA3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3639" y="3643690"/>
                <a:ext cx="246411" cy="252339"/>
              </a:xfrm>
              <a:custGeom>
                <a:avLst/>
                <a:gdLst>
                  <a:gd name="T0" fmla="*/ 45 w 123"/>
                  <a:gd name="T1" fmla="*/ 63 h 126"/>
                  <a:gd name="T2" fmla="*/ 45 w 123"/>
                  <a:gd name="T3" fmla="*/ 121 h 126"/>
                  <a:gd name="T4" fmla="*/ 123 w 123"/>
                  <a:gd name="T5" fmla="*/ 62 h 126"/>
                  <a:gd name="T6" fmla="*/ 44 w 123"/>
                  <a:gd name="T7" fmla="*/ 5 h 126"/>
                  <a:gd name="T8" fmla="*/ 45 w 123"/>
                  <a:gd name="T9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6">
                    <a:moveTo>
                      <a:pt x="45" y="63"/>
                    </a:moveTo>
                    <a:cubicBezTo>
                      <a:pt x="3" y="65"/>
                      <a:pt x="4" y="126"/>
                      <a:pt x="45" y="121"/>
                    </a:cubicBezTo>
                    <a:cubicBezTo>
                      <a:pt x="86" y="115"/>
                      <a:pt x="123" y="62"/>
                      <a:pt x="123" y="62"/>
                    </a:cubicBezTo>
                    <a:cubicBezTo>
                      <a:pt x="123" y="62"/>
                      <a:pt x="85" y="9"/>
                      <a:pt x="44" y="5"/>
                    </a:cubicBezTo>
                    <a:cubicBezTo>
                      <a:pt x="3" y="0"/>
                      <a:pt x="0" y="57"/>
                      <a:pt x="45" y="63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1" name="Freeform 95">
                <a:extLst>
                  <a:ext uri="{FF2B5EF4-FFF2-40B4-BE49-F238E27FC236}">
                    <a16:creationId xmlns:a16="http://schemas.microsoft.com/office/drawing/2014/main" id="{751849E9-0CCD-4CEB-9540-1300DB003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0332" y="5528609"/>
                <a:ext cx="284516" cy="268427"/>
              </a:xfrm>
              <a:custGeom>
                <a:avLst/>
                <a:gdLst>
                  <a:gd name="T0" fmla="*/ 67 w 142"/>
                  <a:gd name="T1" fmla="*/ 65 h 134"/>
                  <a:gd name="T2" fmla="*/ 115 w 142"/>
                  <a:gd name="T3" fmla="*/ 33 h 134"/>
                  <a:gd name="T4" fmla="*/ 23 w 142"/>
                  <a:gd name="T5" fmla="*/ 0 h 134"/>
                  <a:gd name="T6" fmla="*/ 19 w 142"/>
                  <a:gd name="T7" fmla="*/ 97 h 134"/>
                  <a:gd name="T8" fmla="*/ 67 w 142"/>
                  <a:gd name="T9" fmla="*/ 6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34">
                    <a:moveTo>
                      <a:pt x="67" y="65"/>
                    </a:moveTo>
                    <a:cubicBezTo>
                      <a:pt x="91" y="98"/>
                      <a:pt x="142" y="64"/>
                      <a:pt x="115" y="33"/>
                    </a:cubicBezTo>
                    <a:cubicBezTo>
                      <a:pt x="88" y="1"/>
                      <a:pt x="23" y="0"/>
                      <a:pt x="23" y="0"/>
                    </a:cubicBezTo>
                    <a:cubicBezTo>
                      <a:pt x="23" y="0"/>
                      <a:pt x="0" y="60"/>
                      <a:pt x="19" y="97"/>
                    </a:cubicBezTo>
                    <a:cubicBezTo>
                      <a:pt x="37" y="134"/>
                      <a:pt x="87" y="105"/>
                      <a:pt x="67" y="6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2" name="Freeform 96">
                <a:extLst>
                  <a:ext uri="{FF2B5EF4-FFF2-40B4-BE49-F238E27FC236}">
                    <a16:creationId xmlns:a16="http://schemas.microsoft.com/office/drawing/2014/main" id="{5BFECADE-A00C-41AC-9C20-F8083019A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9445" y="1594497"/>
                <a:ext cx="350564" cy="354798"/>
              </a:xfrm>
              <a:custGeom>
                <a:avLst/>
                <a:gdLst>
                  <a:gd name="T0" fmla="*/ 81 w 175"/>
                  <a:gd name="T1" fmla="*/ 69 h 177"/>
                  <a:gd name="T2" fmla="*/ 1 w 175"/>
                  <a:gd name="T3" fmla="*/ 58 h 177"/>
                  <a:gd name="T4" fmla="*/ 66 w 175"/>
                  <a:gd name="T5" fmla="*/ 177 h 177"/>
                  <a:gd name="T6" fmla="*/ 160 w 175"/>
                  <a:gd name="T7" fmla="*/ 80 h 177"/>
                  <a:gd name="T8" fmla="*/ 81 w 175"/>
                  <a:gd name="T9" fmla="*/ 6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177">
                    <a:moveTo>
                      <a:pt x="81" y="69"/>
                    </a:moveTo>
                    <a:cubicBezTo>
                      <a:pt x="85" y="12"/>
                      <a:pt x="2" y="0"/>
                      <a:pt x="1" y="58"/>
                    </a:cubicBezTo>
                    <a:cubicBezTo>
                      <a:pt x="0" y="116"/>
                      <a:pt x="66" y="177"/>
                      <a:pt x="66" y="177"/>
                    </a:cubicBezTo>
                    <a:cubicBezTo>
                      <a:pt x="66" y="177"/>
                      <a:pt x="146" y="136"/>
                      <a:pt x="160" y="80"/>
                    </a:cubicBezTo>
                    <a:cubicBezTo>
                      <a:pt x="175" y="24"/>
                      <a:pt x="97" y="9"/>
                      <a:pt x="81" y="6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3" name="Freeform 97">
                <a:extLst>
                  <a:ext uri="{FF2B5EF4-FFF2-40B4-BE49-F238E27FC236}">
                    <a16:creationId xmlns:a16="http://schemas.microsoft.com/office/drawing/2014/main" id="{79C8D15B-2CA9-4574-8822-7E3E6531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7226" y="2493771"/>
                <a:ext cx="268427" cy="282822"/>
              </a:xfrm>
              <a:custGeom>
                <a:avLst/>
                <a:gdLst>
                  <a:gd name="T0" fmla="*/ 64 w 134"/>
                  <a:gd name="T1" fmla="*/ 75 h 141"/>
                  <a:gd name="T2" fmla="*/ 30 w 134"/>
                  <a:gd name="T3" fmla="*/ 28 h 141"/>
                  <a:gd name="T4" fmla="*/ 0 w 134"/>
                  <a:gd name="T5" fmla="*/ 120 h 141"/>
                  <a:gd name="T6" fmla="*/ 98 w 134"/>
                  <a:gd name="T7" fmla="*/ 121 h 141"/>
                  <a:gd name="T8" fmla="*/ 64 w 134"/>
                  <a:gd name="T9" fmla="*/ 7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1">
                    <a:moveTo>
                      <a:pt x="64" y="75"/>
                    </a:moveTo>
                    <a:cubicBezTo>
                      <a:pt x="96" y="49"/>
                      <a:pt x="60" y="0"/>
                      <a:pt x="30" y="28"/>
                    </a:cubicBezTo>
                    <a:cubicBezTo>
                      <a:pt x="0" y="56"/>
                      <a:pt x="0" y="120"/>
                      <a:pt x="0" y="120"/>
                    </a:cubicBezTo>
                    <a:cubicBezTo>
                      <a:pt x="0" y="120"/>
                      <a:pt x="61" y="141"/>
                      <a:pt x="98" y="121"/>
                    </a:cubicBezTo>
                    <a:cubicBezTo>
                      <a:pt x="134" y="101"/>
                      <a:pt x="103" y="53"/>
                      <a:pt x="64" y="7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4" name="Freeform 98">
                <a:extLst>
                  <a:ext uri="{FF2B5EF4-FFF2-40B4-BE49-F238E27FC236}">
                    <a16:creationId xmlns:a16="http://schemas.microsoft.com/office/drawing/2014/main" id="{79E8302C-612E-40CB-9B51-D5EDC6B10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40049" y="3099214"/>
                <a:ext cx="594435" cy="606290"/>
              </a:xfrm>
              <a:custGeom>
                <a:avLst/>
                <a:gdLst>
                  <a:gd name="T0" fmla="*/ 239 w 297"/>
                  <a:gd name="T1" fmla="*/ 267 h 303"/>
                  <a:gd name="T2" fmla="*/ 253 w 297"/>
                  <a:gd name="T3" fmla="*/ 87 h 303"/>
                  <a:gd name="T4" fmla="*/ 79 w 297"/>
                  <a:gd name="T5" fmla="*/ 36 h 303"/>
                  <a:gd name="T6" fmla="*/ 37 w 297"/>
                  <a:gd name="T7" fmla="*/ 114 h 303"/>
                  <a:gd name="T8" fmla="*/ 0 w 297"/>
                  <a:gd name="T9" fmla="*/ 98 h 303"/>
                  <a:gd name="T10" fmla="*/ 9 w 297"/>
                  <a:gd name="T11" fmla="*/ 124 h 303"/>
                  <a:gd name="T12" fmla="*/ 39 w 297"/>
                  <a:gd name="T13" fmla="*/ 154 h 303"/>
                  <a:gd name="T14" fmla="*/ 65 w 297"/>
                  <a:gd name="T15" fmla="*/ 216 h 303"/>
                  <a:gd name="T16" fmla="*/ 239 w 297"/>
                  <a:gd name="T17" fmla="*/ 26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03">
                    <a:moveTo>
                      <a:pt x="239" y="267"/>
                    </a:moveTo>
                    <a:cubicBezTo>
                      <a:pt x="291" y="231"/>
                      <a:pt x="297" y="151"/>
                      <a:pt x="253" y="87"/>
                    </a:cubicBezTo>
                    <a:cubicBezTo>
                      <a:pt x="209" y="23"/>
                      <a:pt x="131" y="0"/>
                      <a:pt x="79" y="36"/>
                    </a:cubicBezTo>
                    <a:cubicBezTo>
                      <a:pt x="54" y="53"/>
                      <a:pt x="39" y="82"/>
                      <a:pt x="37" y="114"/>
                    </a:cubicBezTo>
                    <a:cubicBezTo>
                      <a:pt x="25" y="112"/>
                      <a:pt x="12" y="107"/>
                      <a:pt x="0" y="98"/>
                    </a:cubicBezTo>
                    <a:cubicBezTo>
                      <a:pt x="0" y="98"/>
                      <a:pt x="1" y="109"/>
                      <a:pt x="9" y="124"/>
                    </a:cubicBezTo>
                    <a:cubicBezTo>
                      <a:pt x="14" y="134"/>
                      <a:pt x="25" y="147"/>
                      <a:pt x="39" y="154"/>
                    </a:cubicBezTo>
                    <a:cubicBezTo>
                      <a:pt x="43" y="175"/>
                      <a:pt x="52" y="197"/>
                      <a:pt x="65" y="216"/>
                    </a:cubicBezTo>
                    <a:cubicBezTo>
                      <a:pt x="109" y="280"/>
                      <a:pt x="187" y="303"/>
                      <a:pt x="239" y="26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5" name="Freeform 99">
                <a:extLst>
                  <a:ext uri="{FF2B5EF4-FFF2-40B4-BE49-F238E27FC236}">
                    <a16:creationId xmlns:a16="http://schemas.microsoft.com/office/drawing/2014/main" id="{DCCC73B8-3B05-4797-B1A7-BEB8305DB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1742" y="3271109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3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6" name="Freeform 100">
                <a:extLst>
                  <a:ext uri="{FF2B5EF4-FFF2-40B4-BE49-F238E27FC236}">
                    <a16:creationId xmlns:a16="http://schemas.microsoft.com/office/drawing/2014/main" id="{CDD51F47-92F5-4D4A-933C-0F04C804D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5936" y="3363408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2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7" name="Freeform 101">
                <a:extLst>
                  <a:ext uri="{FF2B5EF4-FFF2-40B4-BE49-F238E27FC236}">
                    <a16:creationId xmlns:a16="http://schemas.microsoft.com/office/drawing/2014/main" id="{9331728B-E803-4E90-BAEB-7C44E86A4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8436" y="3455706"/>
                <a:ext cx="88064" cy="85524"/>
              </a:xfrm>
              <a:custGeom>
                <a:avLst/>
                <a:gdLst>
                  <a:gd name="T0" fmla="*/ 32 w 44"/>
                  <a:gd name="T1" fmla="*/ 38 h 43"/>
                  <a:gd name="T2" fmla="*/ 6 w 44"/>
                  <a:gd name="T3" fmla="*/ 31 h 43"/>
                  <a:gd name="T4" fmla="*/ 13 w 44"/>
                  <a:gd name="T5" fmla="*/ 5 h 43"/>
                  <a:gd name="T6" fmla="*/ 38 w 44"/>
                  <a:gd name="T7" fmla="*/ 12 h 43"/>
                  <a:gd name="T8" fmla="*/ 32 w 44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32" y="38"/>
                    </a:moveTo>
                    <a:cubicBezTo>
                      <a:pt x="23" y="43"/>
                      <a:pt x="11" y="40"/>
                      <a:pt x="6" y="31"/>
                    </a:cubicBezTo>
                    <a:cubicBezTo>
                      <a:pt x="0" y="22"/>
                      <a:pt x="4" y="11"/>
                      <a:pt x="13" y="5"/>
                    </a:cubicBezTo>
                    <a:cubicBezTo>
                      <a:pt x="22" y="0"/>
                      <a:pt x="33" y="3"/>
                      <a:pt x="38" y="12"/>
                    </a:cubicBezTo>
                    <a:cubicBezTo>
                      <a:pt x="44" y="21"/>
                      <a:pt x="41" y="33"/>
                      <a:pt x="32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8" name="Freeform 102">
                <a:extLst>
                  <a:ext uri="{FF2B5EF4-FFF2-40B4-BE49-F238E27FC236}">
                    <a16:creationId xmlns:a16="http://schemas.microsoft.com/office/drawing/2014/main" id="{35CE3E8A-F1C7-417D-8708-D182B8B99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1823" y="4094174"/>
                <a:ext cx="392903" cy="502984"/>
              </a:xfrm>
              <a:custGeom>
                <a:avLst/>
                <a:gdLst>
                  <a:gd name="T0" fmla="*/ 162 w 196"/>
                  <a:gd name="T1" fmla="*/ 0 h 251"/>
                  <a:gd name="T2" fmla="*/ 173 w 196"/>
                  <a:gd name="T3" fmla="*/ 9 h 251"/>
                  <a:gd name="T4" fmla="*/ 14 w 196"/>
                  <a:gd name="T5" fmla="*/ 250 h 251"/>
                  <a:gd name="T6" fmla="*/ 1 w 196"/>
                  <a:gd name="T7" fmla="*/ 242 h 251"/>
                  <a:gd name="T8" fmla="*/ 9 w 196"/>
                  <a:gd name="T9" fmla="*/ 230 h 251"/>
                  <a:gd name="T10" fmla="*/ 153 w 196"/>
                  <a:gd name="T11" fmla="*/ 13 h 251"/>
                  <a:gd name="T12" fmla="*/ 161 w 196"/>
                  <a:gd name="T13" fmla="*/ 1 h 251"/>
                  <a:gd name="T14" fmla="*/ 162 w 196"/>
                  <a:gd name="T15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251">
                    <a:moveTo>
                      <a:pt x="162" y="0"/>
                    </a:moveTo>
                    <a:cubicBezTo>
                      <a:pt x="167" y="0"/>
                      <a:pt x="172" y="3"/>
                      <a:pt x="173" y="9"/>
                    </a:cubicBezTo>
                    <a:cubicBezTo>
                      <a:pt x="196" y="119"/>
                      <a:pt x="124" y="228"/>
                      <a:pt x="14" y="250"/>
                    </a:cubicBezTo>
                    <a:cubicBezTo>
                      <a:pt x="8" y="251"/>
                      <a:pt x="3" y="248"/>
                      <a:pt x="1" y="242"/>
                    </a:cubicBezTo>
                    <a:cubicBezTo>
                      <a:pt x="0" y="236"/>
                      <a:pt x="4" y="231"/>
                      <a:pt x="9" y="230"/>
                    </a:cubicBezTo>
                    <a:cubicBezTo>
                      <a:pt x="109" y="209"/>
                      <a:pt x="173" y="112"/>
                      <a:pt x="153" y="13"/>
                    </a:cubicBezTo>
                    <a:cubicBezTo>
                      <a:pt x="152" y="7"/>
                      <a:pt x="155" y="2"/>
                      <a:pt x="161" y="1"/>
                    </a:cubicBezTo>
                    <a:cubicBezTo>
                      <a:pt x="161" y="0"/>
                      <a:pt x="162" y="0"/>
                      <a:pt x="1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9" name="Freeform 103">
                <a:extLst>
                  <a:ext uri="{FF2B5EF4-FFF2-40B4-BE49-F238E27FC236}">
                    <a16:creationId xmlns:a16="http://schemas.microsoft.com/office/drawing/2014/main" id="{56C65E32-30F0-465C-AA7B-6E93A1EED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4041" y="4112803"/>
                <a:ext cx="288750" cy="392056"/>
              </a:xfrm>
              <a:custGeom>
                <a:avLst/>
                <a:gdLst>
                  <a:gd name="T0" fmla="*/ 125 w 144"/>
                  <a:gd name="T1" fmla="*/ 1 h 196"/>
                  <a:gd name="T2" fmla="*/ 136 w 144"/>
                  <a:gd name="T3" fmla="*/ 9 h 196"/>
                  <a:gd name="T4" fmla="*/ 113 w 144"/>
                  <a:gd name="T5" fmla="*/ 127 h 196"/>
                  <a:gd name="T6" fmla="*/ 13 w 144"/>
                  <a:gd name="T7" fmla="*/ 195 h 196"/>
                  <a:gd name="T8" fmla="*/ 1 w 144"/>
                  <a:gd name="T9" fmla="*/ 187 h 196"/>
                  <a:gd name="T10" fmla="*/ 9 w 144"/>
                  <a:gd name="T11" fmla="*/ 175 h 196"/>
                  <a:gd name="T12" fmla="*/ 96 w 144"/>
                  <a:gd name="T13" fmla="*/ 116 h 196"/>
                  <a:gd name="T14" fmla="*/ 116 w 144"/>
                  <a:gd name="T15" fmla="*/ 13 h 196"/>
                  <a:gd name="T16" fmla="*/ 124 w 144"/>
                  <a:gd name="T17" fmla="*/ 1 h 196"/>
                  <a:gd name="T18" fmla="*/ 125 w 144"/>
                  <a:gd name="T19" fmla="*/ 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96">
                    <a:moveTo>
                      <a:pt x="125" y="1"/>
                    </a:moveTo>
                    <a:cubicBezTo>
                      <a:pt x="130" y="0"/>
                      <a:pt x="135" y="4"/>
                      <a:pt x="136" y="9"/>
                    </a:cubicBezTo>
                    <a:cubicBezTo>
                      <a:pt x="144" y="50"/>
                      <a:pt x="136" y="92"/>
                      <a:pt x="113" y="127"/>
                    </a:cubicBezTo>
                    <a:cubicBezTo>
                      <a:pt x="90" y="162"/>
                      <a:pt x="54" y="186"/>
                      <a:pt x="13" y="195"/>
                    </a:cubicBezTo>
                    <a:cubicBezTo>
                      <a:pt x="8" y="196"/>
                      <a:pt x="2" y="192"/>
                      <a:pt x="1" y="187"/>
                    </a:cubicBezTo>
                    <a:cubicBezTo>
                      <a:pt x="0" y="181"/>
                      <a:pt x="3" y="176"/>
                      <a:pt x="9" y="175"/>
                    </a:cubicBezTo>
                    <a:cubicBezTo>
                      <a:pt x="45" y="167"/>
                      <a:pt x="76" y="146"/>
                      <a:pt x="96" y="116"/>
                    </a:cubicBezTo>
                    <a:cubicBezTo>
                      <a:pt x="116" y="85"/>
                      <a:pt x="123" y="49"/>
                      <a:pt x="116" y="13"/>
                    </a:cubicBezTo>
                    <a:cubicBezTo>
                      <a:pt x="114" y="8"/>
                      <a:pt x="118" y="2"/>
                      <a:pt x="124" y="1"/>
                    </a:cubicBezTo>
                    <a:cubicBezTo>
                      <a:pt x="124" y="1"/>
                      <a:pt x="125" y="1"/>
                      <a:pt x="12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0" name="Freeform 104">
                <a:extLst>
                  <a:ext uri="{FF2B5EF4-FFF2-40B4-BE49-F238E27FC236}">
                    <a16:creationId xmlns:a16="http://schemas.microsoft.com/office/drawing/2014/main" id="{03967300-652D-41DB-B8FF-97B8C600F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3718" y="4132278"/>
                <a:ext cx="218468" cy="274355"/>
              </a:xfrm>
              <a:custGeom>
                <a:avLst/>
                <a:gdLst>
                  <a:gd name="T0" fmla="*/ 86 w 109"/>
                  <a:gd name="T1" fmla="*/ 1 h 137"/>
                  <a:gd name="T2" fmla="*/ 97 w 109"/>
                  <a:gd name="T3" fmla="*/ 9 h 137"/>
                  <a:gd name="T4" fmla="*/ 13 w 109"/>
                  <a:gd name="T5" fmla="*/ 136 h 137"/>
                  <a:gd name="T6" fmla="*/ 1 w 109"/>
                  <a:gd name="T7" fmla="*/ 128 h 137"/>
                  <a:gd name="T8" fmla="*/ 9 w 109"/>
                  <a:gd name="T9" fmla="*/ 116 h 137"/>
                  <a:gd name="T10" fmla="*/ 77 w 109"/>
                  <a:gd name="T11" fmla="*/ 13 h 137"/>
                  <a:gd name="T12" fmla="*/ 85 w 109"/>
                  <a:gd name="T13" fmla="*/ 1 h 137"/>
                  <a:gd name="T14" fmla="*/ 86 w 109"/>
                  <a:gd name="T15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37">
                    <a:moveTo>
                      <a:pt x="86" y="1"/>
                    </a:moveTo>
                    <a:cubicBezTo>
                      <a:pt x="91" y="0"/>
                      <a:pt x="96" y="4"/>
                      <a:pt x="97" y="9"/>
                    </a:cubicBezTo>
                    <a:cubicBezTo>
                      <a:pt x="109" y="67"/>
                      <a:pt x="71" y="124"/>
                      <a:pt x="13" y="136"/>
                    </a:cubicBezTo>
                    <a:cubicBezTo>
                      <a:pt x="8" y="137"/>
                      <a:pt x="2" y="134"/>
                      <a:pt x="1" y="128"/>
                    </a:cubicBezTo>
                    <a:cubicBezTo>
                      <a:pt x="0" y="122"/>
                      <a:pt x="3" y="117"/>
                      <a:pt x="9" y="116"/>
                    </a:cubicBezTo>
                    <a:cubicBezTo>
                      <a:pt x="56" y="106"/>
                      <a:pt x="86" y="60"/>
                      <a:pt x="77" y="13"/>
                    </a:cubicBezTo>
                    <a:cubicBezTo>
                      <a:pt x="75" y="8"/>
                      <a:pt x="79" y="2"/>
                      <a:pt x="85" y="1"/>
                    </a:cubicBezTo>
                    <a:cubicBezTo>
                      <a:pt x="85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1" name="Freeform 105">
                <a:extLst>
                  <a:ext uri="{FF2B5EF4-FFF2-40B4-BE49-F238E27FC236}">
                    <a16:creationId xmlns:a16="http://schemas.microsoft.com/office/drawing/2014/main" id="{A3C59C93-41A8-4E4D-B745-B16A75CB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8315" y="4152601"/>
                <a:ext cx="132097" cy="168508"/>
              </a:xfrm>
              <a:custGeom>
                <a:avLst/>
                <a:gdLst>
                  <a:gd name="T0" fmla="*/ 52 w 66"/>
                  <a:gd name="T1" fmla="*/ 1 h 84"/>
                  <a:gd name="T2" fmla="*/ 62 w 66"/>
                  <a:gd name="T3" fmla="*/ 9 h 84"/>
                  <a:gd name="T4" fmla="*/ 53 w 66"/>
                  <a:gd name="T5" fmla="*/ 56 h 84"/>
                  <a:gd name="T6" fmla="*/ 14 w 66"/>
                  <a:gd name="T7" fmla="*/ 82 h 84"/>
                  <a:gd name="T8" fmla="*/ 2 w 66"/>
                  <a:gd name="T9" fmla="*/ 74 h 84"/>
                  <a:gd name="T10" fmla="*/ 10 w 66"/>
                  <a:gd name="T11" fmla="*/ 62 h 84"/>
                  <a:gd name="T12" fmla="*/ 36 w 66"/>
                  <a:gd name="T13" fmla="*/ 44 h 84"/>
                  <a:gd name="T14" fmla="*/ 42 w 66"/>
                  <a:gd name="T15" fmla="*/ 13 h 84"/>
                  <a:gd name="T16" fmla="*/ 50 w 66"/>
                  <a:gd name="T17" fmla="*/ 1 h 84"/>
                  <a:gd name="T18" fmla="*/ 52 w 66"/>
                  <a:gd name="T1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84">
                    <a:moveTo>
                      <a:pt x="52" y="1"/>
                    </a:moveTo>
                    <a:cubicBezTo>
                      <a:pt x="57" y="0"/>
                      <a:pt x="61" y="4"/>
                      <a:pt x="62" y="9"/>
                    </a:cubicBezTo>
                    <a:cubicBezTo>
                      <a:pt x="66" y="25"/>
                      <a:pt x="63" y="42"/>
                      <a:pt x="53" y="56"/>
                    </a:cubicBezTo>
                    <a:cubicBezTo>
                      <a:pt x="44" y="70"/>
                      <a:pt x="30" y="79"/>
                      <a:pt x="14" y="82"/>
                    </a:cubicBezTo>
                    <a:cubicBezTo>
                      <a:pt x="8" y="84"/>
                      <a:pt x="3" y="80"/>
                      <a:pt x="2" y="74"/>
                    </a:cubicBezTo>
                    <a:cubicBezTo>
                      <a:pt x="0" y="69"/>
                      <a:pt x="4" y="63"/>
                      <a:pt x="10" y="62"/>
                    </a:cubicBezTo>
                    <a:cubicBezTo>
                      <a:pt x="20" y="60"/>
                      <a:pt x="30" y="54"/>
                      <a:pt x="36" y="44"/>
                    </a:cubicBezTo>
                    <a:cubicBezTo>
                      <a:pt x="42" y="35"/>
                      <a:pt x="44" y="24"/>
                      <a:pt x="42" y="13"/>
                    </a:cubicBezTo>
                    <a:cubicBezTo>
                      <a:pt x="41" y="7"/>
                      <a:pt x="45" y="2"/>
                      <a:pt x="50" y="1"/>
                    </a:cubicBezTo>
                    <a:cubicBezTo>
                      <a:pt x="51" y="1"/>
                      <a:pt x="51" y="1"/>
                      <a:pt x="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2" name="Freeform 106">
                <a:extLst>
                  <a:ext uri="{FF2B5EF4-FFF2-40B4-BE49-F238E27FC236}">
                    <a16:creationId xmlns:a16="http://schemas.microsoft.com/office/drawing/2014/main" id="{540BD597-39CF-4ABC-8EEE-0971D6245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2226" y="4168690"/>
                <a:ext cx="49960" cy="51653"/>
              </a:xfrm>
              <a:custGeom>
                <a:avLst/>
                <a:gdLst>
                  <a:gd name="T0" fmla="*/ 24 w 25"/>
                  <a:gd name="T1" fmla="*/ 10 h 26"/>
                  <a:gd name="T2" fmla="*/ 15 w 25"/>
                  <a:gd name="T3" fmla="*/ 24 h 26"/>
                  <a:gd name="T4" fmla="*/ 1 w 25"/>
                  <a:gd name="T5" fmla="*/ 15 h 26"/>
                  <a:gd name="T6" fmla="*/ 10 w 25"/>
                  <a:gd name="T7" fmla="*/ 1 h 26"/>
                  <a:gd name="T8" fmla="*/ 24 w 25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24" y="10"/>
                    </a:moveTo>
                    <a:cubicBezTo>
                      <a:pt x="25" y="17"/>
                      <a:pt x="21" y="23"/>
                      <a:pt x="15" y="24"/>
                    </a:cubicBezTo>
                    <a:cubicBezTo>
                      <a:pt x="9" y="26"/>
                      <a:pt x="2" y="21"/>
                      <a:pt x="1" y="15"/>
                    </a:cubicBezTo>
                    <a:cubicBezTo>
                      <a:pt x="0" y="9"/>
                      <a:pt x="4" y="2"/>
                      <a:pt x="10" y="1"/>
                    </a:cubicBezTo>
                    <a:cubicBezTo>
                      <a:pt x="17" y="0"/>
                      <a:pt x="23" y="4"/>
                      <a:pt x="24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27" name="BackShape">
              <a:extLst>
                <a:ext uri="{FF2B5EF4-FFF2-40B4-BE49-F238E27FC236}">
                  <a16:creationId xmlns:a16="http://schemas.microsoft.com/office/drawing/2014/main" id="{0BA6850D-ABF9-4CC9-86D2-408D03ACD19E}"/>
                </a:ext>
              </a:extLst>
            </p:cNvPr>
            <p:cNvSpPr/>
            <p:nvPr/>
          </p:nvSpPr>
          <p:spPr>
            <a:xfrm>
              <a:off x="4746894" y="2126328"/>
              <a:ext cx="2579022" cy="257902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8" name="ValueShape">
              <a:extLst>
                <a:ext uri="{FF2B5EF4-FFF2-40B4-BE49-F238E27FC236}">
                  <a16:creationId xmlns:a16="http://schemas.microsoft.com/office/drawing/2014/main" id="{2D16B9B2-144B-4578-A9F8-07D851ABD2B4}"/>
                </a:ext>
              </a:extLst>
            </p:cNvPr>
            <p:cNvSpPr/>
            <p:nvPr/>
          </p:nvSpPr>
          <p:spPr>
            <a:xfrm>
              <a:off x="4746894" y="2126328"/>
              <a:ext cx="2579022" cy="2579022"/>
            </a:xfrm>
            <a:prstGeom prst="pie">
              <a:avLst>
                <a:gd name="adj1" fmla="val 16200000"/>
                <a:gd name="adj2" fmla="val 432000"/>
              </a:avLst>
            </a:prstGeom>
            <a:solidFill>
              <a:schemeClr val="dk2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9" name="BackShape">
              <a:extLst>
                <a:ext uri="{FF2B5EF4-FFF2-40B4-BE49-F238E27FC236}">
                  <a16:creationId xmlns:a16="http://schemas.microsoft.com/office/drawing/2014/main" id="{D27DCDDA-AC99-4057-A334-5EEC851CC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084" y="3272153"/>
              <a:ext cx="286642" cy="287373"/>
            </a:xfrm>
            <a:prstGeom prst="ellipse">
              <a:avLst/>
            </a:prstGeom>
            <a:solidFill>
              <a:srgbClr val="D8574A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0" name="BackShape">
              <a:extLst>
                <a:ext uri="{FF2B5EF4-FFF2-40B4-BE49-F238E27FC236}">
                  <a16:creationId xmlns:a16="http://schemas.microsoft.com/office/drawing/2014/main" id="{AE00E2D0-595F-43A8-82C5-4497A7C02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953" y="2089021"/>
              <a:ext cx="2652904" cy="2653636"/>
            </a:xfrm>
            <a:custGeom>
              <a:avLst/>
              <a:gdLst>
                <a:gd name="connsiteX0" fmla="*/ 1326086 w 2652904"/>
                <a:gd name="connsiteY0" fmla="*/ 766329 h 2653636"/>
                <a:gd name="connsiteX1" fmla="*/ 765598 w 2652904"/>
                <a:gd name="connsiteY1" fmla="*/ 1326817 h 2653636"/>
                <a:gd name="connsiteX2" fmla="*/ 1326086 w 2652904"/>
                <a:gd name="connsiteY2" fmla="*/ 1887305 h 2653636"/>
                <a:gd name="connsiteX3" fmla="*/ 1886574 w 2652904"/>
                <a:gd name="connsiteY3" fmla="*/ 1326817 h 2653636"/>
                <a:gd name="connsiteX4" fmla="*/ 1326086 w 2652904"/>
                <a:gd name="connsiteY4" fmla="*/ 766329 h 2653636"/>
                <a:gd name="connsiteX5" fmla="*/ 1325355 w 2652904"/>
                <a:gd name="connsiteY5" fmla="*/ 626664 h 2653636"/>
                <a:gd name="connsiteX6" fmla="*/ 2024777 w 2652904"/>
                <a:gd name="connsiteY6" fmla="*/ 1327183 h 2653636"/>
                <a:gd name="connsiteX7" fmla="*/ 1325355 w 2652904"/>
                <a:gd name="connsiteY7" fmla="*/ 2027702 h 2653636"/>
                <a:gd name="connsiteX8" fmla="*/ 625933 w 2652904"/>
                <a:gd name="connsiteY8" fmla="*/ 1327183 h 2653636"/>
                <a:gd name="connsiteX9" fmla="*/ 1325355 w 2652904"/>
                <a:gd name="connsiteY9" fmla="*/ 626664 h 2653636"/>
                <a:gd name="connsiteX10" fmla="*/ 1326452 w 2652904"/>
                <a:gd name="connsiteY10" fmla="*/ 413876 h 2653636"/>
                <a:gd name="connsiteX11" fmla="*/ 413145 w 2652904"/>
                <a:gd name="connsiteY11" fmla="*/ 1327183 h 2653636"/>
                <a:gd name="connsiteX12" fmla="*/ 1326452 w 2652904"/>
                <a:gd name="connsiteY12" fmla="*/ 2240490 h 2653636"/>
                <a:gd name="connsiteX13" fmla="*/ 2239759 w 2652904"/>
                <a:gd name="connsiteY13" fmla="*/ 1327183 h 2653636"/>
                <a:gd name="connsiteX14" fmla="*/ 1326452 w 2652904"/>
                <a:gd name="connsiteY14" fmla="*/ 413876 h 2653636"/>
                <a:gd name="connsiteX15" fmla="*/ 1326452 w 2652904"/>
                <a:gd name="connsiteY15" fmla="*/ 275674 h 2653636"/>
                <a:gd name="connsiteX16" fmla="*/ 2377961 w 2652904"/>
                <a:gd name="connsiteY16" fmla="*/ 1327183 h 2653636"/>
                <a:gd name="connsiteX17" fmla="*/ 1326452 w 2652904"/>
                <a:gd name="connsiteY17" fmla="*/ 2378692 h 2653636"/>
                <a:gd name="connsiteX18" fmla="*/ 274943 w 2652904"/>
                <a:gd name="connsiteY18" fmla="*/ 1327183 h 2653636"/>
                <a:gd name="connsiteX19" fmla="*/ 1326452 w 2652904"/>
                <a:gd name="connsiteY19" fmla="*/ 275674 h 2653636"/>
                <a:gd name="connsiteX20" fmla="*/ 1326451 w 2652904"/>
                <a:gd name="connsiteY20" fmla="*/ 70929 h 2653636"/>
                <a:gd name="connsiteX21" fmla="*/ 70929 w 2652904"/>
                <a:gd name="connsiteY21" fmla="*/ 1326817 h 2653636"/>
                <a:gd name="connsiteX22" fmla="*/ 1326451 w 2652904"/>
                <a:gd name="connsiteY22" fmla="*/ 2582705 h 2653636"/>
                <a:gd name="connsiteX23" fmla="*/ 2581973 w 2652904"/>
                <a:gd name="connsiteY23" fmla="*/ 1326817 h 2653636"/>
                <a:gd name="connsiteX24" fmla="*/ 1326451 w 2652904"/>
                <a:gd name="connsiteY24" fmla="*/ 70929 h 2653636"/>
                <a:gd name="connsiteX25" fmla="*/ 1326452 w 2652904"/>
                <a:gd name="connsiteY25" fmla="*/ 0 h 2653636"/>
                <a:gd name="connsiteX26" fmla="*/ 2652904 w 2652904"/>
                <a:gd name="connsiteY26" fmla="*/ 1326818 h 2653636"/>
                <a:gd name="connsiteX27" fmla="*/ 1326452 w 2652904"/>
                <a:gd name="connsiteY27" fmla="*/ 2653636 h 2653636"/>
                <a:gd name="connsiteX28" fmla="*/ 0 w 2652904"/>
                <a:gd name="connsiteY28" fmla="*/ 1326818 h 2653636"/>
                <a:gd name="connsiteX29" fmla="*/ 1326452 w 2652904"/>
                <a:gd name="connsiteY29" fmla="*/ 0 h 26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52904" h="2653636">
                  <a:moveTo>
                    <a:pt x="1326086" y="766329"/>
                  </a:moveTo>
                  <a:cubicBezTo>
                    <a:pt x="1016537" y="766329"/>
                    <a:pt x="765598" y="1017268"/>
                    <a:pt x="765598" y="1326817"/>
                  </a:cubicBezTo>
                  <a:cubicBezTo>
                    <a:pt x="765598" y="1636366"/>
                    <a:pt x="1016537" y="1887305"/>
                    <a:pt x="1326086" y="1887305"/>
                  </a:cubicBezTo>
                  <a:cubicBezTo>
                    <a:pt x="1635635" y="1887305"/>
                    <a:pt x="1886574" y="1636366"/>
                    <a:pt x="1886574" y="1326817"/>
                  </a:cubicBezTo>
                  <a:cubicBezTo>
                    <a:pt x="1886574" y="1017268"/>
                    <a:pt x="1635635" y="766329"/>
                    <a:pt x="1326086" y="766329"/>
                  </a:cubicBezTo>
                  <a:close/>
                  <a:moveTo>
                    <a:pt x="1325355" y="626664"/>
                  </a:moveTo>
                  <a:cubicBezTo>
                    <a:pt x="1711635" y="626664"/>
                    <a:pt x="2024777" y="940297"/>
                    <a:pt x="2024777" y="1327183"/>
                  </a:cubicBezTo>
                  <a:cubicBezTo>
                    <a:pt x="2024777" y="1714069"/>
                    <a:pt x="1711635" y="2027702"/>
                    <a:pt x="1325355" y="2027702"/>
                  </a:cubicBezTo>
                  <a:cubicBezTo>
                    <a:pt x="939075" y="2027702"/>
                    <a:pt x="625933" y="1714069"/>
                    <a:pt x="625933" y="1327183"/>
                  </a:cubicBezTo>
                  <a:cubicBezTo>
                    <a:pt x="625933" y="940297"/>
                    <a:pt x="939075" y="626664"/>
                    <a:pt x="1325355" y="626664"/>
                  </a:cubicBezTo>
                  <a:close/>
                  <a:moveTo>
                    <a:pt x="1326452" y="413876"/>
                  </a:moveTo>
                  <a:cubicBezTo>
                    <a:pt x="822046" y="413876"/>
                    <a:pt x="413145" y="822777"/>
                    <a:pt x="413145" y="1327183"/>
                  </a:cubicBezTo>
                  <a:cubicBezTo>
                    <a:pt x="413145" y="1831589"/>
                    <a:pt x="822046" y="2240490"/>
                    <a:pt x="1326452" y="2240490"/>
                  </a:cubicBezTo>
                  <a:cubicBezTo>
                    <a:pt x="1830858" y="2240490"/>
                    <a:pt x="2239759" y="1831589"/>
                    <a:pt x="2239759" y="1327183"/>
                  </a:cubicBezTo>
                  <a:cubicBezTo>
                    <a:pt x="2239759" y="822777"/>
                    <a:pt x="1830858" y="413876"/>
                    <a:pt x="1326452" y="413876"/>
                  </a:cubicBezTo>
                  <a:close/>
                  <a:moveTo>
                    <a:pt x="1326452" y="275674"/>
                  </a:moveTo>
                  <a:cubicBezTo>
                    <a:pt x="1907184" y="275674"/>
                    <a:pt x="2377961" y="746451"/>
                    <a:pt x="2377961" y="1327183"/>
                  </a:cubicBezTo>
                  <a:cubicBezTo>
                    <a:pt x="2377961" y="1907915"/>
                    <a:pt x="1907184" y="2378692"/>
                    <a:pt x="1326452" y="2378692"/>
                  </a:cubicBezTo>
                  <a:cubicBezTo>
                    <a:pt x="745720" y="2378692"/>
                    <a:pt x="274943" y="1907915"/>
                    <a:pt x="274943" y="1327183"/>
                  </a:cubicBezTo>
                  <a:cubicBezTo>
                    <a:pt x="274943" y="746451"/>
                    <a:pt x="745720" y="275674"/>
                    <a:pt x="1326452" y="275674"/>
                  </a:cubicBezTo>
                  <a:close/>
                  <a:moveTo>
                    <a:pt x="1326451" y="70929"/>
                  </a:moveTo>
                  <a:cubicBezTo>
                    <a:pt x="633045" y="70929"/>
                    <a:pt x="70929" y="633209"/>
                    <a:pt x="70929" y="1326817"/>
                  </a:cubicBezTo>
                  <a:cubicBezTo>
                    <a:pt x="70929" y="2020425"/>
                    <a:pt x="633045" y="2582705"/>
                    <a:pt x="1326451" y="2582705"/>
                  </a:cubicBezTo>
                  <a:cubicBezTo>
                    <a:pt x="2019857" y="2582705"/>
                    <a:pt x="2581973" y="2020425"/>
                    <a:pt x="2581973" y="1326817"/>
                  </a:cubicBezTo>
                  <a:cubicBezTo>
                    <a:pt x="2581973" y="633209"/>
                    <a:pt x="2019857" y="70929"/>
                    <a:pt x="1326451" y="70929"/>
                  </a:cubicBezTo>
                  <a:close/>
                  <a:moveTo>
                    <a:pt x="1326452" y="0"/>
                  </a:moveTo>
                  <a:cubicBezTo>
                    <a:pt x="2059031" y="0"/>
                    <a:pt x="2652904" y="594037"/>
                    <a:pt x="2652904" y="1326818"/>
                  </a:cubicBezTo>
                  <a:cubicBezTo>
                    <a:pt x="2652904" y="2059599"/>
                    <a:pt x="2059031" y="2653636"/>
                    <a:pt x="1326452" y="2653636"/>
                  </a:cubicBezTo>
                  <a:cubicBezTo>
                    <a:pt x="593873" y="2653636"/>
                    <a:pt x="0" y="2059599"/>
                    <a:pt x="0" y="1326818"/>
                  </a:cubicBezTo>
                  <a:cubicBezTo>
                    <a:pt x="0" y="594037"/>
                    <a:pt x="593873" y="0"/>
                    <a:pt x="13264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31" name="BackShape">
              <a:extLst>
                <a:ext uri="{FF2B5EF4-FFF2-40B4-BE49-F238E27FC236}">
                  <a16:creationId xmlns:a16="http://schemas.microsoft.com/office/drawing/2014/main" id="{686438C6-5A9E-4FC1-B9C6-F39E69895544}"/>
                </a:ext>
              </a:extLst>
            </p:cNvPr>
            <p:cNvGrpSpPr/>
            <p:nvPr/>
          </p:nvGrpSpPr>
          <p:grpSpPr>
            <a:xfrm>
              <a:off x="4142521" y="1549372"/>
              <a:ext cx="1912898" cy="1897542"/>
              <a:chOff x="7120252" y="1618207"/>
              <a:chExt cx="2215160" cy="2197378"/>
            </a:xfrm>
          </p:grpSpPr>
          <p:sp>
            <p:nvSpPr>
              <p:cNvPr id="133" name="Freeform 114">
                <a:extLst>
                  <a:ext uri="{FF2B5EF4-FFF2-40B4-BE49-F238E27FC236}">
                    <a16:creationId xmlns:a16="http://schemas.microsoft.com/office/drawing/2014/main" id="{92682612-8E74-47A4-B821-408FC74A3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083" y="2227884"/>
                <a:ext cx="1153306" cy="1141451"/>
              </a:xfrm>
              <a:custGeom>
                <a:avLst/>
                <a:gdLst>
                  <a:gd name="T0" fmla="*/ 575 w 576"/>
                  <a:gd name="T1" fmla="*/ 518 h 570"/>
                  <a:gd name="T2" fmla="*/ 576 w 576"/>
                  <a:gd name="T3" fmla="*/ 518 h 570"/>
                  <a:gd name="T4" fmla="*/ 52 w 576"/>
                  <a:gd name="T5" fmla="*/ 0 h 570"/>
                  <a:gd name="T6" fmla="*/ 37 w 576"/>
                  <a:gd name="T7" fmla="*/ 37 h 570"/>
                  <a:gd name="T8" fmla="*/ 0 w 576"/>
                  <a:gd name="T9" fmla="*/ 52 h 570"/>
                  <a:gd name="T10" fmla="*/ 524 w 576"/>
                  <a:gd name="T11" fmla="*/ 570 h 570"/>
                  <a:gd name="T12" fmla="*/ 525 w 576"/>
                  <a:gd name="T13" fmla="*/ 569 h 570"/>
                  <a:gd name="T14" fmla="*/ 575 w 576"/>
                  <a:gd name="T15" fmla="*/ 51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6" h="570">
                    <a:moveTo>
                      <a:pt x="575" y="518"/>
                    </a:moveTo>
                    <a:cubicBezTo>
                      <a:pt x="576" y="518"/>
                      <a:pt x="576" y="518"/>
                      <a:pt x="576" y="51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7" y="12"/>
                      <a:pt x="42" y="24"/>
                      <a:pt x="37" y="37"/>
                    </a:cubicBezTo>
                    <a:cubicBezTo>
                      <a:pt x="24" y="42"/>
                      <a:pt x="12" y="47"/>
                      <a:pt x="0" y="52"/>
                    </a:cubicBezTo>
                    <a:cubicBezTo>
                      <a:pt x="524" y="570"/>
                      <a:pt x="524" y="570"/>
                      <a:pt x="524" y="570"/>
                    </a:cubicBezTo>
                    <a:cubicBezTo>
                      <a:pt x="525" y="569"/>
                      <a:pt x="525" y="569"/>
                      <a:pt x="525" y="569"/>
                    </a:cubicBezTo>
                    <a:lnTo>
                      <a:pt x="575" y="5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4" name="Freeform 115">
                <a:extLst>
                  <a:ext uri="{FF2B5EF4-FFF2-40B4-BE49-F238E27FC236}">
                    <a16:creationId xmlns:a16="http://schemas.microsoft.com/office/drawing/2014/main" id="{F63CEFBA-7BF9-4E3B-8B92-B9FCB6296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582" y="3420988"/>
                <a:ext cx="398830" cy="394597"/>
              </a:xfrm>
              <a:custGeom>
                <a:avLst/>
                <a:gdLst>
                  <a:gd name="T0" fmla="*/ 199 w 199"/>
                  <a:gd name="T1" fmla="*/ 197 h 197"/>
                  <a:gd name="T2" fmla="*/ 59 w 199"/>
                  <a:gd name="T3" fmla="*/ 0 h 197"/>
                  <a:gd name="T4" fmla="*/ 58 w 199"/>
                  <a:gd name="T5" fmla="*/ 0 h 197"/>
                  <a:gd name="T6" fmla="*/ 55 w 199"/>
                  <a:gd name="T7" fmla="*/ 4 h 197"/>
                  <a:gd name="T8" fmla="*/ 5 w 199"/>
                  <a:gd name="T9" fmla="*/ 55 h 197"/>
                  <a:gd name="T10" fmla="*/ 0 w 199"/>
                  <a:gd name="T11" fmla="*/ 58 h 197"/>
                  <a:gd name="T12" fmla="*/ 1 w 199"/>
                  <a:gd name="T13" fmla="*/ 59 h 197"/>
                  <a:gd name="T14" fmla="*/ 199 w 199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197">
                    <a:moveTo>
                      <a:pt x="199" y="197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  <a:cubicBezTo>
                      <a:pt x="57" y="2"/>
                      <a:pt x="56" y="3"/>
                      <a:pt x="55" y="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3" y="56"/>
                      <a:pt x="2" y="57"/>
                      <a:pt x="0" y="58"/>
                    </a:cubicBezTo>
                    <a:cubicBezTo>
                      <a:pt x="1" y="58"/>
                      <a:pt x="1" y="59"/>
                      <a:pt x="1" y="59"/>
                    </a:cubicBezTo>
                    <a:lnTo>
                      <a:pt x="199" y="19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5" name="Freeform 116">
                <a:extLst>
                  <a:ext uri="{FF2B5EF4-FFF2-40B4-BE49-F238E27FC236}">
                    <a16:creationId xmlns:a16="http://schemas.microsoft.com/office/drawing/2014/main" id="{498AC475-F4F1-4B55-9A72-9D8735DC9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2550" y="3375263"/>
                <a:ext cx="164274" cy="165968"/>
              </a:xfrm>
              <a:custGeom>
                <a:avLst/>
                <a:gdLst>
                  <a:gd name="T0" fmla="*/ 77 w 82"/>
                  <a:gd name="T1" fmla="*/ 27 h 83"/>
                  <a:gd name="T2" fmla="*/ 80 w 82"/>
                  <a:gd name="T3" fmla="*/ 23 h 83"/>
                  <a:gd name="T4" fmla="*/ 77 w 82"/>
                  <a:gd name="T5" fmla="*/ 7 h 83"/>
                  <a:gd name="T6" fmla="*/ 75 w 82"/>
                  <a:gd name="T7" fmla="*/ 6 h 83"/>
                  <a:gd name="T8" fmla="*/ 55 w 82"/>
                  <a:gd name="T9" fmla="*/ 6 h 83"/>
                  <a:gd name="T10" fmla="*/ 5 w 82"/>
                  <a:gd name="T11" fmla="*/ 57 h 83"/>
                  <a:gd name="T12" fmla="*/ 5 w 82"/>
                  <a:gd name="T13" fmla="*/ 77 h 83"/>
                  <a:gd name="T14" fmla="*/ 7 w 82"/>
                  <a:gd name="T15" fmla="*/ 78 h 83"/>
                  <a:gd name="T16" fmla="*/ 22 w 82"/>
                  <a:gd name="T17" fmla="*/ 81 h 83"/>
                  <a:gd name="T18" fmla="*/ 27 w 82"/>
                  <a:gd name="T19" fmla="*/ 78 h 83"/>
                  <a:gd name="T20" fmla="*/ 77 w 82"/>
                  <a:gd name="T21" fmla="*/ 2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3">
                    <a:moveTo>
                      <a:pt x="77" y="27"/>
                    </a:moveTo>
                    <a:cubicBezTo>
                      <a:pt x="78" y="26"/>
                      <a:pt x="79" y="25"/>
                      <a:pt x="80" y="23"/>
                    </a:cubicBezTo>
                    <a:cubicBezTo>
                      <a:pt x="82" y="18"/>
                      <a:pt x="81" y="12"/>
                      <a:pt x="77" y="7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0" y="0"/>
                      <a:pt x="61" y="1"/>
                      <a:pt x="55" y="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0" y="71"/>
                      <a:pt x="5" y="7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1" y="82"/>
                      <a:pt x="17" y="83"/>
                      <a:pt x="22" y="81"/>
                    </a:cubicBezTo>
                    <a:cubicBezTo>
                      <a:pt x="24" y="80"/>
                      <a:pt x="25" y="79"/>
                      <a:pt x="27" y="78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6" name="Freeform 117">
                <a:extLst>
                  <a:ext uri="{FF2B5EF4-FFF2-40B4-BE49-F238E27FC236}">
                    <a16:creationId xmlns:a16="http://schemas.microsoft.com/office/drawing/2014/main" id="{7FEDF134-BC6D-4BA9-ABA3-602D74F0D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0211" y="3335464"/>
                <a:ext cx="164274" cy="164274"/>
              </a:xfrm>
              <a:custGeom>
                <a:avLst/>
                <a:gdLst>
                  <a:gd name="T0" fmla="*/ 76 w 82"/>
                  <a:gd name="T1" fmla="*/ 6 h 82"/>
                  <a:gd name="T2" fmla="*/ 75 w 82"/>
                  <a:gd name="T3" fmla="*/ 5 h 82"/>
                  <a:gd name="T4" fmla="*/ 62 w 82"/>
                  <a:gd name="T5" fmla="*/ 1 h 82"/>
                  <a:gd name="T6" fmla="*/ 58 w 82"/>
                  <a:gd name="T7" fmla="*/ 8 h 82"/>
                  <a:gd name="T8" fmla="*/ 8 w 82"/>
                  <a:gd name="T9" fmla="*/ 58 h 82"/>
                  <a:gd name="T10" fmla="*/ 1 w 82"/>
                  <a:gd name="T11" fmla="*/ 62 h 82"/>
                  <a:gd name="T12" fmla="*/ 5 w 82"/>
                  <a:gd name="T13" fmla="*/ 75 h 82"/>
                  <a:gd name="T14" fmla="*/ 6 w 82"/>
                  <a:gd name="T15" fmla="*/ 77 h 82"/>
                  <a:gd name="T16" fmla="*/ 26 w 82"/>
                  <a:gd name="T17" fmla="*/ 77 h 82"/>
                  <a:gd name="T18" fmla="*/ 76 w 82"/>
                  <a:gd name="T19" fmla="*/ 26 h 82"/>
                  <a:gd name="T20" fmla="*/ 76 w 82"/>
                  <a:gd name="T21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6" y="6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1" y="1"/>
                      <a:pt x="66" y="0"/>
                      <a:pt x="62" y="1"/>
                    </a:cubicBezTo>
                    <a:cubicBezTo>
                      <a:pt x="61" y="4"/>
                      <a:pt x="60" y="6"/>
                      <a:pt x="58" y="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60"/>
                      <a:pt x="3" y="62"/>
                      <a:pt x="1" y="62"/>
                    </a:cubicBezTo>
                    <a:cubicBezTo>
                      <a:pt x="0" y="67"/>
                      <a:pt x="1" y="72"/>
                      <a:pt x="5" y="75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2" y="82"/>
                      <a:pt x="21" y="82"/>
                      <a:pt x="26" y="77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82" y="21"/>
                      <a:pt x="82" y="12"/>
                      <a:pt x="76" y="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7" name="Freeform 118">
                <a:extLst>
                  <a:ext uri="{FF2B5EF4-FFF2-40B4-BE49-F238E27FC236}">
                    <a16:creationId xmlns:a16="http://schemas.microsoft.com/office/drawing/2014/main" id="{AF68BF37-D64D-4687-B224-FA378CE32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2953" y="3297359"/>
                <a:ext cx="163427" cy="164274"/>
              </a:xfrm>
              <a:custGeom>
                <a:avLst/>
                <a:gdLst>
                  <a:gd name="T0" fmla="*/ 77 w 82"/>
                  <a:gd name="T1" fmla="*/ 27 h 82"/>
                  <a:gd name="T2" fmla="*/ 81 w 82"/>
                  <a:gd name="T3" fmla="*/ 20 h 82"/>
                  <a:gd name="T4" fmla="*/ 77 w 82"/>
                  <a:gd name="T5" fmla="*/ 7 h 82"/>
                  <a:gd name="T6" fmla="*/ 75 w 82"/>
                  <a:gd name="T7" fmla="*/ 5 h 82"/>
                  <a:gd name="T8" fmla="*/ 55 w 82"/>
                  <a:gd name="T9" fmla="*/ 6 h 82"/>
                  <a:gd name="T10" fmla="*/ 5 w 82"/>
                  <a:gd name="T11" fmla="*/ 56 h 82"/>
                  <a:gd name="T12" fmla="*/ 5 w 82"/>
                  <a:gd name="T13" fmla="*/ 76 h 82"/>
                  <a:gd name="T14" fmla="*/ 7 w 82"/>
                  <a:gd name="T15" fmla="*/ 78 h 82"/>
                  <a:gd name="T16" fmla="*/ 20 w 82"/>
                  <a:gd name="T17" fmla="*/ 81 h 82"/>
                  <a:gd name="T18" fmla="*/ 27 w 82"/>
                  <a:gd name="T19" fmla="*/ 77 h 82"/>
                  <a:gd name="T20" fmla="*/ 77 w 82"/>
                  <a:gd name="T21" fmla="*/ 2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7" y="27"/>
                    </a:moveTo>
                    <a:cubicBezTo>
                      <a:pt x="79" y="25"/>
                      <a:pt x="80" y="23"/>
                      <a:pt x="81" y="20"/>
                    </a:cubicBezTo>
                    <a:cubicBezTo>
                      <a:pt x="82" y="15"/>
                      <a:pt x="80" y="11"/>
                      <a:pt x="77" y="7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0" y="0"/>
                      <a:pt x="61" y="0"/>
                      <a:pt x="55" y="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0" y="62"/>
                      <a:pt x="0" y="71"/>
                      <a:pt x="5" y="76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0" y="81"/>
                      <a:pt x="15" y="82"/>
                      <a:pt x="20" y="81"/>
                    </a:cubicBezTo>
                    <a:cubicBezTo>
                      <a:pt x="22" y="81"/>
                      <a:pt x="25" y="79"/>
                      <a:pt x="27" y="77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8" name="Freeform 119">
                <a:extLst>
                  <a:ext uri="{FF2B5EF4-FFF2-40B4-BE49-F238E27FC236}">
                    <a16:creationId xmlns:a16="http://schemas.microsoft.com/office/drawing/2014/main" id="{1E7827E0-E9DD-4BDF-9227-08941B461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8074" y="3255021"/>
                <a:ext cx="166814" cy="165968"/>
              </a:xfrm>
              <a:custGeom>
                <a:avLst/>
                <a:gdLst>
                  <a:gd name="T0" fmla="*/ 77 w 83"/>
                  <a:gd name="T1" fmla="*/ 7 h 83"/>
                  <a:gd name="T2" fmla="*/ 76 w 83"/>
                  <a:gd name="T3" fmla="*/ 5 h 83"/>
                  <a:gd name="T4" fmla="*/ 57 w 83"/>
                  <a:gd name="T5" fmla="*/ 5 h 83"/>
                  <a:gd name="T6" fmla="*/ 56 w 83"/>
                  <a:gd name="T7" fmla="*/ 5 h 83"/>
                  <a:gd name="T8" fmla="*/ 6 w 83"/>
                  <a:gd name="T9" fmla="*/ 56 h 83"/>
                  <a:gd name="T10" fmla="*/ 5 w 83"/>
                  <a:gd name="T11" fmla="*/ 57 h 83"/>
                  <a:gd name="T12" fmla="*/ 6 w 83"/>
                  <a:gd name="T13" fmla="*/ 76 h 83"/>
                  <a:gd name="T14" fmla="*/ 7 w 83"/>
                  <a:gd name="T15" fmla="*/ 77 h 83"/>
                  <a:gd name="T16" fmla="*/ 27 w 83"/>
                  <a:gd name="T17" fmla="*/ 77 h 83"/>
                  <a:gd name="T18" fmla="*/ 77 w 83"/>
                  <a:gd name="T19" fmla="*/ 27 h 83"/>
                  <a:gd name="T20" fmla="*/ 77 w 83"/>
                  <a:gd name="T21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83">
                    <a:moveTo>
                      <a:pt x="77" y="7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0" y="0"/>
                      <a:pt x="62" y="0"/>
                      <a:pt x="57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1" y="71"/>
                      <a:pt x="6" y="76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13" y="83"/>
                      <a:pt x="22" y="83"/>
                      <a:pt x="27" y="7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83" y="21"/>
                      <a:pt x="83" y="12"/>
                      <a:pt x="77" y="7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9" name="Freeform 120">
                <a:extLst>
                  <a:ext uri="{FF2B5EF4-FFF2-40B4-BE49-F238E27FC236}">
                    <a16:creationId xmlns:a16="http://schemas.microsoft.com/office/drawing/2014/main" id="{BFC3CD8B-5BE9-4D08-8B6D-8A4E55372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0252" y="1830747"/>
                <a:ext cx="682500" cy="709597"/>
              </a:xfrm>
              <a:custGeom>
                <a:avLst/>
                <a:gdLst>
                  <a:gd name="T0" fmla="*/ 222 w 341"/>
                  <a:gd name="T1" fmla="*/ 117 h 354"/>
                  <a:gd name="T2" fmla="*/ 27 w 341"/>
                  <a:gd name="T3" fmla="*/ 120 h 354"/>
                  <a:gd name="T4" fmla="*/ 304 w 341"/>
                  <a:gd name="T5" fmla="*/ 250 h 354"/>
                  <a:gd name="T6" fmla="*/ 341 w 341"/>
                  <a:gd name="T7" fmla="*/ 235 h 354"/>
                  <a:gd name="T8" fmla="*/ 222 w 341"/>
                  <a:gd name="T9" fmla="*/ 11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354">
                    <a:moveTo>
                      <a:pt x="222" y="117"/>
                    </a:moveTo>
                    <a:cubicBezTo>
                      <a:pt x="96" y="0"/>
                      <a:pt x="56" y="8"/>
                      <a:pt x="27" y="120"/>
                    </a:cubicBezTo>
                    <a:cubicBezTo>
                      <a:pt x="0" y="220"/>
                      <a:pt x="38" y="354"/>
                      <a:pt x="304" y="250"/>
                    </a:cubicBezTo>
                    <a:cubicBezTo>
                      <a:pt x="316" y="245"/>
                      <a:pt x="328" y="240"/>
                      <a:pt x="341" y="235"/>
                    </a:cubicBezTo>
                    <a:cubicBezTo>
                      <a:pt x="293" y="188"/>
                      <a:pt x="253" y="149"/>
                      <a:pt x="222" y="11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0" name="Freeform 121">
                <a:extLst>
                  <a:ext uri="{FF2B5EF4-FFF2-40B4-BE49-F238E27FC236}">
                    <a16:creationId xmlns:a16="http://schemas.microsoft.com/office/drawing/2014/main" id="{3713664A-F227-4C1C-8B4D-A4DCB3ADC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631" y="1618207"/>
                <a:ext cx="712984" cy="683347"/>
              </a:xfrm>
              <a:custGeom>
                <a:avLst/>
                <a:gdLst>
                  <a:gd name="T0" fmla="*/ 240 w 356"/>
                  <a:gd name="T1" fmla="*/ 341 h 341"/>
                  <a:gd name="T2" fmla="*/ 255 w 356"/>
                  <a:gd name="T3" fmla="*/ 304 h 341"/>
                  <a:gd name="T4" fmla="*/ 122 w 356"/>
                  <a:gd name="T5" fmla="*/ 27 h 341"/>
                  <a:gd name="T6" fmla="*/ 121 w 356"/>
                  <a:gd name="T7" fmla="*/ 223 h 341"/>
                  <a:gd name="T8" fmla="*/ 240 w 356"/>
                  <a:gd name="T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341">
                    <a:moveTo>
                      <a:pt x="240" y="341"/>
                    </a:moveTo>
                    <a:cubicBezTo>
                      <a:pt x="245" y="328"/>
                      <a:pt x="250" y="316"/>
                      <a:pt x="255" y="304"/>
                    </a:cubicBezTo>
                    <a:cubicBezTo>
                      <a:pt x="356" y="36"/>
                      <a:pt x="222" y="0"/>
                      <a:pt x="122" y="27"/>
                    </a:cubicBezTo>
                    <a:cubicBezTo>
                      <a:pt x="10" y="59"/>
                      <a:pt x="0" y="94"/>
                      <a:pt x="121" y="223"/>
                    </a:cubicBezTo>
                    <a:cubicBezTo>
                      <a:pt x="152" y="255"/>
                      <a:pt x="192" y="294"/>
                      <a:pt x="240" y="3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32" name="ValueText">
              <a:extLst>
                <a:ext uri="{FF2B5EF4-FFF2-40B4-BE49-F238E27FC236}">
                  <a16:creationId xmlns:a16="http://schemas.microsoft.com/office/drawing/2014/main" id="{7618B49D-B727-436A-826A-FABC44195331}"/>
                </a:ext>
              </a:extLst>
            </p:cNvPr>
            <p:cNvSpPr txBox="1"/>
            <p:nvPr/>
          </p:nvSpPr>
          <p:spPr>
            <a:xfrm>
              <a:off x="5658791" y="5445958"/>
              <a:ext cx="743919" cy="557939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solidFill>
                    <a:schemeClr val="dk2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27%</a:t>
              </a:r>
            </a:p>
          </p:txBody>
        </p:sp>
      </p:grpSp>
      <p:grpSp>
        <p:nvGrpSpPr>
          <p:cNvPr id="7" name="2c5f5e1c-00ed-463a-9cb9-7b1a0ed7a8eb" descr="aQUAAB+LCAAAAAAABADFklFPwjAQx79L1bdJxqKgexsaDA+KCYs+GB7qerCStSNdZzBk3912a8dgE+HJ7KW7/u/u97/eFl3K7zUgH80YFvKR4qXAbCKBIQdNCPJ5niQOGlFOKF8+iTRfZ8j/2NZpzZt3KuM3nOSgczmVFCfVr9/SW9kz5ZTlzMjcnqtCeNMI9d0qSAlJoCmbcAniq+7Q17HyPJNCNRingmGpGm7d4gqZK+QP7npuoZMJbFQhB4UVluUxeHoAnT71hbYZkFWeSQZc7pJesRodKKoOv+28nbrG8Q7ncX3fMRFv6JYeTOVZjNfwokppXjMBHULz2twerOqrDnu2C+dX3hA2ZzrUGU1vXc9xlL5suYM3BF3Y8w7wehEf0iQVfy+ilbXup4sFjSCMgYHVhJTLgBPFTOwWjgRdxpJDlpnA9HMFkWyk+bdalWexqnkxHt94w0EQIGvPLbq20TY8dRsP9Kc8U5nSfCflNwMZRJEasyGvDJXxlk+Lf84eWsy9t6yCR1bw38x556zpMW9z9f0Ag5s6M2kFAAA=">
            <a:extLst>
              <a:ext uri="{FF2B5EF4-FFF2-40B4-BE49-F238E27FC236}">
                <a16:creationId xmlns:a16="http://schemas.microsoft.com/office/drawing/2014/main" id="{8D24E301-7922-4224-A96A-FF2B1105F9D7}"/>
              </a:ext>
            </a:extLst>
          </p:cNvPr>
          <p:cNvGrpSpPr>
            <a:grpSpLocks noChangeAspect="1"/>
          </p:cNvGrpSpPr>
          <p:nvPr/>
        </p:nvGrpSpPr>
        <p:grpSpPr>
          <a:xfrm>
            <a:off x="8121451" y="2131163"/>
            <a:ext cx="2276372" cy="2595676"/>
            <a:chOff x="4133739" y="1528900"/>
            <a:chExt cx="3924508" cy="4474997"/>
          </a:xfrm>
        </p:grpSpPr>
        <p:grpSp>
          <p:nvGrpSpPr>
            <p:cNvPr id="8" name="BackShape">
              <a:extLst>
                <a:ext uri="{FF2B5EF4-FFF2-40B4-BE49-F238E27FC236}">
                  <a16:creationId xmlns:a16="http://schemas.microsoft.com/office/drawing/2014/main" id="{DB455DF0-CE2C-44F2-8C02-77A896A5DB68}"/>
                </a:ext>
              </a:extLst>
            </p:cNvPr>
            <p:cNvGrpSpPr/>
            <p:nvPr/>
          </p:nvGrpSpPr>
          <p:grpSpPr>
            <a:xfrm>
              <a:off x="4133739" y="1528900"/>
              <a:ext cx="3924508" cy="3800206"/>
              <a:chOff x="7110091" y="1594497"/>
              <a:chExt cx="4544635" cy="440068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325455BD-D829-48A4-A84F-036BFE1F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6784" y="2420102"/>
                <a:ext cx="535161" cy="530080"/>
              </a:xfrm>
              <a:custGeom>
                <a:avLst/>
                <a:gdLst>
                  <a:gd name="T0" fmla="*/ 239 w 267"/>
                  <a:gd name="T1" fmla="*/ 134 h 265"/>
                  <a:gd name="T2" fmla="*/ 229 w 267"/>
                  <a:gd name="T3" fmla="*/ 88 h 265"/>
                  <a:gd name="T4" fmla="*/ 253 w 267"/>
                  <a:gd name="T5" fmla="*/ 76 h 265"/>
                  <a:gd name="T6" fmla="*/ 215 w 267"/>
                  <a:gd name="T7" fmla="*/ 30 h 265"/>
                  <a:gd name="T8" fmla="*/ 199 w 267"/>
                  <a:gd name="T9" fmla="*/ 51 h 265"/>
                  <a:gd name="T10" fmla="*/ 156 w 267"/>
                  <a:gd name="T11" fmla="*/ 31 h 265"/>
                  <a:gd name="T12" fmla="*/ 162 w 267"/>
                  <a:gd name="T13" fmla="*/ 5 h 265"/>
                  <a:gd name="T14" fmla="*/ 103 w 267"/>
                  <a:gd name="T15" fmla="*/ 5 h 265"/>
                  <a:gd name="T16" fmla="*/ 109 w 267"/>
                  <a:gd name="T17" fmla="*/ 31 h 265"/>
                  <a:gd name="T18" fmla="*/ 66 w 267"/>
                  <a:gd name="T19" fmla="*/ 52 h 265"/>
                  <a:gd name="T20" fmla="*/ 49 w 267"/>
                  <a:gd name="T21" fmla="*/ 31 h 265"/>
                  <a:gd name="T22" fmla="*/ 12 w 267"/>
                  <a:gd name="T23" fmla="*/ 77 h 265"/>
                  <a:gd name="T24" fmla="*/ 37 w 267"/>
                  <a:gd name="T25" fmla="*/ 89 h 265"/>
                  <a:gd name="T26" fmla="*/ 27 w 267"/>
                  <a:gd name="T27" fmla="*/ 135 h 265"/>
                  <a:gd name="T28" fmla="*/ 27 w 267"/>
                  <a:gd name="T29" fmla="*/ 135 h 265"/>
                  <a:gd name="T30" fmla="*/ 0 w 267"/>
                  <a:gd name="T31" fmla="*/ 135 h 265"/>
                  <a:gd name="T32" fmla="*/ 13 w 267"/>
                  <a:gd name="T33" fmla="*/ 193 h 265"/>
                  <a:gd name="T34" fmla="*/ 37 w 267"/>
                  <a:gd name="T35" fmla="*/ 181 h 265"/>
                  <a:gd name="T36" fmla="*/ 66 w 267"/>
                  <a:gd name="T37" fmla="*/ 218 h 265"/>
                  <a:gd name="T38" fmla="*/ 50 w 267"/>
                  <a:gd name="T39" fmla="*/ 239 h 265"/>
                  <a:gd name="T40" fmla="*/ 103 w 267"/>
                  <a:gd name="T41" fmla="*/ 265 h 265"/>
                  <a:gd name="T42" fmla="*/ 109 w 267"/>
                  <a:gd name="T43" fmla="*/ 239 h 265"/>
                  <a:gd name="T44" fmla="*/ 133 w 267"/>
                  <a:gd name="T45" fmla="*/ 241 h 265"/>
                  <a:gd name="T46" fmla="*/ 156 w 267"/>
                  <a:gd name="T47" fmla="*/ 239 h 265"/>
                  <a:gd name="T48" fmla="*/ 162 w 267"/>
                  <a:gd name="T49" fmla="*/ 265 h 265"/>
                  <a:gd name="T50" fmla="*/ 216 w 267"/>
                  <a:gd name="T51" fmla="*/ 239 h 265"/>
                  <a:gd name="T52" fmla="*/ 199 w 267"/>
                  <a:gd name="T53" fmla="*/ 218 h 265"/>
                  <a:gd name="T54" fmla="*/ 229 w 267"/>
                  <a:gd name="T55" fmla="*/ 181 h 265"/>
                  <a:gd name="T56" fmla="*/ 253 w 267"/>
                  <a:gd name="T57" fmla="*/ 193 h 265"/>
                  <a:gd name="T58" fmla="*/ 267 w 267"/>
                  <a:gd name="T59" fmla="*/ 135 h 265"/>
                  <a:gd name="T60" fmla="*/ 267 w 267"/>
                  <a:gd name="T61" fmla="*/ 134 h 265"/>
                  <a:gd name="T62" fmla="*/ 239 w 267"/>
                  <a:gd name="T63" fmla="*/ 134 h 265"/>
                  <a:gd name="T64" fmla="*/ 75 w 267"/>
                  <a:gd name="T65" fmla="*/ 135 h 265"/>
                  <a:gd name="T66" fmla="*/ 133 w 267"/>
                  <a:gd name="T67" fmla="*/ 77 h 265"/>
                  <a:gd name="T68" fmla="*/ 190 w 267"/>
                  <a:gd name="T69" fmla="*/ 135 h 265"/>
                  <a:gd name="T70" fmla="*/ 133 w 267"/>
                  <a:gd name="T71" fmla="*/ 192 h 265"/>
                  <a:gd name="T72" fmla="*/ 75 w 267"/>
                  <a:gd name="T73" fmla="*/ 13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7" h="265">
                    <a:moveTo>
                      <a:pt x="239" y="134"/>
                    </a:moveTo>
                    <a:cubicBezTo>
                      <a:pt x="239" y="114"/>
                      <a:pt x="235" y="102"/>
                      <a:pt x="229" y="88"/>
                    </a:cubicBezTo>
                    <a:cubicBezTo>
                      <a:pt x="253" y="76"/>
                      <a:pt x="253" y="76"/>
                      <a:pt x="253" y="76"/>
                    </a:cubicBezTo>
                    <a:cubicBezTo>
                      <a:pt x="244" y="59"/>
                      <a:pt x="231" y="43"/>
                      <a:pt x="215" y="30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187" y="41"/>
                      <a:pt x="172" y="34"/>
                      <a:pt x="156" y="31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43" y="0"/>
                      <a:pt x="122" y="0"/>
                      <a:pt x="103" y="5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93" y="35"/>
                      <a:pt x="78" y="42"/>
                      <a:pt x="66" y="52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34" y="43"/>
                      <a:pt x="21" y="59"/>
                      <a:pt x="12" y="77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0" y="103"/>
                      <a:pt x="27" y="118"/>
                      <a:pt x="27" y="135"/>
                    </a:cubicBezTo>
                    <a:cubicBezTo>
                      <a:pt x="27" y="135"/>
                      <a:pt x="27" y="135"/>
                      <a:pt x="27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55"/>
                      <a:pt x="4" y="175"/>
                      <a:pt x="13" y="193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44" y="196"/>
                      <a:pt x="54" y="208"/>
                      <a:pt x="66" y="218"/>
                    </a:cubicBezTo>
                    <a:cubicBezTo>
                      <a:pt x="50" y="239"/>
                      <a:pt x="50" y="239"/>
                      <a:pt x="50" y="239"/>
                    </a:cubicBezTo>
                    <a:cubicBezTo>
                      <a:pt x="65" y="252"/>
                      <a:pt x="84" y="260"/>
                      <a:pt x="103" y="265"/>
                    </a:cubicBezTo>
                    <a:cubicBezTo>
                      <a:pt x="109" y="239"/>
                      <a:pt x="109" y="239"/>
                      <a:pt x="109" y="239"/>
                    </a:cubicBezTo>
                    <a:cubicBezTo>
                      <a:pt x="117" y="240"/>
                      <a:pt x="125" y="241"/>
                      <a:pt x="133" y="241"/>
                    </a:cubicBezTo>
                    <a:cubicBezTo>
                      <a:pt x="141" y="241"/>
                      <a:pt x="149" y="240"/>
                      <a:pt x="156" y="239"/>
                    </a:cubicBezTo>
                    <a:cubicBezTo>
                      <a:pt x="162" y="265"/>
                      <a:pt x="162" y="265"/>
                      <a:pt x="162" y="265"/>
                    </a:cubicBezTo>
                    <a:cubicBezTo>
                      <a:pt x="182" y="260"/>
                      <a:pt x="200" y="251"/>
                      <a:pt x="216" y="239"/>
                    </a:cubicBezTo>
                    <a:cubicBezTo>
                      <a:pt x="199" y="218"/>
                      <a:pt x="199" y="218"/>
                      <a:pt x="199" y="218"/>
                    </a:cubicBezTo>
                    <a:cubicBezTo>
                      <a:pt x="212" y="208"/>
                      <a:pt x="222" y="196"/>
                      <a:pt x="229" y="181"/>
                    </a:cubicBezTo>
                    <a:cubicBezTo>
                      <a:pt x="253" y="193"/>
                      <a:pt x="253" y="193"/>
                      <a:pt x="253" y="193"/>
                    </a:cubicBezTo>
                    <a:cubicBezTo>
                      <a:pt x="262" y="174"/>
                      <a:pt x="267" y="155"/>
                      <a:pt x="267" y="135"/>
                    </a:cubicBezTo>
                    <a:cubicBezTo>
                      <a:pt x="267" y="134"/>
                      <a:pt x="267" y="134"/>
                      <a:pt x="267" y="134"/>
                    </a:cubicBezTo>
                    <a:lnTo>
                      <a:pt x="239" y="134"/>
                    </a:lnTo>
                    <a:close/>
                    <a:moveTo>
                      <a:pt x="75" y="135"/>
                    </a:moveTo>
                    <a:cubicBezTo>
                      <a:pt x="75" y="103"/>
                      <a:pt x="101" y="77"/>
                      <a:pt x="133" y="77"/>
                    </a:cubicBezTo>
                    <a:cubicBezTo>
                      <a:pt x="164" y="77"/>
                      <a:pt x="190" y="103"/>
                      <a:pt x="190" y="135"/>
                    </a:cubicBezTo>
                    <a:cubicBezTo>
                      <a:pt x="190" y="166"/>
                      <a:pt x="164" y="192"/>
                      <a:pt x="133" y="192"/>
                    </a:cubicBezTo>
                    <a:cubicBezTo>
                      <a:pt x="101" y="192"/>
                      <a:pt x="75" y="166"/>
                      <a:pt x="75" y="13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C5C2FBA6-1411-41C3-91BB-38F88A581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5251" y="3935827"/>
                <a:ext cx="573266" cy="138871"/>
              </a:xfrm>
              <a:custGeom>
                <a:avLst/>
                <a:gdLst>
                  <a:gd name="T0" fmla="*/ 677 w 677"/>
                  <a:gd name="T1" fmla="*/ 142 h 164"/>
                  <a:gd name="T2" fmla="*/ 672 w 677"/>
                  <a:gd name="T3" fmla="*/ 0 h 164"/>
                  <a:gd name="T4" fmla="*/ 0 w 677"/>
                  <a:gd name="T5" fmla="*/ 22 h 164"/>
                  <a:gd name="T6" fmla="*/ 5 w 677"/>
                  <a:gd name="T7" fmla="*/ 164 h 164"/>
                  <a:gd name="T8" fmla="*/ 677 w 677"/>
                  <a:gd name="T9" fmla="*/ 142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164">
                    <a:moveTo>
                      <a:pt x="677" y="142"/>
                    </a:moveTo>
                    <a:lnTo>
                      <a:pt x="672" y="0"/>
                    </a:lnTo>
                    <a:lnTo>
                      <a:pt x="0" y="22"/>
                    </a:lnTo>
                    <a:lnTo>
                      <a:pt x="5" y="164"/>
                    </a:lnTo>
                    <a:lnTo>
                      <a:pt x="677" y="14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72C6A3D4-B061-4CF5-BF80-00BC4D38A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1178" y="4112803"/>
                <a:ext cx="300605" cy="138024"/>
              </a:xfrm>
              <a:custGeom>
                <a:avLst/>
                <a:gdLst>
                  <a:gd name="T0" fmla="*/ 355 w 355"/>
                  <a:gd name="T1" fmla="*/ 151 h 163"/>
                  <a:gd name="T2" fmla="*/ 350 w 355"/>
                  <a:gd name="T3" fmla="*/ 0 h 163"/>
                  <a:gd name="T4" fmla="*/ 0 w 355"/>
                  <a:gd name="T5" fmla="*/ 11 h 163"/>
                  <a:gd name="T6" fmla="*/ 5 w 355"/>
                  <a:gd name="T7" fmla="*/ 163 h 163"/>
                  <a:gd name="T8" fmla="*/ 355 w 355"/>
                  <a:gd name="T9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163">
                    <a:moveTo>
                      <a:pt x="355" y="151"/>
                    </a:moveTo>
                    <a:lnTo>
                      <a:pt x="350" y="0"/>
                    </a:lnTo>
                    <a:lnTo>
                      <a:pt x="0" y="11"/>
                    </a:lnTo>
                    <a:lnTo>
                      <a:pt x="5" y="163"/>
                    </a:lnTo>
                    <a:lnTo>
                      <a:pt x="355" y="15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7BD6AE76-5B7B-4BB0-BA84-0CAFE86B0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7105" y="4284698"/>
                <a:ext cx="451330" cy="133790"/>
              </a:xfrm>
              <a:custGeom>
                <a:avLst/>
                <a:gdLst>
                  <a:gd name="T0" fmla="*/ 528 w 533"/>
                  <a:gd name="T1" fmla="*/ 0 h 158"/>
                  <a:gd name="T2" fmla="*/ 0 w 533"/>
                  <a:gd name="T3" fmla="*/ 17 h 158"/>
                  <a:gd name="T4" fmla="*/ 3 w 533"/>
                  <a:gd name="T5" fmla="*/ 158 h 158"/>
                  <a:gd name="T6" fmla="*/ 533 w 533"/>
                  <a:gd name="T7" fmla="*/ 142 h 158"/>
                  <a:gd name="T8" fmla="*/ 528 w 53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3" h="158">
                    <a:moveTo>
                      <a:pt x="528" y="0"/>
                    </a:moveTo>
                    <a:lnTo>
                      <a:pt x="0" y="17"/>
                    </a:lnTo>
                    <a:lnTo>
                      <a:pt x="3" y="158"/>
                    </a:lnTo>
                    <a:lnTo>
                      <a:pt x="533" y="142"/>
                    </a:lnTo>
                    <a:lnTo>
                      <a:pt x="528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C804D81A-6548-4635-BB68-87D8C1F02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7509" y="3807964"/>
                <a:ext cx="626613" cy="636774"/>
              </a:xfrm>
              <a:custGeom>
                <a:avLst/>
                <a:gdLst>
                  <a:gd name="T0" fmla="*/ 92 w 740"/>
                  <a:gd name="T1" fmla="*/ 523 h 752"/>
                  <a:gd name="T2" fmla="*/ 87 w 740"/>
                  <a:gd name="T3" fmla="*/ 371 h 752"/>
                  <a:gd name="T4" fmla="*/ 85 w 740"/>
                  <a:gd name="T5" fmla="*/ 315 h 752"/>
                  <a:gd name="T6" fmla="*/ 80 w 740"/>
                  <a:gd name="T7" fmla="*/ 173 h 752"/>
                  <a:gd name="T8" fmla="*/ 78 w 740"/>
                  <a:gd name="T9" fmla="*/ 97 h 752"/>
                  <a:gd name="T10" fmla="*/ 740 w 740"/>
                  <a:gd name="T11" fmla="*/ 76 h 752"/>
                  <a:gd name="T12" fmla="*/ 738 w 740"/>
                  <a:gd name="T13" fmla="*/ 0 h 752"/>
                  <a:gd name="T14" fmla="*/ 61 w 740"/>
                  <a:gd name="T15" fmla="*/ 21 h 752"/>
                  <a:gd name="T16" fmla="*/ 0 w 740"/>
                  <a:gd name="T17" fmla="*/ 24 h 752"/>
                  <a:gd name="T18" fmla="*/ 23 w 740"/>
                  <a:gd name="T19" fmla="*/ 752 h 752"/>
                  <a:gd name="T20" fmla="*/ 99 w 740"/>
                  <a:gd name="T21" fmla="*/ 750 h 752"/>
                  <a:gd name="T22" fmla="*/ 97 w 740"/>
                  <a:gd name="T23" fmla="*/ 721 h 752"/>
                  <a:gd name="T24" fmla="*/ 94 w 740"/>
                  <a:gd name="T25" fmla="*/ 580 h 752"/>
                  <a:gd name="T26" fmla="*/ 92 w 740"/>
                  <a:gd name="T27" fmla="*/ 523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0" h="752">
                    <a:moveTo>
                      <a:pt x="92" y="523"/>
                    </a:moveTo>
                    <a:lnTo>
                      <a:pt x="87" y="371"/>
                    </a:lnTo>
                    <a:lnTo>
                      <a:pt x="85" y="315"/>
                    </a:lnTo>
                    <a:lnTo>
                      <a:pt x="80" y="173"/>
                    </a:lnTo>
                    <a:lnTo>
                      <a:pt x="78" y="97"/>
                    </a:lnTo>
                    <a:lnTo>
                      <a:pt x="740" y="76"/>
                    </a:lnTo>
                    <a:lnTo>
                      <a:pt x="738" y="0"/>
                    </a:lnTo>
                    <a:lnTo>
                      <a:pt x="61" y="21"/>
                    </a:lnTo>
                    <a:lnTo>
                      <a:pt x="0" y="24"/>
                    </a:lnTo>
                    <a:lnTo>
                      <a:pt x="23" y="752"/>
                    </a:lnTo>
                    <a:lnTo>
                      <a:pt x="99" y="750"/>
                    </a:lnTo>
                    <a:lnTo>
                      <a:pt x="97" y="721"/>
                    </a:lnTo>
                    <a:lnTo>
                      <a:pt x="94" y="580"/>
                    </a:lnTo>
                    <a:lnTo>
                      <a:pt x="92" y="52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4B230BAA-809C-481D-BF9E-602998A0E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8678" y="1817199"/>
                <a:ext cx="358185" cy="464032"/>
              </a:xfrm>
              <a:custGeom>
                <a:avLst/>
                <a:gdLst>
                  <a:gd name="T0" fmla="*/ 179 w 179"/>
                  <a:gd name="T1" fmla="*/ 134 h 232"/>
                  <a:gd name="T2" fmla="*/ 140 w 179"/>
                  <a:gd name="T3" fmla="*/ 119 h 232"/>
                  <a:gd name="T4" fmla="*/ 138 w 179"/>
                  <a:gd name="T5" fmla="*/ 24 h 232"/>
                  <a:gd name="T6" fmla="*/ 109 w 179"/>
                  <a:gd name="T7" fmla="*/ 31 h 232"/>
                  <a:gd name="T8" fmla="*/ 91 w 179"/>
                  <a:gd name="T9" fmla="*/ 95 h 232"/>
                  <a:gd name="T10" fmla="*/ 26 w 179"/>
                  <a:gd name="T11" fmla="*/ 90 h 232"/>
                  <a:gd name="T12" fmla="*/ 18 w 179"/>
                  <a:gd name="T13" fmla="*/ 120 h 232"/>
                  <a:gd name="T14" fmla="*/ 16 w 179"/>
                  <a:gd name="T15" fmla="*/ 152 h 232"/>
                  <a:gd name="T16" fmla="*/ 17 w 179"/>
                  <a:gd name="T17" fmla="*/ 185 h 232"/>
                  <a:gd name="T18" fmla="*/ 34 w 179"/>
                  <a:gd name="T19" fmla="*/ 219 h 232"/>
                  <a:gd name="T20" fmla="*/ 131 w 179"/>
                  <a:gd name="T21" fmla="*/ 211 h 232"/>
                  <a:gd name="T22" fmla="*/ 175 w 179"/>
                  <a:gd name="T23" fmla="*/ 207 h 232"/>
                  <a:gd name="T24" fmla="*/ 179 w 179"/>
                  <a:gd name="T25" fmla="*/ 13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232">
                    <a:moveTo>
                      <a:pt x="179" y="134"/>
                    </a:moveTo>
                    <a:cubicBezTo>
                      <a:pt x="164" y="133"/>
                      <a:pt x="150" y="129"/>
                      <a:pt x="140" y="119"/>
                    </a:cubicBezTo>
                    <a:cubicBezTo>
                      <a:pt x="123" y="102"/>
                      <a:pt x="132" y="47"/>
                      <a:pt x="138" y="24"/>
                    </a:cubicBezTo>
                    <a:cubicBezTo>
                      <a:pt x="145" y="0"/>
                      <a:pt x="121" y="1"/>
                      <a:pt x="109" y="31"/>
                    </a:cubicBezTo>
                    <a:cubicBezTo>
                      <a:pt x="97" y="61"/>
                      <a:pt x="91" y="95"/>
                      <a:pt x="91" y="95"/>
                    </a:cubicBezTo>
                    <a:cubicBezTo>
                      <a:pt x="91" y="95"/>
                      <a:pt x="36" y="89"/>
                      <a:pt x="26" y="90"/>
                    </a:cubicBezTo>
                    <a:cubicBezTo>
                      <a:pt x="17" y="91"/>
                      <a:pt x="10" y="105"/>
                      <a:pt x="18" y="120"/>
                    </a:cubicBezTo>
                    <a:cubicBezTo>
                      <a:pt x="23" y="131"/>
                      <a:pt x="7" y="134"/>
                      <a:pt x="16" y="152"/>
                    </a:cubicBezTo>
                    <a:cubicBezTo>
                      <a:pt x="19" y="158"/>
                      <a:pt x="2" y="166"/>
                      <a:pt x="17" y="185"/>
                    </a:cubicBezTo>
                    <a:cubicBezTo>
                      <a:pt x="22" y="192"/>
                      <a:pt x="0" y="207"/>
                      <a:pt x="34" y="219"/>
                    </a:cubicBezTo>
                    <a:cubicBezTo>
                      <a:pt x="68" y="232"/>
                      <a:pt x="116" y="221"/>
                      <a:pt x="131" y="211"/>
                    </a:cubicBezTo>
                    <a:cubicBezTo>
                      <a:pt x="144" y="202"/>
                      <a:pt x="159" y="205"/>
                      <a:pt x="175" y="207"/>
                    </a:cubicBezTo>
                    <a:lnTo>
                      <a:pt x="179" y="13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D0C08CDC-E924-4934-B251-56AF7ABDD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9566" y="4957883"/>
                <a:ext cx="638467" cy="897580"/>
              </a:xfrm>
              <a:custGeom>
                <a:avLst/>
                <a:gdLst>
                  <a:gd name="T0" fmla="*/ 32 w 319"/>
                  <a:gd name="T1" fmla="*/ 250 h 448"/>
                  <a:gd name="T2" fmla="*/ 81 w 319"/>
                  <a:gd name="T3" fmla="*/ 416 h 448"/>
                  <a:gd name="T4" fmla="*/ 247 w 319"/>
                  <a:gd name="T5" fmla="*/ 365 h 448"/>
                  <a:gd name="T6" fmla="*/ 226 w 319"/>
                  <a:gd name="T7" fmla="*/ 222 h 448"/>
                  <a:gd name="T8" fmla="*/ 256 w 319"/>
                  <a:gd name="T9" fmla="*/ 173 h 448"/>
                  <a:gd name="T10" fmla="*/ 246 w 319"/>
                  <a:gd name="T11" fmla="*/ 117 h 448"/>
                  <a:gd name="T12" fmla="*/ 305 w 319"/>
                  <a:gd name="T13" fmla="*/ 79 h 448"/>
                  <a:gd name="T14" fmla="*/ 295 w 319"/>
                  <a:gd name="T15" fmla="*/ 12 h 448"/>
                  <a:gd name="T16" fmla="*/ 234 w 319"/>
                  <a:gd name="T17" fmla="*/ 46 h 448"/>
                  <a:gd name="T18" fmla="*/ 159 w 319"/>
                  <a:gd name="T19" fmla="*/ 188 h 448"/>
                  <a:gd name="T20" fmla="*/ 32 w 319"/>
                  <a:gd name="T21" fmla="*/ 250 h 448"/>
                  <a:gd name="T22" fmla="*/ 101 w 319"/>
                  <a:gd name="T23" fmla="*/ 376 h 448"/>
                  <a:gd name="T24" fmla="*/ 89 w 319"/>
                  <a:gd name="T25" fmla="*/ 336 h 448"/>
                  <a:gd name="T26" fmla="*/ 128 w 319"/>
                  <a:gd name="T27" fmla="*/ 324 h 448"/>
                  <a:gd name="T28" fmla="*/ 141 w 319"/>
                  <a:gd name="T29" fmla="*/ 364 h 448"/>
                  <a:gd name="T30" fmla="*/ 101 w 319"/>
                  <a:gd name="T31" fmla="*/ 376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9" h="448">
                    <a:moveTo>
                      <a:pt x="32" y="250"/>
                    </a:moveTo>
                    <a:cubicBezTo>
                      <a:pt x="0" y="310"/>
                      <a:pt x="21" y="384"/>
                      <a:pt x="81" y="416"/>
                    </a:cubicBezTo>
                    <a:cubicBezTo>
                      <a:pt x="141" y="448"/>
                      <a:pt x="215" y="425"/>
                      <a:pt x="247" y="365"/>
                    </a:cubicBezTo>
                    <a:cubicBezTo>
                      <a:pt x="272" y="317"/>
                      <a:pt x="262" y="259"/>
                      <a:pt x="226" y="222"/>
                    </a:cubicBezTo>
                    <a:cubicBezTo>
                      <a:pt x="238" y="203"/>
                      <a:pt x="251" y="182"/>
                      <a:pt x="256" y="173"/>
                    </a:cubicBezTo>
                    <a:cubicBezTo>
                      <a:pt x="265" y="156"/>
                      <a:pt x="240" y="130"/>
                      <a:pt x="246" y="117"/>
                    </a:cubicBezTo>
                    <a:cubicBezTo>
                      <a:pt x="253" y="104"/>
                      <a:pt x="298" y="92"/>
                      <a:pt x="305" y="79"/>
                    </a:cubicBezTo>
                    <a:cubicBezTo>
                      <a:pt x="312" y="66"/>
                      <a:pt x="319" y="25"/>
                      <a:pt x="295" y="12"/>
                    </a:cubicBezTo>
                    <a:cubicBezTo>
                      <a:pt x="272" y="0"/>
                      <a:pt x="234" y="46"/>
                      <a:pt x="234" y="46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06" y="180"/>
                      <a:pt x="56" y="204"/>
                      <a:pt x="32" y="250"/>
                    </a:cubicBezTo>
                    <a:close/>
                    <a:moveTo>
                      <a:pt x="101" y="376"/>
                    </a:moveTo>
                    <a:cubicBezTo>
                      <a:pt x="86" y="369"/>
                      <a:pt x="81" y="351"/>
                      <a:pt x="89" y="336"/>
                    </a:cubicBezTo>
                    <a:cubicBezTo>
                      <a:pt x="96" y="322"/>
                      <a:pt x="114" y="317"/>
                      <a:pt x="128" y="324"/>
                    </a:cubicBezTo>
                    <a:cubicBezTo>
                      <a:pt x="143" y="332"/>
                      <a:pt x="148" y="350"/>
                      <a:pt x="141" y="364"/>
                    </a:cubicBezTo>
                    <a:cubicBezTo>
                      <a:pt x="133" y="378"/>
                      <a:pt x="115" y="384"/>
                      <a:pt x="101" y="37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F082D449-DC7D-45F1-8F8E-7B5E6C876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639" y="5166189"/>
                <a:ext cx="953467" cy="828992"/>
              </a:xfrm>
              <a:custGeom>
                <a:avLst/>
                <a:gdLst>
                  <a:gd name="T0" fmla="*/ 31 w 476"/>
                  <a:gd name="T1" fmla="*/ 202 h 414"/>
                  <a:gd name="T2" fmla="*/ 17 w 476"/>
                  <a:gd name="T3" fmla="*/ 127 h 414"/>
                  <a:gd name="T4" fmla="*/ 82 w 476"/>
                  <a:gd name="T5" fmla="*/ 31 h 414"/>
                  <a:gd name="T6" fmla="*/ 156 w 476"/>
                  <a:gd name="T7" fmla="*/ 16 h 414"/>
                  <a:gd name="T8" fmla="*/ 445 w 476"/>
                  <a:gd name="T9" fmla="*/ 212 h 414"/>
                  <a:gd name="T10" fmla="*/ 459 w 476"/>
                  <a:gd name="T11" fmla="*/ 287 h 414"/>
                  <a:gd name="T12" fmla="*/ 394 w 476"/>
                  <a:gd name="T13" fmla="*/ 383 h 414"/>
                  <a:gd name="T14" fmla="*/ 320 w 476"/>
                  <a:gd name="T15" fmla="*/ 398 h 414"/>
                  <a:gd name="T16" fmla="*/ 31 w 476"/>
                  <a:gd name="T17" fmla="*/ 20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6" h="414">
                    <a:moveTo>
                      <a:pt x="31" y="202"/>
                    </a:moveTo>
                    <a:cubicBezTo>
                      <a:pt x="6" y="185"/>
                      <a:pt x="0" y="152"/>
                      <a:pt x="17" y="127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99" y="6"/>
                      <a:pt x="132" y="0"/>
                      <a:pt x="156" y="16"/>
                    </a:cubicBezTo>
                    <a:cubicBezTo>
                      <a:pt x="445" y="212"/>
                      <a:pt x="445" y="212"/>
                      <a:pt x="445" y="212"/>
                    </a:cubicBezTo>
                    <a:cubicBezTo>
                      <a:pt x="470" y="229"/>
                      <a:pt x="476" y="262"/>
                      <a:pt x="459" y="287"/>
                    </a:cubicBezTo>
                    <a:cubicBezTo>
                      <a:pt x="394" y="383"/>
                      <a:pt x="394" y="383"/>
                      <a:pt x="394" y="383"/>
                    </a:cubicBezTo>
                    <a:cubicBezTo>
                      <a:pt x="377" y="408"/>
                      <a:pt x="344" y="414"/>
                      <a:pt x="320" y="398"/>
                    </a:cubicBezTo>
                    <a:cubicBezTo>
                      <a:pt x="31" y="202"/>
                      <a:pt x="31" y="202"/>
                      <a:pt x="31" y="20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F6C8186-95B4-43B7-B93A-05FF9D47B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A7B84B52-2464-41C2-A014-D8DDF58DA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5E52F13E-F3B9-4E37-A14A-927768E50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close/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5A76386E-4C24-4184-AC32-C67570B95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E0E75CC5-C292-473C-8F10-53E387527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34B12003-CD68-4524-9F07-62FA6E055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CF65D74F-3E86-4457-B468-69F81F9C1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2953" y="5318609"/>
                <a:ext cx="113468" cy="113468"/>
              </a:xfrm>
              <a:custGeom>
                <a:avLst/>
                <a:gdLst>
                  <a:gd name="T0" fmla="*/ 43 w 57"/>
                  <a:gd name="T1" fmla="*/ 8 h 57"/>
                  <a:gd name="T2" fmla="*/ 50 w 57"/>
                  <a:gd name="T3" fmla="*/ 43 h 57"/>
                  <a:gd name="T4" fmla="*/ 15 w 57"/>
                  <a:gd name="T5" fmla="*/ 49 h 57"/>
                  <a:gd name="T6" fmla="*/ 8 w 57"/>
                  <a:gd name="T7" fmla="*/ 15 h 57"/>
                  <a:gd name="T8" fmla="*/ 43 w 57"/>
                  <a:gd name="T9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43" y="8"/>
                    </a:moveTo>
                    <a:cubicBezTo>
                      <a:pt x="54" y="16"/>
                      <a:pt x="57" y="31"/>
                      <a:pt x="50" y="43"/>
                    </a:cubicBezTo>
                    <a:cubicBezTo>
                      <a:pt x="42" y="54"/>
                      <a:pt x="26" y="57"/>
                      <a:pt x="15" y="49"/>
                    </a:cubicBezTo>
                    <a:cubicBezTo>
                      <a:pt x="3" y="42"/>
                      <a:pt x="0" y="26"/>
                      <a:pt x="8" y="15"/>
                    </a:cubicBezTo>
                    <a:cubicBezTo>
                      <a:pt x="16" y="3"/>
                      <a:pt x="31" y="0"/>
                      <a:pt x="43" y="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B044548D-4F5F-4A7F-8D73-AAFF57B15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9243" y="5700504"/>
                <a:ext cx="136331" cy="182903"/>
              </a:xfrm>
              <a:custGeom>
                <a:avLst/>
                <a:gdLst>
                  <a:gd name="T0" fmla="*/ 4 w 68"/>
                  <a:gd name="T1" fmla="*/ 88 h 91"/>
                  <a:gd name="T2" fmla="*/ 2 w 68"/>
                  <a:gd name="T3" fmla="*/ 78 h 91"/>
                  <a:gd name="T4" fmla="*/ 52 w 68"/>
                  <a:gd name="T5" fmla="*/ 4 h 91"/>
                  <a:gd name="T6" fmla="*/ 62 w 68"/>
                  <a:gd name="T7" fmla="*/ 2 h 91"/>
                  <a:gd name="T8" fmla="*/ 64 w 68"/>
                  <a:gd name="T9" fmla="*/ 3 h 91"/>
                  <a:gd name="T10" fmla="*/ 65 w 68"/>
                  <a:gd name="T11" fmla="*/ 13 h 91"/>
                  <a:gd name="T12" fmla="*/ 15 w 68"/>
                  <a:gd name="T13" fmla="*/ 87 h 91"/>
                  <a:gd name="T14" fmla="*/ 5 w 68"/>
                  <a:gd name="T15" fmla="*/ 89 h 91"/>
                  <a:gd name="T16" fmla="*/ 4 w 68"/>
                  <a:gd name="T17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91">
                    <a:moveTo>
                      <a:pt x="4" y="88"/>
                    </a:moveTo>
                    <a:cubicBezTo>
                      <a:pt x="0" y="86"/>
                      <a:pt x="0" y="81"/>
                      <a:pt x="2" y="78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4" y="1"/>
                      <a:pt x="59" y="0"/>
                      <a:pt x="62" y="2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7" y="5"/>
                      <a:pt x="68" y="9"/>
                      <a:pt x="65" y="13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13" y="90"/>
                      <a:pt x="8" y="91"/>
                      <a:pt x="5" y="89"/>
                    </a:cubicBezTo>
                    <a:lnTo>
                      <a:pt x="4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4047D8DB-9E18-4900-8BFC-F8CDD052B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9607" y="4603085"/>
                <a:ext cx="889112" cy="1019516"/>
              </a:xfrm>
              <a:custGeom>
                <a:avLst/>
                <a:gdLst>
                  <a:gd name="T0" fmla="*/ 52 w 444"/>
                  <a:gd name="T1" fmla="*/ 392 h 509"/>
                  <a:gd name="T2" fmla="*/ 248 w 444"/>
                  <a:gd name="T3" fmla="*/ 473 h 509"/>
                  <a:gd name="T4" fmla="*/ 245 w 444"/>
                  <a:gd name="T5" fmla="*/ 481 h 509"/>
                  <a:gd name="T6" fmla="*/ 238 w 444"/>
                  <a:gd name="T7" fmla="*/ 491 h 509"/>
                  <a:gd name="T8" fmla="*/ 280 w 444"/>
                  <a:gd name="T9" fmla="*/ 509 h 509"/>
                  <a:gd name="T10" fmla="*/ 444 w 444"/>
                  <a:gd name="T11" fmla="*/ 117 h 509"/>
                  <a:gd name="T12" fmla="*/ 163 w 444"/>
                  <a:gd name="T13" fmla="*/ 0 h 509"/>
                  <a:gd name="T14" fmla="*/ 0 w 444"/>
                  <a:gd name="T15" fmla="*/ 392 h 509"/>
                  <a:gd name="T16" fmla="*/ 46 w 444"/>
                  <a:gd name="T17" fmla="*/ 411 h 509"/>
                  <a:gd name="T18" fmla="*/ 49 w 444"/>
                  <a:gd name="T19" fmla="*/ 399 h 509"/>
                  <a:gd name="T20" fmla="*/ 52 w 444"/>
                  <a:gd name="T21" fmla="*/ 392 h 509"/>
                  <a:gd name="T22" fmla="*/ 182 w 444"/>
                  <a:gd name="T23" fmla="*/ 90 h 509"/>
                  <a:gd name="T24" fmla="*/ 374 w 444"/>
                  <a:gd name="T25" fmla="*/ 170 h 509"/>
                  <a:gd name="T26" fmla="*/ 371 w 444"/>
                  <a:gd name="T27" fmla="*/ 178 h 509"/>
                  <a:gd name="T28" fmla="*/ 179 w 444"/>
                  <a:gd name="T29" fmla="*/ 98 h 509"/>
                  <a:gd name="T30" fmla="*/ 182 w 444"/>
                  <a:gd name="T31" fmla="*/ 90 h 509"/>
                  <a:gd name="T32" fmla="*/ 168 w 444"/>
                  <a:gd name="T33" fmla="*/ 124 h 509"/>
                  <a:gd name="T34" fmla="*/ 360 w 444"/>
                  <a:gd name="T35" fmla="*/ 204 h 509"/>
                  <a:gd name="T36" fmla="*/ 357 w 444"/>
                  <a:gd name="T37" fmla="*/ 211 h 509"/>
                  <a:gd name="T38" fmla="*/ 165 w 444"/>
                  <a:gd name="T39" fmla="*/ 131 h 509"/>
                  <a:gd name="T40" fmla="*/ 168 w 444"/>
                  <a:gd name="T41" fmla="*/ 124 h 509"/>
                  <a:gd name="T42" fmla="*/ 152 w 444"/>
                  <a:gd name="T43" fmla="*/ 161 h 509"/>
                  <a:gd name="T44" fmla="*/ 344 w 444"/>
                  <a:gd name="T45" fmla="*/ 241 h 509"/>
                  <a:gd name="T46" fmla="*/ 341 w 444"/>
                  <a:gd name="T47" fmla="*/ 248 h 509"/>
                  <a:gd name="T48" fmla="*/ 149 w 444"/>
                  <a:gd name="T49" fmla="*/ 168 h 509"/>
                  <a:gd name="T50" fmla="*/ 152 w 444"/>
                  <a:gd name="T51" fmla="*/ 161 h 509"/>
                  <a:gd name="T52" fmla="*/ 139 w 444"/>
                  <a:gd name="T53" fmla="*/ 194 h 509"/>
                  <a:gd name="T54" fmla="*/ 331 w 444"/>
                  <a:gd name="T55" fmla="*/ 274 h 509"/>
                  <a:gd name="T56" fmla="*/ 328 w 444"/>
                  <a:gd name="T57" fmla="*/ 281 h 509"/>
                  <a:gd name="T58" fmla="*/ 136 w 444"/>
                  <a:gd name="T59" fmla="*/ 201 h 509"/>
                  <a:gd name="T60" fmla="*/ 139 w 444"/>
                  <a:gd name="T61" fmla="*/ 194 h 509"/>
                  <a:gd name="T62" fmla="*/ 125 w 444"/>
                  <a:gd name="T63" fmla="*/ 227 h 509"/>
                  <a:gd name="T64" fmla="*/ 317 w 444"/>
                  <a:gd name="T65" fmla="*/ 307 h 509"/>
                  <a:gd name="T66" fmla="*/ 314 w 444"/>
                  <a:gd name="T67" fmla="*/ 314 h 509"/>
                  <a:gd name="T68" fmla="*/ 122 w 444"/>
                  <a:gd name="T69" fmla="*/ 234 h 509"/>
                  <a:gd name="T70" fmla="*/ 125 w 444"/>
                  <a:gd name="T71" fmla="*/ 227 h 509"/>
                  <a:gd name="T72" fmla="*/ 111 w 444"/>
                  <a:gd name="T73" fmla="*/ 260 h 509"/>
                  <a:gd name="T74" fmla="*/ 303 w 444"/>
                  <a:gd name="T75" fmla="*/ 340 h 509"/>
                  <a:gd name="T76" fmla="*/ 300 w 444"/>
                  <a:gd name="T77" fmla="*/ 348 h 509"/>
                  <a:gd name="T78" fmla="*/ 108 w 444"/>
                  <a:gd name="T79" fmla="*/ 268 h 509"/>
                  <a:gd name="T80" fmla="*/ 111 w 444"/>
                  <a:gd name="T81" fmla="*/ 260 h 509"/>
                  <a:gd name="T82" fmla="*/ 97 w 444"/>
                  <a:gd name="T83" fmla="*/ 294 h 509"/>
                  <a:gd name="T84" fmla="*/ 289 w 444"/>
                  <a:gd name="T85" fmla="*/ 374 h 509"/>
                  <a:gd name="T86" fmla="*/ 286 w 444"/>
                  <a:gd name="T87" fmla="*/ 381 h 509"/>
                  <a:gd name="T88" fmla="*/ 94 w 444"/>
                  <a:gd name="T89" fmla="*/ 301 h 509"/>
                  <a:gd name="T90" fmla="*/ 97 w 444"/>
                  <a:gd name="T91" fmla="*/ 294 h 509"/>
                  <a:gd name="T92" fmla="*/ 83 w 444"/>
                  <a:gd name="T93" fmla="*/ 327 h 509"/>
                  <a:gd name="T94" fmla="*/ 275 w 444"/>
                  <a:gd name="T95" fmla="*/ 407 h 509"/>
                  <a:gd name="T96" fmla="*/ 272 w 444"/>
                  <a:gd name="T97" fmla="*/ 414 h 509"/>
                  <a:gd name="T98" fmla="*/ 80 w 444"/>
                  <a:gd name="T99" fmla="*/ 334 h 509"/>
                  <a:gd name="T100" fmla="*/ 83 w 444"/>
                  <a:gd name="T101" fmla="*/ 32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4" h="509">
                    <a:moveTo>
                      <a:pt x="52" y="392"/>
                    </a:moveTo>
                    <a:cubicBezTo>
                      <a:pt x="248" y="473"/>
                      <a:pt x="248" y="473"/>
                      <a:pt x="248" y="473"/>
                    </a:cubicBezTo>
                    <a:cubicBezTo>
                      <a:pt x="245" y="481"/>
                      <a:pt x="245" y="481"/>
                      <a:pt x="245" y="481"/>
                    </a:cubicBezTo>
                    <a:cubicBezTo>
                      <a:pt x="243" y="484"/>
                      <a:pt x="241" y="488"/>
                      <a:pt x="238" y="491"/>
                    </a:cubicBezTo>
                    <a:cubicBezTo>
                      <a:pt x="280" y="509"/>
                      <a:pt x="280" y="509"/>
                      <a:pt x="280" y="509"/>
                    </a:cubicBezTo>
                    <a:cubicBezTo>
                      <a:pt x="444" y="117"/>
                      <a:pt x="444" y="117"/>
                      <a:pt x="444" y="117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46" y="411"/>
                      <a:pt x="46" y="411"/>
                      <a:pt x="46" y="411"/>
                    </a:cubicBezTo>
                    <a:cubicBezTo>
                      <a:pt x="46" y="407"/>
                      <a:pt x="47" y="403"/>
                      <a:pt x="49" y="399"/>
                    </a:cubicBezTo>
                    <a:lnTo>
                      <a:pt x="52" y="392"/>
                    </a:lnTo>
                    <a:close/>
                    <a:moveTo>
                      <a:pt x="182" y="90"/>
                    </a:moveTo>
                    <a:cubicBezTo>
                      <a:pt x="374" y="170"/>
                      <a:pt x="374" y="170"/>
                      <a:pt x="374" y="170"/>
                    </a:cubicBezTo>
                    <a:cubicBezTo>
                      <a:pt x="371" y="178"/>
                      <a:pt x="371" y="178"/>
                      <a:pt x="371" y="178"/>
                    </a:cubicBezTo>
                    <a:cubicBezTo>
                      <a:pt x="179" y="98"/>
                      <a:pt x="179" y="98"/>
                      <a:pt x="179" y="98"/>
                    </a:cubicBezTo>
                    <a:lnTo>
                      <a:pt x="182" y="90"/>
                    </a:lnTo>
                    <a:close/>
                    <a:moveTo>
                      <a:pt x="168" y="124"/>
                    </a:moveTo>
                    <a:cubicBezTo>
                      <a:pt x="360" y="204"/>
                      <a:pt x="360" y="204"/>
                      <a:pt x="360" y="204"/>
                    </a:cubicBezTo>
                    <a:cubicBezTo>
                      <a:pt x="357" y="211"/>
                      <a:pt x="357" y="211"/>
                      <a:pt x="357" y="211"/>
                    </a:cubicBezTo>
                    <a:cubicBezTo>
                      <a:pt x="165" y="131"/>
                      <a:pt x="165" y="131"/>
                      <a:pt x="165" y="131"/>
                    </a:cubicBezTo>
                    <a:lnTo>
                      <a:pt x="168" y="124"/>
                    </a:lnTo>
                    <a:close/>
                    <a:moveTo>
                      <a:pt x="152" y="161"/>
                    </a:moveTo>
                    <a:cubicBezTo>
                      <a:pt x="344" y="241"/>
                      <a:pt x="344" y="241"/>
                      <a:pt x="344" y="241"/>
                    </a:cubicBezTo>
                    <a:cubicBezTo>
                      <a:pt x="341" y="248"/>
                      <a:pt x="341" y="248"/>
                      <a:pt x="341" y="248"/>
                    </a:cubicBezTo>
                    <a:cubicBezTo>
                      <a:pt x="149" y="168"/>
                      <a:pt x="149" y="168"/>
                      <a:pt x="149" y="168"/>
                    </a:cubicBezTo>
                    <a:lnTo>
                      <a:pt x="152" y="161"/>
                    </a:lnTo>
                    <a:close/>
                    <a:moveTo>
                      <a:pt x="139" y="194"/>
                    </a:moveTo>
                    <a:cubicBezTo>
                      <a:pt x="331" y="274"/>
                      <a:pt x="331" y="274"/>
                      <a:pt x="331" y="274"/>
                    </a:cubicBezTo>
                    <a:cubicBezTo>
                      <a:pt x="328" y="281"/>
                      <a:pt x="328" y="281"/>
                      <a:pt x="328" y="281"/>
                    </a:cubicBezTo>
                    <a:cubicBezTo>
                      <a:pt x="136" y="201"/>
                      <a:pt x="136" y="201"/>
                      <a:pt x="136" y="201"/>
                    </a:cubicBezTo>
                    <a:lnTo>
                      <a:pt x="139" y="194"/>
                    </a:lnTo>
                    <a:close/>
                    <a:moveTo>
                      <a:pt x="125" y="227"/>
                    </a:moveTo>
                    <a:cubicBezTo>
                      <a:pt x="317" y="307"/>
                      <a:pt x="317" y="307"/>
                      <a:pt x="317" y="307"/>
                    </a:cubicBezTo>
                    <a:cubicBezTo>
                      <a:pt x="314" y="314"/>
                      <a:pt x="314" y="314"/>
                      <a:pt x="314" y="314"/>
                    </a:cubicBezTo>
                    <a:cubicBezTo>
                      <a:pt x="122" y="234"/>
                      <a:pt x="122" y="234"/>
                      <a:pt x="122" y="234"/>
                    </a:cubicBezTo>
                    <a:lnTo>
                      <a:pt x="125" y="227"/>
                    </a:lnTo>
                    <a:close/>
                    <a:moveTo>
                      <a:pt x="111" y="260"/>
                    </a:moveTo>
                    <a:cubicBezTo>
                      <a:pt x="303" y="340"/>
                      <a:pt x="303" y="340"/>
                      <a:pt x="303" y="340"/>
                    </a:cubicBezTo>
                    <a:cubicBezTo>
                      <a:pt x="300" y="348"/>
                      <a:pt x="300" y="348"/>
                      <a:pt x="300" y="348"/>
                    </a:cubicBezTo>
                    <a:cubicBezTo>
                      <a:pt x="108" y="268"/>
                      <a:pt x="108" y="268"/>
                      <a:pt x="108" y="268"/>
                    </a:cubicBezTo>
                    <a:lnTo>
                      <a:pt x="111" y="260"/>
                    </a:lnTo>
                    <a:close/>
                    <a:moveTo>
                      <a:pt x="97" y="294"/>
                    </a:moveTo>
                    <a:cubicBezTo>
                      <a:pt x="289" y="374"/>
                      <a:pt x="289" y="374"/>
                      <a:pt x="289" y="374"/>
                    </a:cubicBezTo>
                    <a:cubicBezTo>
                      <a:pt x="286" y="381"/>
                      <a:pt x="286" y="381"/>
                      <a:pt x="286" y="381"/>
                    </a:cubicBezTo>
                    <a:cubicBezTo>
                      <a:pt x="94" y="301"/>
                      <a:pt x="94" y="301"/>
                      <a:pt x="94" y="301"/>
                    </a:cubicBezTo>
                    <a:lnTo>
                      <a:pt x="97" y="294"/>
                    </a:lnTo>
                    <a:close/>
                    <a:moveTo>
                      <a:pt x="83" y="327"/>
                    </a:moveTo>
                    <a:cubicBezTo>
                      <a:pt x="275" y="407"/>
                      <a:pt x="275" y="407"/>
                      <a:pt x="275" y="407"/>
                    </a:cubicBezTo>
                    <a:cubicBezTo>
                      <a:pt x="272" y="414"/>
                      <a:pt x="272" y="414"/>
                      <a:pt x="272" y="414"/>
                    </a:cubicBezTo>
                    <a:cubicBezTo>
                      <a:pt x="80" y="334"/>
                      <a:pt x="80" y="334"/>
                      <a:pt x="80" y="334"/>
                    </a:cubicBezTo>
                    <a:lnTo>
                      <a:pt x="83" y="3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40" name="Group 115">
                <a:extLst>
                  <a:ext uri="{FF2B5EF4-FFF2-40B4-BE49-F238E27FC236}">
                    <a16:creationId xmlns:a16="http://schemas.microsoft.com/office/drawing/2014/main" id="{89E79DC7-16E3-4D08-81C0-59C77FF9EC7D}"/>
                  </a:ext>
                </a:extLst>
              </p:cNvPr>
              <p:cNvGrpSpPr/>
              <p:nvPr/>
            </p:nvGrpSpPr>
            <p:grpSpPr>
              <a:xfrm>
                <a:off x="7846784" y="4529415"/>
                <a:ext cx="1032217" cy="1167701"/>
                <a:chOff x="7846784" y="4529415"/>
                <a:chExt cx="1032217" cy="1167701"/>
              </a:xfrm>
              <a:grpFill/>
            </p:grpSpPr>
            <p:grpSp>
              <p:nvGrpSpPr>
                <p:cNvPr id="115" name="Group 190">
                  <a:extLst>
                    <a:ext uri="{FF2B5EF4-FFF2-40B4-BE49-F238E27FC236}">
                      <a16:creationId xmlns:a16="http://schemas.microsoft.com/office/drawing/2014/main" id="{766D147B-DDB6-41B9-A29F-72B6F03C1C15}"/>
                    </a:ext>
                  </a:extLst>
                </p:cNvPr>
                <p:cNvGrpSpPr/>
                <p:nvPr/>
              </p:nvGrpSpPr>
              <p:grpSpPr>
                <a:xfrm>
                  <a:off x="7846784" y="4529415"/>
                  <a:ext cx="1032217" cy="1167701"/>
                  <a:chOff x="7846784" y="4529415"/>
                  <a:chExt cx="1032217" cy="1167701"/>
                </a:xfrm>
                <a:grpFill/>
              </p:grpSpPr>
              <p:sp>
                <p:nvSpPr>
                  <p:cNvPr id="118" name="Freeform 21">
                    <a:extLst>
                      <a:ext uri="{FF2B5EF4-FFF2-40B4-BE49-F238E27FC236}">
                        <a16:creationId xmlns:a16="http://schemas.microsoft.com/office/drawing/2014/main" id="{F02DC643-C81D-49F8-9D57-98BF3396AC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46784" y="4529415"/>
                    <a:ext cx="1032217" cy="1167701"/>
                  </a:xfrm>
                  <a:custGeom>
                    <a:avLst/>
                    <a:gdLst>
                      <a:gd name="T0" fmla="*/ 481 w 515"/>
                      <a:gd name="T1" fmla="*/ 116 h 583"/>
                      <a:gd name="T2" fmla="*/ 225 w 515"/>
                      <a:gd name="T3" fmla="*/ 9 h 583"/>
                      <a:gd name="T4" fmla="*/ 166 w 515"/>
                      <a:gd name="T5" fmla="*/ 34 h 583"/>
                      <a:gd name="T6" fmla="*/ 10 w 515"/>
                      <a:gd name="T7" fmla="*/ 408 h 583"/>
                      <a:gd name="T8" fmla="*/ 34 w 515"/>
                      <a:gd name="T9" fmla="*/ 467 h 583"/>
                      <a:gd name="T10" fmla="*/ 128 w 515"/>
                      <a:gd name="T11" fmla="*/ 506 h 583"/>
                      <a:gd name="T12" fmla="*/ 131 w 515"/>
                      <a:gd name="T13" fmla="*/ 503 h 583"/>
                      <a:gd name="T14" fmla="*/ 108 w 515"/>
                      <a:gd name="T15" fmla="*/ 493 h 583"/>
                      <a:gd name="T16" fmla="*/ 82 w 515"/>
                      <a:gd name="T17" fmla="*/ 448 h 583"/>
                      <a:gd name="T18" fmla="*/ 36 w 515"/>
                      <a:gd name="T19" fmla="*/ 429 h 583"/>
                      <a:gd name="T20" fmla="*/ 199 w 515"/>
                      <a:gd name="T21" fmla="*/ 37 h 583"/>
                      <a:gd name="T22" fmla="*/ 480 w 515"/>
                      <a:gd name="T23" fmla="*/ 154 h 583"/>
                      <a:gd name="T24" fmla="*/ 316 w 515"/>
                      <a:gd name="T25" fmla="*/ 546 h 583"/>
                      <a:gd name="T26" fmla="*/ 274 w 515"/>
                      <a:gd name="T27" fmla="*/ 528 h 583"/>
                      <a:gd name="T28" fmla="*/ 221 w 515"/>
                      <a:gd name="T29" fmla="*/ 540 h 583"/>
                      <a:gd name="T30" fmla="*/ 198 w 515"/>
                      <a:gd name="T31" fmla="*/ 531 h 583"/>
                      <a:gd name="T32" fmla="*/ 198 w 515"/>
                      <a:gd name="T33" fmla="*/ 535 h 583"/>
                      <a:gd name="T34" fmla="*/ 290 w 515"/>
                      <a:gd name="T35" fmla="*/ 574 h 583"/>
                      <a:gd name="T36" fmla="*/ 350 w 515"/>
                      <a:gd name="T37" fmla="*/ 549 h 583"/>
                      <a:gd name="T38" fmla="*/ 506 w 515"/>
                      <a:gd name="T39" fmla="*/ 175 h 583"/>
                      <a:gd name="T40" fmla="*/ 481 w 515"/>
                      <a:gd name="T41" fmla="*/ 116 h 5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515" h="583">
                        <a:moveTo>
                          <a:pt x="481" y="116"/>
                        </a:moveTo>
                        <a:cubicBezTo>
                          <a:pt x="225" y="9"/>
                          <a:pt x="225" y="9"/>
                          <a:pt x="225" y="9"/>
                        </a:cubicBezTo>
                        <a:cubicBezTo>
                          <a:pt x="202" y="0"/>
                          <a:pt x="175" y="10"/>
                          <a:pt x="166" y="34"/>
                        </a:cubicBezTo>
                        <a:cubicBezTo>
                          <a:pt x="10" y="408"/>
                          <a:pt x="10" y="408"/>
                          <a:pt x="10" y="408"/>
                        </a:cubicBezTo>
                        <a:cubicBezTo>
                          <a:pt x="0" y="431"/>
                          <a:pt x="11" y="457"/>
                          <a:pt x="34" y="467"/>
                        </a:cubicBezTo>
                        <a:cubicBezTo>
                          <a:pt x="128" y="506"/>
                          <a:pt x="128" y="506"/>
                          <a:pt x="128" y="506"/>
                        </a:cubicBezTo>
                        <a:cubicBezTo>
                          <a:pt x="129" y="505"/>
                          <a:pt x="130" y="504"/>
                          <a:pt x="131" y="503"/>
                        </a:cubicBezTo>
                        <a:cubicBezTo>
                          <a:pt x="108" y="493"/>
                          <a:pt x="108" y="493"/>
                          <a:pt x="108" y="493"/>
                        </a:cubicBezTo>
                        <a:cubicBezTo>
                          <a:pt x="89" y="485"/>
                          <a:pt x="79" y="467"/>
                          <a:pt x="82" y="448"/>
                        </a:cubicBezTo>
                        <a:cubicBezTo>
                          <a:pt x="36" y="429"/>
                          <a:pt x="36" y="429"/>
                          <a:pt x="36" y="429"/>
                        </a:cubicBezTo>
                        <a:cubicBezTo>
                          <a:pt x="199" y="37"/>
                          <a:pt x="199" y="37"/>
                          <a:pt x="199" y="37"/>
                        </a:cubicBezTo>
                        <a:cubicBezTo>
                          <a:pt x="480" y="154"/>
                          <a:pt x="480" y="154"/>
                          <a:pt x="480" y="154"/>
                        </a:cubicBezTo>
                        <a:cubicBezTo>
                          <a:pt x="316" y="546"/>
                          <a:pt x="316" y="546"/>
                          <a:pt x="316" y="546"/>
                        </a:cubicBezTo>
                        <a:cubicBezTo>
                          <a:pt x="274" y="528"/>
                          <a:pt x="274" y="528"/>
                          <a:pt x="274" y="528"/>
                        </a:cubicBezTo>
                        <a:cubicBezTo>
                          <a:pt x="262" y="543"/>
                          <a:pt x="240" y="548"/>
                          <a:pt x="221" y="540"/>
                        </a:cubicBezTo>
                        <a:cubicBezTo>
                          <a:pt x="198" y="531"/>
                          <a:pt x="198" y="531"/>
                          <a:pt x="198" y="531"/>
                        </a:cubicBezTo>
                        <a:cubicBezTo>
                          <a:pt x="198" y="533"/>
                          <a:pt x="198" y="534"/>
                          <a:pt x="198" y="535"/>
                        </a:cubicBezTo>
                        <a:cubicBezTo>
                          <a:pt x="290" y="574"/>
                          <a:pt x="290" y="574"/>
                          <a:pt x="290" y="574"/>
                        </a:cubicBezTo>
                        <a:cubicBezTo>
                          <a:pt x="313" y="583"/>
                          <a:pt x="340" y="572"/>
                          <a:pt x="350" y="549"/>
                        </a:cubicBezTo>
                        <a:cubicBezTo>
                          <a:pt x="506" y="175"/>
                          <a:pt x="506" y="175"/>
                          <a:pt x="506" y="175"/>
                        </a:cubicBezTo>
                        <a:cubicBezTo>
                          <a:pt x="515" y="152"/>
                          <a:pt x="504" y="125"/>
                          <a:pt x="481" y="116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19" name="Freeform 23">
                    <a:extLst>
                      <a:ext uri="{FF2B5EF4-FFF2-40B4-BE49-F238E27FC236}">
                        <a16:creationId xmlns:a16="http://schemas.microsoft.com/office/drawing/2014/main" id="{57B7BE06-831F-42AA-B6C4-B7387C1506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05131" y="5388044"/>
                    <a:ext cx="410685" cy="304839"/>
                  </a:xfrm>
                  <a:custGeom>
                    <a:avLst/>
                    <a:gdLst>
                      <a:gd name="T0" fmla="*/ 142 w 205"/>
                      <a:gd name="T1" fmla="*/ 111 h 152"/>
                      <a:gd name="T2" fmla="*/ 195 w 205"/>
                      <a:gd name="T3" fmla="*/ 99 h 152"/>
                      <a:gd name="T4" fmla="*/ 202 w 205"/>
                      <a:gd name="T5" fmla="*/ 89 h 152"/>
                      <a:gd name="T6" fmla="*/ 205 w 205"/>
                      <a:gd name="T7" fmla="*/ 81 h 152"/>
                      <a:gd name="T8" fmla="*/ 9 w 205"/>
                      <a:gd name="T9" fmla="*/ 0 h 152"/>
                      <a:gd name="T10" fmla="*/ 6 w 205"/>
                      <a:gd name="T11" fmla="*/ 7 h 152"/>
                      <a:gd name="T12" fmla="*/ 3 w 205"/>
                      <a:gd name="T13" fmla="*/ 19 h 152"/>
                      <a:gd name="T14" fmla="*/ 29 w 205"/>
                      <a:gd name="T15" fmla="*/ 64 h 152"/>
                      <a:gd name="T16" fmla="*/ 52 w 205"/>
                      <a:gd name="T17" fmla="*/ 74 h 152"/>
                      <a:gd name="T18" fmla="*/ 49 w 205"/>
                      <a:gd name="T19" fmla="*/ 77 h 152"/>
                      <a:gd name="T20" fmla="*/ 41 w 205"/>
                      <a:gd name="T21" fmla="*/ 90 h 152"/>
                      <a:gd name="T22" fmla="*/ 63 w 205"/>
                      <a:gd name="T23" fmla="*/ 143 h 152"/>
                      <a:gd name="T24" fmla="*/ 116 w 205"/>
                      <a:gd name="T25" fmla="*/ 121 h 152"/>
                      <a:gd name="T26" fmla="*/ 119 w 205"/>
                      <a:gd name="T27" fmla="*/ 106 h 152"/>
                      <a:gd name="T28" fmla="*/ 119 w 205"/>
                      <a:gd name="T29" fmla="*/ 102 h 152"/>
                      <a:gd name="T30" fmla="*/ 142 w 205"/>
                      <a:gd name="T31" fmla="*/ 11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5" h="152">
                        <a:moveTo>
                          <a:pt x="142" y="111"/>
                        </a:moveTo>
                        <a:cubicBezTo>
                          <a:pt x="161" y="119"/>
                          <a:pt x="183" y="114"/>
                          <a:pt x="195" y="99"/>
                        </a:cubicBezTo>
                        <a:cubicBezTo>
                          <a:pt x="198" y="96"/>
                          <a:pt x="200" y="92"/>
                          <a:pt x="202" y="89"/>
                        </a:cubicBezTo>
                        <a:cubicBezTo>
                          <a:pt x="205" y="81"/>
                          <a:pt x="205" y="81"/>
                          <a:pt x="205" y="8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4" y="11"/>
                          <a:pt x="3" y="15"/>
                          <a:pt x="3" y="19"/>
                        </a:cubicBezTo>
                        <a:cubicBezTo>
                          <a:pt x="0" y="38"/>
                          <a:pt x="10" y="56"/>
                          <a:pt x="29" y="64"/>
                        </a:cubicBezTo>
                        <a:cubicBezTo>
                          <a:pt x="52" y="74"/>
                          <a:pt x="52" y="74"/>
                          <a:pt x="52" y="74"/>
                        </a:cubicBezTo>
                        <a:cubicBezTo>
                          <a:pt x="51" y="75"/>
                          <a:pt x="50" y="76"/>
                          <a:pt x="49" y="77"/>
                        </a:cubicBezTo>
                        <a:cubicBezTo>
                          <a:pt x="45" y="82"/>
                          <a:pt x="43" y="85"/>
                          <a:pt x="41" y="90"/>
                        </a:cubicBezTo>
                        <a:cubicBezTo>
                          <a:pt x="32" y="110"/>
                          <a:pt x="42" y="134"/>
                          <a:pt x="63" y="143"/>
                        </a:cubicBezTo>
                        <a:cubicBezTo>
                          <a:pt x="83" y="152"/>
                          <a:pt x="107" y="142"/>
                          <a:pt x="116" y="121"/>
                        </a:cubicBezTo>
                        <a:cubicBezTo>
                          <a:pt x="118" y="116"/>
                          <a:pt x="119" y="112"/>
                          <a:pt x="119" y="106"/>
                        </a:cubicBezTo>
                        <a:cubicBezTo>
                          <a:pt x="119" y="105"/>
                          <a:pt x="119" y="104"/>
                          <a:pt x="119" y="102"/>
                        </a:cubicBezTo>
                        <a:lnTo>
                          <a:pt x="142" y="111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20" name="Freeform 24">
                    <a:extLst>
                      <a:ext uri="{FF2B5EF4-FFF2-40B4-BE49-F238E27FC236}">
                        <a16:creationId xmlns:a16="http://schemas.microsoft.com/office/drawing/2014/main" id="{60AD1B81-8BA6-458B-9947-B9F9B8D377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79647" y="5258488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21" name="Freeform 25">
                    <a:extLst>
                      <a:ext uri="{FF2B5EF4-FFF2-40B4-BE49-F238E27FC236}">
                        <a16:creationId xmlns:a16="http://schemas.microsoft.com/office/drawing/2014/main" id="{1518BAB3-8A54-44D4-BE6A-65589BF9F4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7591" y="5192439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22" name="Freeform 26">
                    <a:extLst>
                      <a:ext uri="{FF2B5EF4-FFF2-40B4-BE49-F238E27FC236}">
                        <a16:creationId xmlns:a16="http://schemas.microsoft.com/office/drawing/2014/main" id="{063D27B0-5025-406D-A6A0-FE557FEF81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5534" y="5123851"/>
                    <a:ext cx="390363" cy="176129"/>
                  </a:xfrm>
                  <a:custGeom>
                    <a:avLst/>
                    <a:gdLst>
                      <a:gd name="T0" fmla="*/ 461 w 461"/>
                      <a:gd name="T1" fmla="*/ 189 h 208"/>
                      <a:gd name="T2" fmla="*/ 7 w 461"/>
                      <a:gd name="T3" fmla="*/ 0 h 208"/>
                      <a:gd name="T4" fmla="*/ 0 w 461"/>
                      <a:gd name="T5" fmla="*/ 19 h 208"/>
                      <a:gd name="T6" fmla="*/ 454 w 461"/>
                      <a:gd name="T7" fmla="*/ 208 h 208"/>
                      <a:gd name="T8" fmla="*/ 461 w 461"/>
                      <a:gd name="T9" fmla="*/ 1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8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9"/>
                        </a:lnTo>
                        <a:lnTo>
                          <a:pt x="454" y="208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23" name="Freeform 27">
                    <a:extLst>
                      <a:ext uri="{FF2B5EF4-FFF2-40B4-BE49-F238E27FC236}">
                        <a16:creationId xmlns:a16="http://schemas.microsoft.com/office/drawing/2014/main" id="{36C05FAE-093B-466D-9229-FD9C2DD90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3478" y="5057802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24" name="Freeform 28">
                    <a:extLst>
                      <a:ext uri="{FF2B5EF4-FFF2-40B4-BE49-F238E27FC236}">
                        <a16:creationId xmlns:a16="http://schemas.microsoft.com/office/drawing/2014/main" id="{F46BA262-F9BC-41BB-81C3-4491D36BFA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1421" y="4991754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25" name="Freeform 29">
                    <a:extLst>
                      <a:ext uri="{FF2B5EF4-FFF2-40B4-BE49-F238E27FC236}">
                        <a16:creationId xmlns:a16="http://schemas.microsoft.com/office/drawing/2014/main" id="{D97893A9-2544-4B74-A9A4-FCDF2209D2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7671" y="4925706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6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  <p:sp>
              <p:nvSpPr>
                <p:cNvPr id="116" name="Freeform 30">
                  <a:extLst>
                    <a:ext uri="{FF2B5EF4-FFF2-40B4-BE49-F238E27FC236}">
                      <a16:creationId xmlns:a16="http://schemas.microsoft.com/office/drawing/2014/main" id="{6D211360-DD00-42CA-BC2D-910EEF026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9849" y="4851189"/>
                  <a:ext cx="390363" cy="174435"/>
                </a:xfrm>
                <a:custGeom>
                  <a:avLst/>
                  <a:gdLst>
                    <a:gd name="T0" fmla="*/ 461 w 461"/>
                    <a:gd name="T1" fmla="*/ 190 h 206"/>
                    <a:gd name="T2" fmla="*/ 7 w 461"/>
                    <a:gd name="T3" fmla="*/ 0 h 206"/>
                    <a:gd name="T4" fmla="*/ 0 w 461"/>
                    <a:gd name="T5" fmla="*/ 17 h 206"/>
                    <a:gd name="T6" fmla="*/ 454 w 461"/>
                    <a:gd name="T7" fmla="*/ 206 h 206"/>
                    <a:gd name="T8" fmla="*/ 461 w 461"/>
                    <a:gd name="T9" fmla="*/ 19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6">
                      <a:moveTo>
                        <a:pt x="461" y="190"/>
                      </a:moveTo>
                      <a:lnTo>
                        <a:pt x="7" y="0"/>
                      </a:lnTo>
                      <a:lnTo>
                        <a:pt x="0" y="17"/>
                      </a:lnTo>
                      <a:lnTo>
                        <a:pt x="454" y="206"/>
                      </a:lnTo>
                      <a:lnTo>
                        <a:pt x="461" y="19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17" name="Freeform 31">
                  <a:extLst>
                    <a:ext uri="{FF2B5EF4-FFF2-40B4-BE49-F238E27FC236}">
                      <a16:creationId xmlns:a16="http://schemas.microsoft.com/office/drawing/2014/main" id="{DFE7A9D4-B5F8-444C-8792-CB92AE402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7792" y="4783448"/>
                  <a:ext cx="390363" cy="176129"/>
                </a:xfrm>
                <a:custGeom>
                  <a:avLst/>
                  <a:gdLst>
                    <a:gd name="T0" fmla="*/ 461 w 461"/>
                    <a:gd name="T1" fmla="*/ 189 h 208"/>
                    <a:gd name="T2" fmla="*/ 7 w 461"/>
                    <a:gd name="T3" fmla="*/ 0 h 208"/>
                    <a:gd name="T4" fmla="*/ 0 w 461"/>
                    <a:gd name="T5" fmla="*/ 19 h 208"/>
                    <a:gd name="T6" fmla="*/ 454 w 461"/>
                    <a:gd name="T7" fmla="*/ 208 h 208"/>
                    <a:gd name="T8" fmla="*/ 461 w 461"/>
                    <a:gd name="T9" fmla="*/ 189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8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9"/>
                      </a:lnTo>
                      <a:lnTo>
                        <a:pt x="454" y="208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41" name="Freeform 32">
                <a:extLst>
                  <a:ext uri="{FF2B5EF4-FFF2-40B4-BE49-F238E27FC236}">
                    <a16:creationId xmlns:a16="http://schemas.microsoft.com/office/drawing/2014/main" id="{F1A27130-2173-447E-95B3-D92D81C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3961" y="1911190"/>
                <a:ext cx="931451" cy="629153"/>
              </a:xfrm>
              <a:custGeom>
                <a:avLst/>
                <a:gdLst>
                  <a:gd name="T0" fmla="*/ 380 w 465"/>
                  <a:gd name="T1" fmla="*/ 85 h 314"/>
                  <a:gd name="T2" fmla="*/ 332 w 465"/>
                  <a:gd name="T3" fmla="*/ 57 h 314"/>
                  <a:gd name="T4" fmla="*/ 316 w 465"/>
                  <a:gd name="T5" fmla="*/ 0 h 314"/>
                  <a:gd name="T6" fmla="*/ 292 w 465"/>
                  <a:gd name="T7" fmla="*/ 3 h 314"/>
                  <a:gd name="T8" fmla="*/ 295 w 465"/>
                  <a:gd name="T9" fmla="*/ 59 h 314"/>
                  <a:gd name="T10" fmla="*/ 218 w 465"/>
                  <a:gd name="T11" fmla="*/ 68 h 314"/>
                  <a:gd name="T12" fmla="*/ 206 w 465"/>
                  <a:gd name="T13" fmla="*/ 69 h 314"/>
                  <a:gd name="T14" fmla="*/ 131 w 465"/>
                  <a:gd name="T15" fmla="*/ 78 h 314"/>
                  <a:gd name="T16" fmla="*/ 120 w 465"/>
                  <a:gd name="T17" fmla="*/ 23 h 314"/>
                  <a:gd name="T18" fmla="*/ 96 w 465"/>
                  <a:gd name="T19" fmla="*/ 26 h 314"/>
                  <a:gd name="T20" fmla="*/ 94 w 465"/>
                  <a:gd name="T21" fmla="*/ 85 h 314"/>
                  <a:gd name="T22" fmla="*/ 54 w 465"/>
                  <a:gd name="T23" fmla="*/ 123 h 314"/>
                  <a:gd name="T24" fmla="*/ 12 w 465"/>
                  <a:gd name="T25" fmla="*/ 314 h 314"/>
                  <a:gd name="T26" fmla="*/ 232 w 465"/>
                  <a:gd name="T27" fmla="*/ 288 h 314"/>
                  <a:gd name="T28" fmla="*/ 244 w 465"/>
                  <a:gd name="T29" fmla="*/ 286 h 314"/>
                  <a:gd name="T30" fmla="*/ 465 w 465"/>
                  <a:gd name="T31" fmla="*/ 260 h 314"/>
                  <a:gd name="T32" fmla="*/ 380 w 465"/>
                  <a:gd name="T33" fmla="*/ 85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4">
                    <a:moveTo>
                      <a:pt x="380" y="85"/>
                    </a:moveTo>
                    <a:cubicBezTo>
                      <a:pt x="329" y="67"/>
                      <a:pt x="352" y="90"/>
                      <a:pt x="332" y="57"/>
                    </a:cubicBezTo>
                    <a:cubicBezTo>
                      <a:pt x="322" y="41"/>
                      <a:pt x="316" y="0"/>
                      <a:pt x="316" y="0"/>
                    </a:cubicBezTo>
                    <a:cubicBezTo>
                      <a:pt x="292" y="3"/>
                      <a:pt x="292" y="3"/>
                      <a:pt x="292" y="3"/>
                    </a:cubicBezTo>
                    <a:cubicBezTo>
                      <a:pt x="295" y="59"/>
                      <a:pt x="295" y="59"/>
                      <a:pt x="295" y="59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06" y="69"/>
                      <a:pt x="206" y="69"/>
                      <a:pt x="206" y="69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6"/>
                      <a:pt x="100" y="67"/>
                      <a:pt x="94" y="85"/>
                    </a:cubicBezTo>
                    <a:cubicBezTo>
                      <a:pt x="82" y="121"/>
                      <a:pt x="99" y="94"/>
                      <a:pt x="54" y="123"/>
                    </a:cubicBezTo>
                    <a:cubicBezTo>
                      <a:pt x="9" y="153"/>
                      <a:pt x="0" y="213"/>
                      <a:pt x="12" y="314"/>
                    </a:cubicBezTo>
                    <a:cubicBezTo>
                      <a:pt x="232" y="288"/>
                      <a:pt x="232" y="288"/>
                      <a:pt x="232" y="288"/>
                    </a:cubicBezTo>
                    <a:cubicBezTo>
                      <a:pt x="244" y="286"/>
                      <a:pt x="244" y="286"/>
                      <a:pt x="244" y="286"/>
                    </a:cubicBezTo>
                    <a:cubicBezTo>
                      <a:pt x="465" y="260"/>
                      <a:pt x="465" y="260"/>
                      <a:pt x="465" y="260"/>
                    </a:cubicBezTo>
                    <a:cubicBezTo>
                      <a:pt x="453" y="160"/>
                      <a:pt x="430" y="103"/>
                      <a:pt x="380" y="8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2" name="Freeform 33">
                <a:extLst>
                  <a:ext uri="{FF2B5EF4-FFF2-40B4-BE49-F238E27FC236}">
                    <a16:creationId xmlns:a16="http://schemas.microsoft.com/office/drawing/2014/main" id="{A9AE79BA-B7BE-4234-9572-22FEF6632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9365" y="2423489"/>
                <a:ext cx="913669" cy="154960"/>
              </a:xfrm>
              <a:custGeom>
                <a:avLst/>
                <a:gdLst>
                  <a:gd name="T0" fmla="*/ 1079 w 1079"/>
                  <a:gd name="T1" fmla="*/ 57 h 183"/>
                  <a:gd name="T2" fmla="*/ 7 w 1079"/>
                  <a:gd name="T3" fmla="*/ 183 h 183"/>
                  <a:gd name="T4" fmla="*/ 0 w 1079"/>
                  <a:gd name="T5" fmla="*/ 126 h 183"/>
                  <a:gd name="T6" fmla="*/ 1072 w 1079"/>
                  <a:gd name="T7" fmla="*/ 0 h 183"/>
                  <a:gd name="T8" fmla="*/ 1079 w 1079"/>
                  <a:gd name="T9" fmla="*/ 5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9" h="183">
                    <a:moveTo>
                      <a:pt x="1079" y="57"/>
                    </a:moveTo>
                    <a:lnTo>
                      <a:pt x="7" y="183"/>
                    </a:lnTo>
                    <a:lnTo>
                      <a:pt x="0" y="126"/>
                    </a:lnTo>
                    <a:lnTo>
                      <a:pt x="1072" y="0"/>
                    </a:lnTo>
                    <a:lnTo>
                      <a:pt x="1079" y="5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3" name="Freeform 34">
                <a:extLst>
                  <a:ext uri="{FF2B5EF4-FFF2-40B4-BE49-F238E27FC236}">
                    <a16:creationId xmlns:a16="http://schemas.microsoft.com/office/drawing/2014/main" id="{335A1CDA-1D3E-4814-A960-D3DDBF882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3921" y="2072924"/>
                <a:ext cx="382742" cy="385282"/>
              </a:xfrm>
              <a:custGeom>
                <a:avLst/>
                <a:gdLst>
                  <a:gd name="T0" fmla="*/ 5 w 191"/>
                  <a:gd name="T1" fmla="*/ 107 h 192"/>
                  <a:gd name="T2" fmla="*/ 85 w 191"/>
                  <a:gd name="T3" fmla="*/ 6 h 192"/>
                  <a:gd name="T4" fmla="*/ 185 w 191"/>
                  <a:gd name="T5" fmla="*/ 85 h 192"/>
                  <a:gd name="T6" fmla="*/ 106 w 191"/>
                  <a:gd name="T7" fmla="*/ 186 h 192"/>
                  <a:gd name="T8" fmla="*/ 5 w 191"/>
                  <a:gd name="T9" fmla="*/ 10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92">
                    <a:moveTo>
                      <a:pt x="5" y="107"/>
                    </a:moveTo>
                    <a:cubicBezTo>
                      <a:pt x="0" y="57"/>
                      <a:pt x="35" y="12"/>
                      <a:pt x="85" y="6"/>
                    </a:cubicBezTo>
                    <a:cubicBezTo>
                      <a:pt x="135" y="0"/>
                      <a:pt x="180" y="36"/>
                      <a:pt x="185" y="85"/>
                    </a:cubicBezTo>
                    <a:cubicBezTo>
                      <a:pt x="191" y="135"/>
                      <a:pt x="156" y="180"/>
                      <a:pt x="106" y="186"/>
                    </a:cubicBezTo>
                    <a:cubicBezTo>
                      <a:pt x="56" y="192"/>
                      <a:pt x="11" y="156"/>
                      <a:pt x="5" y="10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4" name="Freeform 35">
                <a:extLst>
                  <a:ext uri="{FF2B5EF4-FFF2-40B4-BE49-F238E27FC236}">
                    <a16:creationId xmlns:a16="http://schemas.microsoft.com/office/drawing/2014/main" id="{BC9199B3-D4C3-415C-B8C5-298EAF853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631" y="2100868"/>
                <a:ext cx="332782" cy="326855"/>
              </a:xfrm>
              <a:custGeom>
                <a:avLst/>
                <a:gdLst>
                  <a:gd name="T0" fmla="*/ 60 w 166"/>
                  <a:gd name="T1" fmla="*/ 151 h 163"/>
                  <a:gd name="T2" fmla="*/ 79 w 166"/>
                  <a:gd name="T3" fmla="*/ 155 h 163"/>
                  <a:gd name="T4" fmla="*/ 67 w 166"/>
                  <a:gd name="T5" fmla="*/ 163 h 163"/>
                  <a:gd name="T6" fmla="*/ 110 w 166"/>
                  <a:gd name="T7" fmla="*/ 139 h 163"/>
                  <a:gd name="T8" fmla="*/ 118 w 166"/>
                  <a:gd name="T9" fmla="*/ 157 h 163"/>
                  <a:gd name="T10" fmla="*/ 105 w 166"/>
                  <a:gd name="T11" fmla="*/ 152 h 163"/>
                  <a:gd name="T12" fmla="*/ 23 w 166"/>
                  <a:gd name="T13" fmla="*/ 124 h 163"/>
                  <a:gd name="T14" fmla="*/ 37 w 166"/>
                  <a:gd name="T15" fmla="*/ 139 h 163"/>
                  <a:gd name="T16" fmla="*/ 23 w 166"/>
                  <a:gd name="T17" fmla="*/ 138 h 163"/>
                  <a:gd name="T18" fmla="*/ 138 w 166"/>
                  <a:gd name="T19" fmla="*/ 112 h 163"/>
                  <a:gd name="T20" fmla="*/ 155 w 166"/>
                  <a:gd name="T21" fmla="*/ 122 h 163"/>
                  <a:gd name="T22" fmla="*/ 142 w 166"/>
                  <a:gd name="T23" fmla="*/ 126 h 163"/>
                  <a:gd name="T24" fmla="*/ 0 w 166"/>
                  <a:gd name="T25" fmla="*/ 92 h 163"/>
                  <a:gd name="T26" fmla="*/ 10 w 166"/>
                  <a:gd name="T27" fmla="*/ 81 h 163"/>
                  <a:gd name="T28" fmla="*/ 21 w 166"/>
                  <a:gd name="T29" fmla="*/ 90 h 163"/>
                  <a:gd name="T30" fmla="*/ 11 w 166"/>
                  <a:gd name="T31" fmla="*/ 101 h 163"/>
                  <a:gd name="T32" fmla="*/ 146 w 166"/>
                  <a:gd name="T33" fmla="*/ 75 h 163"/>
                  <a:gd name="T34" fmla="*/ 165 w 166"/>
                  <a:gd name="T35" fmla="*/ 72 h 163"/>
                  <a:gd name="T36" fmla="*/ 155 w 166"/>
                  <a:gd name="T37" fmla="*/ 83 h 163"/>
                  <a:gd name="T38" fmla="*/ 15 w 166"/>
                  <a:gd name="T39" fmla="*/ 55 h 163"/>
                  <a:gd name="T40" fmla="*/ 25 w 166"/>
                  <a:gd name="T41" fmla="*/ 38 h 163"/>
                  <a:gd name="T42" fmla="*/ 20 w 166"/>
                  <a:gd name="T43" fmla="*/ 57 h 163"/>
                  <a:gd name="T44" fmla="*/ 129 w 166"/>
                  <a:gd name="T45" fmla="*/ 40 h 163"/>
                  <a:gd name="T46" fmla="*/ 144 w 166"/>
                  <a:gd name="T47" fmla="*/ 26 h 163"/>
                  <a:gd name="T48" fmla="*/ 137 w 166"/>
                  <a:gd name="T49" fmla="*/ 43 h 163"/>
                  <a:gd name="T50" fmla="*/ 44 w 166"/>
                  <a:gd name="T51" fmla="*/ 20 h 163"/>
                  <a:gd name="T52" fmla="*/ 62 w 166"/>
                  <a:gd name="T53" fmla="*/ 12 h 163"/>
                  <a:gd name="T54" fmla="*/ 57 w 166"/>
                  <a:gd name="T55" fmla="*/ 25 h 163"/>
                  <a:gd name="T56" fmla="*/ 44 w 166"/>
                  <a:gd name="T57" fmla="*/ 20 h 163"/>
                  <a:gd name="T58" fmla="*/ 96 w 166"/>
                  <a:gd name="T59" fmla="*/ 21 h 163"/>
                  <a:gd name="T60" fmla="*/ 100 w 166"/>
                  <a:gd name="T61" fmla="*/ 1 h 163"/>
                  <a:gd name="T62" fmla="*/ 98 w 166"/>
                  <a:gd name="T6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63">
                    <a:moveTo>
                      <a:pt x="67" y="163"/>
                    </a:moveTo>
                    <a:cubicBezTo>
                      <a:pt x="62" y="162"/>
                      <a:pt x="59" y="157"/>
                      <a:pt x="60" y="151"/>
                    </a:cubicBezTo>
                    <a:cubicBezTo>
                      <a:pt x="61" y="146"/>
                      <a:pt x="66" y="142"/>
                      <a:pt x="71" y="143"/>
                    </a:cubicBezTo>
                    <a:cubicBezTo>
                      <a:pt x="77" y="144"/>
                      <a:pt x="80" y="150"/>
                      <a:pt x="79" y="155"/>
                    </a:cubicBezTo>
                    <a:cubicBezTo>
                      <a:pt x="78" y="160"/>
                      <a:pt x="74" y="163"/>
                      <a:pt x="69" y="163"/>
                    </a:cubicBezTo>
                    <a:cubicBezTo>
                      <a:pt x="69" y="163"/>
                      <a:pt x="68" y="163"/>
                      <a:pt x="67" y="163"/>
                    </a:cubicBezTo>
                    <a:close/>
                    <a:moveTo>
                      <a:pt x="105" y="152"/>
                    </a:moveTo>
                    <a:cubicBezTo>
                      <a:pt x="103" y="147"/>
                      <a:pt x="105" y="141"/>
                      <a:pt x="110" y="139"/>
                    </a:cubicBezTo>
                    <a:cubicBezTo>
                      <a:pt x="115" y="136"/>
                      <a:pt x="121" y="139"/>
                      <a:pt x="123" y="144"/>
                    </a:cubicBezTo>
                    <a:cubicBezTo>
                      <a:pt x="125" y="149"/>
                      <a:pt x="123" y="155"/>
                      <a:pt x="118" y="157"/>
                    </a:cubicBezTo>
                    <a:cubicBezTo>
                      <a:pt x="117" y="158"/>
                      <a:pt x="115" y="158"/>
                      <a:pt x="114" y="158"/>
                    </a:cubicBezTo>
                    <a:cubicBezTo>
                      <a:pt x="110" y="158"/>
                      <a:pt x="107" y="156"/>
                      <a:pt x="105" y="152"/>
                    </a:cubicBezTo>
                    <a:close/>
                    <a:moveTo>
                      <a:pt x="23" y="138"/>
                    </a:moveTo>
                    <a:cubicBezTo>
                      <a:pt x="19" y="134"/>
                      <a:pt x="19" y="128"/>
                      <a:pt x="23" y="124"/>
                    </a:cubicBezTo>
                    <a:cubicBezTo>
                      <a:pt x="28" y="120"/>
                      <a:pt x="34" y="121"/>
                      <a:pt x="38" y="125"/>
                    </a:cubicBezTo>
                    <a:cubicBezTo>
                      <a:pt x="41" y="129"/>
                      <a:pt x="41" y="135"/>
                      <a:pt x="37" y="139"/>
                    </a:cubicBezTo>
                    <a:cubicBezTo>
                      <a:pt x="35" y="140"/>
                      <a:pt x="33" y="141"/>
                      <a:pt x="30" y="141"/>
                    </a:cubicBezTo>
                    <a:cubicBezTo>
                      <a:pt x="28" y="141"/>
                      <a:pt x="25" y="140"/>
                      <a:pt x="23" y="138"/>
                    </a:cubicBezTo>
                    <a:close/>
                    <a:moveTo>
                      <a:pt x="142" y="126"/>
                    </a:moveTo>
                    <a:cubicBezTo>
                      <a:pt x="137" y="123"/>
                      <a:pt x="135" y="117"/>
                      <a:pt x="138" y="112"/>
                    </a:cubicBezTo>
                    <a:cubicBezTo>
                      <a:pt x="141" y="108"/>
                      <a:pt x="147" y="106"/>
                      <a:pt x="152" y="109"/>
                    </a:cubicBezTo>
                    <a:cubicBezTo>
                      <a:pt x="156" y="111"/>
                      <a:pt x="158" y="117"/>
                      <a:pt x="155" y="122"/>
                    </a:cubicBezTo>
                    <a:cubicBezTo>
                      <a:pt x="154" y="126"/>
                      <a:pt x="150" y="127"/>
                      <a:pt x="147" y="127"/>
                    </a:cubicBezTo>
                    <a:cubicBezTo>
                      <a:pt x="145" y="127"/>
                      <a:pt x="143" y="127"/>
                      <a:pt x="142" y="126"/>
                    </a:cubicBezTo>
                    <a:close/>
                    <a:moveTo>
                      <a:pt x="1" y="9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86"/>
                      <a:pt x="4" y="81"/>
                      <a:pt x="10" y="81"/>
                    </a:cubicBezTo>
                    <a:cubicBezTo>
                      <a:pt x="15" y="80"/>
                      <a:pt x="20" y="84"/>
                      <a:pt x="21" y="89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2" y="95"/>
                      <a:pt x="18" y="100"/>
                      <a:pt x="13" y="101"/>
                    </a:cubicBezTo>
                    <a:cubicBezTo>
                      <a:pt x="12" y="101"/>
                      <a:pt x="11" y="101"/>
                      <a:pt x="11" y="101"/>
                    </a:cubicBezTo>
                    <a:cubicBezTo>
                      <a:pt x="6" y="101"/>
                      <a:pt x="1" y="97"/>
                      <a:pt x="1" y="92"/>
                    </a:cubicBezTo>
                    <a:close/>
                    <a:moveTo>
                      <a:pt x="146" y="75"/>
                    </a:moveTo>
                    <a:cubicBezTo>
                      <a:pt x="145" y="69"/>
                      <a:pt x="149" y="64"/>
                      <a:pt x="154" y="63"/>
                    </a:cubicBezTo>
                    <a:cubicBezTo>
                      <a:pt x="160" y="63"/>
                      <a:pt x="165" y="67"/>
                      <a:pt x="165" y="72"/>
                    </a:cubicBezTo>
                    <a:cubicBezTo>
                      <a:pt x="166" y="78"/>
                      <a:pt x="162" y="83"/>
                      <a:pt x="157" y="83"/>
                    </a:cubicBezTo>
                    <a:cubicBezTo>
                      <a:pt x="156" y="83"/>
                      <a:pt x="156" y="83"/>
                      <a:pt x="155" y="83"/>
                    </a:cubicBezTo>
                    <a:cubicBezTo>
                      <a:pt x="150" y="83"/>
                      <a:pt x="146" y="80"/>
                      <a:pt x="146" y="75"/>
                    </a:cubicBezTo>
                    <a:close/>
                    <a:moveTo>
                      <a:pt x="15" y="55"/>
                    </a:moveTo>
                    <a:cubicBezTo>
                      <a:pt x="10" y="53"/>
                      <a:pt x="9" y="46"/>
                      <a:pt x="11" y="42"/>
                    </a:cubicBezTo>
                    <a:cubicBezTo>
                      <a:pt x="14" y="37"/>
                      <a:pt x="20" y="35"/>
                      <a:pt x="25" y="38"/>
                    </a:cubicBezTo>
                    <a:cubicBezTo>
                      <a:pt x="30" y="41"/>
                      <a:pt x="32" y="47"/>
                      <a:pt x="29" y="51"/>
                    </a:cubicBezTo>
                    <a:cubicBezTo>
                      <a:pt x="27" y="55"/>
                      <a:pt x="24" y="57"/>
                      <a:pt x="20" y="57"/>
                    </a:cubicBezTo>
                    <a:cubicBezTo>
                      <a:pt x="18" y="57"/>
                      <a:pt x="17" y="56"/>
                      <a:pt x="15" y="55"/>
                    </a:cubicBezTo>
                    <a:close/>
                    <a:moveTo>
                      <a:pt x="129" y="40"/>
                    </a:moveTo>
                    <a:cubicBezTo>
                      <a:pt x="126" y="36"/>
                      <a:pt x="126" y="29"/>
                      <a:pt x="130" y="25"/>
                    </a:cubicBezTo>
                    <a:cubicBezTo>
                      <a:pt x="134" y="22"/>
                      <a:pt x="140" y="22"/>
                      <a:pt x="144" y="26"/>
                    </a:cubicBezTo>
                    <a:cubicBezTo>
                      <a:pt x="148" y="30"/>
                      <a:pt x="148" y="36"/>
                      <a:pt x="143" y="40"/>
                    </a:cubicBezTo>
                    <a:cubicBezTo>
                      <a:pt x="142" y="42"/>
                      <a:pt x="139" y="43"/>
                      <a:pt x="137" y="43"/>
                    </a:cubicBezTo>
                    <a:cubicBezTo>
                      <a:pt x="134" y="43"/>
                      <a:pt x="131" y="42"/>
                      <a:pt x="129" y="40"/>
                    </a:cubicBezTo>
                    <a:close/>
                    <a:moveTo>
                      <a:pt x="44" y="20"/>
                    </a:moveTo>
                    <a:cubicBezTo>
                      <a:pt x="42" y="15"/>
                      <a:pt x="44" y="9"/>
                      <a:pt x="49" y="7"/>
                    </a:cubicBezTo>
                    <a:cubicBezTo>
                      <a:pt x="54" y="5"/>
                      <a:pt x="60" y="7"/>
                      <a:pt x="62" y="12"/>
                    </a:cubicBezTo>
                    <a:cubicBezTo>
                      <a:pt x="64" y="17"/>
                      <a:pt x="62" y="21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5"/>
                      <a:pt x="54" y="26"/>
                      <a:pt x="53" y="26"/>
                    </a:cubicBezTo>
                    <a:cubicBezTo>
                      <a:pt x="49" y="26"/>
                      <a:pt x="46" y="24"/>
                      <a:pt x="44" y="20"/>
                    </a:cubicBezTo>
                    <a:close/>
                    <a:moveTo>
                      <a:pt x="96" y="21"/>
                    </a:moveTo>
                    <a:cubicBezTo>
                      <a:pt x="96" y="21"/>
                      <a:pt x="96" y="21"/>
                      <a:pt x="96" y="21"/>
                    </a:cubicBezTo>
                    <a:cubicBezTo>
                      <a:pt x="90" y="20"/>
                      <a:pt x="87" y="14"/>
                      <a:pt x="88" y="9"/>
                    </a:cubicBezTo>
                    <a:cubicBezTo>
                      <a:pt x="89" y="3"/>
                      <a:pt x="94" y="0"/>
                      <a:pt x="100" y="1"/>
                    </a:cubicBezTo>
                    <a:cubicBezTo>
                      <a:pt x="105" y="2"/>
                      <a:pt x="108" y="7"/>
                      <a:pt x="107" y="13"/>
                    </a:cubicBezTo>
                    <a:cubicBezTo>
                      <a:pt x="106" y="18"/>
                      <a:pt x="102" y="21"/>
                      <a:pt x="98" y="21"/>
                    </a:cubicBezTo>
                    <a:cubicBezTo>
                      <a:pt x="97" y="21"/>
                      <a:pt x="96" y="21"/>
                      <a:pt x="96" y="2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5" name="Freeform 36">
                <a:extLst>
                  <a:ext uri="{FF2B5EF4-FFF2-40B4-BE49-F238E27FC236}">
                    <a16:creationId xmlns:a16="http://schemas.microsoft.com/office/drawing/2014/main" id="{BE63F65A-C63C-4BCE-8384-091A9D457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5897" y="2147440"/>
                <a:ext cx="238790" cy="236250"/>
              </a:xfrm>
              <a:custGeom>
                <a:avLst/>
                <a:gdLst>
                  <a:gd name="T0" fmla="*/ 4 w 119"/>
                  <a:gd name="T1" fmla="*/ 66 h 118"/>
                  <a:gd name="T2" fmla="*/ 53 w 119"/>
                  <a:gd name="T3" fmla="*/ 3 h 118"/>
                  <a:gd name="T4" fmla="*/ 115 w 119"/>
                  <a:gd name="T5" fmla="*/ 53 h 118"/>
                  <a:gd name="T6" fmla="*/ 66 w 119"/>
                  <a:gd name="T7" fmla="*/ 115 h 118"/>
                  <a:gd name="T8" fmla="*/ 4 w 119"/>
                  <a:gd name="T9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8">
                    <a:moveTo>
                      <a:pt x="4" y="66"/>
                    </a:moveTo>
                    <a:cubicBezTo>
                      <a:pt x="0" y="35"/>
                      <a:pt x="22" y="7"/>
                      <a:pt x="53" y="3"/>
                    </a:cubicBezTo>
                    <a:cubicBezTo>
                      <a:pt x="84" y="0"/>
                      <a:pt x="111" y="22"/>
                      <a:pt x="115" y="53"/>
                    </a:cubicBezTo>
                    <a:cubicBezTo>
                      <a:pt x="119" y="83"/>
                      <a:pt x="97" y="111"/>
                      <a:pt x="66" y="115"/>
                    </a:cubicBezTo>
                    <a:cubicBezTo>
                      <a:pt x="35" y="118"/>
                      <a:pt x="8" y="96"/>
                      <a:pt x="4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6" name="Freeform 37">
                <a:extLst>
                  <a:ext uri="{FF2B5EF4-FFF2-40B4-BE49-F238E27FC236}">
                    <a16:creationId xmlns:a16="http://schemas.microsoft.com/office/drawing/2014/main" id="{DC4D6A79-1212-4B3C-A1CA-52C5F8BE0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1139" y="1773166"/>
                <a:ext cx="975483" cy="321774"/>
              </a:xfrm>
              <a:custGeom>
                <a:avLst/>
                <a:gdLst>
                  <a:gd name="T0" fmla="*/ 118 w 487"/>
                  <a:gd name="T1" fmla="*/ 149 h 161"/>
                  <a:gd name="T2" fmla="*/ 112 w 487"/>
                  <a:gd name="T3" fmla="*/ 98 h 161"/>
                  <a:gd name="T4" fmla="*/ 377 w 487"/>
                  <a:gd name="T5" fmla="*/ 67 h 161"/>
                  <a:gd name="T6" fmla="*/ 383 w 487"/>
                  <a:gd name="T7" fmla="*/ 118 h 161"/>
                  <a:gd name="T8" fmla="*/ 487 w 487"/>
                  <a:gd name="T9" fmla="*/ 105 h 161"/>
                  <a:gd name="T10" fmla="*/ 486 w 487"/>
                  <a:gd name="T11" fmla="*/ 87 h 161"/>
                  <a:gd name="T12" fmla="*/ 384 w 487"/>
                  <a:gd name="T13" fmla="*/ 6 h 161"/>
                  <a:gd name="T14" fmla="*/ 86 w 487"/>
                  <a:gd name="T15" fmla="*/ 41 h 161"/>
                  <a:gd name="T16" fmla="*/ 6 w 487"/>
                  <a:gd name="T17" fmla="*/ 143 h 161"/>
                  <a:gd name="T18" fmla="*/ 10 w 487"/>
                  <a:gd name="T19" fmla="*/ 161 h 161"/>
                  <a:gd name="T20" fmla="*/ 118 w 487"/>
                  <a:gd name="T21" fmla="*/ 14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7" h="161">
                    <a:moveTo>
                      <a:pt x="118" y="149"/>
                    </a:moveTo>
                    <a:cubicBezTo>
                      <a:pt x="112" y="98"/>
                      <a:pt x="112" y="98"/>
                      <a:pt x="112" y="98"/>
                    </a:cubicBezTo>
                    <a:cubicBezTo>
                      <a:pt x="377" y="67"/>
                      <a:pt x="377" y="67"/>
                      <a:pt x="377" y="67"/>
                    </a:cubicBezTo>
                    <a:cubicBezTo>
                      <a:pt x="383" y="118"/>
                      <a:pt x="383" y="118"/>
                      <a:pt x="383" y="118"/>
                    </a:cubicBezTo>
                    <a:cubicBezTo>
                      <a:pt x="487" y="105"/>
                      <a:pt x="487" y="105"/>
                      <a:pt x="487" y="105"/>
                    </a:cubicBezTo>
                    <a:cubicBezTo>
                      <a:pt x="487" y="99"/>
                      <a:pt x="487" y="93"/>
                      <a:pt x="486" y="87"/>
                    </a:cubicBezTo>
                    <a:cubicBezTo>
                      <a:pt x="480" y="36"/>
                      <a:pt x="435" y="0"/>
                      <a:pt x="384" y="6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36" y="47"/>
                      <a:pt x="0" y="93"/>
                      <a:pt x="6" y="143"/>
                    </a:cubicBezTo>
                    <a:cubicBezTo>
                      <a:pt x="6" y="149"/>
                      <a:pt x="8" y="156"/>
                      <a:pt x="10" y="161"/>
                    </a:cubicBezTo>
                    <a:lnTo>
                      <a:pt x="118" y="14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7" name="Freeform 38">
                <a:extLst>
                  <a:ext uri="{FF2B5EF4-FFF2-40B4-BE49-F238E27FC236}">
                    <a16:creationId xmlns:a16="http://schemas.microsoft.com/office/drawing/2014/main" id="{2BC19208-1470-441F-8947-F586FF823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300" y="2012803"/>
                <a:ext cx="226935" cy="82137"/>
              </a:xfrm>
              <a:custGeom>
                <a:avLst/>
                <a:gdLst>
                  <a:gd name="T0" fmla="*/ 0 w 113"/>
                  <a:gd name="T1" fmla="*/ 12 h 41"/>
                  <a:gd name="T2" fmla="*/ 1 w 113"/>
                  <a:gd name="T3" fmla="*/ 23 h 41"/>
                  <a:gd name="T4" fmla="*/ 5 w 113"/>
                  <a:gd name="T5" fmla="*/ 41 h 41"/>
                  <a:gd name="T6" fmla="*/ 113 w 113"/>
                  <a:gd name="T7" fmla="*/ 29 h 41"/>
                  <a:gd name="T8" fmla="*/ 109 w 113"/>
                  <a:gd name="T9" fmla="*/ 0 h 41"/>
                  <a:gd name="T10" fmla="*/ 0 w 113"/>
                  <a:gd name="T11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1">
                    <a:moveTo>
                      <a:pt x="0" y="12"/>
                    </a:moveTo>
                    <a:cubicBezTo>
                      <a:pt x="0" y="16"/>
                      <a:pt x="0" y="20"/>
                      <a:pt x="1" y="23"/>
                    </a:cubicBezTo>
                    <a:cubicBezTo>
                      <a:pt x="1" y="29"/>
                      <a:pt x="3" y="36"/>
                      <a:pt x="5" y="41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09" y="0"/>
                      <a:pt x="109" y="0"/>
                      <a:pt x="109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8" name="Freeform 39">
                <a:extLst>
                  <a:ext uri="{FF2B5EF4-FFF2-40B4-BE49-F238E27FC236}">
                    <a16:creationId xmlns:a16="http://schemas.microsoft.com/office/drawing/2014/main" id="{D0E1C789-FA9F-425B-A374-0FA68F4DD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0695" y="1924739"/>
                <a:ext cx="215927" cy="84677"/>
              </a:xfrm>
              <a:custGeom>
                <a:avLst/>
                <a:gdLst>
                  <a:gd name="T0" fmla="*/ 0 w 108"/>
                  <a:gd name="T1" fmla="*/ 13 h 42"/>
                  <a:gd name="T2" fmla="*/ 4 w 108"/>
                  <a:gd name="T3" fmla="*/ 42 h 42"/>
                  <a:gd name="T4" fmla="*/ 108 w 108"/>
                  <a:gd name="T5" fmla="*/ 29 h 42"/>
                  <a:gd name="T6" fmla="*/ 107 w 108"/>
                  <a:gd name="T7" fmla="*/ 11 h 42"/>
                  <a:gd name="T8" fmla="*/ 106 w 108"/>
                  <a:gd name="T9" fmla="*/ 0 h 42"/>
                  <a:gd name="T10" fmla="*/ 0 w 108"/>
                  <a:gd name="T1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42">
                    <a:moveTo>
                      <a:pt x="0" y="13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3"/>
                      <a:pt x="108" y="17"/>
                      <a:pt x="107" y="11"/>
                    </a:cubicBezTo>
                    <a:cubicBezTo>
                      <a:pt x="107" y="7"/>
                      <a:pt x="106" y="4"/>
                      <a:pt x="106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9" name="Freeform 40">
                <a:extLst>
                  <a:ext uri="{FF2B5EF4-FFF2-40B4-BE49-F238E27FC236}">
                    <a16:creationId xmlns:a16="http://schemas.microsoft.com/office/drawing/2014/main" id="{E041D1EC-167A-4E31-8594-4413DE125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9767" y="4669133"/>
                <a:ext cx="538548" cy="258266"/>
              </a:xfrm>
              <a:custGeom>
                <a:avLst/>
                <a:gdLst>
                  <a:gd name="T0" fmla="*/ 264 w 269"/>
                  <a:gd name="T1" fmla="*/ 129 h 129"/>
                  <a:gd name="T2" fmla="*/ 267 w 269"/>
                  <a:gd name="T3" fmla="*/ 120 h 129"/>
                  <a:gd name="T4" fmla="*/ 266 w 269"/>
                  <a:gd name="T5" fmla="*/ 95 h 129"/>
                  <a:gd name="T6" fmla="*/ 261 w 269"/>
                  <a:gd name="T7" fmla="*/ 82 h 129"/>
                  <a:gd name="T8" fmla="*/ 251 w 269"/>
                  <a:gd name="T9" fmla="*/ 70 h 129"/>
                  <a:gd name="T10" fmla="*/ 210 w 269"/>
                  <a:gd name="T11" fmla="*/ 56 h 129"/>
                  <a:gd name="T12" fmla="*/ 167 w 269"/>
                  <a:gd name="T13" fmla="*/ 23 h 129"/>
                  <a:gd name="T14" fmla="*/ 155 w 269"/>
                  <a:gd name="T15" fmla="*/ 25 h 129"/>
                  <a:gd name="T16" fmla="*/ 146 w 269"/>
                  <a:gd name="T17" fmla="*/ 13 h 129"/>
                  <a:gd name="T18" fmla="*/ 136 w 269"/>
                  <a:gd name="T19" fmla="*/ 6 h 129"/>
                  <a:gd name="T20" fmla="*/ 113 w 269"/>
                  <a:gd name="T21" fmla="*/ 0 h 129"/>
                  <a:gd name="T22" fmla="*/ 80 w 269"/>
                  <a:gd name="T23" fmla="*/ 15 h 129"/>
                  <a:gd name="T24" fmla="*/ 67 w 269"/>
                  <a:gd name="T25" fmla="*/ 48 h 129"/>
                  <a:gd name="T26" fmla="*/ 68 w 269"/>
                  <a:gd name="T27" fmla="*/ 58 h 129"/>
                  <a:gd name="T28" fmla="*/ 65 w 269"/>
                  <a:gd name="T29" fmla="*/ 57 h 129"/>
                  <a:gd name="T30" fmla="*/ 36 w 269"/>
                  <a:gd name="T31" fmla="*/ 89 h 129"/>
                  <a:gd name="T32" fmla="*/ 17 w 269"/>
                  <a:gd name="T33" fmla="*/ 98 h 129"/>
                  <a:gd name="T34" fmla="*/ 0 w 269"/>
                  <a:gd name="T35" fmla="*/ 125 h 129"/>
                  <a:gd name="T36" fmla="*/ 264 w 269"/>
                  <a:gd name="T3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9" h="129">
                    <a:moveTo>
                      <a:pt x="264" y="129"/>
                    </a:moveTo>
                    <a:cubicBezTo>
                      <a:pt x="265" y="126"/>
                      <a:pt x="266" y="123"/>
                      <a:pt x="267" y="120"/>
                    </a:cubicBezTo>
                    <a:cubicBezTo>
                      <a:pt x="269" y="112"/>
                      <a:pt x="269" y="104"/>
                      <a:pt x="266" y="95"/>
                    </a:cubicBezTo>
                    <a:cubicBezTo>
                      <a:pt x="265" y="90"/>
                      <a:pt x="263" y="86"/>
                      <a:pt x="261" y="82"/>
                    </a:cubicBezTo>
                    <a:cubicBezTo>
                      <a:pt x="258" y="78"/>
                      <a:pt x="255" y="74"/>
                      <a:pt x="251" y="70"/>
                    </a:cubicBezTo>
                    <a:cubicBezTo>
                      <a:pt x="240" y="60"/>
                      <a:pt x="225" y="55"/>
                      <a:pt x="210" y="56"/>
                    </a:cubicBezTo>
                    <a:cubicBezTo>
                      <a:pt x="205" y="37"/>
                      <a:pt x="187" y="23"/>
                      <a:pt x="167" y="23"/>
                    </a:cubicBezTo>
                    <a:cubicBezTo>
                      <a:pt x="163" y="23"/>
                      <a:pt x="159" y="23"/>
                      <a:pt x="155" y="25"/>
                    </a:cubicBezTo>
                    <a:cubicBezTo>
                      <a:pt x="153" y="20"/>
                      <a:pt x="150" y="16"/>
                      <a:pt x="146" y="13"/>
                    </a:cubicBezTo>
                    <a:cubicBezTo>
                      <a:pt x="143" y="11"/>
                      <a:pt x="139" y="8"/>
                      <a:pt x="136" y="6"/>
                    </a:cubicBezTo>
                    <a:cubicBezTo>
                      <a:pt x="129" y="2"/>
                      <a:pt x="121" y="0"/>
                      <a:pt x="113" y="0"/>
                    </a:cubicBezTo>
                    <a:cubicBezTo>
                      <a:pt x="100" y="0"/>
                      <a:pt x="88" y="6"/>
                      <a:pt x="80" y="15"/>
                    </a:cubicBezTo>
                    <a:cubicBezTo>
                      <a:pt x="71" y="24"/>
                      <a:pt x="66" y="36"/>
                      <a:pt x="67" y="48"/>
                    </a:cubicBezTo>
                    <a:cubicBezTo>
                      <a:pt x="67" y="51"/>
                      <a:pt x="67" y="54"/>
                      <a:pt x="68" y="58"/>
                    </a:cubicBezTo>
                    <a:cubicBezTo>
                      <a:pt x="67" y="57"/>
                      <a:pt x="66" y="57"/>
                      <a:pt x="65" y="57"/>
                    </a:cubicBezTo>
                    <a:cubicBezTo>
                      <a:pt x="44" y="57"/>
                      <a:pt x="35" y="73"/>
                      <a:pt x="36" y="89"/>
                    </a:cubicBezTo>
                    <a:cubicBezTo>
                      <a:pt x="29" y="91"/>
                      <a:pt x="23" y="93"/>
                      <a:pt x="17" y="98"/>
                    </a:cubicBezTo>
                    <a:cubicBezTo>
                      <a:pt x="8" y="105"/>
                      <a:pt x="1" y="115"/>
                      <a:pt x="0" y="125"/>
                    </a:cubicBezTo>
                    <a:lnTo>
                      <a:pt x="264" y="12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0" name="Freeform 41">
                <a:extLst>
                  <a:ext uri="{FF2B5EF4-FFF2-40B4-BE49-F238E27FC236}">
                    <a16:creationId xmlns:a16="http://schemas.microsoft.com/office/drawing/2014/main" id="{B98AF3F5-FF3A-4FB7-BF78-627C22469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7832" y="5260181"/>
                <a:ext cx="398830" cy="398831"/>
              </a:xfrm>
              <a:custGeom>
                <a:avLst/>
                <a:gdLst>
                  <a:gd name="T0" fmla="*/ 127 w 199"/>
                  <a:gd name="T1" fmla="*/ 183 h 199"/>
                  <a:gd name="T2" fmla="*/ 15 w 199"/>
                  <a:gd name="T3" fmla="*/ 127 h 199"/>
                  <a:gd name="T4" fmla="*/ 71 w 199"/>
                  <a:gd name="T5" fmla="*/ 15 h 199"/>
                  <a:gd name="T6" fmla="*/ 183 w 199"/>
                  <a:gd name="T7" fmla="*/ 71 h 199"/>
                  <a:gd name="T8" fmla="*/ 127 w 199"/>
                  <a:gd name="T9" fmla="*/ 183 h 199"/>
                  <a:gd name="T10" fmla="*/ 76 w 199"/>
                  <a:gd name="T11" fmla="*/ 32 h 199"/>
                  <a:gd name="T12" fmla="*/ 32 w 199"/>
                  <a:gd name="T13" fmla="*/ 122 h 199"/>
                  <a:gd name="T14" fmla="*/ 122 w 199"/>
                  <a:gd name="T15" fmla="*/ 167 h 199"/>
                  <a:gd name="T16" fmla="*/ 166 w 199"/>
                  <a:gd name="T17" fmla="*/ 77 h 199"/>
                  <a:gd name="T18" fmla="*/ 76 w 199"/>
                  <a:gd name="T19" fmla="*/ 3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127" y="183"/>
                    </a:moveTo>
                    <a:cubicBezTo>
                      <a:pt x="81" y="199"/>
                      <a:pt x="31" y="174"/>
                      <a:pt x="15" y="127"/>
                    </a:cubicBezTo>
                    <a:cubicBezTo>
                      <a:pt x="0" y="81"/>
                      <a:pt x="25" y="31"/>
                      <a:pt x="71" y="15"/>
                    </a:cubicBezTo>
                    <a:cubicBezTo>
                      <a:pt x="117" y="0"/>
                      <a:pt x="167" y="25"/>
                      <a:pt x="183" y="71"/>
                    </a:cubicBezTo>
                    <a:cubicBezTo>
                      <a:pt x="199" y="117"/>
                      <a:pt x="174" y="167"/>
                      <a:pt x="127" y="183"/>
                    </a:cubicBezTo>
                    <a:close/>
                    <a:moveTo>
                      <a:pt x="76" y="32"/>
                    </a:moveTo>
                    <a:cubicBezTo>
                      <a:pt x="39" y="44"/>
                      <a:pt x="19" y="85"/>
                      <a:pt x="32" y="122"/>
                    </a:cubicBezTo>
                    <a:cubicBezTo>
                      <a:pt x="44" y="159"/>
                      <a:pt x="85" y="179"/>
                      <a:pt x="122" y="167"/>
                    </a:cubicBezTo>
                    <a:cubicBezTo>
                      <a:pt x="159" y="154"/>
                      <a:pt x="179" y="114"/>
                      <a:pt x="166" y="77"/>
                    </a:cubicBezTo>
                    <a:cubicBezTo>
                      <a:pt x="154" y="39"/>
                      <a:pt x="114" y="19"/>
                      <a:pt x="76" y="3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1" name="Freeform 42">
                <a:extLst>
                  <a:ext uri="{FF2B5EF4-FFF2-40B4-BE49-F238E27FC236}">
                    <a16:creationId xmlns:a16="http://schemas.microsoft.com/office/drawing/2014/main" id="{8DBEEFCF-35D4-4B53-91D7-425F20AD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0291" y="5354173"/>
                <a:ext cx="202379" cy="204073"/>
              </a:xfrm>
              <a:custGeom>
                <a:avLst/>
                <a:gdLst>
                  <a:gd name="T0" fmla="*/ 88 w 101"/>
                  <a:gd name="T1" fmla="*/ 28 h 102"/>
                  <a:gd name="T2" fmla="*/ 56 w 101"/>
                  <a:gd name="T3" fmla="*/ 39 h 102"/>
                  <a:gd name="T4" fmla="*/ 45 w 101"/>
                  <a:gd name="T5" fmla="*/ 8 h 102"/>
                  <a:gd name="T6" fmla="*/ 33 w 101"/>
                  <a:gd name="T7" fmla="*/ 2 h 102"/>
                  <a:gd name="T8" fmla="*/ 27 w 101"/>
                  <a:gd name="T9" fmla="*/ 14 h 102"/>
                  <a:gd name="T10" fmla="*/ 37 w 101"/>
                  <a:gd name="T11" fmla="*/ 45 h 102"/>
                  <a:gd name="T12" fmla="*/ 7 w 101"/>
                  <a:gd name="T13" fmla="*/ 55 h 102"/>
                  <a:gd name="T14" fmla="*/ 1 w 101"/>
                  <a:gd name="T15" fmla="*/ 67 h 102"/>
                  <a:gd name="T16" fmla="*/ 13 w 101"/>
                  <a:gd name="T17" fmla="*/ 73 h 102"/>
                  <a:gd name="T18" fmla="*/ 44 w 101"/>
                  <a:gd name="T19" fmla="*/ 63 h 102"/>
                  <a:gd name="T20" fmla="*/ 54 w 101"/>
                  <a:gd name="T21" fmla="*/ 94 h 102"/>
                  <a:gd name="T22" fmla="*/ 66 w 101"/>
                  <a:gd name="T23" fmla="*/ 100 h 102"/>
                  <a:gd name="T24" fmla="*/ 72 w 101"/>
                  <a:gd name="T25" fmla="*/ 88 h 102"/>
                  <a:gd name="T26" fmla="*/ 62 w 101"/>
                  <a:gd name="T27" fmla="*/ 57 h 102"/>
                  <a:gd name="T28" fmla="*/ 94 w 101"/>
                  <a:gd name="T29" fmla="*/ 46 h 102"/>
                  <a:gd name="T30" fmla="*/ 100 w 101"/>
                  <a:gd name="T31" fmla="*/ 34 h 102"/>
                  <a:gd name="T32" fmla="*/ 88 w 101"/>
                  <a:gd name="T33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102">
                    <a:moveTo>
                      <a:pt x="88" y="28"/>
                    </a:moveTo>
                    <a:cubicBezTo>
                      <a:pt x="56" y="39"/>
                      <a:pt x="56" y="39"/>
                      <a:pt x="56" y="39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3" y="3"/>
                      <a:pt x="38" y="0"/>
                      <a:pt x="33" y="2"/>
                    </a:cubicBezTo>
                    <a:cubicBezTo>
                      <a:pt x="28" y="3"/>
                      <a:pt x="25" y="9"/>
                      <a:pt x="27" y="14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2" y="57"/>
                      <a:pt x="0" y="62"/>
                      <a:pt x="1" y="67"/>
                    </a:cubicBezTo>
                    <a:cubicBezTo>
                      <a:pt x="3" y="72"/>
                      <a:pt x="8" y="75"/>
                      <a:pt x="13" y="7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6" y="99"/>
                      <a:pt x="61" y="102"/>
                      <a:pt x="66" y="100"/>
                    </a:cubicBezTo>
                    <a:cubicBezTo>
                      <a:pt x="71" y="98"/>
                      <a:pt x="74" y="93"/>
                      <a:pt x="72" y="88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9" y="45"/>
                      <a:pt x="101" y="39"/>
                      <a:pt x="100" y="34"/>
                    </a:cubicBezTo>
                    <a:cubicBezTo>
                      <a:pt x="98" y="29"/>
                      <a:pt x="92" y="26"/>
                      <a:pt x="88" y="2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2" name="Freeform 43">
                <a:extLst>
                  <a:ext uri="{FF2B5EF4-FFF2-40B4-BE49-F238E27FC236}">
                    <a16:creationId xmlns:a16="http://schemas.microsoft.com/office/drawing/2014/main" id="{8249EA57-BDA1-4F76-8717-2246DA9AB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4651351"/>
                <a:ext cx="446250" cy="796814"/>
              </a:xfrm>
              <a:custGeom>
                <a:avLst/>
                <a:gdLst>
                  <a:gd name="T0" fmla="*/ 163 w 223"/>
                  <a:gd name="T1" fmla="*/ 0 h 398"/>
                  <a:gd name="T2" fmla="*/ 163 w 223"/>
                  <a:gd name="T3" fmla="*/ 2 h 398"/>
                  <a:gd name="T4" fmla="*/ 163 w 223"/>
                  <a:gd name="T5" fmla="*/ 3 h 398"/>
                  <a:gd name="T6" fmla="*/ 162 w 223"/>
                  <a:gd name="T7" fmla="*/ 4 h 398"/>
                  <a:gd name="T8" fmla="*/ 162 w 223"/>
                  <a:gd name="T9" fmla="*/ 5 h 398"/>
                  <a:gd name="T10" fmla="*/ 161 w 223"/>
                  <a:gd name="T11" fmla="*/ 7 h 398"/>
                  <a:gd name="T12" fmla="*/ 1 w 223"/>
                  <a:gd name="T13" fmla="*/ 394 h 398"/>
                  <a:gd name="T14" fmla="*/ 0 w 223"/>
                  <a:gd name="T15" fmla="*/ 398 h 398"/>
                  <a:gd name="T16" fmla="*/ 0 w 223"/>
                  <a:gd name="T17" fmla="*/ 398 h 398"/>
                  <a:gd name="T18" fmla="*/ 2 w 223"/>
                  <a:gd name="T19" fmla="*/ 394 h 398"/>
                  <a:gd name="T20" fmla="*/ 0 w 223"/>
                  <a:gd name="T21" fmla="*/ 398 h 398"/>
                  <a:gd name="T22" fmla="*/ 223 w 223"/>
                  <a:gd name="T23" fmla="*/ 258 h 398"/>
                  <a:gd name="T24" fmla="*/ 163 w 223"/>
                  <a:gd name="T25" fmla="*/ 0 h 398"/>
                  <a:gd name="T26" fmla="*/ 163 w 223"/>
                  <a:gd name="T27" fmla="*/ 0 h 398"/>
                  <a:gd name="T28" fmla="*/ 163 w 223"/>
                  <a:gd name="T29" fmla="*/ 2 h 398"/>
                  <a:gd name="T30" fmla="*/ 163 w 223"/>
                  <a:gd name="T31" fmla="*/ 3 h 398"/>
                  <a:gd name="T32" fmla="*/ 162 w 223"/>
                  <a:gd name="T33" fmla="*/ 4 h 398"/>
                  <a:gd name="T34" fmla="*/ 162 w 223"/>
                  <a:gd name="T35" fmla="*/ 5 h 398"/>
                  <a:gd name="T36" fmla="*/ 161 w 223"/>
                  <a:gd name="T37" fmla="*/ 7 h 398"/>
                  <a:gd name="T38" fmla="*/ 162 w 223"/>
                  <a:gd name="T39" fmla="*/ 5 h 398"/>
                  <a:gd name="T40" fmla="*/ 162 w 223"/>
                  <a:gd name="T41" fmla="*/ 4 h 398"/>
                  <a:gd name="T42" fmla="*/ 163 w 223"/>
                  <a:gd name="T43" fmla="*/ 3 h 398"/>
                  <a:gd name="T44" fmla="*/ 163 w 223"/>
                  <a:gd name="T45" fmla="*/ 2 h 398"/>
                  <a:gd name="T46" fmla="*/ 163 w 223"/>
                  <a:gd name="T47" fmla="*/ 0 h 398"/>
                  <a:gd name="T48" fmla="*/ 163 w 223"/>
                  <a:gd name="T49" fmla="*/ 0 h 398"/>
                  <a:gd name="T50" fmla="*/ 163 w 223"/>
                  <a:gd name="T5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" h="398">
                    <a:moveTo>
                      <a:pt x="163" y="0"/>
                    </a:move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2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1" y="6"/>
                      <a:pt x="161" y="7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5"/>
                      <a:pt x="0" y="397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6"/>
                      <a:pt x="1" y="395"/>
                      <a:pt x="2" y="394"/>
                    </a:cubicBezTo>
                    <a:cubicBezTo>
                      <a:pt x="1" y="395"/>
                      <a:pt x="0" y="396"/>
                      <a:pt x="0" y="398"/>
                    </a:cubicBezTo>
                    <a:cubicBezTo>
                      <a:pt x="223" y="258"/>
                      <a:pt x="223" y="258"/>
                      <a:pt x="223" y="258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3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2" y="7"/>
                      <a:pt x="161" y="7"/>
                    </a:cubicBezTo>
                    <a:cubicBezTo>
                      <a:pt x="162" y="7"/>
                      <a:pt x="162" y="6"/>
                      <a:pt x="162" y="5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2" y="4"/>
                      <a:pt x="163" y="3"/>
                      <a:pt x="163" y="3"/>
                    </a:cubicBezTo>
                    <a:cubicBezTo>
                      <a:pt x="163" y="2"/>
                      <a:pt x="163" y="2"/>
                      <a:pt x="163" y="2"/>
                    </a:cubicBezTo>
                    <a:cubicBezTo>
                      <a:pt x="163" y="1"/>
                      <a:pt x="163" y="1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4CAB0DE1-D9C7-479A-AB02-93EE0F93D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8436" y="4403246"/>
                <a:ext cx="881492" cy="1071169"/>
              </a:xfrm>
              <a:custGeom>
                <a:avLst/>
                <a:gdLst>
                  <a:gd name="T0" fmla="*/ 263 w 440"/>
                  <a:gd name="T1" fmla="*/ 513 h 535"/>
                  <a:gd name="T2" fmla="*/ 263 w 440"/>
                  <a:gd name="T3" fmla="*/ 514 h 535"/>
                  <a:gd name="T4" fmla="*/ 251 w 440"/>
                  <a:gd name="T5" fmla="*/ 452 h 535"/>
                  <a:gd name="T6" fmla="*/ 220 w 440"/>
                  <a:gd name="T7" fmla="*/ 269 h 535"/>
                  <a:gd name="T8" fmla="*/ 374 w 440"/>
                  <a:gd name="T9" fmla="*/ 154 h 535"/>
                  <a:gd name="T10" fmla="*/ 440 w 440"/>
                  <a:gd name="T11" fmla="*/ 113 h 535"/>
                  <a:gd name="T12" fmla="*/ 440 w 440"/>
                  <a:gd name="T13" fmla="*/ 112 h 535"/>
                  <a:gd name="T14" fmla="*/ 439 w 440"/>
                  <a:gd name="T15" fmla="*/ 112 h 535"/>
                  <a:gd name="T16" fmla="*/ 439 w 440"/>
                  <a:gd name="T17" fmla="*/ 111 h 535"/>
                  <a:gd name="T18" fmla="*/ 439 w 440"/>
                  <a:gd name="T19" fmla="*/ 111 h 535"/>
                  <a:gd name="T20" fmla="*/ 428 w 440"/>
                  <a:gd name="T21" fmla="*/ 101 h 535"/>
                  <a:gd name="T22" fmla="*/ 195 w 440"/>
                  <a:gd name="T23" fmla="*/ 5 h 535"/>
                  <a:gd name="T24" fmla="*/ 164 w 440"/>
                  <a:gd name="T25" fmla="*/ 17 h 535"/>
                  <a:gd name="T26" fmla="*/ 5 w 440"/>
                  <a:gd name="T27" fmla="*/ 404 h 535"/>
                  <a:gd name="T28" fmla="*/ 17 w 440"/>
                  <a:gd name="T29" fmla="*/ 436 h 535"/>
                  <a:gd name="T30" fmla="*/ 250 w 440"/>
                  <a:gd name="T31" fmla="*/ 532 h 535"/>
                  <a:gd name="T32" fmla="*/ 269 w 440"/>
                  <a:gd name="T33" fmla="*/ 531 h 535"/>
                  <a:gd name="T34" fmla="*/ 267 w 440"/>
                  <a:gd name="T35" fmla="*/ 529 h 535"/>
                  <a:gd name="T36" fmla="*/ 268 w 440"/>
                  <a:gd name="T37" fmla="*/ 529 h 535"/>
                  <a:gd name="T38" fmla="*/ 264 w 440"/>
                  <a:gd name="T39" fmla="*/ 513 h 535"/>
                  <a:gd name="T40" fmla="*/ 263 w 440"/>
                  <a:gd name="T41" fmla="*/ 51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0" h="535">
                    <a:moveTo>
                      <a:pt x="263" y="513"/>
                    </a:moveTo>
                    <a:cubicBezTo>
                      <a:pt x="263" y="514"/>
                      <a:pt x="263" y="514"/>
                      <a:pt x="263" y="514"/>
                    </a:cubicBezTo>
                    <a:cubicBezTo>
                      <a:pt x="260" y="499"/>
                      <a:pt x="256" y="477"/>
                      <a:pt x="251" y="452"/>
                    </a:cubicBezTo>
                    <a:cubicBezTo>
                      <a:pt x="237" y="375"/>
                      <a:pt x="220" y="269"/>
                      <a:pt x="220" y="269"/>
                    </a:cubicBezTo>
                    <a:cubicBezTo>
                      <a:pt x="223" y="261"/>
                      <a:pt x="311" y="198"/>
                      <a:pt x="374" y="154"/>
                    </a:cubicBezTo>
                    <a:cubicBezTo>
                      <a:pt x="410" y="129"/>
                      <a:pt x="439" y="111"/>
                      <a:pt x="440" y="113"/>
                    </a:cubicBezTo>
                    <a:cubicBezTo>
                      <a:pt x="440" y="112"/>
                      <a:pt x="440" y="112"/>
                      <a:pt x="440" y="112"/>
                    </a:cubicBezTo>
                    <a:cubicBezTo>
                      <a:pt x="439" y="112"/>
                      <a:pt x="439" y="112"/>
                      <a:pt x="439" y="112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6" y="107"/>
                      <a:pt x="433" y="103"/>
                      <a:pt x="428" y="101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83" y="0"/>
                      <a:pt x="169" y="6"/>
                      <a:pt x="164" y="17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0" y="416"/>
                      <a:pt x="5" y="431"/>
                      <a:pt x="17" y="436"/>
                    </a:cubicBezTo>
                    <a:cubicBezTo>
                      <a:pt x="250" y="532"/>
                      <a:pt x="250" y="532"/>
                      <a:pt x="250" y="532"/>
                    </a:cubicBezTo>
                    <a:cubicBezTo>
                      <a:pt x="256" y="535"/>
                      <a:pt x="263" y="534"/>
                      <a:pt x="269" y="531"/>
                    </a:cubicBezTo>
                    <a:cubicBezTo>
                      <a:pt x="268" y="531"/>
                      <a:pt x="268" y="530"/>
                      <a:pt x="267" y="529"/>
                    </a:cubicBezTo>
                    <a:cubicBezTo>
                      <a:pt x="268" y="529"/>
                      <a:pt x="268" y="529"/>
                      <a:pt x="268" y="529"/>
                    </a:cubicBezTo>
                    <a:cubicBezTo>
                      <a:pt x="267" y="526"/>
                      <a:pt x="265" y="521"/>
                      <a:pt x="264" y="513"/>
                    </a:cubicBezTo>
                    <a:lnTo>
                      <a:pt x="263" y="5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10DE40EC-620F-4C2C-A795-AAB211D43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1622" y="4657278"/>
                <a:ext cx="1694" cy="1694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5" name="Freeform 46">
                <a:extLst>
                  <a:ext uri="{FF2B5EF4-FFF2-40B4-BE49-F238E27FC236}">
                    <a16:creationId xmlns:a16="http://schemas.microsoft.com/office/drawing/2014/main" id="{53E264F7-3995-4E5C-8CC7-0092C5499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6" name="Freeform 47">
                <a:extLst>
                  <a:ext uri="{FF2B5EF4-FFF2-40B4-BE49-F238E27FC236}">
                    <a16:creationId xmlns:a16="http://schemas.microsoft.com/office/drawing/2014/main" id="{F71973AE-5A47-49F7-BF9A-EE432BFEC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7" name="Freeform 48">
                <a:extLst>
                  <a:ext uri="{FF2B5EF4-FFF2-40B4-BE49-F238E27FC236}">
                    <a16:creationId xmlns:a16="http://schemas.microsoft.com/office/drawing/2014/main" id="{002A4D95-29BC-40FD-9BCD-6AFD4738C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0544"/>
                <a:ext cx="3387" cy="7621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4 h 4"/>
                  <a:gd name="T4" fmla="*/ 2 w 2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2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7CD3F270-BB15-4AF1-868D-B26C21D50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1351"/>
                <a:ext cx="0" cy="423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43AC510F-896C-451C-8B33-03A4FD3AB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9928" y="4661512"/>
                <a:ext cx="1694" cy="3387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0" name="Freeform 51">
                <a:extLst>
                  <a:ext uri="{FF2B5EF4-FFF2-40B4-BE49-F238E27FC236}">
                    <a16:creationId xmlns:a16="http://schemas.microsoft.com/office/drawing/2014/main" id="{A262CF8E-AFFE-42EC-A573-F5C60064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7117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1" name="Freeform 52">
                <a:extLst>
                  <a:ext uri="{FF2B5EF4-FFF2-40B4-BE49-F238E27FC236}">
                    <a16:creationId xmlns:a16="http://schemas.microsoft.com/office/drawing/2014/main" id="{FFD328E9-1172-417D-936E-1AC1905FA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2" name="Freeform 53">
                <a:extLst>
                  <a:ext uri="{FF2B5EF4-FFF2-40B4-BE49-F238E27FC236}">
                    <a16:creationId xmlns:a16="http://schemas.microsoft.com/office/drawing/2014/main" id="{389F2070-C641-4A3C-9434-AC3D92116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3" name="Freeform 54">
                <a:extLst>
                  <a:ext uri="{FF2B5EF4-FFF2-40B4-BE49-F238E27FC236}">
                    <a16:creationId xmlns:a16="http://schemas.microsoft.com/office/drawing/2014/main" id="{BEE62486-109D-4BFB-A602-18B2C8A41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4" name="Freeform 55">
                <a:extLst>
                  <a:ext uri="{FF2B5EF4-FFF2-40B4-BE49-F238E27FC236}">
                    <a16:creationId xmlns:a16="http://schemas.microsoft.com/office/drawing/2014/main" id="{9D8D63C7-65F4-45F8-B9C9-CA06367A5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5" name="Freeform 56">
                <a:extLst>
                  <a:ext uri="{FF2B5EF4-FFF2-40B4-BE49-F238E27FC236}">
                    <a16:creationId xmlns:a16="http://schemas.microsoft.com/office/drawing/2014/main" id="{E2E4413D-6F51-4BC8-8960-55EE7A8E6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6" name="Freeform 57">
                <a:extLst>
                  <a:ext uri="{FF2B5EF4-FFF2-40B4-BE49-F238E27FC236}">
                    <a16:creationId xmlns:a16="http://schemas.microsoft.com/office/drawing/2014/main" id="{D06CC68F-FC0D-4673-800B-CFCB4E6B8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7" name="Freeform 58">
                <a:extLst>
                  <a:ext uri="{FF2B5EF4-FFF2-40B4-BE49-F238E27FC236}">
                    <a16:creationId xmlns:a16="http://schemas.microsoft.com/office/drawing/2014/main" id="{1302BD98-8733-445E-B156-94356AD2D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8" name="Freeform 59">
                <a:extLst>
                  <a:ext uri="{FF2B5EF4-FFF2-40B4-BE49-F238E27FC236}">
                    <a16:creationId xmlns:a16="http://schemas.microsoft.com/office/drawing/2014/main" id="{B1BCBAE8-C265-46F5-966A-5F2FF1E9D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9" name="Freeform 60">
                <a:extLst>
                  <a:ext uri="{FF2B5EF4-FFF2-40B4-BE49-F238E27FC236}">
                    <a16:creationId xmlns:a16="http://schemas.microsoft.com/office/drawing/2014/main" id="{FCBCBC23-013A-402F-AF4B-92477AFA7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1C3F522C-CE5C-484F-B73C-C9253DDC7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1" name="Freeform 62">
                <a:extLst>
                  <a:ext uri="{FF2B5EF4-FFF2-40B4-BE49-F238E27FC236}">
                    <a16:creationId xmlns:a16="http://schemas.microsoft.com/office/drawing/2014/main" id="{010D9B68-F2B8-4FC4-8399-B9F941D68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2" name="Freeform 63">
                <a:extLst>
                  <a:ext uri="{FF2B5EF4-FFF2-40B4-BE49-F238E27FC236}">
                    <a16:creationId xmlns:a16="http://schemas.microsoft.com/office/drawing/2014/main" id="{998085FF-6F17-44BF-B9E3-8655D531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3" name="Freeform 64">
                <a:extLst>
                  <a:ext uri="{FF2B5EF4-FFF2-40B4-BE49-F238E27FC236}">
                    <a16:creationId xmlns:a16="http://schemas.microsoft.com/office/drawing/2014/main" id="{45CA841F-DDB2-485C-90C1-C88EDBCDE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114" y="4625101"/>
                <a:ext cx="380201" cy="839153"/>
              </a:xfrm>
              <a:custGeom>
                <a:avLst/>
                <a:gdLst>
                  <a:gd name="T0" fmla="*/ 27 w 190"/>
                  <a:gd name="T1" fmla="*/ 411 h 419"/>
                  <a:gd name="T2" fmla="*/ 28 w 190"/>
                  <a:gd name="T3" fmla="*/ 407 h 419"/>
                  <a:gd name="T4" fmla="*/ 188 w 190"/>
                  <a:gd name="T5" fmla="*/ 20 h 419"/>
                  <a:gd name="T6" fmla="*/ 189 w 190"/>
                  <a:gd name="T7" fmla="*/ 18 h 419"/>
                  <a:gd name="T8" fmla="*/ 189 w 190"/>
                  <a:gd name="T9" fmla="*/ 17 h 419"/>
                  <a:gd name="T10" fmla="*/ 190 w 190"/>
                  <a:gd name="T11" fmla="*/ 16 h 419"/>
                  <a:gd name="T12" fmla="*/ 190 w 190"/>
                  <a:gd name="T13" fmla="*/ 15 h 419"/>
                  <a:gd name="T14" fmla="*/ 190 w 190"/>
                  <a:gd name="T15" fmla="*/ 13 h 419"/>
                  <a:gd name="T16" fmla="*/ 190 w 190"/>
                  <a:gd name="T17" fmla="*/ 13 h 419"/>
                  <a:gd name="T18" fmla="*/ 190 w 190"/>
                  <a:gd name="T19" fmla="*/ 12 h 419"/>
                  <a:gd name="T20" fmla="*/ 190 w 190"/>
                  <a:gd name="T21" fmla="*/ 11 h 419"/>
                  <a:gd name="T22" fmla="*/ 190 w 190"/>
                  <a:gd name="T23" fmla="*/ 10 h 419"/>
                  <a:gd name="T24" fmla="*/ 190 w 190"/>
                  <a:gd name="T25" fmla="*/ 9 h 419"/>
                  <a:gd name="T26" fmla="*/ 190 w 190"/>
                  <a:gd name="T27" fmla="*/ 8 h 419"/>
                  <a:gd name="T28" fmla="*/ 189 w 190"/>
                  <a:gd name="T29" fmla="*/ 6 h 419"/>
                  <a:gd name="T30" fmla="*/ 189 w 190"/>
                  <a:gd name="T31" fmla="*/ 5 h 419"/>
                  <a:gd name="T32" fmla="*/ 189 w 190"/>
                  <a:gd name="T33" fmla="*/ 4 h 419"/>
                  <a:gd name="T34" fmla="*/ 188 w 190"/>
                  <a:gd name="T35" fmla="*/ 3 h 419"/>
                  <a:gd name="T36" fmla="*/ 188 w 190"/>
                  <a:gd name="T37" fmla="*/ 2 h 419"/>
                  <a:gd name="T38" fmla="*/ 188 w 190"/>
                  <a:gd name="T39" fmla="*/ 2 h 419"/>
                  <a:gd name="T40" fmla="*/ 188 w 190"/>
                  <a:gd name="T41" fmla="*/ 2 h 419"/>
                  <a:gd name="T42" fmla="*/ 188 w 190"/>
                  <a:gd name="T43" fmla="*/ 1 h 419"/>
                  <a:gd name="T44" fmla="*/ 188 w 190"/>
                  <a:gd name="T45" fmla="*/ 2 h 419"/>
                  <a:gd name="T46" fmla="*/ 122 w 190"/>
                  <a:gd name="T47" fmla="*/ 43 h 419"/>
                  <a:gd name="T48" fmla="*/ 0 w 190"/>
                  <a:gd name="T49" fmla="*/ 341 h 419"/>
                  <a:gd name="T50" fmla="*/ 12 w 190"/>
                  <a:gd name="T51" fmla="*/ 402 h 419"/>
                  <a:gd name="T52" fmla="*/ 16 w 190"/>
                  <a:gd name="T53" fmla="*/ 418 h 419"/>
                  <a:gd name="T54" fmla="*/ 17 w 190"/>
                  <a:gd name="T55" fmla="*/ 419 h 419"/>
                  <a:gd name="T56" fmla="*/ 17 w 190"/>
                  <a:gd name="T57" fmla="*/ 419 h 419"/>
                  <a:gd name="T58" fmla="*/ 17 w 190"/>
                  <a:gd name="T59" fmla="*/ 419 h 419"/>
                  <a:gd name="T60" fmla="*/ 20 w 190"/>
                  <a:gd name="T61" fmla="*/ 417 h 419"/>
                  <a:gd name="T62" fmla="*/ 21 w 190"/>
                  <a:gd name="T63" fmla="*/ 417 h 419"/>
                  <a:gd name="T64" fmla="*/ 24 w 190"/>
                  <a:gd name="T65" fmla="*/ 414 h 419"/>
                  <a:gd name="T66" fmla="*/ 24 w 190"/>
                  <a:gd name="T67" fmla="*/ 414 h 419"/>
                  <a:gd name="T68" fmla="*/ 27 w 190"/>
                  <a:gd name="T69" fmla="*/ 411 h 419"/>
                  <a:gd name="T70" fmla="*/ 26 w 190"/>
                  <a:gd name="T71" fmla="*/ 411 h 419"/>
                  <a:gd name="T72" fmla="*/ 27 w 190"/>
                  <a:gd name="T73" fmla="*/ 4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0" h="419">
                    <a:moveTo>
                      <a:pt x="27" y="411"/>
                    </a:moveTo>
                    <a:cubicBezTo>
                      <a:pt x="27" y="410"/>
                      <a:pt x="28" y="408"/>
                      <a:pt x="28" y="407"/>
                    </a:cubicBezTo>
                    <a:cubicBezTo>
                      <a:pt x="188" y="20"/>
                      <a:pt x="188" y="20"/>
                      <a:pt x="188" y="20"/>
                    </a:cubicBezTo>
                    <a:cubicBezTo>
                      <a:pt x="188" y="19"/>
                      <a:pt x="189" y="19"/>
                      <a:pt x="189" y="18"/>
                    </a:cubicBezTo>
                    <a:cubicBezTo>
                      <a:pt x="189" y="17"/>
                      <a:pt x="189" y="17"/>
                      <a:pt x="189" y="17"/>
                    </a:cubicBezTo>
                    <a:cubicBezTo>
                      <a:pt x="189" y="17"/>
                      <a:pt x="189" y="16"/>
                      <a:pt x="190" y="16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0" y="14"/>
                      <a:pt x="190" y="14"/>
                      <a:pt x="190" y="13"/>
                    </a:cubicBezTo>
                    <a:cubicBezTo>
                      <a:pt x="190" y="13"/>
                      <a:pt x="190" y="13"/>
                      <a:pt x="190" y="13"/>
                    </a:cubicBezTo>
                    <a:cubicBezTo>
                      <a:pt x="190" y="12"/>
                      <a:pt x="190" y="12"/>
                      <a:pt x="190" y="12"/>
                    </a:cubicBezTo>
                    <a:cubicBezTo>
                      <a:pt x="190" y="12"/>
                      <a:pt x="190" y="11"/>
                      <a:pt x="190" y="11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0" y="9"/>
                      <a:pt x="190" y="9"/>
                      <a:pt x="190" y="9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0" y="7"/>
                      <a:pt x="190" y="7"/>
                      <a:pt x="189" y="6"/>
                    </a:cubicBezTo>
                    <a:cubicBezTo>
                      <a:pt x="189" y="5"/>
                      <a:pt x="189" y="5"/>
                      <a:pt x="189" y="5"/>
                    </a:cubicBezTo>
                    <a:cubicBezTo>
                      <a:pt x="189" y="5"/>
                      <a:pt x="189" y="5"/>
                      <a:pt x="189" y="4"/>
                    </a:cubicBezTo>
                    <a:cubicBezTo>
                      <a:pt x="188" y="3"/>
                      <a:pt x="188" y="3"/>
                      <a:pt x="188" y="3"/>
                    </a:cubicBezTo>
                    <a:cubicBezTo>
                      <a:pt x="188" y="3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1"/>
                      <a:pt x="188" y="1"/>
                      <a:pt x="188" y="1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7" y="0"/>
                      <a:pt x="158" y="18"/>
                      <a:pt x="122" y="43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4" y="366"/>
                      <a:pt x="8" y="388"/>
                      <a:pt x="12" y="402"/>
                    </a:cubicBezTo>
                    <a:cubicBezTo>
                      <a:pt x="13" y="410"/>
                      <a:pt x="15" y="415"/>
                      <a:pt x="16" y="418"/>
                    </a:cubicBezTo>
                    <a:cubicBezTo>
                      <a:pt x="16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8" y="419"/>
                      <a:pt x="19" y="418"/>
                      <a:pt x="20" y="417"/>
                    </a:cubicBezTo>
                    <a:cubicBezTo>
                      <a:pt x="21" y="417"/>
                      <a:pt x="21" y="417"/>
                      <a:pt x="21" y="417"/>
                    </a:cubicBezTo>
                    <a:cubicBezTo>
                      <a:pt x="22" y="416"/>
                      <a:pt x="23" y="415"/>
                      <a:pt x="24" y="414"/>
                    </a:cubicBezTo>
                    <a:cubicBezTo>
                      <a:pt x="24" y="414"/>
                      <a:pt x="24" y="414"/>
                      <a:pt x="24" y="414"/>
                    </a:cubicBezTo>
                    <a:cubicBezTo>
                      <a:pt x="25" y="413"/>
                      <a:pt x="26" y="412"/>
                      <a:pt x="27" y="411"/>
                    </a:cubicBezTo>
                    <a:cubicBezTo>
                      <a:pt x="26" y="411"/>
                      <a:pt x="26" y="411"/>
                      <a:pt x="26" y="411"/>
                    </a:cubicBezTo>
                    <a:lnTo>
                      <a:pt x="27" y="41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4" name="Freeform 65">
                <a:extLst>
                  <a:ext uri="{FF2B5EF4-FFF2-40B4-BE49-F238E27FC236}">
                    <a16:creationId xmlns:a16="http://schemas.microsoft.com/office/drawing/2014/main" id="{4AB33900-B960-40A2-864D-58E496B38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8759" y="4711472"/>
                <a:ext cx="308226" cy="596976"/>
              </a:xfrm>
              <a:custGeom>
                <a:avLst/>
                <a:gdLst>
                  <a:gd name="T0" fmla="*/ 0 w 154"/>
                  <a:gd name="T1" fmla="*/ 115 h 298"/>
                  <a:gd name="T2" fmla="*/ 31 w 154"/>
                  <a:gd name="T3" fmla="*/ 298 h 298"/>
                  <a:gd name="T4" fmla="*/ 32 w 154"/>
                  <a:gd name="T5" fmla="*/ 298 h 298"/>
                  <a:gd name="T6" fmla="*/ 154 w 154"/>
                  <a:gd name="T7" fmla="*/ 0 h 298"/>
                  <a:gd name="T8" fmla="*/ 0 w 154"/>
                  <a:gd name="T9" fmla="*/ 11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98">
                    <a:moveTo>
                      <a:pt x="0" y="115"/>
                    </a:moveTo>
                    <a:cubicBezTo>
                      <a:pt x="0" y="115"/>
                      <a:pt x="17" y="221"/>
                      <a:pt x="31" y="298"/>
                    </a:cubicBezTo>
                    <a:cubicBezTo>
                      <a:pt x="32" y="298"/>
                      <a:pt x="32" y="298"/>
                      <a:pt x="32" y="298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91" y="44"/>
                      <a:pt x="3" y="107"/>
                      <a:pt x="0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5" name="Freeform 66">
                <a:extLst>
                  <a:ext uri="{FF2B5EF4-FFF2-40B4-BE49-F238E27FC236}">
                    <a16:creationId xmlns:a16="http://schemas.microsoft.com/office/drawing/2014/main" id="{654E0C27-047C-40F3-858B-301C4BBE5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7793" y="4321109"/>
                <a:ext cx="298911" cy="290443"/>
              </a:xfrm>
              <a:custGeom>
                <a:avLst/>
                <a:gdLst>
                  <a:gd name="T0" fmla="*/ 50 w 353"/>
                  <a:gd name="T1" fmla="*/ 324 h 343"/>
                  <a:gd name="T2" fmla="*/ 81 w 353"/>
                  <a:gd name="T3" fmla="*/ 205 h 343"/>
                  <a:gd name="T4" fmla="*/ 0 w 353"/>
                  <a:gd name="T5" fmla="*/ 113 h 343"/>
                  <a:gd name="T6" fmla="*/ 123 w 353"/>
                  <a:gd name="T7" fmla="*/ 104 h 343"/>
                  <a:gd name="T8" fmla="*/ 187 w 353"/>
                  <a:gd name="T9" fmla="*/ 0 h 343"/>
                  <a:gd name="T10" fmla="*/ 232 w 353"/>
                  <a:gd name="T11" fmla="*/ 113 h 343"/>
                  <a:gd name="T12" fmla="*/ 353 w 353"/>
                  <a:gd name="T13" fmla="*/ 141 h 343"/>
                  <a:gd name="T14" fmla="*/ 258 w 353"/>
                  <a:gd name="T15" fmla="*/ 220 h 343"/>
                  <a:gd name="T16" fmla="*/ 268 w 353"/>
                  <a:gd name="T17" fmla="*/ 343 h 343"/>
                  <a:gd name="T18" fmla="*/ 164 w 353"/>
                  <a:gd name="T19" fmla="*/ 276 h 343"/>
                  <a:gd name="T20" fmla="*/ 50 w 353"/>
                  <a:gd name="T21" fmla="*/ 3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43">
                    <a:moveTo>
                      <a:pt x="50" y="324"/>
                    </a:moveTo>
                    <a:lnTo>
                      <a:pt x="81" y="205"/>
                    </a:lnTo>
                    <a:lnTo>
                      <a:pt x="0" y="113"/>
                    </a:lnTo>
                    <a:lnTo>
                      <a:pt x="123" y="104"/>
                    </a:lnTo>
                    <a:lnTo>
                      <a:pt x="187" y="0"/>
                    </a:lnTo>
                    <a:lnTo>
                      <a:pt x="232" y="113"/>
                    </a:lnTo>
                    <a:lnTo>
                      <a:pt x="353" y="141"/>
                    </a:lnTo>
                    <a:lnTo>
                      <a:pt x="258" y="220"/>
                    </a:lnTo>
                    <a:lnTo>
                      <a:pt x="268" y="343"/>
                    </a:lnTo>
                    <a:lnTo>
                      <a:pt x="164" y="276"/>
                    </a:lnTo>
                    <a:lnTo>
                      <a:pt x="50" y="32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6" name="Freeform 67">
                <a:extLst>
                  <a:ext uri="{FF2B5EF4-FFF2-40B4-BE49-F238E27FC236}">
                    <a16:creationId xmlns:a16="http://schemas.microsoft.com/office/drawing/2014/main" id="{657EE035-48EF-4F5E-8BBC-607959F64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7872" y="2480223"/>
                <a:ext cx="224395" cy="227782"/>
              </a:xfrm>
              <a:custGeom>
                <a:avLst/>
                <a:gdLst>
                  <a:gd name="T0" fmla="*/ 265 w 265"/>
                  <a:gd name="T1" fmla="*/ 71 h 269"/>
                  <a:gd name="T2" fmla="*/ 76 w 265"/>
                  <a:gd name="T3" fmla="*/ 269 h 269"/>
                  <a:gd name="T4" fmla="*/ 0 w 265"/>
                  <a:gd name="T5" fmla="*/ 198 h 269"/>
                  <a:gd name="T6" fmla="*/ 192 w 265"/>
                  <a:gd name="T7" fmla="*/ 0 h 269"/>
                  <a:gd name="T8" fmla="*/ 265 w 265"/>
                  <a:gd name="T9" fmla="*/ 7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69">
                    <a:moveTo>
                      <a:pt x="265" y="71"/>
                    </a:moveTo>
                    <a:lnTo>
                      <a:pt x="76" y="269"/>
                    </a:lnTo>
                    <a:lnTo>
                      <a:pt x="0" y="198"/>
                    </a:lnTo>
                    <a:lnTo>
                      <a:pt x="192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7" name="Freeform 68">
                <a:extLst>
                  <a:ext uri="{FF2B5EF4-FFF2-40B4-BE49-F238E27FC236}">
                    <a16:creationId xmlns:a16="http://schemas.microsoft.com/office/drawing/2014/main" id="{2413484F-102F-4F50-9096-25FFB6B03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2953" y="1874779"/>
                <a:ext cx="749395" cy="733306"/>
              </a:xfrm>
              <a:custGeom>
                <a:avLst/>
                <a:gdLst>
                  <a:gd name="T0" fmla="*/ 885 w 885"/>
                  <a:gd name="T1" fmla="*/ 672 h 866"/>
                  <a:gd name="T2" fmla="*/ 700 w 885"/>
                  <a:gd name="T3" fmla="*/ 866 h 866"/>
                  <a:gd name="T4" fmla="*/ 0 w 885"/>
                  <a:gd name="T5" fmla="*/ 194 h 866"/>
                  <a:gd name="T6" fmla="*/ 185 w 885"/>
                  <a:gd name="T7" fmla="*/ 0 h 866"/>
                  <a:gd name="T8" fmla="*/ 885 w 885"/>
                  <a:gd name="T9" fmla="*/ 672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5" h="866">
                    <a:moveTo>
                      <a:pt x="885" y="672"/>
                    </a:moveTo>
                    <a:lnTo>
                      <a:pt x="700" y="866"/>
                    </a:lnTo>
                    <a:lnTo>
                      <a:pt x="0" y="194"/>
                    </a:lnTo>
                    <a:lnTo>
                      <a:pt x="185" y="0"/>
                    </a:lnTo>
                    <a:lnTo>
                      <a:pt x="885" y="67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8" name="Freeform 69">
                <a:extLst>
                  <a:ext uri="{FF2B5EF4-FFF2-40B4-BE49-F238E27FC236}">
                    <a16:creationId xmlns:a16="http://schemas.microsoft.com/office/drawing/2014/main" id="{57C98B5C-00A2-4681-8BEA-D32089915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7308" y="1943368"/>
                <a:ext cx="620685" cy="598669"/>
              </a:xfrm>
              <a:custGeom>
                <a:avLst/>
                <a:gdLst>
                  <a:gd name="T0" fmla="*/ 733 w 733"/>
                  <a:gd name="T1" fmla="*/ 671 h 707"/>
                  <a:gd name="T2" fmla="*/ 700 w 733"/>
                  <a:gd name="T3" fmla="*/ 707 h 707"/>
                  <a:gd name="T4" fmla="*/ 0 w 733"/>
                  <a:gd name="T5" fmla="*/ 35 h 707"/>
                  <a:gd name="T6" fmla="*/ 33 w 733"/>
                  <a:gd name="T7" fmla="*/ 0 h 707"/>
                  <a:gd name="T8" fmla="*/ 733 w 733"/>
                  <a:gd name="T9" fmla="*/ 671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707">
                    <a:moveTo>
                      <a:pt x="733" y="671"/>
                    </a:moveTo>
                    <a:lnTo>
                      <a:pt x="700" y="707"/>
                    </a:lnTo>
                    <a:lnTo>
                      <a:pt x="0" y="35"/>
                    </a:lnTo>
                    <a:lnTo>
                      <a:pt x="33" y="0"/>
                    </a:lnTo>
                    <a:lnTo>
                      <a:pt x="733" y="67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9" name="Freeform 70">
                <a:extLst>
                  <a:ext uri="{FF2B5EF4-FFF2-40B4-BE49-F238E27FC236}">
                    <a16:creationId xmlns:a16="http://schemas.microsoft.com/office/drawing/2014/main" id="{69CEF357-21A4-4BE1-81C3-C8EB8EB6A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307" y="2443811"/>
                <a:ext cx="224395" cy="228629"/>
              </a:xfrm>
              <a:custGeom>
                <a:avLst/>
                <a:gdLst>
                  <a:gd name="T0" fmla="*/ 265 w 265"/>
                  <a:gd name="T1" fmla="*/ 71 h 270"/>
                  <a:gd name="T2" fmla="*/ 73 w 265"/>
                  <a:gd name="T3" fmla="*/ 270 h 270"/>
                  <a:gd name="T4" fmla="*/ 0 w 265"/>
                  <a:gd name="T5" fmla="*/ 199 h 270"/>
                  <a:gd name="T6" fmla="*/ 189 w 265"/>
                  <a:gd name="T7" fmla="*/ 0 h 270"/>
                  <a:gd name="T8" fmla="*/ 265 w 265"/>
                  <a:gd name="T9" fmla="*/ 7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70">
                    <a:moveTo>
                      <a:pt x="265" y="71"/>
                    </a:moveTo>
                    <a:lnTo>
                      <a:pt x="73" y="270"/>
                    </a:lnTo>
                    <a:lnTo>
                      <a:pt x="0" y="199"/>
                    </a:lnTo>
                    <a:lnTo>
                      <a:pt x="189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0" name="Freeform 71">
                <a:extLst>
                  <a:ext uri="{FF2B5EF4-FFF2-40B4-BE49-F238E27FC236}">
                    <a16:creationId xmlns:a16="http://schemas.microsoft.com/office/drawing/2014/main" id="{8EB5EFF0-EF69-4835-95C9-397CA6F8E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8638" y="1774860"/>
                <a:ext cx="268427" cy="264193"/>
              </a:xfrm>
              <a:custGeom>
                <a:avLst/>
                <a:gdLst>
                  <a:gd name="T0" fmla="*/ 135 w 317"/>
                  <a:gd name="T1" fmla="*/ 312 h 312"/>
                  <a:gd name="T2" fmla="*/ 0 w 317"/>
                  <a:gd name="T3" fmla="*/ 0 h 312"/>
                  <a:gd name="T4" fmla="*/ 317 w 317"/>
                  <a:gd name="T5" fmla="*/ 121 h 312"/>
                  <a:gd name="T6" fmla="*/ 135 w 317"/>
                  <a:gd name="T7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312">
                    <a:moveTo>
                      <a:pt x="135" y="312"/>
                    </a:moveTo>
                    <a:lnTo>
                      <a:pt x="0" y="0"/>
                    </a:lnTo>
                    <a:lnTo>
                      <a:pt x="317" y="121"/>
                    </a:lnTo>
                    <a:lnTo>
                      <a:pt x="135" y="3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1" name="Freeform 72">
                <a:extLst>
                  <a:ext uri="{FF2B5EF4-FFF2-40B4-BE49-F238E27FC236}">
                    <a16:creationId xmlns:a16="http://schemas.microsoft.com/office/drawing/2014/main" id="{AF9AC500-4E69-4F42-8024-6102E9CB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1179" y="1776553"/>
                <a:ext cx="136331" cy="132097"/>
              </a:xfrm>
              <a:custGeom>
                <a:avLst/>
                <a:gdLst>
                  <a:gd name="T0" fmla="*/ 161 w 161"/>
                  <a:gd name="T1" fmla="*/ 62 h 156"/>
                  <a:gd name="T2" fmla="*/ 0 w 161"/>
                  <a:gd name="T3" fmla="*/ 0 h 156"/>
                  <a:gd name="T4" fmla="*/ 68 w 161"/>
                  <a:gd name="T5" fmla="*/ 156 h 156"/>
                  <a:gd name="T6" fmla="*/ 161 w 161"/>
                  <a:gd name="T7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156">
                    <a:moveTo>
                      <a:pt x="161" y="62"/>
                    </a:moveTo>
                    <a:lnTo>
                      <a:pt x="0" y="0"/>
                    </a:lnTo>
                    <a:lnTo>
                      <a:pt x="68" y="156"/>
                    </a:lnTo>
                    <a:lnTo>
                      <a:pt x="161" y="6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2" name="Freeform 73">
                <a:extLst>
                  <a:ext uri="{FF2B5EF4-FFF2-40B4-BE49-F238E27FC236}">
                    <a16:creationId xmlns:a16="http://schemas.microsoft.com/office/drawing/2014/main" id="{EE783343-433B-41CE-B77F-4CAEE7320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623" y="3735988"/>
                <a:ext cx="550403" cy="552943"/>
              </a:xfrm>
              <a:custGeom>
                <a:avLst/>
                <a:gdLst>
                  <a:gd name="T0" fmla="*/ 216 w 275"/>
                  <a:gd name="T1" fmla="*/ 44 h 276"/>
                  <a:gd name="T2" fmla="*/ 232 w 275"/>
                  <a:gd name="T3" fmla="*/ 217 h 276"/>
                  <a:gd name="T4" fmla="*/ 59 w 275"/>
                  <a:gd name="T5" fmla="*/ 233 h 276"/>
                  <a:gd name="T6" fmla="*/ 43 w 275"/>
                  <a:gd name="T7" fmla="*/ 60 h 276"/>
                  <a:gd name="T8" fmla="*/ 216 w 275"/>
                  <a:gd name="T9" fmla="*/ 4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76">
                    <a:moveTo>
                      <a:pt x="216" y="44"/>
                    </a:moveTo>
                    <a:cubicBezTo>
                      <a:pt x="268" y="87"/>
                      <a:pt x="275" y="164"/>
                      <a:pt x="232" y="217"/>
                    </a:cubicBezTo>
                    <a:cubicBezTo>
                      <a:pt x="189" y="269"/>
                      <a:pt x="111" y="276"/>
                      <a:pt x="59" y="233"/>
                    </a:cubicBezTo>
                    <a:cubicBezTo>
                      <a:pt x="7" y="189"/>
                      <a:pt x="0" y="112"/>
                      <a:pt x="43" y="60"/>
                    </a:cubicBezTo>
                    <a:cubicBezTo>
                      <a:pt x="86" y="8"/>
                      <a:pt x="164" y="0"/>
                      <a:pt x="216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3" name="Freeform 74">
                <a:extLst>
                  <a:ext uri="{FF2B5EF4-FFF2-40B4-BE49-F238E27FC236}">
                    <a16:creationId xmlns:a16="http://schemas.microsoft.com/office/drawing/2014/main" id="{78196A55-2FD0-40B0-99E6-6963BB31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4486" y="3878246"/>
                <a:ext cx="188831" cy="187984"/>
              </a:xfrm>
              <a:custGeom>
                <a:avLst/>
                <a:gdLst>
                  <a:gd name="T0" fmla="*/ 74 w 94"/>
                  <a:gd name="T1" fmla="*/ 15 h 94"/>
                  <a:gd name="T2" fmla="*/ 79 w 94"/>
                  <a:gd name="T3" fmla="*/ 74 h 94"/>
                  <a:gd name="T4" fmla="*/ 20 w 94"/>
                  <a:gd name="T5" fmla="*/ 79 h 94"/>
                  <a:gd name="T6" fmla="*/ 14 w 94"/>
                  <a:gd name="T7" fmla="*/ 20 h 94"/>
                  <a:gd name="T8" fmla="*/ 74 w 94"/>
                  <a:gd name="T9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4">
                    <a:moveTo>
                      <a:pt x="74" y="15"/>
                    </a:moveTo>
                    <a:cubicBezTo>
                      <a:pt x="92" y="29"/>
                      <a:pt x="94" y="56"/>
                      <a:pt x="79" y="74"/>
                    </a:cubicBezTo>
                    <a:cubicBezTo>
                      <a:pt x="65" y="92"/>
                      <a:pt x="38" y="94"/>
                      <a:pt x="20" y="79"/>
                    </a:cubicBezTo>
                    <a:cubicBezTo>
                      <a:pt x="2" y="65"/>
                      <a:pt x="0" y="38"/>
                      <a:pt x="14" y="20"/>
                    </a:cubicBezTo>
                    <a:cubicBezTo>
                      <a:pt x="29" y="2"/>
                      <a:pt x="56" y="0"/>
                      <a:pt x="74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4" name="Freeform 75">
                <a:extLst>
                  <a:ext uri="{FF2B5EF4-FFF2-40B4-BE49-F238E27FC236}">
                    <a16:creationId xmlns:a16="http://schemas.microsoft.com/office/drawing/2014/main" id="{1F3C50A3-1071-48F6-AB95-00D3CA47B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3034" y="3973932"/>
                <a:ext cx="196452" cy="202379"/>
              </a:xfrm>
              <a:custGeom>
                <a:avLst/>
                <a:gdLst>
                  <a:gd name="T0" fmla="*/ 98 w 98"/>
                  <a:gd name="T1" fmla="*/ 24 h 101"/>
                  <a:gd name="T2" fmla="*/ 95 w 98"/>
                  <a:gd name="T3" fmla="*/ 21 h 101"/>
                  <a:gd name="T4" fmla="*/ 17 w 98"/>
                  <a:gd name="T5" fmla="*/ 22 h 101"/>
                  <a:gd name="T6" fmla="*/ 31 w 98"/>
                  <a:gd name="T7" fmla="*/ 99 h 101"/>
                  <a:gd name="T8" fmla="*/ 34 w 98"/>
                  <a:gd name="T9" fmla="*/ 101 h 101"/>
                  <a:gd name="T10" fmla="*/ 98 w 98"/>
                  <a:gd name="T11" fmla="*/ 2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01">
                    <a:moveTo>
                      <a:pt x="98" y="24"/>
                    </a:moveTo>
                    <a:cubicBezTo>
                      <a:pt x="97" y="23"/>
                      <a:pt x="96" y="22"/>
                      <a:pt x="95" y="21"/>
                    </a:cubicBezTo>
                    <a:cubicBezTo>
                      <a:pt x="70" y="0"/>
                      <a:pt x="35" y="1"/>
                      <a:pt x="17" y="22"/>
                    </a:cubicBezTo>
                    <a:cubicBezTo>
                      <a:pt x="0" y="44"/>
                      <a:pt x="5" y="78"/>
                      <a:pt x="31" y="99"/>
                    </a:cubicBezTo>
                    <a:cubicBezTo>
                      <a:pt x="32" y="100"/>
                      <a:pt x="33" y="100"/>
                      <a:pt x="34" y="101"/>
                    </a:cubicBezTo>
                    <a:lnTo>
                      <a:pt x="98" y="2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5" name="Freeform 76">
                <a:extLst>
                  <a:ext uri="{FF2B5EF4-FFF2-40B4-BE49-F238E27FC236}">
                    <a16:creationId xmlns:a16="http://schemas.microsoft.com/office/drawing/2014/main" id="{C560969A-BCDB-4AB0-AFB7-6914B57D8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7307" y="3045021"/>
                <a:ext cx="187984" cy="117702"/>
              </a:xfrm>
              <a:custGeom>
                <a:avLst/>
                <a:gdLst>
                  <a:gd name="T0" fmla="*/ 0 w 94"/>
                  <a:gd name="T1" fmla="*/ 37 h 59"/>
                  <a:gd name="T2" fmla="*/ 14 w 94"/>
                  <a:gd name="T3" fmla="*/ 59 h 59"/>
                  <a:gd name="T4" fmla="*/ 94 w 94"/>
                  <a:gd name="T5" fmla="*/ 23 h 59"/>
                  <a:gd name="T6" fmla="*/ 84 w 94"/>
                  <a:gd name="T7" fmla="*/ 0 h 59"/>
                  <a:gd name="T8" fmla="*/ 0 w 94"/>
                  <a:gd name="T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9">
                    <a:moveTo>
                      <a:pt x="0" y="37"/>
                    </a:moveTo>
                    <a:cubicBezTo>
                      <a:pt x="6" y="43"/>
                      <a:pt x="11" y="50"/>
                      <a:pt x="14" y="59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89" y="17"/>
                      <a:pt x="85" y="9"/>
                      <a:pt x="84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6" name="Freeform 77">
                <a:extLst>
                  <a:ext uri="{FF2B5EF4-FFF2-40B4-BE49-F238E27FC236}">
                    <a16:creationId xmlns:a16="http://schemas.microsoft.com/office/drawing/2014/main" id="{727C033C-AAEC-4D48-95F8-16BD484B3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9404" y="2936634"/>
                <a:ext cx="55887" cy="168508"/>
              </a:xfrm>
              <a:custGeom>
                <a:avLst/>
                <a:gdLst>
                  <a:gd name="T0" fmla="*/ 24 w 28"/>
                  <a:gd name="T1" fmla="*/ 84 h 84"/>
                  <a:gd name="T2" fmla="*/ 25 w 28"/>
                  <a:gd name="T3" fmla="*/ 84 h 84"/>
                  <a:gd name="T4" fmla="*/ 28 w 28"/>
                  <a:gd name="T5" fmla="*/ 2 h 84"/>
                  <a:gd name="T6" fmla="*/ 6 w 28"/>
                  <a:gd name="T7" fmla="*/ 1 h 84"/>
                  <a:gd name="T8" fmla="*/ 3 w 28"/>
                  <a:gd name="T9" fmla="*/ 0 h 84"/>
                  <a:gd name="T10" fmla="*/ 0 w 28"/>
                  <a:gd name="T11" fmla="*/ 83 h 84"/>
                  <a:gd name="T12" fmla="*/ 24 w 28"/>
                  <a:gd name="T1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4">
                    <a:moveTo>
                      <a:pt x="24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1" y="3"/>
                      <a:pt x="13" y="3"/>
                      <a:pt x="6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7" y="81"/>
                      <a:pt x="16" y="81"/>
                      <a:pt x="24" y="8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7" name="Freeform 78">
                <a:extLst>
                  <a:ext uri="{FF2B5EF4-FFF2-40B4-BE49-F238E27FC236}">
                    <a16:creationId xmlns:a16="http://schemas.microsoft.com/office/drawing/2014/main" id="{2DD2B6BF-37B5-4D16-8BE9-0B22B1E50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283" y="2756271"/>
                <a:ext cx="196452" cy="186290"/>
              </a:xfrm>
              <a:custGeom>
                <a:avLst/>
                <a:gdLst>
                  <a:gd name="T0" fmla="*/ 58 w 98"/>
                  <a:gd name="T1" fmla="*/ 92 h 93"/>
                  <a:gd name="T2" fmla="*/ 90 w 98"/>
                  <a:gd name="T3" fmla="*/ 62 h 93"/>
                  <a:gd name="T4" fmla="*/ 62 w 98"/>
                  <a:gd name="T5" fmla="*/ 7 h 93"/>
                  <a:gd name="T6" fmla="*/ 7 w 98"/>
                  <a:gd name="T7" fmla="*/ 36 h 93"/>
                  <a:gd name="T8" fmla="*/ 33 w 98"/>
                  <a:gd name="T9" fmla="*/ 90 h 93"/>
                  <a:gd name="T10" fmla="*/ 36 w 98"/>
                  <a:gd name="T11" fmla="*/ 91 h 93"/>
                  <a:gd name="T12" fmla="*/ 58 w 98"/>
                  <a:gd name="T13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3">
                    <a:moveTo>
                      <a:pt x="58" y="92"/>
                    </a:moveTo>
                    <a:cubicBezTo>
                      <a:pt x="73" y="89"/>
                      <a:pt x="86" y="78"/>
                      <a:pt x="90" y="62"/>
                    </a:cubicBezTo>
                    <a:cubicBezTo>
                      <a:pt x="98" y="39"/>
                      <a:pt x="85" y="14"/>
                      <a:pt x="62" y="7"/>
                    </a:cubicBezTo>
                    <a:cubicBezTo>
                      <a:pt x="38" y="0"/>
                      <a:pt x="14" y="13"/>
                      <a:pt x="7" y="36"/>
                    </a:cubicBezTo>
                    <a:cubicBezTo>
                      <a:pt x="0" y="58"/>
                      <a:pt x="11" y="82"/>
                      <a:pt x="33" y="90"/>
                    </a:cubicBezTo>
                    <a:cubicBezTo>
                      <a:pt x="34" y="90"/>
                      <a:pt x="35" y="91"/>
                      <a:pt x="36" y="91"/>
                    </a:cubicBezTo>
                    <a:cubicBezTo>
                      <a:pt x="43" y="93"/>
                      <a:pt x="51" y="93"/>
                      <a:pt x="58" y="9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8" name="Freeform 79">
                <a:extLst>
                  <a:ext uri="{FF2B5EF4-FFF2-40B4-BE49-F238E27FC236}">
                    <a16:creationId xmlns:a16="http://schemas.microsoft.com/office/drawing/2014/main" id="{B74EFB38-0E29-4A7A-8220-6BB51B156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3275" y="2936634"/>
                <a:ext cx="188831" cy="196452"/>
              </a:xfrm>
              <a:custGeom>
                <a:avLst/>
                <a:gdLst>
                  <a:gd name="T0" fmla="*/ 58 w 94"/>
                  <a:gd name="T1" fmla="*/ 7 h 98"/>
                  <a:gd name="T2" fmla="*/ 3 w 94"/>
                  <a:gd name="T3" fmla="*/ 36 h 98"/>
                  <a:gd name="T4" fmla="*/ 1 w 94"/>
                  <a:gd name="T5" fmla="*/ 54 h 98"/>
                  <a:gd name="T6" fmla="*/ 11 w 94"/>
                  <a:gd name="T7" fmla="*/ 77 h 98"/>
                  <a:gd name="T8" fmla="*/ 32 w 94"/>
                  <a:gd name="T9" fmla="*/ 91 h 98"/>
                  <a:gd name="T10" fmla="*/ 86 w 94"/>
                  <a:gd name="T11" fmla="*/ 62 h 98"/>
                  <a:gd name="T12" fmla="*/ 58 w 94"/>
                  <a:gd name="T13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8">
                    <a:moveTo>
                      <a:pt x="58" y="7"/>
                    </a:moveTo>
                    <a:cubicBezTo>
                      <a:pt x="35" y="0"/>
                      <a:pt x="10" y="13"/>
                      <a:pt x="3" y="36"/>
                    </a:cubicBezTo>
                    <a:cubicBezTo>
                      <a:pt x="1" y="42"/>
                      <a:pt x="0" y="48"/>
                      <a:pt x="1" y="54"/>
                    </a:cubicBezTo>
                    <a:cubicBezTo>
                      <a:pt x="2" y="63"/>
                      <a:pt x="6" y="71"/>
                      <a:pt x="11" y="77"/>
                    </a:cubicBezTo>
                    <a:cubicBezTo>
                      <a:pt x="17" y="84"/>
                      <a:pt x="24" y="88"/>
                      <a:pt x="32" y="91"/>
                    </a:cubicBezTo>
                    <a:cubicBezTo>
                      <a:pt x="55" y="98"/>
                      <a:pt x="79" y="85"/>
                      <a:pt x="86" y="62"/>
                    </a:cubicBezTo>
                    <a:cubicBezTo>
                      <a:pt x="94" y="39"/>
                      <a:pt x="81" y="14"/>
                      <a:pt x="58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9" name="Freeform 80">
                <a:extLst>
                  <a:ext uri="{FF2B5EF4-FFF2-40B4-BE49-F238E27FC236}">
                    <a16:creationId xmlns:a16="http://schemas.microsoft.com/office/drawing/2014/main" id="{7704ED29-F45A-44C6-9119-864B6A1BA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3194" y="3099214"/>
                <a:ext cx="187984" cy="186290"/>
              </a:xfrm>
              <a:custGeom>
                <a:avLst/>
                <a:gdLst>
                  <a:gd name="T0" fmla="*/ 77 w 94"/>
                  <a:gd name="T1" fmla="*/ 10 h 93"/>
                  <a:gd name="T2" fmla="*/ 63 w 94"/>
                  <a:gd name="T3" fmla="*/ 3 h 93"/>
                  <a:gd name="T4" fmla="*/ 62 w 94"/>
                  <a:gd name="T5" fmla="*/ 3 h 93"/>
                  <a:gd name="T6" fmla="*/ 38 w 94"/>
                  <a:gd name="T7" fmla="*/ 2 h 93"/>
                  <a:gd name="T8" fmla="*/ 7 w 94"/>
                  <a:gd name="T9" fmla="*/ 31 h 93"/>
                  <a:gd name="T10" fmla="*/ 36 w 94"/>
                  <a:gd name="T11" fmla="*/ 86 h 93"/>
                  <a:gd name="T12" fmla="*/ 91 w 94"/>
                  <a:gd name="T13" fmla="*/ 57 h 93"/>
                  <a:gd name="T14" fmla="*/ 91 w 94"/>
                  <a:gd name="T15" fmla="*/ 32 h 93"/>
                  <a:gd name="T16" fmla="*/ 77 w 94"/>
                  <a:gd name="T17" fmla="*/ 1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93">
                    <a:moveTo>
                      <a:pt x="77" y="10"/>
                    </a:moveTo>
                    <a:cubicBezTo>
                      <a:pt x="73" y="7"/>
                      <a:pt x="68" y="5"/>
                      <a:pt x="63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54" y="0"/>
                      <a:pt x="45" y="0"/>
                      <a:pt x="38" y="2"/>
                    </a:cubicBezTo>
                    <a:cubicBezTo>
                      <a:pt x="24" y="6"/>
                      <a:pt x="12" y="17"/>
                      <a:pt x="7" y="31"/>
                    </a:cubicBezTo>
                    <a:cubicBezTo>
                      <a:pt x="0" y="55"/>
                      <a:pt x="13" y="79"/>
                      <a:pt x="36" y="86"/>
                    </a:cubicBezTo>
                    <a:cubicBezTo>
                      <a:pt x="59" y="93"/>
                      <a:pt x="84" y="80"/>
                      <a:pt x="91" y="57"/>
                    </a:cubicBezTo>
                    <a:cubicBezTo>
                      <a:pt x="94" y="49"/>
                      <a:pt x="93" y="40"/>
                      <a:pt x="91" y="32"/>
                    </a:cubicBezTo>
                    <a:cubicBezTo>
                      <a:pt x="88" y="23"/>
                      <a:pt x="83" y="16"/>
                      <a:pt x="77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0" name="Freeform 81">
                <a:extLst>
                  <a:ext uri="{FF2B5EF4-FFF2-40B4-BE49-F238E27FC236}">
                    <a16:creationId xmlns:a16="http://schemas.microsoft.com/office/drawing/2014/main" id="{93B23146-AC6A-4402-AE05-C3EEE62EA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62" y="2814698"/>
                <a:ext cx="568185" cy="568185"/>
              </a:xfrm>
              <a:custGeom>
                <a:avLst/>
                <a:gdLst>
                  <a:gd name="T0" fmla="*/ 274 w 284"/>
                  <a:gd name="T1" fmla="*/ 153 h 284"/>
                  <a:gd name="T2" fmla="*/ 259 w 284"/>
                  <a:gd name="T3" fmla="*/ 203 h 284"/>
                  <a:gd name="T4" fmla="*/ 128 w 284"/>
                  <a:gd name="T5" fmla="*/ 274 h 284"/>
                  <a:gd name="T6" fmla="*/ 81 w 284"/>
                  <a:gd name="T7" fmla="*/ 258 h 284"/>
                  <a:gd name="T8" fmla="*/ 9 w 284"/>
                  <a:gd name="T9" fmla="*/ 127 h 284"/>
                  <a:gd name="T10" fmla="*/ 22 w 284"/>
                  <a:gd name="T11" fmla="*/ 81 h 284"/>
                  <a:gd name="T12" fmla="*/ 153 w 284"/>
                  <a:gd name="T13" fmla="*/ 9 h 284"/>
                  <a:gd name="T14" fmla="*/ 203 w 284"/>
                  <a:gd name="T15" fmla="*/ 22 h 284"/>
                  <a:gd name="T16" fmla="*/ 274 w 284"/>
                  <a:gd name="T17" fmla="*/ 15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4" h="284">
                    <a:moveTo>
                      <a:pt x="274" y="153"/>
                    </a:moveTo>
                    <a:cubicBezTo>
                      <a:pt x="284" y="170"/>
                      <a:pt x="276" y="193"/>
                      <a:pt x="259" y="203"/>
                    </a:cubicBezTo>
                    <a:cubicBezTo>
                      <a:pt x="128" y="274"/>
                      <a:pt x="128" y="274"/>
                      <a:pt x="128" y="274"/>
                    </a:cubicBezTo>
                    <a:cubicBezTo>
                      <a:pt x="110" y="284"/>
                      <a:pt x="90" y="275"/>
                      <a:pt x="81" y="258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0" y="110"/>
                      <a:pt x="5" y="90"/>
                      <a:pt x="22" y="81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71" y="0"/>
                      <a:pt x="193" y="4"/>
                      <a:pt x="203" y="22"/>
                    </a:cubicBezTo>
                    <a:lnTo>
                      <a:pt x="274" y="15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9423FCDE-4B13-4A2B-951C-17B622F27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526" y="4144133"/>
                <a:ext cx="288750" cy="624919"/>
              </a:xfrm>
              <a:custGeom>
                <a:avLst/>
                <a:gdLst>
                  <a:gd name="T0" fmla="*/ 56 w 144"/>
                  <a:gd name="T1" fmla="*/ 105 h 312"/>
                  <a:gd name="T2" fmla="*/ 0 w 144"/>
                  <a:gd name="T3" fmla="*/ 298 h 312"/>
                  <a:gd name="T4" fmla="*/ 20 w 144"/>
                  <a:gd name="T5" fmla="*/ 306 h 312"/>
                  <a:gd name="T6" fmla="*/ 41 w 144"/>
                  <a:gd name="T7" fmla="*/ 312 h 312"/>
                  <a:gd name="T8" fmla="*/ 117 w 144"/>
                  <a:gd name="T9" fmla="*/ 126 h 312"/>
                  <a:gd name="T10" fmla="*/ 124 w 144"/>
                  <a:gd name="T11" fmla="*/ 7 h 312"/>
                  <a:gd name="T12" fmla="*/ 56 w 144"/>
                  <a:gd name="T13" fmla="*/ 10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312">
                    <a:moveTo>
                      <a:pt x="56" y="105"/>
                    </a:moveTo>
                    <a:cubicBezTo>
                      <a:pt x="39" y="154"/>
                      <a:pt x="0" y="298"/>
                      <a:pt x="0" y="298"/>
                    </a:cubicBezTo>
                    <a:cubicBezTo>
                      <a:pt x="20" y="306"/>
                      <a:pt x="20" y="306"/>
                      <a:pt x="20" y="306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100" y="175"/>
                      <a:pt x="117" y="126"/>
                    </a:cubicBezTo>
                    <a:cubicBezTo>
                      <a:pt x="142" y="55"/>
                      <a:pt x="144" y="14"/>
                      <a:pt x="124" y="7"/>
                    </a:cubicBezTo>
                    <a:cubicBezTo>
                      <a:pt x="105" y="0"/>
                      <a:pt x="81" y="34"/>
                      <a:pt x="56" y="10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2" name="Freeform 83">
                <a:extLst>
                  <a:ext uri="{FF2B5EF4-FFF2-40B4-BE49-F238E27FC236}">
                    <a16:creationId xmlns:a16="http://schemas.microsoft.com/office/drawing/2014/main" id="{55A404DC-2DEE-41C9-8AD6-368A2BFE4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4768" y="4619173"/>
                <a:ext cx="574959" cy="576653"/>
              </a:xfrm>
              <a:custGeom>
                <a:avLst/>
                <a:gdLst>
                  <a:gd name="T0" fmla="*/ 186 w 287"/>
                  <a:gd name="T1" fmla="*/ 23 h 288"/>
                  <a:gd name="T2" fmla="*/ 264 w 287"/>
                  <a:gd name="T3" fmla="*/ 186 h 288"/>
                  <a:gd name="T4" fmla="*/ 101 w 287"/>
                  <a:gd name="T5" fmla="*/ 265 h 288"/>
                  <a:gd name="T6" fmla="*/ 23 w 287"/>
                  <a:gd name="T7" fmla="*/ 102 h 288"/>
                  <a:gd name="T8" fmla="*/ 186 w 287"/>
                  <a:gd name="T9" fmla="*/ 2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8">
                    <a:moveTo>
                      <a:pt x="186" y="23"/>
                    </a:moveTo>
                    <a:cubicBezTo>
                      <a:pt x="252" y="47"/>
                      <a:pt x="287" y="120"/>
                      <a:pt x="264" y="186"/>
                    </a:cubicBezTo>
                    <a:cubicBezTo>
                      <a:pt x="241" y="253"/>
                      <a:pt x="168" y="288"/>
                      <a:pt x="101" y="265"/>
                    </a:cubicBezTo>
                    <a:cubicBezTo>
                      <a:pt x="35" y="241"/>
                      <a:pt x="0" y="169"/>
                      <a:pt x="23" y="102"/>
                    </a:cubicBezTo>
                    <a:cubicBezTo>
                      <a:pt x="46" y="35"/>
                      <a:pt x="119" y="0"/>
                      <a:pt x="186" y="2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3" name="Freeform 84">
                <a:extLst>
                  <a:ext uri="{FF2B5EF4-FFF2-40B4-BE49-F238E27FC236}">
                    <a16:creationId xmlns:a16="http://schemas.microsoft.com/office/drawing/2014/main" id="{8942BA9D-25AA-4B72-9D5F-3C90F588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0817" y="4686915"/>
                <a:ext cx="442016" cy="442863"/>
              </a:xfrm>
              <a:custGeom>
                <a:avLst/>
                <a:gdLst>
                  <a:gd name="T0" fmla="*/ 143 w 221"/>
                  <a:gd name="T1" fmla="*/ 17 h 221"/>
                  <a:gd name="T2" fmla="*/ 203 w 221"/>
                  <a:gd name="T3" fmla="*/ 142 h 221"/>
                  <a:gd name="T4" fmla="*/ 78 w 221"/>
                  <a:gd name="T5" fmla="*/ 203 h 221"/>
                  <a:gd name="T6" fmla="*/ 18 w 221"/>
                  <a:gd name="T7" fmla="*/ 78 h 221"/>
                  <a:gd name="T8" fmla="*/ 143 w 221"/>
                  <a:gd name="T9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21">
                    <a:moveTo>
                      <a:pt x="143" y="17"/>
                    </a:moveTo>
                    <a:cubicBezTo>
                      <a:pt x="194" y="35"/>
                      <a:pt x="221" y="91"/>
                      <a:pt x="203" y="142"/>
                    </a:cubicBezTo>
                    <a:cubicBezTo>
                      <a:pt x="185" y="194"/>
                      <a:pt x="129" y="221"/>
                      <a:pt x="78" y="203"/>
                    </a:cubicBezTo>
                    <a:cubicBezTo>
                      <a:pt x="27" y="185"/>
                      <a:pt x="0" y="129"/>
                      <a:pt x="18" y="78"/>
                    </a:cubicBezTo>
                    <a:cubicBezTo>
                      <a:pt x="36" y="27"/>
                      <a:pt x="92" y="0"/>
                      <a:pt x="143" y="1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4" name="Freeform 85">
                <a:extLst>
                  <a:ext uri="{FF2B5EF4-FFF2-40B4-BE49-F238E27FC236}">
                    <a16:creationId xmlns:a16="http://schemas.microsoft.com/office/drawing/2014/main" id="{5498222D-F95C-461D-BF3D-06016CD67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6220" y="4785141"/>
                <a:ext cx="404758" cy="342943"/>
              </a:xfrm>
              <a:custGeom>
                <a:avLst/>
                <a:gdLst>
                  <a:gd name="T0" fmla="*/ 171 w 202"/>
                  <a:gd name="T1" fmla="*/ 44 h 171"/>
                  <a:gd name="T2" fmla="*/ 122 w 202"/>
                  <a:gd name="T3" fmla="*/ 99 h 171"/>
                  <a:gd name="T4" fmla="*/ 118 w 202"/>
                  <a:gd name="T5" fmla="*/ 100 h 171"/>
                  <a:gd name="T6" fmla="*/ 117 w 202"/>
                  <a:gd name="T7" fmla="*/ 101 h 171"/>
                  <a:gd name="T8" fmla="*/ 116 w 202"/>
                  <a:gd name="T9" fmla="*/ 101 h 171"/>
                  <a:gd name="T10" fmla="*/ 105 w 202"/>
                  <a:gd name="T11" fmla="*/ 105 h 171"/>
                  <a:gd name="T12" fmla="*/ 95 w 202"/>
                  <a:gd name="T13" fmla="*/ 108 h 171"/>
                  <a:gd name="T14" fmla="*/ 47 w 202"/>
                  <a:gd name="T15" fmla="*/ 105 h 171"/>
                  <a:gd name="T16" fmla="*/ 0 w 202"/>
                  <a:gd name="T17" fmla="*/ 67 h 171"/>
                  <a:gd name="T18" fmla="*/ 65 w 202"/>
                  <a:gd name="T19" fmla="*/ 153 h 171"/>
                  <a:gd name="T20" fmla="*/ 190 w 202"/>
                  <a:gd name="T21" fmla="*/ 93 h 171"/>
                  <a:gd name="T22" fmla="*/ 175 w 202"/>
                  <a:gd name="T23" fmla="*/ 0 h 171"/>
                  <a:gd name="T24" fmla="*/ 171 w 202"/>
                  <a:gd name="T25" fmla="*/ 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71">
                    <a:moveTo>
                      <a:pt x="171" y="44"/>
                    </a:moveTo>
                    <a:cubicBezTo>
                      <a:pt x="162" y="68"/>
                      <a:pt x="145" y="88"/>
                      <a:pt x="122" y="99"/>
                    </a:cubicBezTo>
                    <a:cubicBezTo>
                      <a:pt x="121" y="100"/>
                      <a:pt x="119" y="100"/>
                      <a:pt x="118" y="100"/>
                    </a:cubicBezTo>
                    <a:cubicBezTo>
                      <a:pt x="118" y="101"/>
                      <a:pt x="118" y="101"/>
                      <a:pt x="117" y="101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12" y="103"/>
                      <a:pt x="109" y="104"/>
                      <a:pt x="105" y="105"/>
                    </a:cubicBezTo>
                    <a:cubicBezTo>
                      <a:pt x="101" y="106"/>
                      <a:pt x="98" y="107"/>
                      <a:pt x="95" y="108"/>
                    </a:cubicBezTo>
                    <a:cubicBezTo>
                      <a:pt x="79" y="112"/>
                      <a:pt x="63" y="110"/>
                      <a:pt x="47" y="105"/>
                    </a:cubicBezTo>
                    <a:cubicBezTo>
                      <a:pt x="28" y="98"/>
                      <a:pt x="11" y="84"/>
                      <a:pt x="0" y="67"/>
                    </a:cubicBezTo>
                    <a:cubicBezTo>
                      <a:pt x="2" y="105"/>
                      <a:pt x="27" y="140"/>
                      <a:pt x="65" y="153"/>
                    </a:cubicBezTo>
                    <a:cubicBezTo>
                      <a:pt x="117" y="171"/>
                      <a:pt x="173" y="144"/>
                      <a:pt x="190" y="93"/>
                    </a:cubicBezTo>
                    <a:cubicBezTo>
                      <a:pt x="202" y="60"/>
                      <a:pt x="195" y="26"/>
                      <a:pt x="175" y="0"/>
                    </a:cubicBezTo>
                    <a:cubicBezTo>
                      <a:pt x="177" y="15"/>
                      <a:pt x="176" y="30"/>
                      <a:pt x="171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5" name="Freeform 86">
                <a:extLst>
                  <a:ext uri="{FF2B5EF4-FFF2-40B4-BE49-F238E27FC236}">
                    <a16:creationId xmlns:a16="http://schemas.microsoft.com/office/drawing/2014/main" id="{706FB1D7-F38D-4E0F-B420-2E5207AAD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3155" y="4548891"/>
                <a:ext cx="148185" cy="92298"/>
              </a:xfrm>
              <a:custGeom>
                <a:avLst/>
                <a:gdLst>
                  <a:gd name="T0" fmla="*/ 4 w 74"/>
                  <a:gd name="T1" fmla="*/ 9 h 46"/>
                  <a:gd name="T2" fmla="*/ 18 w 74"/>
                  <a:gd name="T3" fmla="*/ 2 h 46"/>
                  <a:gd name="T4" fmla="*/ 65 w 74"/>
                  <a:gd name="T5" fmla="*/ 19 h 46"/>
                  <a:gd name="T6" fmla="*/ 72 w 74"/>
                  <a:gd name="T7" fmla="*/ 33 h 46"/>
                  <a:gd name="T8" fmla="*/ 71 w 74"/>
                  <a:gd name="T9" fmla="*/ 37 h 46"/>
                  <a:gd name="T10" fmla="*/ 57 w 74"/>
                  <a:gd name="T11" fmla="*/ 44 h 46"/>
                  <a:gd name="T12" fmla="*/ 9 w 74"/>
                  <a:gd name="T13" fmla="*/ 27 h 46"/>
                  <a:gd name="T14" fmla="*/ 2 w 74"/>
                  <a:gd name="T15" fmla="*/ 13 h 46"/>
                  <a:gd name="T16" fmla="*/ 4 w 74"/>
                  <a:gd name="T17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6">
                    <a:moveTo>
                      <a:pt x="4" y="9"/>
                    </a:moveTo>
                    <a:cubicBezTo>
                      <a:pt x="6" y="3"/>
                      <a:pt x="12" y="0"/>
                      <a:pt x="18" y="2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71" y="21"/>
                      <a:pt x="74" y="27"/>
                      <a:pt x="72" y="33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69" y="43"/>
                      <a:pt x="62" y="46"/>
                      <a:pt x="57" y="4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3" y="25"/>
                      <a:pt x="0" y="19"/>
                      <a:pt x="2" y="13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03CBBD26-09A8-48C0-9811-E72EA51BA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4325" y="3269416"/>
                <a:ext cx="1163467" cy="470806"/>
              </a:xfrm>
              <a:custGeom>
                <a:avLst/>
                <a:gdLst>
                  <a:gd name="T0" fmla="*/ 477 w 1374"/>
                  <a:gd name="T1" fmla="*/ 496 h 556"/>
                  <a:gd name="T2" fmla="*/ 537 w 1374"/>
                  <a:gd name="T3" fmla="*/ 295 h 556"/>
                  <a:gd name="T4" fmla="*/ 1336 w 1374"/>
                  <a:gd name="T5" fmla="*/ 556 h 556"/>
                  <a:gd name="T6" fmla="*/ 1374 w 1374"/>
                  <a:gd name="T7" fmla="*/ 425 h 556"/>
                  <a:gd name="T8" fmla="*/ 0 w 1374"/>
                  <a:gd name="T9" fmla="*/ 0 h 556"/>
                  <a:gd name="T10" fmla="*/ 477 w 1374"/>
                  <a:gd name="T11" fmla="*/ 496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4" h="556">
                    <a:moveTo>
                      <a:pt x="477" y="496"/>
                    </a:moveTo>
                    <a:lnTo>
                      <a:pt x="537" y="295"/>
                    </a:lnTo>
                    <a:lnTo>
                      <a:pt x="1336" y="556"/>
                    </a:lnTo>
                    <a:lnTo>
                      <a:pt x="1374" y="425"/>
                    </a:lnTo>
                    <a:lnTo>
                      <a:pt x="0" y="0"/>
                    </a:lnTo>
                    <a:lnTo>
                      <a:pt x="477" y="49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7" name="Freeform 89">
                <a:extLst>
                  <a:ext uri="{FF2B5EF4-FFF2-40B4-BE49-F238E27FC236}">
                    <a16:creationId xmlns:a16="http://schemas.microsoft.com/office/drawing/2014/main" id="{CE704684-8C72-43AA-911E-7706A880C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0091" y="3124617"/>
                <a:ext cx="1204112" cy="502984"/>
              </a:xfrm>
              <a:custGeom>
                <a:avLst/>
                <a:gdLst>
                  <a:gd name="T0" fmla="*/ 620 w 1422"/>
                  <a:gd name="T1" fmla="*/ 206 h 594"/>
                  <a:gd name="T2" fmla="*/ 676 w 1422"/>
                  <a:gd name="T3" fmla="*/ 0 h 594"/>
                  <a:gd name="T4" fmla="*/ 7 w 1422"/>
                  <a:gd name="T5" fmla="*/ 166 h 594"/>
                  <a:gd name="T6" fmla="*/ 2 w 1422"/>
                  <a:gd name="T7" fmla="*/ 168 h 594"/>
                  <a:gd name="T8" fmla="*/ 2 w 1422"/>
                  <a:gd name="T9" fmla="*/ 168 h 594"/>
                  <a:gd name="T10" fmla="*/ 0 w 1422"/>
                  <a:gd name="T11" fmla="*/ 168 h 594"/>
                  <a:gd name="T12" fmla="*/ 5 w 1422"/>
                  <a:gd name="T13" fmla="*/ 171 h 594"/>
                  <a:gd name="T14" fmla="*/ 1379 w 1422"/>
                  <a:gd name="T15" fmla="*/ 594 h 594"/>
                  <a:gd name="T16" fmla="*/ 1379 w 1422"/>
                  <a:gd name="T17" fmla="*/ 594 h 594"/>
                  <a:gd name="T18" fmla="*/ 1422 w 1422"/>
                  <a:gd name="T19" fmla="*/ 452 h 594"/>
                  <a:gd name="T20" fmla="*/ 620 w 1422"/>
                  <a:gd name="T21" fmla="*/ 20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2" h="594">
                    <a:moveTo>
                      <a:pt x="620" y="206"/>
                    </a:moveTo>
                    <a:lnTo>
                      <a:pt x="676" y="0"/>
                    </a:lnTo>
                    <a:lnTo>
                      <a:pt x="7" y="166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0" y="168"/>
                    </a:lnTo>
                    <a:lnTo>
                      <a:pt x="5" y="171"/>
                    </a:lnTo>
                    <a:lnTo>
                      <a:pt x="1379" y="594"/>
                    </a:lnTo>
                    <a:lnTo>
                      <a:pt x="1379" y="594"/>
                    </a:lnTo>
                    <a:lnTo>
                      <a:pt x="1422" y="452"/>
                    </a:lnTo>
                    <a:lnTo>
                      <a:pt x="620" y="20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8" name="Freeform 90">
                <a:extLst>
                  <a:ext uri="{FF2B5EF4-FFF2-40B4-BE49-F238E27FC236}">
                    <a16:creationId xmlns:a16="http://schemas.microsoft.com/office/drawing/2014/main" id="{D66A75EA-B9F0-4304-ADAF-4425EE10F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582" y="2373529"/>
                <a:ext cx="895040" cy="176129"/>
              </a:xfrm>
              <a:custGeom>
                <a:avLst/>
                <a:gdLst>
                  <a:gd name="T0" fmla="*/ 0 w 1057"/>
                  <a:gd name="T1" fmla="*/ 208 h 208"/>
                  <a:gd name="T2" fmla="*/ 97 w 1057"/>
                  <a:gd name="T3" fmla="*/ 0 h 208"/>
                  <a:gd name="T4" fmla="*/ 1057 w 1057"/>
                  <a:gd name="T5" fmla="*/ 10 h 208"/>
                  <a:gd name="T6" fmla="*/ 0 w 1057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7" h="208">
                    <a:moveTo>
                      <a:pt x="0" y="208"/>
                    </a:moveTo>
                    <a:lnTo>
                      <a:pt x="97" y="0"/>
                    </a:lnTo>
                    <a:lnTo>
                      <a:pt x="1057" y="10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9" name="Freeform 91">
                <a:extLst>
                  <a:ext uri="{FF2B5EF4-FFF2-40B4-BE49-F238E27FC236}">
                    <a16:creationId xmlns:a16="http://schemas.microsoft.com/office/drawing/2014/main" id="{F3EC924E-0A07-40CF-8CD7-D791CE9EE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582" y="2383690"/>
                <a:ext cx="877258" cy="178669"/>
              </a:xfrm>
              <a:custGeom>
                <a:avLst/>
                <a:gdLst>
                  <a:gd name="T0" fmla="*/ 1036 w 1036"/>
                  <a:gd name="T1" fmla="*/ 0 h 211"/>
                  <a:gd name="T2" fmla="*/ 0 w 1036"/>
                  <a:gd name="T3" fmla="*/ 196 h 211"/>
                  <a:gd name="T4" fmla="*/ 186 w 1036"/>
                  <a:gd name="T5" fmla="*/ 211 h 211"/>
                  <a:gd name="T6" fmla="*/ 1036 w 1036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6" h="211">
                    <a:moveTo>
                      <a:pt x="1036" y="0"/>
                    </a:moveTo>
                    <a:lnTo>
                      <a:pt x="0" y="196"/>
                    </a:lnTo>
                    <a:lnTo>
                      <a:pt x="186" y="211"/>
                    </a:lnTo>
                    <a:lnTo>
                      <a:pt x="103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0" name="Freeform 92">
                <a:extLst>
                  <a:ext uri="{FF2B5EF4-FFF2-40B4-BE49-F238E27FC236}">
                    <a16:creationId xmlns:a16="http://schemas.microsoft.com/office/drawing/2014/main" id="{3A492253-14F1-448F-909E-C067581F6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082" y="2381997"/>
                <a:ext cx="737540" cy="438629"/>
              </a:xfrm>
              <a:custGeom>
                <a:avLst/>
                <a:gdLst>
                  <a:gd name="T0" fmla="*/ 871 w 871"/>
                  <a:gd name="T1" fmla="*/ 0 h 518"/>
                  <a:gd name="T2" fmla="*/ 0 w 871"/>
                  <a:gd name="T3" fmla="*/ 213 h 518"/>
                  <a:gd name="T4" fmla="*/ 202 w 871"/>
                  <a:gd name="T5" fmla="*/ 518 h 518"/>
                  <a:gd name="T6" fmla="*/ 871 w 871"/>
                  <a:gd name="T7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1" h="518">
                    <a:moveTo>
                      <a:pt x="871" y="0"/>
                    </a:moveTo>
                    <a:lnTo>
                      <a:pt x="0" y="213"/>
                    </a:lnTo>
                    <a:lnTo>
                      <a:pt x="202" y="518"/>
                    </a:lnTo>
                    <a:lnTo>
                      <a:pt x="87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1" name="Freeform 93">
                <a:extLst>
                  <a:ext uri="{FF2B5EF4-FFF2-40B4-BE49-F238E27FC236}">
                    <a16:creationId xmlns:a16="http://schemas.microsoft.com/office/drawing/2014/main" id="{B85B8F40-6D8A-4AE4-9F06-A85E3668D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3961" y="2185545"/>
                <a:ext cx="1007661" cy="196452"/>
              </a:xfrm>
              <a:custGeom>
                <a:avLst/>
                <a:gdLst>
                  <a:gd name="T0" fmla="*/ 230 w 1190"/>
                  <a:gd name="T1" fmla="*/ 222 h 232"/>
                  <a:gd name="T2" fmla="*/ 0 w 1190"/>
                  <a:gd name="T3" fmla="*/ 0 h 232"/>
                  <a:gd name="T4" fmla="*/ 1190 w 1190"/>
                  <a:gd name="T5" fmla="*/ 232 h 232"/>
                  <a:gd name="T6" fmla="*/ 230 w 1190"/>
                  <a:gd name="T7" fmla="*/ 22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0" h="232">
                    <a:moveTo>
                      <a:pt x="230" y="222"/>
                    </a:moveTo>
                    <a:lnTo>
                      <a:pt x="0" y="0"/>
                    </a:lnTo>
                    <a:lnTo>
                      <a:pt x="1190" y="232"/>
                    </a:lnTo>
                    <a:lnTo>
                      <a:pt x="230" y="22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2" name="Freeform 94">
                <a:extLst>
                  <a:ext uri="{FF2B5EF4-FFF2-40B4-BE49-F238E27FC236}">
                    <a16:creationId xmlns:a16="http://schemas.microsoft.com/office/drawing/2014/main" id="{2C7E2E7E-7533-413F-BCD4-B8D0B9CA7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3639" y="3643690"/>
                <a:ext cx="246411" cy="252339"/>
              </a:xfrm>
              <a:custGeom>
                <a:avLst/>
                <a:gdLst>
                  <a:gd name="T0" fmla="*/ 45 w 123"/>
                  <a:gd name="T1" fmla="*/ 63 h 126"/>
                  <a:gd name="T2" fmla="*/ 45 w 123"/>
                  <a:gd name="T3" fmla="*/ 121 h 126"/>
                  <a:gd name="T4" fmla="*/ 123 w 123"/>
                  <a:gd name="T5" fmla="*/ 62 h 126"/>
                  <a:gd name="T6" fmla="*/ 44 w 123"/>
                  <a:gd name="T7" fmla="*/ 5 h 126"/>
                  <a:gd name="T8" fmla="*/ 45 w 123"/>
                  <a:gd name="T9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6">
                    <a:moveTo>
                      <a:pt x="45" y="63"/>
                    </a:moveTo>
                    <a:cubicBezTo>
                      <a:pt x="3" y="65"/>
                      <a:pt x="4" y="126"/>
                      <a:pt x="45" y="121"/>
                    </a:cubicBezTo>
                    <a:cubicBezTo>
                      <a:pt x="86" y="115"/>
                      <a:pt x="123" y="62"/>
                      <a:pt x="123" y="62"/>
                    </a:cubicBezTo>
                    <a:cubicBezTo>
                      <a:pt x="123" y="62"/>
                      <a:pt x="85" y="9"/>
                      <a:pt x="44" y="5"/>
                    </a:cubicBezTo>
                    <a:cubicBezTo>
                      <a:pt x="3" y="0"/>
                      <a:pt x="0" y="57"/>
                      <a:pt x="45" y="63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3" name="Freeform 95">
                <a:extLst>
                  <a:ext uri="{FF2B5EF4-FFF2-40B4-BE49-F238E27FC236}">
                    <a16:creationId xmlns:a16="http://schemas.microsoft.com/office/drawing/2014/main" id="{9AD88BBD-68B8-48AE-B46A-8547F269C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0332" y="5528609"/>
                <a:ext cx="284516" cy="268427"/>
              </a:xfrm>
              <a:custGeom>
                <a:avLst/>
                <a:gdLst>
                  <a:gd name="T0" fmla="*/ 67 w 142"/>
                  <a:gd name="T1" fmla="*/ 65 h 134"/>
                  <a:gd name="T2" fmla="*/ 115 w 142"/>
                  <a:gd name="T3" fmla="*/ 33 h 134"/>
                  <a:gd name="T4" fmla="*/ 23 w 142"/>
                  <a:gd name="T5" fmla="*/ 0 h 134"/>
                  <a:gd name="T6" fmla="*/ 19 w 142"/>
                  <a:gd name="T7" fmla="*/ 97 h 134"/>
                  <a:gd name="T8" fmla="*/ 67 w 142"/>
                  <a:gd name="T9" fmla="*/ 6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34">
                    <a:moveTo>
                      <a:pt x="67" y="65"/>
                    </a:moveTo>
                    <a:cubicBezTo>
                      <a:pt x="91" y="98"/>
                      <a:pt x="142" y="64"/>
                      <a:pt x="115" y="33"/>
                    </a:cubicBezTo>
                    <a:cubicBezTo>
                      <a:pt x="88" y="1"/>
                      <a:pt x="23" y="0"/>
                      <a:pt x="23" y="0"/>
                    </a:cubicBezTo>
                    <a:cubicBezTo>
                      <a:pt x="23" y="0"/>
                      <a:pt x="0" y="60"/>
                      <a:pt x="19" y="97"/>
                    </a:cubicBezTo>
                    <a:cubicBezTo>
                      <a:pt x="37" y="134"/>
                      <a:pt x="87" y="105"/>
                      <a:pt x="67" y="6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732F2193-86E4-45FE-AA1C-4777A672B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9445" y="1594497"/>
                <a:ext cx="350564" cy="354798"/>
              </a:xfrm>
              <a:custGeom>
                <a:avLst/>
                <a:gdLst>
                  <a:gd name="T0" fmla="*/ 81 w 175"/>
                  <a:gd name="T1" fmla="*/ 69 h 177"/>
                  <a:gd name="T2" fmla="*/ 1 w 175"/>
                  <a:gd name="T3" fmla="*/ 58 h 177"/>
                  <a:gd name="T4" fmla="*/ 66 w 175"/>
                  <a:gd name="T5" fmla="*/ 177 h 177"/>
                  <a:gd name="T6" fmla="*/ 160 w 175"/>
                  <a:gd name="T7" fmla="*/ 80 h 177"/>
                  <a:gd name="T8" fmla="*/ 81 w 175"/>
                  <a:gd name="T9" fmla="*/ 6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177">
                    <a:moveTo>
                      <a:pt x="81" y="69"/>
                    </a:moveTo>
                    <a:cubicBezTo>
                      <a:pt x="85" y="12"/>
                      <a:pt x="2" y="0"/>
                      <a:pt x="1" y="58"/>
                    </a:cubicBezTo>
                    <a:cubicBezTo>
                      <a:pt x="0" y="116"/>
                      <a:pt x="66" y="177"/>
                      <a:pt x="66" y="177"/>
                    </a:cubicBezTo>
                    <a:cubicBezTo>
                      <a:pt x="66" y="177"/>
                      <a:pt x="146" y="136"/>
                      <a:pt x="160" y="80"/>
                    </a:cubicBezTo>
                    <a:cubicBezTo>
                      <a:pt x="175" y="24"/>
                      <a:pt x="97" y="9"/>
                      <a:pt x="81" y="6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5" name="Freeform 97">
                <a:extLst>
                  <a:ext uri="{FF2B5EF4-FFF2-40B4-BE49-F238E27FC236}">
                    <a16:creationId xmlns:a16="http://schemas.microsoft.com/office/drawing/2014/main" id="{D44786DD-3637-4AA0-BE92-919B2B9A9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7226" y="2493771"/>
                <a:ext cx="268427" cy="282822"/>
              </a:xfrm>
              <a:custGeom>
                <a:avLst/>
                <a:gdLst>
                  <a:gd name="T0" fmla="*/ 64 w 134"/>
                  <a:gd name="T1" fmla="*/ 75 h 141"/>
                  <a:gd name="T2" fmla="*/ 30 w 134"/>
                  <a:gd name="T3" fmla="*/ 28 h 141"/>
                  <a:gd name="T4" fmla="*/ 0 w 134"/>
                  <a:gd name="T5" fmla="*/ 120 h 141"/>
                  <a:gd name="T6" fmla="*/ 98 w 134"/>
                  <a:gd name="T7" fmla="*/ 121 h 141"/>
                  <a:gd name="T8" fmla="*/ 64 w 134"/>
                  <a:gd name="T9" fmla="*/ 7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1">
                    <a:moveTo>
                      <a:pt x="64" y="75"/>
                    </a:moveTo>
                    <a:cubicBezTo>
                      <a:pt x="96" y="49"/>
                      <a:pt x="60" y="0"/>
                      <a:pt x="30" y="28"/>
                    </a:cubicBezTo>
                    <a:cubicBezTo>
                      <a:pt x="0" y="56"/>
                      <a:pt x="0" y="120"/>
                      <a:pt x="0" y="120"/>
                    </a:cubicBezTo>
                    <a:cubicBezTo>
                      <a:pt x="0" y="120"/>
                      <a:pt x="61" y="141"/>
                      <a:pt x="98" y="121"/>
                    </a:cubicBezTo>
                    <a:cubicBezTo>
                      <a:pt x="134" y="101"/>
                      <a:pt x="103" y="53"/>
                      <a:pt x="64" y="7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6" name="Freeform 98">
                <a:extLst>
                  <a:ext uri="{FF2B5EF4-FFF2-40B4-BE49-F238E27FC236}">
                    <a16:creationId xmlns:a16="http://schemas.microsoft.com/office/drawing/2014/main" id="{57D0A44E-63DD-4E76-9ED2-B0847C78D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40049" y="3099214"/>
                <a:ext cx="594435" cy="606290"/>
              </a:xfrm>
              <a:custGeom>
                <a:avLst/>
                <a:gdLst>
                  <a:gd name="T0" fmla="*/ 239 w 297"/>
                  <a:gd name="T1" fmla="*/ 267 h 303"/>
                  <a:gd name="T2" fmla="*/ 253 w 297"/>
                  <a:gd name="T3" fmla="*/ 87 h 303"/>
                  <a:gd name="T4" fmla="*/ 79 w 297"/>
                  <a:gd name="T5" fmla="*/ 36 h 303"/>
                  <a:gd name="T6" fmla="*/ 37 w 297"/>
                  <a:gd name="T7" fmla="*/ 114 h 303"/>
                  <a:gd name="T8" fmla="*/ 0 w 297"/>
                  <a:gd name="T9" fmla="*/ 98 h 303"/>
                  <a:gd name="T10" fmla="*/ 9 w 297"/>
                  <a:gd name="T11" fmla="*/ 124 h 303"/>
                  <a:gd name="T12" fmla="*/ 39 w 297"/>
                  <a:gd name="T13" fmla="*/ 154 h 303"/>
                  <a:gd name="T14" fmla="*/ 65 w 297"/>
                  <a:gd name="T15" fmla="*/ 216 h 303"/>
                  <a:gd name="T16" fmla="*/ 239 w 297"/>
                  <a:gd name="T17" fmla="*/ 26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03">
                    <a:moveTo>
                      <a:pt x="239" y="267"/>
                    </a:moveTo>
                    <a:cubicBezTo>
                      <a:pt x="291" y="231"/>
                      <a:pt x="297" y="151"/>
                      <a:pt x="253" y="87"/>
                    </a:cubicBezTo>
                    <a:cubicBezTo>
                      <a:pt x="209" y="23"/>
                      <a:pt x="131" y="0"/>
                      <a:pt x="79" y="36"/>
                    </a:cubicBezTo>
                    <a:cubicBezTo>
                      <a:pt x="54" y="53"/>
                      <a:pt x="39" y="82"/>
                      <a:pt x="37" y="114"/>
                    </a:cubicBezTo>
                    <a:cubicBezTo>
                      <a:pt x="25" y="112"/>
                      <a:pt x="12" y="107"/>
                      <a:pt x="0" y="98"/>
                    </a:cubicBezTo>
                    <a:cubicBezTo>
                      <a:pt x="0" y="98"/>
                      <a:pt x="1" y="109"/>
                      <a:pt x="9" y="124"/>
                    </a:cubicBezTo>
                    <a:cubicBezTo>
                      <a:pt x="14" y="134"/>
                      <a:pt x="25" y="147"/>
                      <a:pt x="39" y="154"/>
                    </a:cubicBezTo>
                    <a:cubicBezTo>
                      <a:pt x="43" y="175"/>
                      <a:pt x="52" y="197"/>
                      <a:pt x="65" y="216"/>
                    </a:cubicBezTo>
                    <a:cubicBezTo>
                      <a:pt x="109" y="280"/>
                      <a:pt x="187" y="303"/>
                      <a:pt x="239" y="26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7" name="Freeform 99">
                <a:extLst>
                  <a:ext uri="{FF2B5EF4-FFF2-40B4-BE49-F238E27FC236}">
                    <a16:creationId xmlns:a16="http://schemas.microsoft.com/office/drawing/2014/main" id="{1DE6539E-80F8-490C-87B4-02FBA28CE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1742" y="3271109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3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8" name="Freeform 100">
                <a:extLst>
                  <a:ext uri="{FF2B5EF4-FFF2-40B4-BE49-F238E27FC236}">
                    <a16:creationId xmlns:a16="http://schemas.microsoft.com/office/drawing/2014/main" id="{E02DD06F-1F48-4813-9F18-DAA81FDC0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5936" y="3363408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2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9" name="Freeform 101">
                <a:extLst>
                  <a:ext uri="{FF2B5EF4-FFF2-40B4-BE49-F238E27FC236}">
                    <a16:creationId xmlns:a16="http://schemas.microsoft.com/office/drawing/2014/main" id="{51A86828-C4E0-4235-91B3-F3337F386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8436" y="3455706"/>
                <a:ext cx="88064" cy="85524"/>
              </a:xfrm>
              <a:custGeom>
                <a:avLst/>
                <a:gdLst>
                  <a:gd name="T0" fmla="*/ 32 w 44"/>
                  <a:gd name="T1" fmla="*/ 38 h 43"/>
                  <a:gd name="T2" fmla="*/ 6 w 44"/>
                  <a:gd name="T3" fmla="*/ 31 h 43"/>
                  <a:gd name="T4" fmla="*/ 13 w 44"/>
                  <a:gd name="T5" fmla="*/ 5 h 43"/>
                  <a:gd name="T6" fmla="*/ 38 w 44"/>
                  <a:gd name="T7" fmla="*/ 12 h 43"/>
                  <a:gd name="T8" fmla="*/ 32 w 44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32" y="38"/>
                    </a:moveTo>
                    <a:cubicBezTo>
                      <a:pt x="23" y="43"/>
                      <a:pt x="11" y="40"/>
                      <a:pt x="6" y="31"/>
                    </a:cubicBezTo>
                    <a:cubicBezTo>
                      <a:pt x="0" y="22"/>
                      <a:pt x="4" y="11"/>
                      <a:pt x="13" y="5"/>
                    </a:cubicBezTo>
                    <a:cubicBezTo>
                      <a:pt x="22" y="0"/>
                      <a:pt x="33" y="3"/>
                      <a:pt x="38" y="12"/>
                    </a:cubicBezTo>
                    <a:cubicBezTo>
                      <a:pt x="44" y="21"/>
                      <a:pt x="41" y="33"/>
                      <a:pt x="32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0" name="Freeform 102">
                <a:extLst>
                  <a:ext uri="{FF2B5EF4-FFF2-40B4-BE49-F238E27FC236}">
                    <a16:creationId xmlns:a16="http://schemas.microsoft.com/office/drawing/2014/main" id="{422E6D11-5D53-4734-9469-050F3DED6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1823" y="4094174"/>
                <a:ext cx="392903" cy="502984"/>
              </a:xfrm>
              <a:custGeom>
                <a:avLst/>
                <a:gdLst>
                  <a:gd name="T0" fmla="*/ 162 w 196"/>
                  <a:gd name="T1" fmla="*/ 0 h 251"/>
                  <a:gd name="T2" fmla="*/ 173 w 196"/>
                  <a:gd name="T3" fmla="*/ 9 h 251"/>
                  <a:gd name="T4" fmla="*/ 14 w 196"/>
                  <a:gd name="T5" fmla="*/ 250 h 251"/>
                  <a:gd name="T6" fmla="*/ 1 w 196"/>
                  <a:gd name="T7" fmla="*/ 242 h 251"/>
                  <a:gd name="T8" fmla="*/ 9 w 196"/>
                  <a:gd name="T9" fmla="*/ 230 h 251"/>
                  <a:gd name="T10" fmla="*/ 153 w 196"/>
                  <a:gd name="T11" fmla="*/ 13 h 251"/>
                  <a:gd name="T12" fmla="*/ 161 w 196"/>
                  <a:gd name="T13" fmla="*/ 1 h 251"/>
                  <a:gd name="T14" fmla="*/ 162 w 196"/>
                  <a:gd name="T15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251">
                    <a:moveTo>
                      <a:pt x="162" y="0"/>
                    </a:moveTo>
                    <a:cubicBezTo>
                      <a:pt x="167" y="0"/>
                      <a:pt x="172" y="3"/>
                      <a:pt x="173" y="9"/>
                    </a:cubicBezTo>
                    <a:cubicBezTo>
                      <a:pt x="196" y="119"/>
                      <a:pt x="124" y="228"/>
                      <a:pt x="14" y="250"/>
                    </a:cubicBezTo>
                    <a:cubicBezTo>
                      <a:pt x="8" y="251"/>
                      <a:pt x="3" y="248"/>
                      <a:pt x="1" y="242"/>
                    </a:cubicBezTo>
                    <a:cubicBezTo>
                      <a:pt x="0" y="236"/>
                      <a:pt x="4" y="231"/>
                      <a:pt x="9" y="230"/>
                    </a:cubicBezTo>
                    <a:cubicBezTo>
                      <a:pt x="109" y="209"/>
                      <a:pt x="173" y="112"/>
                      <a:pt x="153" y="13"/>
                    </a:cubicBezTo>
                    <a:cubicBezTo>
                      <a:pt x="152" y="7"/>
                      <a:pt x="155" y="2"/>
                      <a:pt x="161" y="1"/>
                    </a:cubicBezTo>
                    <a:cubicBezTo>
                      <a:pt x="161" y="0"/>
                      <a:pt x="162" y="0"/>
                      <a:pt x="1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1" name="Freeform 103">
                <a:extLst>
                  <a:ext uri="{FF2B5EF4-FFF2-40B4-BE49-F238E27FC236}">
                    <a16:creationId xmlns:a16="http://schemas.microsoft.com/office/drawing/2014/main" id="{A99E2B49-C050-422C-960C-05042FC1C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4041" y="4112803"/>
                <a:ext cx="288750" cy="392056"/>
              </a:xfrm>
              <a:custGeom>
                <a:avLst/>
                <a:gdLst>
                  <a:gd name="T0" fmla="*/ 125 w 144"/>
                  <a:gd name="T1" fmla="*/ 1 h 196"/>
                  <a:gd name="T2" fmla="*/ 136 w 144"/>
                  <a:gd name="T3" fmla="*/ 9 h 196"/>
                  <a:gd name="T4" fmla="*/ 113 w 144"/>
                  <a:gd name="T5" fmla="*/ 127 h 196"/>
                  <a:gd name="T6" fmla="*/ 13 w 144"/>
                  <a:gd name="T7" fmla="*/ 195 h 196"/>
                  <a:gd name="T8" fmla="*/ 1 w 144"/>
                  <a:gd name="T9" fmla="*/ 187 h 196"/>
                  <a:gd name="T10" fmla="*/ 9 w 144"/>
                  <a:gd name="T11" fmla="*/ 175 h 196"/>
                  <a:gd name="T12" fmla="*/ 96 w 144"/>
                  <a:gd name="T13" fmla="*/ 116 h 196"/>
                  <a:gd name="T14" fmla="*/ 116 w 144"/>
                  <a:gd name="T15" fmla="*/ 13 h 196"/>
                  <a:gd name="T16" fmla="*/ 124 w 144"/>
                  <a:gd name="T17" fmla="*/ 1 h 196"/>
                  <a:gd name="T18" fmla="*/ 125 w 144"/>
                  <a:gd name="T19" fmla="*/ 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96">
                    <a:moveTo>
                      <a:pt x="125" y="1"/>
                    </a:moveTo>
                    <a:cubicBezTo>
                      <a:pt x="130" y="0"/>
                      <a:pt x="135" y="4"/>
                      <a:pt x="136" y="9"/>
                    </a:cubicBezTo>
                    <a:cubicBezTo>
                      <a:pt x="144" y="50"/>
                      <a:pt x="136" y="92"/>
                      <a:pt x="113" y="127"/>
                    </a:cubicBezTo>
                    <a:cubicBezTo>
                      <a:pt x="90" y="162"/>
                      <a:pt x="54" y="186"/>
                      <a:pt x="13" y="195"/>
                    </a:cubicBezTo>
                    <a:cubicBezTo>
                      <a:pt x="8" y="196"/>
                      <a:pt x="2" y="192"/>
                      <a:pt x="1" y="187"/>
                    </a:cubicBezTo>
                    <a:cubicBezTo>
                      <a:pt x="0" y="181"/>
                      <a:pt x="3" y="176"/>
                      <a:pt x="9" y="175"/>
                    </a:cubicBezTo>
                    <a:cubicBezTo>
                      <a:pt x="45" y="167"/>
                      <a:pt x="76" y="146"/>
                      <a:pt x="96" y="116"/>
                    </a:cubicBezTo>
                    <a:cubicBezTo>
                      <a:pt x="116" y="85"/>
                      <a:pt x="123" y="49"/>
                      <a:pt x="116" y="13"/>
                    </a:cubicBezTo>
                    <a:cubicBezTo>
                      <a:pt x="114" y="8"/>
                      <a:pt x="118" y="2"/>
                      <a:pt x="124" y="1"/>
                    </a:cubicBezTo>
                    <a:cubicBezTo>
                      <a:pt x="124" y="1"/>
                      <a:pt x="125" y="1"/>
                      <a:pt x="12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2" name="Freeform 104">
                <a:extLst>
                  <a:ext uri="{FF2B5EF4-FFF2-40B4-BE49-F238E27FC236}">
                    <a16:creationId xmlns:a16="http://schemas.microsoft.com/office/drawing/2014/main" id="{773D24D7-4A43-496E-9157-D9E5913C3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3718" y="4132278"/>
                <a:ext cx="218468" cy="274355"/>
              </a:xfrm>
              <a:custGeom>
                <a:avLst/>
                <a:gdLst>
                  <a:gd name="T0" fmla="*/ 86 w 109"/>
                  <a:gd name="T1" fmla="*/ 1 h 137"/>
                  <a:gd name="T2" fmla="*/ 97 w 109"/>
                  <a:gd name="T3" fmla="*/ 9 h 137"/>
                  <a:gd name="T4" fmla="*/ 13 w 109"/>
                  <a:gd name="T5" fmla="*/ 136 h 137"/>
                  <a:gd name="T6" fmla="*/ 1 w 109"/>
                  <a:gd name="T7" fmla="*/ 128 h 137"/>
                  <a:gd name="T8" fmla="*/ 9 w 109"/>
                  <a:gd name="T9" fmla="*/ 116 h 137"/>
                  <a:gd name="T10" fmla="*/ 77 w 109"/>
                  <a:gd name="T11" fmla="*/ 13 h 137"/>
                  <a:gd name="T12" fmla="*/ 85 w 109"/>
                  <a:gd name="T13" fmla="*/ 1 h 137"/>
                  <a:gd name="T14" fmla="*/ 86 w 109"/>
                  <a:gd name="T15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37">
                    <a:moveTo>
                      <a:pt x="86" y="1"/>
                    </a:moveTo>
                    <a:cubicBezTo>
                      <a:pt x="91" y="0"/>
                      <a:pt x="96" y="4"/>
                      <a:pt x="97" y="9"/>
                    </a:cubicBezTo>
                    <a:cubicBezTo>
                      <a:pt x="109" y="67"/>
                      <a:pt x="71" y="124"/>
                      <a:pt x="13" y="136"/>
                    </a:cubicBezTo>
                    <a:cubicBezTo>
                      <a:pt x="8" y="137"/>
                      <a:pt x="2" y="134"/>
                      <a:pt x="1" y="128"/>
                    </a:cubicBezTo>
                    <a:cubicBezTo>
                      <a:pt x="0" y="122"/>
                      <a:pt x="3" y="117"/>
                      <a:pt x="9" y="116"/>
                    </a:cubicBezTo>
                    <a:cubicBezTo>
                      <a:pt x="56" y="106"/>
                      <a:pt x="86" y="60"/>
                      <a:pt x="77" y="13"/>
                    </a:cubicBezTo>
                    <a:cubicBezTo>
                      <a:pt x="75" y="8"/>
                      <a:pt x="79" y="2"/>
                      <a:pt x="85" y="1"/>
                    </a:cubicBezTo>
                    <a:cubicBezTo>
                      <a:pt x="85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3" name="Freeform 105">
                <a:extLst>
                  <a:ext uri="{FF2B5EF4-FFF2-40B4-BE49-F238E27FC236}">
                    <a16:creationId xmlns:a16="http://schemas.microsoft.com/office/drawing/2014/main" id="{5EC9FC04-E272-43B2-BF5F-7FEEF48D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8315" y="4152601"/>
                <a:ext cx="132097" cy="168508"/>
              </a:xfrm>
              <a:custGeom>
                <a:avLst/>
                <a:gdLst>
                  <a:gd name="T0" fmla="*/ 52 w 66"/>
                  <a:gd name="T1" fmla="*/ 1 h 84"/>
                  <a:gd name="T2" fmla="*/ 62 w 66"/>
                  <a:gd name="T3" fmla="*/ 9 h 84"/>
                  <a:gd name="T4" fmla="*/ 53 w 66"/>
                  <a:gd name="T5" fmla="*/ 56 h 84"/>
                  <a:gd name="T6" fmla="*/ 14 w 66"/>
                  <a:gd name="T7" fmla="*/ 82 h 84"/>
                  <a:gd name="T8" fmla="*/ 2 w 66"/>
                  <a:gd name="T9" fmla="*/ 74 h 84"/>
                  <a:gd name="T10" fmla="*/ 10 w 66"/>
                  <a:gd name="T11" fmla="*/ 62 h 84"/>
                  <a:gd name="T12" fmla="*/ 36 w 66"/>
                  <a:gd name="T13" fmla="*/ 44 h 84"/>
                  <a:gd name="T14" fmla="*/ 42 w 66"/>
                  <a:gd name="T15" fmla="*/ 13 h 84"/>
                  <a:gd name="T16" fmla="*/ 50 w 66"/>
                  <a:gd name="T17" fmla="*/ 1 h 84"/>
                  <a:gd name="T18" fmla="*/ 52 w 66"/>
                  <a:gd name="T1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84">
                    <a:moveTo>
                      <a:pt x="52" y="1"/>
                    </a:moveTo>
                    <a:cubicBezTo>
                      <a:pt x="57" y="0"/>
                      <a:pt x="61" y="4"/>
                      <a:pt x="62" y="9"/>
                    </a:cubicBezTo>
                    <a:cubicBezTo>
                      <a:pt x="66" y="25"/>
                      <a:pt x="63" y="42"/>
                      <a:pt x="53" y="56"/>
                    </a:cubicBezTo>
                    <a:cubicBezTo>
                      <a:pt x="44" y="70"/>
                      <a:pt x="30" y="79"/>
                      <a:pt x="14" y="82"/>
                    </a:cubicBezTo>
                    <a:cubicBezTo>
                      <a:pt x="8" y="84"/>
                      <a:pt x="3" y="80"/>
                      <a:pt x="2" y="74"/>
                    </a:cubicBezTo>
                    <a:cubicBezTo>
                      <a:pt x="0" y="69"/>
                      <a:pt x="4" y="63"/>
                      <a:pt x="10" y="62"/>
                    </a:cubicBezTo>
                    <a:cubicBezTo>
                      <a:pt x="20" y="60"/>
                      <a:pt x="30" y="54"/>
                      <a:pt x="36" y="44"/>
                    </a:cubicBezTo>
                    <a:cubicBezTo>
                      <a:pt x="42" y="35"/>
                      <a:pt x="44" y="24"/>
                      <a:pt x="42" y="13"/>
                    </a:cubicBezTo>
                    <a:cubicBezTo>
                      <a:pt x="41" y="7"/>
                      <a:pt x="45" y="2"/>
                      <a:pt x="50" y="1"/>
                    </a:cubicBezTo>
                    <a:cubicBezTo>
                      <a:pt x="51" y="1"/>
                      <a:pt x="51" y="1"/>
                      <a:pt x="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4" name="Freeform 106">
                <a:extLst>
                  <a:ext uri="{FF2B5EF4-FFF2-40B4-BE49-F238E27FC236}">
                    <a16:creationId xmlns:a16="http://schemas.microsoft.com/office/drawing/2014/main" id="{EE70CB1D-CF17-4BAE-A33F-0B4D4EBA3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2226" y="4168690"/>
                <a:ext cx="49960" cy="51653"/>
              </a:xfrm>
              <a:custGeom>
                <a:avLst/>
                <a:gdLst>
                  <a:gd name="T0" fmla="*/ 24 w 25"/>
                  <a:gd name="T1" fmla="*/ 10 h 26"/>
                  <a:gd name="T2" fmla="*/ 15 w 25"/>
                  <a:gd name="T3" fmla="*/ 24 h 26"/>
                  <a:gd name="T4" fmla="*/ 1 w 25"/>
                  <a:gd name="T5" fmla="*/ 15 h 26"/>
                  <a:gd name="T6" fmla="*/ 10 w 25"/>
                  <a:gd name="T7" fmla="*/ 1 h 26"/>
                  <a:gd name="T8" fmla="*/ 24 w 25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24" y="10"/>
                    </a:moveTo>
                    <a:cubicBezTo>
                      <a:pt x="25" y="17"/>
                      <a:pt x="21" y="23"/>
                      <a:pt x="15" y="24"/>
                    </a:cubicBezTo>
                    <a:cubicBezTo>
                      <a:pt x="9" y="26"/>
                      <a:pt x="2" y="21"/>
                      <a:pt x="1" y="15"/>
                    </a:cubicBezTo>
                    <a:cubicBezTo>
                      <a:pt x="0" y="9"/>
                      <a:pt x="4" y="2"/>
                      <a:pt x="10" y="1"/>
                    </a:cubicBezTo>
                    <a:cubicBezTo>
                      <a:pt x="17" y="0"/>
                      <a:pt x="23" y="4"/>
                      <a:pt x="24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9" name="BackShape">
              <a:extLst>
                <a:ext uri="{FF2B5EF4-FFF2-40B4-BE49-F238E27FC236}">
                  <a16:creationId xmlns:a16="http://schemas.microsoft.com/office/drawing/2014/main" id="{FF2432BB-6FE7-41B2-9428-586021511910}"/>
                </a:ext>
              </a:extLst>
            </p:cNvPr>
            <p:cNvSpPr/>
            <p:nvPr/>
          </p:nvSpPr>
          <p:spPr>
            <a:xfrm>
              <a:off x="4746894" y="2126328"/>
              <a:ext cx="2579022" cy="257902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ValueShape">
              <a:extLst>
                <a:ext uri="{FF2B5EF4-FFF2-40B4-BE49-F238E27FC236}">
                  <a16:creationId xmlns:a16="http://schemas.microsoft.com/office/drawing/2014/main" id="{05EAB26C-CE99-455E-A963-2A482E57BDE3}"/>
                </a:ext>
              </a:extLst>
            </p:cNvPr>
            <p:cNvSpPr/>
            <p:nvPr/>
          </p:nvSpPr>
          <p:spPr>
            <a:xfrm>
              <a:off x="4746894" y="2126328"/>
              <a:ext cx="2579022" cy="2579022"/>
            </a:xfrm>
            <a:prstGeom prst="pie">
              <a:avLst>
                <a:gd name="adj1" fmla="val 16200000"/>
                <a:gd name="adj2" fmla="val 3024000"/>
              </a:avLst>
            </a:prstGeom>
            <a:solidFill>
              <a:schemeClr val="dk2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BackShape">
              <a:extLst>
                <a:ext uri="{FF2B5EF4-FFF2-40B4-BE49-F238E27FC236}">
                  <a16:creationId xmlns:a16="http://schemas.microsoft.com/office/drawing/2014/main" id="{84A78EE5-124A-42FC-B4D8-1AB0CFE58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084" y="3272153"/>
              <a:ext cx="286642" cy="287373"/>
            </a:xfrm>
            <a:prstGeom prst="ellipse">
              <a:avLst/>
            </a:prstGeom>
            <a:solidFill>
              <a:srgbClr val="D8574A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BackShape">
              <a:extLst>
                <a:ext uri="{FF2B5EF4-FFF2-40B4-BE49-F238E27FC236}">
                  <a16:creationId xmlns:a16="http://schemas.microsoft.com/office/drawing/2014/main" id="{3BAB3D40-061B-4398-BFC9-24FDC47BD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953" y="2089021"/>
              <a:ext cx="2652904" cy="2653636"/>
            </a:xfrm>
            <a:custGeom>
              <a:avLst/>
              <a:gdLst>
                <a:gd name="connsiteX0" fmla="*/ 1326086 w 2652904"/>
                <a:gd name="connsiteY0" fmla="*/ 766329 h 2653636"/>
                <a:gd name="connsiteX1" fmla="*/ 765598 w 2652904"/>
                <a:gd name="connsiteY1" fmla="*/ 1326817 h 2653636"/>
                <a:gd name="connsiteX2" fmla="*/ 1326086 w 2652904"/>
                <a:gd name="connsiteY2" fmla="*/ 1887305 h 2653636"/>
                <a:gd name="connsiteX3" fmla="*/ 1886574 w 2652904"/>
                <a:gd name="connsiteY3" fmla="*/ 1326817 h 2653636"/>
                <a:gd name="connsiteX4" fmla="*/ 1326086 w 2652904"/>
                <a:gd name="connsiteY4" fmla="*/ 766329 h 2653636"/>
                <a:gd name="connsiteX5" fmla="*/ 1325355 w 2652904"/>
                <a:gd name="connsiteY5" fmla="*/ 626664 h 2653636"/>
                <a:gd name="connsiteX6" fmla="*/ 2024777 w 2652904"/>
                <a:gd name="connsiteY6" fmla="*/ 1327183 h 2653636"/>
                <a:gd name="connsiteX7" fmla="*/ 1325355 w 2652904"/>
                <a:gd name="connsiteY7" fmla="*/ 2027702 h 2653636"/>
                <a:gd name="connsiteX8" fmla="*/ 625933 w 2652904"/>
                <a:gd name="connsiteY8" fmla="*/ 1327183 h 2653636"/>
                <a:gd name="connsiteX9" fmla="*/ 1325355 w 2652904"/>
                <a:gd name="connsiteY9" fmla="*/ 626664 h 2653636"/>
                <a:gd name="connsiteX10" fmla="*/ 1326452 w 2652904"/>
                <a:gd name="connsiteY10" fmla="*/ 413876 h 2653636"/>
                <a:gd name="connsiteX11" fmla="*/ 413145 w 2652904"/>
                <a:gd name="connsiteY11" fmla="*/ 1327183 h 2653636"/>
                <a:gd name="connsiteX12" fmla="*/ 1326452 w 2652904"/>
                <a:gd name="connsiteY12" fmla="*/ 2240490 h 2653636"/>
                <a:gd name="connsiteX13" fmla="*/ 2239759 w 2652904"/>
                <a:gd name="connsiteY13" fmla="*/ 1327183 h 2653636"/>
                <a:gd name="connsiteX14" fmla="*/ 1326452 w 2652904"/>
                <a:gd name="connsiteY14" fmla="*/ 413876 h 2653636"/>
                <a:gd name="connsiteX15" fmla="*/ 1326452 w 2652904"/>
                <a:gd name="connsiteY15" fmla="*/ 275674 h 2653636"/>
                <a:gd name="connsiteX16" fmla="*/ 2377961 w 2652904"/>
                <a:gd name="connsiteY16" fmla="*/ 1327183 h 2653636"/>
                <a:gd name="connsiteX17" fmla="*/ 1326452 w 2652904"/>
                <a:gd name="connsiteY17" fmla="*/ 2378692 h 2653636"/>
                <a:gd name="connsiteX18" fmla="*/ 274943 w 2652904"/>
                <a:gd name="connsiteY18" fmla="*/ 1327183 h 2653636"/>
                <a:gd name="connsiteX19" fmla="*/ 1326452 w 2652904"/>
                <a:gd name="connsiteY19" fmla="*/ 275674 h 2653636"/>
                <a:gd name="connsiteX20" fmla="*/ 1326451 w 2652904"/>
                <a:gd name="connsiteY20" fmla="*/ 70929 h 2653636"/>
                <a:gd name="connsiteX21" fmla="*/ 70929 w 2652904"/>
                <a:gd name="connsiteY21" fmla="*/ 1326817 h 2653636"/>
                <a:gd name="connsiteX22" fmla="*/ 1326451 w 2652904"/>
                <a:gd name="connsiteY22" fmla="*/ 2582705 h 2653636"/>
                <a:gd name="connsiteX23" fmla="*/ 2581973 w 2652904"/>
                <a:gd name="connsiteY23" fmla="*/ 1326817 h 2653636"/>
                <a:gd name="connsiteX24" fmla="*/ 1326451 w 2652904"/>
                <a:gd name="connsiteY24" fmla="*/ 70929 h 2653636"/>
                <a:gd name="connsiteX25" fmla="*/ 1326452 w 2652904"/>
                <a:gd name="connsiteY25" fmla="*/ 0 h 2653636"/>
                <a:gd name="connsiteX26" fmla="*/ 2652904 w 2652904"/>
                <a:gd name="connsiteY26" fmla="*/ 1326818 h 2653636"/>
                <a:gd name="connsiteX27" fmla="*/ 1326452 w 2652904"/>
                <a:gd name="connsiteY27" fmla="*/ 2653636 h 2653636"/>
                <a:gd name="connsiteX28" fmla="*/ 0 w 2652904"/>
                <a:gd name="connsiteY28" fmla="*/ 1326818 h 2653636"/>
                <a:gd name="connsiteX29" fmla="*/ 1326452 w 2652904"/>
                <a:gd name="connsiteY29" fmla="*/ 0 h 26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52904" h="2653636">
                  <a:moveTo>
                    <a:pt x="1326086" y="766329"/>
                  </a:moveTo>
                  <a:cubicBezTo>
                    <a:pt x="1016537" y="766329"/>
                    <a:pt x="765598" y="1017268"/>
                    <a:pt x="765598" y="1326817"/>
                  </a:cubicBezTo>
                  <a:cubicBezTo>
                    <a:pt x="765598" y="1636366"/>
                    <a:pt x="1016537" y="1887305"/>
                    <a:pt x="1326086" y="1887305"/>
                  </a:cubicBezTo>
                  <a:cubicBezTo>
                    <a:pt x="1635635" y="1887305"/>
                    <a:pt x="1886574" y="1636366"/>
                    <a:pt x="1886574" y="1326817"/>
                  </a:cubicBezTo>
                  <a:cubicBezTo>
                    <a:pt x="1886574" y="1017268"/>
                    <a:pt x="1635635" y="766329"/>
                    <a:pt x="1326086" y="766329"/>
                  </a:cubicBezTo>
                  <a:close/>
                  <a:moveTo>
                    <a:pt x="1325355" y="626664"/>
                  </a:moveTo>
                  <a:cubicBezTo>
                    <a:pt x="1711635" y="626664"/>
                    <a:pt x="2024777" y="940297"/>
                    <a:pt x="2024777" y="1327183"/>
                  </a:cubicBezTo>
                  <a:cubicBezTo>
                    <a:pt x="2024777" y="1714069"/>
                    <a:pt x="1711635" y="2027702"/>
                    <a:pt x="1325355" y="2027702"/>
                  </a:cubicBezTo>
                  <a:cubicBezTo>
                    <a:pt x="939075" y="2027702"/>
                    <a:pt x="625933" y="1714069"/>
                    <a:pt x="625933" y="1327183"/>
                  </a:cubicBezTo>
                  <a:cubicBezTo>
                    <a:pt x="625933" y="940297"/>
                    <a:pt x="939075" y="626664"/>
                    <a:pt x="1325355" y="626664"/>
                  </a:cubicBezTo>
                  <a:close/>
                  <a:moveTo>
                    <a:pt x="1326452" y="413876"/>
                  </a:moveTo>
                  <a:cubicBezTo>
                    <a:pt x="822046" y="413876"/>
                    <a:pt x="413145" y="822777"/>
                    <a:pt x="413145" y="1327183"/>
                  </a:cubicBezTo>
                  <a:cubicBezTo>
                    <a:pt x="413145" y="1831589"/>
                    <a:pt x="822046" y="2240490"/>
                    <a:pt x="1326452" y="2240490"/>
                  </a:cubicBezTo>
                  <a:cubicBezTo>
                    <a:pt x="1830858" y="2240490"/>
                    <a:pt x="2239759" y="1831589"/>
                    <a:pt x="2239759" y="1327183"/>
                  </a:cubicBezTo>
                  <a:cubicBezTo>
                    <a:pt x="2239759" y="822777"/>
                    <a:pt x="1830858" y="413876"/>
                    <a:pt x="1326452" y="413876"/>
                  </a:cubicBezTo>
                  <a:close/>
                  <a:moveTo>
                    <a:pt x="1326452" y="275674"/>
                  </a:moveTo>
                  <a:cubicBezTo>
                    <a:pt x="1907184" y="275674"/>
                    <a:pt x="2377961" y="746451"/>
                    <a:pt x="2377961" y="1327183"/>
                  </a:cubicBezTo>
                  <a:cubicBezTo>
                    <a:pt x="2377961" y="1907915"/>
                    <a:pt x="1907184" y="2378692"/>
                    <a:pt x="1326452" y="2378692"/>
                  </a:cubicBezTo>
                  <a:cubicBezTo>
                    <a:pt x="745720" y="2378692"/>
                    <a:pt x="274943" y="1907915"/>
                    <a:pt x="274943" y="1327183"/>
                  </a:cubicBezTo>
                  <a:cubicBezTo>
                    <a:pt x="274943" y="746451"/>
                    <a:pt x="745720" y="275674"/>
                    <a:pt x="1326452" y="275674"/>
                  </a:cubicBezTo>
                  <a:close/>
                  <a:moveTo>
                    <a:pt x="1326451" y="70929"/>
                  </a:moveTo>
                  <a:cubicBezTo>
                    <a:pt x="633045" y="70929"/>
                    <a:pt x="70929" y="633209"/>
                    <a:pt x="70929" y="1326817"/>
                  </a:cubicBezTo>
                  <a:cubicBezTo>
                    <a:pt x="70929" y="2020425"/>
                    <a:pt x="633045" y="2582705"/>
                    <a:pt x="1326451" y="2582705"/>
                  </a:cubicBezTo>
                  <a:cubicBezTo>
                    <a:pt x="2019857" y="2582705"/>
                    <a:pt x="2581973" y="2020425"/>
                    <a:pt x="2581973" y="1326817"/>
                  </a:cubicBezTo>
                  <a:cubicBezTo>
                    <a:pt x="2581973" y="633209"/>
                    <a:pt x="2019857" y="70929"/>
                    <a:pt x="1326451" y="70929"/>
                  </a:cubicBezTo>
                  <a:close/>
                  <a:moveTo>
                    <a:pt x="1326452" y="0"/>
                  </a:moveTo>
                  <a:cubicBezTo>
                    <a:pt x="2059031" y="0"/>
                    <a:pt x="2652904" y="594037"/>
                    <a:pt x="2652904" y="1326818"/>
                  </a:cubicBezTo>
                  <a:cubicBezTo>
                    <a:pt x="2652904" y="2059599"/>
                    <a:pt x="2059031" y="2653636"/>
                    <a:pt x="1326452" y="2653636"/>
                  </a:cubicBezTo>
                  <a:cubicBezTo>
                    <a:pt x="593873" y="2653636"/>
                    <a:pt x="0" y="2059599"/>
                    <a:pt x="0" y="1326818"/>
                  </a:cubicBezTo>
                  <a:cubicBezTo>
                    <a:pt x="0" y="594037"/>
                    <a:pt x="593873" y="0"/>
                    <a:pt x="13264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3" name="BackShape">
              <a:extLst>
                <a:ext uri="{FF2B5EF4-FFF2-40B4-BE49-F238E27FC236}">
                  <a16:creationId xmlns:a16="http://schemas.microsoft.com/office/drawing/2014/main" id="{3E41D558-F925-4C93-BEE3-3DE200FE697E}"/>
                </a:ext>
              </a:extLst>
            </p:cNvPr>
            <p:cNvGrpSpPr/>
            <p:nvPr/>
          </p:nvGrpSpPr>
          <p:grpSpPr>
            <a:xfrm>
              <a:off x="4142521" y="1549372"/>
              <a:ext cx="1912898" cy="1897542"/>
              <a:chOff x="7120252" y="1618207"/>
              <a:chExt cx="2215160" cy="2197378"/>
            </a:xfrm>
          </p:grpSpPr>
          <p:sp>
            <p:nvSpPr>
              <p:cNvPr id="15" name="Freeform 114">
                <a:extLst>
                  <a:ext uri="{FF2B5EF4-FFF2-40B4-BE49-F238E27FC236}">
                    <a16:creationId xmlns:a16="http://schemas.microsoft.com/office/drawing/2014/main" id="{38E13495-10FD-4CFB-8522-1DB3DD8EE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083" y="2227884"/>
                <a:ext cx="1153306" cy="1141451"/>
              </a:xfrm>
              <a:custGeom>
                <a:avLst/>
                <a:gdLst>
                  <a:gd name="T0" fmla="*/ 575 w 576"/>
                  <a:gd name="T1" fmla="*/ 518 h 570"/>
                  <a:gd name="T2" fmla="*/ 576 w 576"/>
                  <a:gd name="T3" fmla="*/ 518 h 570"/>
                  <a:gd name="T4" fmla="*/ 52 w 576"/>
                  <a:gd name="T5" fmla="*/ 0 h 570"/>
                  <a:gd name="T6" fmla="*/ 37 w 576"/>
                  <a:gd name="T7" fmla="*/ 37 h 570"/>
                  <a:gd name="T8" fmla="*/ 0 w 576"/>
                  <a:gd name="T9" fmla="*/ 52 h 570"/>
                  <a:gd name="T10" fmla="*/ 524 w 576"/>
                  <a:gd name="T11" fmla="*/ 570 h 570"/>
                  <a:gd name="T12" fmla="*/ 525 w 576"/>
                  <a:gd name="T13" fmla="*/ 569 h 570"/>
                  <a:gd name="T14" fmla="*/ 575 w 576"/>
                  <a:gd name="T15" fmla="*/ 51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6" h="570">
                    <a:moveTo>
                      <a:pt x="575" y="518"/>
                    </a:moveTo>
                    <a:cubicBezTo>
                      <a:pt x="576" y="518"/>
                      <a:pt x="576" y="518"/>
                      <a:pt x="576" y="51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7" y="12"/>
                      <a:pt x="42" y="24"/>
                      <a:pt x="37" y="37"/>
                    </a:cubicBezTo>
                    <a:cubicBezTo>
                      <a:pt x="24" y="42"/>
                      <a:pt x="12" y="47"/>
                      <a:pt x="0" y="52"/>
                    </a:cubicBezTo>
                    <a:cubicBezTo>
                      <a:pt x="524" y="570"/>
                      <a:pt x="524" y="570"/>
                      <a:pt x="524" y="570"/>
                    </a:cubicBezTo>
                    <a:cubicBezTo>
                      <a:pt x="525" y="569"/>
                      <a:pt x="525" y="569"/>
                      <a:pt x="525" y="569"/>
                    </a:cubicBezTo>
                    <a:lnTo>
                      <a:pt x="575" y="5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" name="Freeform 115">
                <a:extLst>
                  <a:ext uri="{FF2B5EF4-FFF2-40B4-BE49-F238E27FC236}">
                    <a16:creationId xmlns:a16="http://schemas.microsoft.com/office/drawing/2014/main" id="{36EDA0BB-CC06-4E1C-839D-18DCFB820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582" y="3420988"/>
                <a:ext cx="398830" cy="394597"/>
              </a:xfrm>
              <a:custGeom>
                <a:avLst/>
                <a:gdLst>
                  <a:gd name="T0" fmla="*/ 199 w 199"/>
                  <a:gd name="T1" fmla="*/ 197 h 197"/>
                  <a:gd name="T2" fmla="*/ 59 w 199"/>
                  <a:gd name="T3" fmla="*/ 0 h 197"/>
                  <a:gd name="T4" fmla="*/ 58 w 199"/>
                  <a:gd name="T5" fmla="*/ 0 h 197"/>
                  <a:gd name="T6" fmla="*/ 55 w 199"/>
                  <a:gd name="T7" fmla="*/ 4 h 197"/>
                  <a:gd name="T8" fmla="*/ 5 w 199"/>
                  <a:gd name="T9" fmla="*/ 55 h 197"/>
                  <a:gd name="T10" fmla="*/ 0 w 199"/>
                  <a:gd name="T11" fmla="*/ 58 h 197"/>
                  <a:gd name="T12" fmla="*/ 1 w 199"/>
                  <a:gd name="T13" fmla="*/ 59 h 197"/>
                  <a:gd name="T14" fmla="*/ 199 w 199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197">
                    <a:moveTo>
                      <a:pt x="199" y="197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  <a:cubicBezTo>
                      <a:pt x="57" y="2"/>
                      <a:pt x="56" y="3"/>
                      <a:pt x="55" y="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3" y="56"/>
                      <a:pt x="2" y="57"/>
                      <a:pt x="0" y="58"/>
                    </a:cubicBezTo>
                    <a:cubicBezTo>
                      <a:pt x="1" y="58"/>
                      <a:pt x="1" y="59"/>
                      <a:pt x="1" y="59"/>
                    </a:cubicBezTo>
                    <a:lnTo>
                      <a:pt x="199" y="19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" name="Freeform 116">
                <a:extLst>
                  <a:ext uri="{FF2B5EF4-FFF2-40B4-BE49-F238E27FC236}">
                    <a16:creationId xmlns:a16="http://schemas.microsoft.com/office/drawing/2014/main" id="{DA07B6C1-A02F-4F00-AAF6-2CE747437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2550" y="3375263"/>
                <a:ext cx="164274" cy="165968"/>
              </a:xfrm>
              <a:custGeom>
                <a:avLst/>
                <a:gdLst>
                  <a:gd name="T0" fmla="*/ 77 w 82"/>
                  <a:gd name="T1" fmla="*/ 27 h 83"/>
                  <a:gd name="T2" fmla="*/ 80 w 82"/>
                  <a:gd name="T3" fmla="*/ 23 h 83"/>
                  <a:gd name="T4" fmla="*/ 77 w 82"/>
                  <a:gd name="T5" fmla="*/ 7 h 83"/>
                  <a:gd name="T6" fmla="*/ 75 w 82"/>
                  <a:gd name="T7" fmla="*/ 6 h 83"/>
                  <a:gd name="T8" fmla="*/ 55 w 82"/>
                  <a:gd name="T9" fmla="*/ 6 h 83"/>
                  <a:gd name="T10" fmla="*/ 5 w 82"/>
                  <a:gd name="T11" fmla="*/ 57 h 83"/>
                  <a:gd name="T12" fmla="*/ 5 w 82"/>
                  <a:gd name="T13" fmla="*/ 77 h 83"/>
                  <a:gd name="T14" fmla="*/ 7 w 82"/>
                  <a:gd name="T15" fmla="*/ 78 h 83"/>
                  <a:gd name="T16" fmla="*/ 22 w 82"/>
                  <a:gd name="T17" fmla="*/ 81 h 83"/>
                  <a:gd name="T18" fmla="*/ 27 w 82"/>
                  <a:gd name="T19" fmla="*/ 78 h 83"/>
                  <a:gd name="T20" fmla="*/ 77 w 82"/>
                  <a:gd name="T21" fmla="*/ 2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3">
                    <a:moveTo>
                      <a:pt x="77" y="27"/>
                    </a:moveTo>
                    <a:cubicBezTo>
                      <a:pt x="78" y="26"/>
                      <a:pt x="79" y="25"/>
                      <a:pt x="80" y="23"/>
                    </a:cubicBezTo>
                    <a:cubicBezTo>
                      <a:pt x="82" y="18"/>
                      <a:pt x="81" y="12"/>
                      <a:pt x="77" y="7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0" y="0"/>
                      <a:pt x="61" y="1"/>
                      <a:pt x="55" y="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0" y="71"/>
                      <a:pt x="5" y="7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1" y="82"/>
                      <a:pt x="17" y="83"/>
                      <a:pt x="22" y="81"/>
                    </a:cubicBezTo>
                    <a:cubicBezTo>
                      <a:pt x="24" y="80"/>
                      <a:pt x="25" y="79"/>
                      <a:pt x="27" y="78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" name="Freeform 117">
                <a:extLst>
                  <a:ext uri="{FF2B5EF4-FFF2-40B4-BE49-F238E27FC236}">
                    <a16:creationId xmlns:a16="http://schemas.microsoft.com/office/drawing/2014/main" id="{CB4444C5-80E2-4F18-9879-B31BC78B4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0211" y="3335464"/>
                <a:ext cx="164274" cy="164274"/>
              </a:xfrm>
              <a:custGeom>
                <a:avLst/>
                <a:gdLst>
                  <a:gd name="T0" fmla="*/ 76 w 82"/>
                  <a:gd name="T1" fmla="*/ 6 h 82"/>
                  <a:gd name="T2" fmla="*/ 75 w 82"/>
                  <a:gd name="T3" fmla="*/ 5 h 82"/>
                  <a:gd name="T4" fmla="*/ 62 w 82"/>
                  <a:gd name="T5" fmla="*/ 1 h 82"/>
                  <a:gd name="T6" fmla="*/ 58 w 82"/>
                  <a:gd name="T7" fmla="*/ 8 h 82"/>
                  <a:gd name="T8" fmla="*/ 8 w 82"/>
                  <a:gd name="T9" fmla="*/ 58 h 82"/>
                  <a:gd name="T10" fmla="*/ 1 w 82"/>
                  <a:gd name="T11" fmla="*/ 62 h 82"/>
                  <a:gd name="T12" fmla="*/ 5 w 82"/>
                  <a:gd name="T13" fmla="*/ 75 h 82"/>
                  <a:gd name="T14" fmla="*/ 6 w 82"/>
                  <a:gd name="T15" fmla="*/ 77 h 82"/>
                  <a:gd name="T16" fmla="*/ 26 w 82"/>
                  <a:gd name="T17" fmla="*/ 77 h 82"/>
                  <a:gd name="T18" fmla="*/ 76 w 82"/>
                  <a:gd name="T19" fmla="*/ 26 h 82"/>
                  <a:gd name="T20" fmla="*/ 76 w 82"/>
                  <a:gd name="T21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6" y="6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1" y="1"/>
                      <a:pt x="66" y="0"/>
                      <a:pt x="62" y="1"/>
                    </a:cubicBezTo>
                    <a:cubicBezTo>
                      <a:pt x="61" y="4"/>
                      <a:pt x="60" y="6"/>
                      <a:pt x="58" y="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60"/>
                      <a:pt x="3" y="62"/>
                      <a:pt x="1" y="62"/>
                    </a:cubicBezTo>
                    <a:cubicBezTo>
                      <a:pt x="0" y="67"/>
                      <a:pt x="1" y="72"/>
                      <a:pt x="5" y="75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2" y="82"/>
                      <a:pt x="21" y="82"/>
                      <a:pt x="26" y="77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82" y="21"/>
                      <a:pt x="82" y="12"/>
                      <a:pt x="76" y="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" name="Freeform 118">
                <a:extLst>
                  <a:ext uri="{FF2B5EF4-FFF2-40B4-BE49-F238E27FC236}">
                    <a16:creationId xmlns:a16="http://schemas.microsoft.com/office/drawing/2014/main" id="{3C49EFFD-62CA-4EE2-BF13-802D2AAA6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2953" y="3297359"/>
                <a:ext cx="163427" cy="164274"/>
              </a:xfrm>
              <a:custGeom>
                <a:avLst/>
                <a:gdLst>
                  <a:gd name="T0" fmla="*/ 77 w 82"/>
                  <a:gd name="T1" fmla="*/ 27 h 82"/>
                  <a:gd name="T2" fmla="*/ 81 w 82"/>
                  <a:gd name="T3" fmla="*/ 20 h 82"/>
                  <a:gd name="T4" fmla="*/ 77 w 82"/>
                  <a:gd name="T5" fmla="*/ 7 h 82"/>
                  <a:gd name="T6" fmla="*/ 75 w 82"/>
                  <a:gd name="T7" fmla="*/ 5 h 82"/>
                  <a:gd name="T8" fmla="*/ 55 w 82"/>
                  <a:gd name="T9" fmla="*/ 6 h 82"/>
                  <a:gd name="T10" fmla="*/ 5 w 82"/>
                  <a:gd name="T11" fmla="*/ 56 h 82"/>
                  <a:gd name="T12" fmla="*/ 5 w 82"/>
                  <a:gd name="T13" fmla="*/ 76 h 82"/>
                  <a:gd name="T14" fmla="*/ 7 w 82"/>
                  <a:gd name="T15" fmla="*/ 78 h 82"/>
                  <a:gd name="T16" fmla="*/ 20 w 82"/>
                  <a:gd name="T17" fmla="*/ 81 h 82"/>
                  <a:gd name="T18" fmla="*/ 27 w 82"/>
                  <a:gd name="T19" fmla="*/ 77 h 82"/>
                  <a:gd name="T20" fmla="*/ 77 w 82"/>
                  <a:gd name="T21" fmla="*/ 2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7" y="27"/>
                    </a:moveTo>
                    <a:cubicBezTo>
                      <a:pt x="79" y="25"/>
                      <a:pt x="80" y="23"/>
                      <a:pt x="81" y="20"/>
                    </a:cubicBezTo>
                    <a:cubicBezTo>
                      <a:pt x="82" y="15"/>
                      <a:pt x="80" y="11"/>
                      <a:pt x="77" y="7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0" y="0"/>
                      <a:pt x="61" y="0"/>
                      <a:pt x="55" y="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0" y="62"/>
                      <a:pt x="0" y="71"/>
                      <a:pt x="5" y="76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0" y="81"/>
                      <a:pt x="15" y="82"/>
                      <a:pt x="20" y="81"/>
                    </a:cubicBezTo>
                    <a:cubicBezTo>
                      <a:pt x="22" y="81"/>
                      <a:pt x="25" y="79"/>
                      <a:pt x="27" y="77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" name="Freeform 119">
                <a:extLst>
                  <a:ext uri="{FF2B5EF4-FFF2-40B4-BE49-F238E27FC236}">
                    <a16:creationId xmlns:a16="http://schemas.microsoft.com/office/drawing/2014/main" id="{A7BAE640-5320-4E49-A76E-952F50083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8074" y="3255021"/>
                <a:ext cx="166814" cy="165968"/>
              </a:xfrm>
              <a:custGeom>
                <a:avLst/>
                <a:gdLst>
                  <a:gd name="T0" fmla="*/ 77 w 83"/>
                  <a:gd name="T1" fmla="*/ 7 h 83"/>
                  <a:gd name="T2" fmla="*/ 76 w 83"/>
                  <a:gd name="T3" fmla="*/ 5 h 83"/>
                  <a:gd name="T4" fmla="*/ 57 w 83"/>
                  <a:gd name="T5" fmla="*/ 5 h 83"/>
                  <a:gd name="T6" fmla="*/ 56 w 83"/>
                  <a:gd name="T7" fmla="*/ 5 h 83"/>
                  <a:gd name="T8" fmla="*/ 6 w 83"/>
                  <a:gd name="T9" fmla="*/ 56 h 83"/>
                  <a:gd name="T10" fmla="*/ 5 w 83"/>
                  <a:gd name="T11" fmla="*/ 57 h 83"/>
                  <a:gd name="T12" fmla="*/ 6 w 83"/>
                  <a:gd name="T13" fmla="*/ 76 h 83"/>
                  <a:gd name="T14" fmla="*/ 7 w 83"/>
                  <a:gd name="T15" fmla="*/ 77 h 83"/>
                  <a:gd name="T16" fmla="*/ 27 w 83"/>
                  <a:gd name="T17" fmla="*/ 77 h 83"/>
                  <a:gd name="T18" fmla="*/ 77 w 83"/>
                  <a:gd name="T19" fmla="*/ 27 h 83"/>
                  <a:gd name="T20" fmla="*/ 77 w 83"/>
                  <a:gd name="T21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83">
                    <a:moveTo>
                      <a:pt x="77" y="7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0" y="0"/>
                      <a:pt x="62" y="0"/>
                      <a:pt x="57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1" y="71"/>
                      <a:pt x="6" y="76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13" y="83"/>
                      <a:pt x="22" y="83"/>
                      <a:pt x="27" y="7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83" y="21"/>
                      <a:pt x="83" y="12"/>
                      <a:pt x="77" y="7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" name="Freeform 120">
                <a:extLst>
                  <a:ext uri="{FF2B5EF4-FFF2-40B4-BE49-F238E27FC236}">
                    <a16:creationId xmlns:a16="http://schemas.microsoft.com/office/drawing/2014/main" id="{6A3F39F6-DE62-4523-8EE6-C0064C032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0252" y="1830747"/>
                <a:ext cx="682500" cy="709597"/>
              </a:xfrm>
              <a:custGeom>
                <a:avLst/>
                <a:gdLst>
                  <a:gd name="T0" fmla="*/ 222 w 341"/>
                  <a:gd name="T1" fmla="*/ 117 h 354"/>
                  <a:gd name="T2" fmla="*/ 27 w 341"/>
                  <a:gd name="T3" fmla="*/ 120 h 354"/>
                  <a:gd name="T4" fmla="*/ 304 w 341"/>
                  <a:gd name="T5" fmla="*/ 250 h 354"/>
                  <a:gd name="T6" fmla="*/ 341 w 341"/>
                  <a:gd name="T7" fmla="*/ 235 h 354"/>
                  <a:gd name="T8" fmla="*/ 222 w 341"/>
                  <a:gd name="T9" fmla="*/ 11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354">
                    <a:moveTo>
                      <a:pt x="222" y="117"/>
                    </a:moveTo>
                    <a:cubicBezTo>
                      <a:pt x="96" y="0"/>
                      <a:pt x="56" y="8"/>
                      <a:pt x="27" y="120"/>
                    </a:cubicBezTo>
                    <a:cubicBezTo>
                      <a:pt x="0" y="220"/>
                      <a:pt x="38" y="354"/>
                      <a:pt x="304" y="250"/>
                    </a:cubicBezTo>
                    <a:cubicBezTo>
                      <a:pt x="316" y="245"/>
                      <a:pt x="328" y="240"/>
                      <a:pt x="341" y="235"/>
                    </a:cubicBezTo>
                    <a:cubicBezTo>
                      <a:pt x="293" y="188"/>
                      <a:pt x="253" y="149"/>
                      <a:pt x="222" y="11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" name="Freeform 121">
                <a:extLst>
                  <a:ext uri="{FF2B5EF4-FFF2-40B4-BE49-F238E27FC236}">
                    <a16:creationId xmlns:a16="http://schemas.microsoft.com/office/drawing/2014/main" id="{0DA2B909-9152-46CE-89AA-802CB8418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631" y="1618207"/>
                <a:ext cx="712984" cy="683347"/>
              </a:xfrm>
              <a:custGeom>
                <a:avLst/>
                <a:gdLst>
                  <a:gd name="T0" fmla="*/ 240 w 356"/>
                  <a:gd name="T1" fmla="*/ 341 h 341"/>
                  <a:gd name="T2" fmla="*/ 255 w 356"/>
                  <a:gd name="T3" fmla="*/ 304 h 341"/>
                  <a:gd name="T4" fmla="*/ 122 w 356"/>
                  <a:gd name="T5" fmla="*/ 27 h 341"/>
                  <a:gd name="T6" fmla="*/ 121 w 356"/>
                  <a:gd name="T7" fmla="*/ 223 h 341"/>
                  <a:gd name="T8" fmla="*/ 240 w 356"/>
                  <a:gd name="T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341">
                    <a:moveTo>
                      <a:pt x="240" y="341"/>
                    </a:moveTo>
                    <a:cubicBezTo>
                      <a:pt x="245" y="328"/>
                      <a:pt x="250" y="316"/>
                      <a:pt x="255" y="304"/>
                    </a:cubicBezTo>
                    <a:cubicBezTo>
                      <a:pt x="356" y="36"/>
                      <a:pt x="222" y="0"/>
                      <a:pt x="122" y="27"/>
                    </a:cubicBezTo>
                    <a:cubicBezTo>
                      <a:pt x="10" y="59"/>
                      <a:pt x="0" y="94"/>
                      <a:pt x="121" y="223"/>
                    </a:cubicBezTo>
                    <a:cubicBezTo>
                      <a:pt x="152" y="255"/>
                      <a:pt x="192" y="294"/>
                      <a:pt x="240" y="3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4" name="ValueText">
              <a:extLst>
                <a:ext uri="{FF2B5EF4-FFF2-40B4-BE49-F238E27FC236}">
                  <a16:creationId xmlns:a16="http://schemas.microsoft.com/office/drawing/2014/main" id="{449E3E3F-67D7-4DAE-B2F2-81709AFD1BA3}"/>
                </a:ext>
              </a:extLst>
            </p:cNvPr>
            <p:cNvSpPr txBox="1"/>
            <p:nvPr/>
          </p:nvSpPr>
          <p:spPr>
            <a:xfrm>
              <a:off x="5658791" y="5445958"/>
              <a:ext cx="743919" cy="557939"/>
            </a:xfrm>
            <a:prstGeom prst="rect">
              <a:avLst/>
            </a:prstGeom>
          </p:spPr>
          <p:txBody>
            <a:bodyPr wrap="none" lIns="0" tIns="0" rIns="0" bIns="0" numCol="1">
              <a:prstTxWarp prst="textPlain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solidFill>
                    <a:schemeClr val="dk2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39%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657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7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1" name="圆: 空心 50">
            <a:extLst>
              <a:ext uri="{FF2B5EF4-FFF2-40B4-BE49-F238E27FC236}">
                <a16:creationId xmlns:a16="http://schemas.microsoft.com/office/drawing/2014/main" id="{38FE7CAB-C617-4E82-A109-04352CDEFB36}"/>
              </a:ext>
            </a:extLst>
          </p:cNvPr>
          <p:cNvSpPr>
            <a:spLocks/>
          </p:cNvSpPr>
          <p:nvPr/>
        </p:nvSpPr>
        <p:spPr>
          <a:xfrm>
            <a:off x="4451538" y="1814120"/>
            <a:ext cx="3314700" cy="3314700"/>
          </a:xfrm>
          <a:prstGeom prst="donut">
            <a:avLst>
              <a:gd name="adj" fmla="val 29643"/>
            </a:avLst>
          </a:prstGeom>
          <a:blipFill>
            <a:blip r:embed="rId2"/>
            <a:stretch>
              <a:fillRect l="-39038" r="-38740"/>
            </a:stretch>
          </a:blipFill>
          <a:ln w="5715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62B6E1E-9CC4-4132-B139-949E2B0ECBC5}"/>
              </a:ext>
            </a:extLst>
          </p:cNvPr>
          <p:cNvSpPr>
            <a:spLocks/>
          </p:cNvSpPr>
          <p:nvPr/>
        </p:nvSpPr>
        <p:spPr>
          <a:xfrm flipH="1">
            <a:off x="4808207" y="2170789"/>
            <a:ext cx="2601362" cy="2601362"/>
          </a:xfrm>
          <a:prstGeom prst="ellipse">
            <a:avLst/>
          </a:prstGeom>
          <a:solidFill>
            <a:schemeClr val="bg2">
              <a:alpha val="7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b="1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88B7B63-9266-41BE-A7D8-BE86DA5EE4EF}"/>
              </a:ext>
            </a:extLst>
          </p:cNvPr>
          <p:cNvGrpSpPr>
            <a:grpSpLocks/>
          </p:cNvGrpSpPr>
          <p:nvPr/>
        </p:nvGrpSpPr>
        <p:grpSpPr>
          <a:xfrm>
            <a:off x="5523619" y="4394388"/>
            <a:ext cx="1170538" cy="1170538"/>
            <a:chOff x="5410200" y="1427163"/>
            <a:chExt cx="1371600" cy="1371600"/>
          </a:xfrm>
        </p:grpSpPr>
        <p:sp>
          <p:nvSpPr>
            <p:cNvPr id="85" name="Oval 18">
              <a:extLst>
                <a:ext uri="{FF2B5EF4-FFF2-40B4-BE49-F238E27FC236}">
                  <a16:creationId xmlns:a16="http://schemas.microsoft.com/office/drawing/2014/main" id="{21AF4C10-7673-4D77-89F2-0C80487ED1EA}"/>
                </a:ext>
              </a:extLst>
            </p:cNvPr>
            <p:cNvSpPr>
              <a:spLocks/>
            </p:cNvSpPr>
            <p:nvPr/>
          </p:nvSpPr>
          <p:spPr>
            <a:xfrm>
              <a:off x="5410200" y="1427163"/>
              <a:ext cx="1371600" cy="13716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50%</a:t>
              </a:r>
            </a:p>
          </p:txBody>
        </p:sp>
        <p:sp>
          <p:nvSpPr>
            <p:cNvPr id="86" name="Arc 19">
              <a:extLst>
                <a:ext uri="{FF2B5EF4-FFF2-40B4-BE49-F238E27FC236}">
                  <a16:creationId xmlns:a16="http://schemas.microsoft.com/office/drawing/2014/main" id="{9092C3DF-592E-4777-B381-897D5B11A564}"/>
                </a:ext>
              </a:extLst>
            </p:cNvPr>
            <p:cNvSpPr>
              <a:spLocks/>
            </p:cNvSpPr>
            <p:nvPr/>
          </p:nvSpPr>
          <p:spPr>
            <a:xfrm>
              <a:off x="5410200" y="1427163"/>
              <a:ext cx="1371600" cy="1371600"/>
            </a:xfrm>
            <a:prstGeom prst="arc">
              <a:avLst>
                <a:gd name="adj1" fmla="val 10883891"/>
                <a:gd name="adj2" fmla="val 21528887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34EA120-6EAB-4CE1-B543-01A210F0F0E8}"/>
              </a:ext>
            </a:extLst>
          </p:cNvPr>
          <p:cNvGrpSpPr/>
          <p:nvPr/>
        </p:nvGrpSpPr>
        <p:grpSpPr>
          <a:xfrm>
            <a:off x="6990469" y="2886201"/>
            <a:ext cx="1170538" cy="1170538"/>
            <a:chOff x="6877050" y="2957451"/>
            <a:chExt cx="1371600" cy="1371600"/>
          </a:xfrm>
        </p:grpSpPr>
        <p:sp>
          <p:nvSpPr>
            <p:cNvPr id="83" name="Oval 20">
              <a:extLst>
                <a:ext uri="{FF2B5EF4-FFF2-40B4-BE49-F238E27FC236}">
                  <a16:creationId xmlns:a16="http://schemas.microsoft.com/office/drawing/2014/main" id="{FD29EA10-E72B-4C31-B55D-6254EF829A33}"/>
                </a:ext>
              </a:extLst>
            </p:cNvPr>
            <p:cNvSpPr>
              <a:spLocks/>
            </p:cNvSpPr>
            <p:nvPr/>
          </p:nvSpPr>
          <p:spPr>
            <a:xfrm>
              <a:off x="6877050" y="2957451"/>
              <a:ext cx="1371600" cy="13716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36%</a:t>
              </a:r>
            </a:p>
          </p:txBody>
        </p:sp>
        <p:sp>
          <p:nvSpPr>
            <p:cNvPr id="84" name="Arc 21">
              <a:extLst>
                <a:ext uri="{FF2B5EF4-FFF2-40B4-BE49-F238E27FC236}">
                  <a16:creationId xmlns:a16="http://schemas.microsoft.com/office/drawing/2014/main" id="{FC068CC7-EC8D-4C65-8E62-6E55D2A37D13}"/>
                </a:ext>
              </a:extLst>
            </p:cNvPr>
            <p:cNvSpPr>
              <a:spLocks/>
            </p:cNvSpPr>
            <p:nvPr/>
          </p:nvSpPr>
          <p:spPr>
            <a:xfrm>
              <a:off x="6877050" y="2957451"/>
              <a:ext cx="1371600" cy="1371600"/>
            </a:xfrm>
            <a:prstGeom prst="arc">
              <a:avLst>
                <a:gd name="adj1" fmla="val 10883891"/>
                <a:gd name="adj2" fmla="val 1853803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6370BCE-51A4-41F0-9716-307E09264E2B}"/>
              </a:ext>
            </a:extLst>
          </p:cNvPr>
          <p:cNvGrpSpPr/>
          <p:nvPr/>
        </p:nvGrpSpPr>
        <p:grpSpPr>
          <a:xfrm>
            <a:off x="4028194" y="2886201"/>
            <a:ext cx="1170538" cy="1170538"/>
            <a:chOff x="3914775" y="2957451"/>
            <a:chExt cx="1371600" cy="1371600"/>
          </a:xfrm>
        </p:grpSpPr>
        <p:sp>
          <p:nvSpPr>
            <p:cNvPr id="81" name="Oval 22">
              <a:extLst>
                <a:ext uri="{FF2B5EF4-FFF2-40B4-BE49-F238E27FC236}">
                  <a16:creationId xmlns:a16="http://schemas.microsoft.com/office/drawing/2014/main" id="{B4C9E4F3-F087-4AE2-8048-1862D9E937F3}"/>
                </a:ext>
              </a:extLst>
            </p:cNvPr>
            <p:cNvSpPr>
              <a:spLocks/>
            </p:cNvSpPr>
            <p:nvPr/>
          </p:nvSpPr>
          <p:spPr>
            <a:xfrm>
              <a:off x="3914775" y="2957451"/>
              <a:ext cx="1371600" cy="13716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67%</a:t>
              </a:r>
            </a:p>
          </p:txBody>
        </p:sp>
        <p:sp>
          <p:nvSpPr>
            <p:cNvPr id="82" name="Arc 23">
              <a:extLst>
                <a:ext uri="{FF2B5EF4-FFF2-40B4-BE49-F238E27FC236}">
                  <a16:creationId xmlns:a16="http://schemas.microsoft.com/office/drawing/2014/main" id="{A2CD2091-C9E0-4CFD-B867-F8A59B52548C}"/>
                </a:ext>
              </a:extLst>
            </p:cNvPr>
            <p:cNvSpPr>
              <a:spLocks/>
            </p:cNvSpPr>
            <p:nvPr/>
          </p:nvSpPr>
          <p:spPr>
            <a:xfrm>
              <a:off x="3914775" y="2957451"/>
              <a:ext cx="1371600" cy="1371600"/>
            </a:xfrm>
            <a:prstGeom prst="arc">
              <a:avLst>
                <a:gd name="adj1" fmla="val 10883891"/>
                <a:gd name="adj2" fmla="val 2615863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75A1E84-EA70-4C2B-B3EA-787D8ECF8449}"/>
              </a:ext>
            </a:extLst>
          </p:cNvPr>
          <p:cNvGrpSpPr>
            <a:grpSpLocks/>
          </p:cNvGrpSpPr>
          <p:nvPr/>
        </p:nvGrpSpPr>
        <p:grpSpPr>
          <a:xfrm>
            <a:off x="5423088" y="1255382"/>
            <a:ext cx="1371600" cy="1371600"/>
            <a:chOff x="5410200" y="4465638"/>
            <a:chExt cx="1371600" cy="1371600"/>
          </a:xfrm>
        </p:grpSpPr>
        <p:sp>
          <p:nvSpPr>
            <p:cNvPr id="79" name="Oval 24">
              <a:extLst>
                <a:ext uri="{FF2B5EF4-FFF2-40B4-BE49-F238E27FC236}">
                  <a16:creationId xmlns:a16="http://schemas.microsoft.com/office/drawing/2014/main" id="{CB446F42-D6FA-456C-A962-6499E725FD0E}"/>
                </a:ext>
              </a:extLst>
            </p:cNvPr>
            <p:cNvSpPr>
              <a:spLocks/>
            </p:cNvSpPr>
            <p:nvPr/>
          </p:nvSpPr>
          <p:spPr>
            <a:xfrm>
              <a:off x="5410200" y="4465638"/>
              <a:ext cx="1371600" cy="13716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+mj-lt"/>
                </a:rPr>
                <a:t>74%</a:t>
              </a:r>
            </a:p>
          </p:txBody>
        </p:sp>
        <p:sp>
          <p:nvSpPr>
            <p:cNvPr id="80" name="Arc 25">
              <a:extLst>
                <a:ext uri="{FF2B5EF4-FFF2-40B4-BE49-F238E27FC236}">
                  <a16:creationId xmlns:a16="http://schemas.microsoft.com/office/drawing/2014/main" id="{DA32136A-9DB2-422C-93F2-CB029303D6BB}"/>
                </a:ext>
              </a:extLst>
            </p:cNvPr>
            <p:cNvSpPr>
              <a:spLocks/>
            </p:cNvSpPr>
            <p:nvPr/>
          </p:nvSpPr>
          <p:spPr>
            <a:xfrm>
              <a:off x="5410200" y="4465638"/>
              <a:ext cx="1371600" cy="1371600"/>
            </a:xfrm>
            <a:prstGeom prst="arc">
              <a:avLst>
                <a:gd name="adj1" fmla="val 10883891"/>
                <a:gd name="adj2" fmla="val 5971623"/>
              </a:avLst>
            </a:prstGeom>
            <a:noFill/>
            <a:ln w="38100">
              <a:solidFill>
                <a:schemeClr val="accent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2FDD659-F23E-43DD-B01F-B24581A982B5}"/>
              </a:ext>
            </a:extLst>
          </p:cNvPr>
          <p:cNvSpPr>
            <a:spLocks/>
          </p:cNvSpPr>
          <p:nvPr/>
        </p:nvSpPr>
        <p:spPr bwMode="auto">
          <a:xfrm>
            <a:off x="7870471" y="1466896"/>
            <a:ext cx="354658" cy="312462"/>
          </a:xfrm>
          <a:custGeom>
            <a:avLst/>
            <a:gdLst>
              <a:gd name="T0" fmla="*/ 0 w 6165"/>
              <a:gd name="T1" fmla="*/ 90 h 5440"/>
              <a:gd name="T2" fmla="*/ 363 w 6165"/>
              <a:gd name="T3" fmla="*/ 4624 h 5440"/>
              <a:gd name="T4" fmla="*/ 907 w 6165"/>
              <a:gd name="T5" fmla="*/ 4624 h 5440"/>
              <a:gd name="T6" fmla="*/ 2901 w 6165"/>
              <a:gd name="T7" fmla="*/ 90 h 5440"/>
              <a:gd name="T8" fmla="*/ 861 w 6165"/>
              <a:gd name="T9" fmla="*/ 4080 h 5440"/>
              <a:gd name="T10" fmla="*/ 363 w 6165"/>
              <a:gd name="T11" fmla="*/ 3581 h 5440"/>
              <a:gd name="T12" fmla="*/ 907 w 6165"/>
              <a:gd name="T13" fmla="*/ 3581 h 5440"/>
              <a:gd name="T14" fmla="*/ 861 w 6165"/>
              <a:gd name="T15" fmla="*/ 3082 h 5440"/>
              <a:gd name="T16" fmla="*/ 363 w 6165"/>
              <a:gd name="T17" fmla="*/ 2584 h 5440"/>
              <a:gd name="T18" fmla="*/ 907 w 6165"/>
              <a:gd name="T19" fmla="*/ 2584 h 5440"/>
              <a:gd name="T20" fmla="*/ 861 w 6165"/>
              <a:gd name="T21" fmla="*/ 2085 h 5440"/>
              <a:gd name="T22" fmla="*/ 363 w 6165"/>
              <a:gd name="T23" fmla="*/ 1586 h 5440"/>
              <a:gd name="T24" fmla="*/ 907 w 6165"/>
              <a:gd name="T25" fmla="*/ 1586 h 5440"/>
              <a:gd name="T26" fmla="*/ 861 w 6165"/>
              <a:gd name="T27" fmla="*/ 1088 h 5440"/>
              <a:gd name="T28" fmla="*/ 363 w 6165"/>
              <a:gd name="T29" fmla="*/ 589 h 5440"/>
              <a:gd name="T30" fmla="*/ 907 w 6165"/>
              <a:gd name="T31" fmla="*/ 589 h 5440"/>
              <a:gd name="T32" fmla="*/ 1677 w 6165"/>
              <a:gd name="T33" fmla="*/ 4080 h 5440"/>
              <a:gd name="T34" fmla="*/ 1179 w 6165"/>
              <a:gd name="T35" fmla="*/ 3581 h 5440"/>
              <a:gd name="T36" fmla="*/ 1723 w 6165"/>
              <a:gd name="T37" fmla="*/ 3581 h 5440"/>
              <a:gd name="T38" fmla="*/ 1677 w 6165"/>
              <a:gd name="T39" fmla="*/ 3082 h 5440"/>
              <a:gd name="T40" fmla="*/ 1179 w 6165"/>
              <a:gd name="T41" fmla="*/ 2584 h 5440"/>
              <a:gd name="T42" fmla="*/ 1723 w 6165"/>
              <a:gd name="T43" fmla="*/ 2584 h 5440"/>
              <a:gd name="T44" fmla="*/ 1677 w 6165"/>
              <a:gd name="T45" fmla="*/ 2085 h 5440"/>
              <a:gd name="T46" fmla="*/ 1179 w 6165"/>
              <a:gd name="T47" fmla="*/ 1586 h 5440"/>
              <a:gd name="T48" fmla="*/ 1723 w 6165"/>
              <a:gd name="T49" fmla="*/ 1586 h 5440"/>
              <a:gd name="T50" fmla="*/ 1677 w 6165"/>
              <a:gd name="T51" fmla="*/ 1088 h 5440"/>
              <a:gd name="T52" fmla="*/ 1179 w 6165"/>
              <a:gd name="T53" fmla="*/ 589 h 5440"/>
              <a:gd name="T54" fmla="*/ 1723 w 6165"/>
              <a:gd name="T55" fmla="*/ 589 h 5440"/>
              <a:gd name="T56" fmla="*/ 2493 w 6165"/>
              <a:gd name="T57" fmla="*/ 4080 h 5440"/>
              <a:gd name="T58" fmla="*/ 1995 w 6165"/>
              <a:gd name="T59" fmla="*/ 3581 h 5440"/>
              <a:gd name="T60" fmla="*/ 2539 w 6165"/>
              <a:gd name="T61" fmla="*/ 3581 h 5440"/>
              <a:gd name="T62" fmla="*/ 2493 w 6165"/>
              <a:gd name="T63" fmla="*/ 3082 h 5440"/>
              <a:gd name="T64" fmla="*/ 1995 w 6165"/>
              <a:gd name="T65" fmla="*/ 2584 h 5440"/>
              <a:gd name="T66" fmla="*/ 2539 w 6165"/>
              <a:gd name="T67" fmla="*/ 2584 h 5440"/>
              <a:gd name="T68" fmla="*/ 2493 w 6165"/>
              <a:gd name="T69" fmla="*/ 2085 h 5440"/>
              <a:gd name="T70" fmla="*/ 1995 w 6165"/>
              <a:gd name="T71" fmla="*/ 1586 h 5440"/>
              <a:gd name="T72" fmla="*/ 2539 w 6165"/>
              <a:gd name="T73" fmla="*/ 1586 h 5440"/>
              <a:gd name="T74" fmla="*/ 2493 w 6165"/>
              <a:gd name="T75" fmla="*/ 1088 h 5440"/>
              <a:gd name="T76" fmla="*/ 1995 w 6165"/>
              <a:gd name="T77" fmla="*/ 589 h 5440"/>
              <a:gd name="T78" fmla="*/ 2539 w 6165"/>
              <a:gd name="T79" fmla="*/ 589 h 5440"/>
              <a:gd name="T80" fmla="*/ 3379 w 6165"/>
              <a:gd name="T81" fmla="*/ 1845 h 5440"/>
              <a:gd name="T82" fmla="*/ 3627 w 6165"/>
              <a:gd name="T83" fmla="*/ 5440 h 5440"/>
              <a:gd name="T84" fmla="*/ 4080 w 6165"/>
              <a:gd name="T85" fmla="*/ 4624 h 5440"/>
              <a:gd name="T86" fmla="*/ 6165 w 6165"/>
              <a:gd name="T87" fmla="*/ 5440 h 5440"/>
              <a:gd name="T88" fmla="*/ 4171 w 6165"/>
              <a:gd name="T89" fmla="*/ 4216 h 5440"/>
              <a:gd name="T90" fmla="*/ 3627 w 6165"/>
              <a:gd name="T91" fmla="*/ 4216 h 5440"/>
              <a:gd name="T92" fmla="*/ 4125 w 6165"/>
              <a:gd name="T93" fmla="*/ 3717 h 5440"/>
              <a:gd name="T94" fmla="*/ 4171 w 6165"/>
              <a:gd name="T95" fmla="*/ 3218 h 5440"/>
              <a:gd name="T96" fmla="*/ 3627 w 6165"/>
              <a:gd name="T97" fmla="*/ 3218 h 5440"/>
              <a:gd name="T98" fmla="*/ 4125 w 6165"/>
              <a:gd name="T99" fmla="*/ 2720 h 5440"/>
              <a:gd name="T100" fmla="*/ 4987 w 6165"/>
              <a:gd name="T101" fmla="*/ 4216 h 5440"/>
              <a:gd name="T102" fmla="*/ 4443 w 6165"/>
              <a:gd name="T103" fmla="*/ 4216 h 5440"/>
              <a:gd name="T104" fmla="*/ 4941 w 6165"/>
              <a:gd name="T105" fmla="*/ 3717 h 5440"/>
              <a:gd name="T106" fmla="*/ 4987 w 6165"/>
              <a:gd name="T107" fmla="*/ 3218 h 5440"/>
              <a:gd name="T108" fmla="*/ 4443 w 6165"/>
              <a:gd name="T109" fmla="*/ 3218 h 5440"/>
              <a:gd name="T110" fmla="*/ 4941 w 6165"/>
              <a:gd name="T111" fmla="*/ 2720 h 5440"/>
              <a:gd name="T112" fmla="*/ 5803 w 6165"/>
              <a:gd name="T113" fmla="*/ 4216 h 5440"/>
              <a:gd name="T114" fmla="*/ 5259 w 6165"/>
              <a:gd name="T115" fmla="*/ 4216 h 5440"/>
              <a:gd name="T116" fmla="*/ 5757 w 6165"/>
              <a:gd name="T117" fmla="*/ 3717 h 5440"/>
              <a:gd name="T118" fmla="*/ 5803 w 6165"/>
              <a:gd name="T119" fmla="*/ 3218 h 5440"/>
              <a:gd name="T120" fmla="*/ 5259 w 6165"/>
              <a:gd name="T121" fmla="*/ 3218 h 5440"/>
              <a:gd name="T122" fmla="*/ 5757 w 6165"/>
              <a:gd name="T123" fmla="*/ 2720 h 5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65" h="5440">
                <a:moveTo>
                  <a:pt x="2811" y="0"/>
                </a:moveTo>
                <a:lnTo>
                  <a:pt x="91" y="0"/>
                </a:lnTo>
                <a:cubicBezTo>
                  <a:pt x="41" y="0"/>
                  <a:pt x="0" y="40"/>
                  <a:pt x="0" y="90"/>
                </a:cubicBezTo>
                <a:lnTo>
                  <a:pt x="0" y="5440"/>
                </a:lnTo>
                <a:lnTo>
                  <a:pt x="363" y="5440"/>
                </a:lnTo>
                <a:lnTo>
                  <a:pt x="363" y="4624"/>
                </a:lnTo>
                <a:cubicBezTo>
                  <a:pt x="363" y="4574"/>
                  <a:pt x="403" y="4533"/>
                  <a:pt x="453" y="4533"/>
                </a:cubicBezTo>
                <a:lnTo>
                  <a:pt x="816" y="4533"/>
                </a:lnTo>
                <a:cubicBezTo>
                  <a:pt x="866" y="4533"/>
                  <a:pt x="907" y="4574"/>
                  <a:pt x="907" y="4624"/>
                </a:cubicBezTo>
                <a:lnTo>
                  <a:pt x="907" y="5440"/>
                </a:lnTo>
                <a:lnTo>
                  <a:pt x="2901" y="5440"/>
                </a:lnTo>
                <a:lnTo>
                  <a:pt x="2901" y="90"/>
                </a:lnTo>
                <a:cubicBezTo>
                  <a:pt x="2901" y="40"/>
                  <a:pt x="2861" y="0"/>
                  <a:pt x="2811" y="0"/>
                </a:cubicBezTo>
                <a:close/>
                <a:moveTo>
                  <a:pt x="907" y="4034"/>
                </a:moveTo>
                <a:cubicBezTo>
                  <a:pt x="907" y="4059"/>
                  <a:pt x="886" y="4080"/>
                  <a:pt x="861" y="4080"/>
                </a:cubicBezTo>
                <a:lnTo>
                  <a:pt x="408" y="4080"/>
                </a:lnTo>
                <a:cubicBezTo>
                  <a:pt x="383" y="4080"/>
                  <a:pt x="363" y="4059"/>
                  <a:pt x="363" y="4034"/>
                </a:cubicBezTo>
                <a:lnTo>
                  <a:pt x="363" y="3581"/>
                </a:lnTo>
                <a:cubicBezTo>
                  <a:pt x="363" y="3556"/>
                  <a:pt x="383" y="3536"/>
                  <a:pt x="408" y="3536"/>
                </a:cubicBezTo>
                <a:lnTo>
                  <a:pt x="861" y="3536"/>
                </a:lnTo>
                <a:cubicBezTo>
                  <a:pt x="886" y="3536"/>
                  <a:pt x="907" y="3556"/>
                  <a:pt x="907" y="3581"/>
                </a:cubicBezTo>
                <a:lnTo>
                  <a:pt x="907" y="4034"/>
                </a:lnTo>
                <a:close/>
                <a:moveTo>
                  <a:pt x="907" y="3037"/>
                </a:moveTo>
                <a:cubicBezTo>
                  <a:pt x="907" y="3062"/>
                  <a:pt x="886" y="3082"/>
                  <a:pt x="861" y="3082"/>
                </a:cubicBezTo>
                <a:lnTo>
                  <a:pt x="408" y="3082"/>
                </a:lnTo>
                <a:cubicBezTo>
                  <a:pt x="383" y="3082"/>
                  <a:pt x="363" y="3062"/>
                  <a:pt x="363" y="3037"/>
                </a:cubicBezTo>
                <a:lnTo>
                  <a:pt x="363" y="2584"/>
                </a:lnTo>
                <a:cubicBezTo>
                  <a:pt x="363" y="2559"/>
                  <a:pt x="383" y="2538"/>
                  <a:pt x="408" y="2538"/>
                </a:cubicBezTo>
                <a:lnTo>
                  <a:pt x="861" y="2538"/>
                </a:lnTo>
                <a:cubicBezTo>
                  <a:pt x="886" y="2538"/>
                  <a:pt x="907" y="2559"/>
                  <a:pt x="907" y="2584"/>
                </a:cubicBezTo>
                <a:lnTo>
                  <a:pt x="907" y="3037"/>
                </a:lnTo>
                <a:close/>
                <a:moveTo>
                  <a:pt x="907" y="2040"/>
                </a:moveTo>
                <a:cubicBezTo>
                  <a:pt x="907" y="2065"/>
                  <a:pt x="886" y="2085"/>
                  <a:pt x="861" y="2085"/>
                </a:cubicBezTo>
                <a:lnTo>
                  <a:pt x="408" y="2085"/>
                </a:lnTo>
                <a:cubicBezTo>
                  <a:pt x="383" y="2085"/>
                  <a:pt x="363" y="2065"/>
                  <a:pt x="363" y="2040"/>
                </a:cubicBezTo>
                <a:lnTo>
                  <a:pt x="363" y="1586"/>
                </a:lnTo>
                <a:cubicBezTo>
                  <a:pt x="363" y="1561"/>
                  <a:pt x="383" y="1541"/>
                  <a:pt x="408" y="1541"/>
                </a:cubicBezTo>
                <a:lnTo>
                  <a:pt x="861" y="1541"/>
                </a:lnTo>
                <a:cubicBezTo>
                  <a:pt x="886" y="1541"/>
                  <a:pt x="907" y="1561"/>
                  <a:pt x="907" y="1586"/>
                </a:cubicBezTo>
                <a:lnTo>
                  <a:pt x="907" y="2040"/>
                </a:lnTo>
                <a:close/>
                <a:moveTo>
                  <a:pt x="907" y="1042"/>
                </a:moveTo>
                <a:cubicBezTo>
                  <a:pt x="907" y="1067"/>
                  <a:pt x="886" y="1088"/>
                  <a:pt x="861" y="1088"/>
                </a:cubicBezTo>
                <a:lnTo>
                  <a:pt x="408" y="1088"/>
                </a:lnTo>
                <a:cubicBezTo>
                  <a:pt x="383" y="1088"/>
                  <a:pt x="363" y="1067"/>
                  <a:pt x="363" y="1042"/>
                </a:cubicBezTo>
                <a:lnTo>
                  <a:pt x="363" y="589"/>
                </a:lnTo>
                <a:cubicBezTo>
                  <a:pt x="363" y="564"/>
                  <a:pt x="383" y="544"/>
                  <a:pt x="408" y="544"/>
                </a:cubicBezTo>
                <a:lnTo>
                  <a:pt x="861" y="544"/>
                </a:lnTo>
                <a:cubicBezTo>
                  <a:pt x="886" y="544"/>
                  <a:pt x="907" y="564"/>
                  <a:pt x="907" y="589"/>
                </a:cubicBezTo>
                <a:lnTo>
                  <a:pt x="907" y="1042"/>
                </a:lnTo>
                <a:close/>
                <a:moveTo>
                  <a:pt x="1723" y="4034"/>
                </a:moveTo>
                <a:cubicBezTo>
                  <a:pt x="1723" y="4059"/>
                  <a:pt x="1702" y="4080"/>
                  <a:pt x="1677" y="4080"/>
                </a:cubicBezTo>
                <a:lnTo>
                  <a:pt x="1224" y="4080"/>
                </a:lnTo>
                <a:cubicBezTo>
                  <a:pt x="1199" y="4080"/>
                  <a:pt x="1179" y="4059"/>
                  <a:pt x="1179" y="4034"/>
                </a:cubicBezTo>
                <a:lnTo>
                  <a:pt x="1179" y="3581"/>
                </a:lnTo>
                <a:cubicBezTo>
                  <a:pt x="1179" y="3556"/>
                  <a:pt x="1199" y="3536"/>
                  <a:pt x="1224" y="3536"/>
                </a:cubicBezTo>
                <a:lnTo>
                  <a:pt x="1677" y="3536"/>
                </a:lnTo>
                <a:cubicBezTo>
                  <a:pt x="1702" y="3536"/>
                  <a:pt x="1723" y="3556"/>
                  <a:pt x="1723" y="3581"/>
                </a:cubicBezTo>
                <a:lnTo>
                  <a:pt x="1723" y="4034"/>
                </a:lnTo>
                <a:close/>
                <a:moveTo>
                  <a:pt x="1723" y="3037"/>
                </a:moveTo>
                <a:cubicBezTo>
                  <a:pt x="1723" y="3062"/>
                  <a:pt x="1702" y="3082"/>
                  <a:pt x="1677" y="3082"/>
                </a:cubicBezTo>
                <a:lnTo>
                  <a:pt x="1224" y="3082"/>
                </a:lnTo>
                <a:cubicBezTo>
                  <a:pt x="1199" y="3082"/>
                  <a:pt x="1179" y="3062"/>
                  <a:pt x="1179" y="3037"/>
                </a:cubicBezTo>
                <a:lnTo>
                  <a:pt x="1179" y="2584"/>
                </a:lnTo>
                <a:cubicBezTo>
                  <a:pt x="1179" y="2559"/>
                  <a:pt x="1199" y="2538"/>
                  <a:pt x="1224" y="2538"/>
                </a:cubicBezTo>
                <a:lnTo>
                  <a:pt x="1677" y="2538"/>
                </a:lnTo>
                <a:cubicBezTo>
                  <a:pt x="1702" y="2538"/>
                  <a:pt x="1723" y="2559"/>
                  <a:pt x="1723" y="2584"/>
                </a:cubicBezTo>
                <a:lnTo>
                  <a:pt x="1723" y="3037"/>
                </a:lnTo>
                <a:close/>
                <a:moveTo>
                  <a:pt x="1723" y="2040"/>
                </a:moveTo>
                <a:cubicBezTo>
                  <a:pt x="1723" y="2065"/>
                  <a:pt x="1702" y="2085"/>
                  <a:pt x="1677" y="2085"/>
                </a:cubicBezTo>
                <a:lnTo>
                  <a:pt x="1224" y="2085"/>
                </a:lnTo>
                <a:cubicBezTo>
                  <a:pt x="1199" y="2085"/>
                  <a:pt x="1179" y="2065"/>
                  <a:pt x="1179" y="2040"/>
                </a:cubicBezTo>
                <a:lnTo>
                  <a:pt x="1179" y="1586"/>
                </a:lnTo>
                <a:cubicBezTo>
                  <a:pt x="1179" y="1561"/>
                  <a:pt x="1199" y="1541"/>
                  <a:pt x="1224" y="1541"/>
                </a:cubicBezTo>
                <a:lnTo>
                  <a:pt x="1677" y="1541"/>
                </a:lnTo>
                <a:cubicBezTo>
                  <a:pt x="1702" y="1541"/>
                  <a:pt x="1723" y="1561"/>
                  <a:pt x="1723" y="1586"/>
                </a:cubicBezTo>
                <a:lnTo>
                  <a:pt x="1723" y="2040"/>
                </a:lnTo>
                <a:close/>
                <a:moveTo>
                  <a:pt x="1723" y="1042"/>
                </a:moveTo>
                <a:cubicBezTo>
                  <a:pt x="1723" y="1067"/>
                  <a:pt x="1702" y="1088"/>
                  <a:pt x="1677" y="1088"/>
                </a:cubicBezTo>
                <a:lnTo>
                  <a:pt x="1224" y="1088"/>
                </a:lnTo>
                <a:cubicBezTo>
                  <a:pt x="1199" y="1088"/>
                  <a:pt x="1179" y="1067"/>
                  <a:pt x="1179" y="1042"/>
                </a:cubicBezTo>
                <a:lnTo>
                  <a:pt x="1179" y="589"/>
                </a:lnTo>
                <a:cubicBezTo>
                  <a:pt x="1179" y="564"/>
                  <a:pt x="1199" y="544"/>
                  <a:pt x="1224" y="544"/>
                </a:cubicBezTo>
                <a:lnTo>
                  <a:pt x="1677" y="544"/>
                </a:lnTo>
                <a:cubicBezTo>
                  <a:pt x="1702" y="544"/>
                  <a:pt x="1723" y="564"/>
                  <a:pt x="1723" y="589"/>
                </a:cubicBezTo>
                <a:lnTo>
                  <a:pt x="1723" y="1042"/>
                </a:lnTo>
                <a:close/>
                <a:moveTo>
                  <a:pt x="2539" y="4034"/>
                </a:moveTo>
                <a:cubicBezTo>
                  <a:pt x="2539" y="4059"/>
                  <a:pt x="2518" y="4080"/>
                  <a:pt x="2493" y="4080"/>
                </a:cubicBezTo>
                <a:lnTo>
                  <a:pt x="2040" y="4080"/>
                </a:lnTo>
                <a:cubicBezTo>
                  <a:pt x="2015" y="4080"/>
                  <a:pt x="1995" y="4059"/>
                  <a:pt x="1995" y="4034"/>
                </a:cubicBezTo>
                <a:lnTo>
                  <a:pt x="1995" y="3581"/>
                </a:lnTo>
                <a:cubicBezTo>
                  <a:pt x="1995" y="3556"/>
                  <a:pt x="2015" y="3536"/>
                  <a:pt x="2040" y="3536"/>
                </a:cubicBezTo>
                <a:lnTo>
                  <a:pt x="2493" y="3536"/>
                </a:lnTo>
                <a:cubicBezTo>
                  <a:pt x="2518" y="3536"/>
                  <a:pt x="2539" y="3556"/>
                  <a:pt x="2539" y="3581"/>
                </a:cubicBezTo>
                <a:lnTo>
                  <a:pt x="2539" y="4034"/>
                </a:lnTo>
                <a:close/>
                <a:moveTo>
                  <a:pt x="2539" y="3037"/>
                </a:moveTo>
                <a:cubicBezTo>
                  <a:pt x="2539" y="3062"/>
                  <a:pt x="2518" y="3082"/>
                  <a:pt x="2493" y="3082"/>
                </a:cubicBezTo>
                <a:lnTo>
                  <a:pt x="2040" y="3082"/>
                </a:lnTo>
                <a:cubicBezTo>
                  <a:pt x="2015" y="3082"/>
                  <a:pt x="1995" y="3062"/>
                  <a:pt x="1995" y="3037"/>
                </a:cubicBezTo>
                <a:lnTo>
                  <a:pt x="1995" y="2584"/>
                </a:lnTo>
                <a:cubicBezTo>
                  <a:pt x="1995" y="2559"/>
                  <a:pt x="2015" y="2538"/>
                  <a:pt x="2040" y="2538"/>
                </a:cubicBezTo>
                <a:lnTo>
                  <a:pt x="2493" y="2538"/>
                </a:lnTo>
                <a:cubicBezTo>
                  <a:pt x="2518" y="2538"/>
                  <a:pt x="2539" y="2559"/>
                  <a:pt x="2539" y="2584"/>
                </a:cubicBezTo>
                <a:lnTo>
                  <a:pt x="2539" y="3037"/>
                </a:lnTo>
                <a:close/>
                <a:moveTo>
                  <a:pt x="2539" y="2040"/>
                </a:moveTo>
                <a:cubicBezTo>
                  <a:pt x="2539" y="2065"/>
                  <a:pt x="2518" y="2085"/>
                  <a:pt x="2493" y="2085"/>
                </a:cubicBezTo>
                <a:lnTo>
                  <a:pt x="2040" y="2085"/>
                </a:lnTo>
                <a:cubicBezTo>
                  <a:pt x="2015" y="2085"/>
                  <a:pt x="1995" y="2065"/>
                  <a:pt x="1995" y="2040"/>
                </a:cubicBezTo>
                <a:lnTo>
                  <a:pt x="1995" y="1586"/>
                </a:lnTo>
                <a:cubicBezTo>
                  <a:pt x="1995" y="1561"/>
                  <a:pt x="2015" y="1541"/>
                  <a:pt x="2040" y="1541"/>
                </a:cubicBezTo>
                <a:lnTo>
                  <a:pt x="2493" y="1541"/>
                </a:lnTo>
                <a:cubicBezTo>
                  <a:pt x="2518" y="1541"/>
                  <a:pt x="2539" y="1561"/>
                  <a:pt x="2539" y="1586"/>
                </a:cubicBezTo>
                <a:lnTo>
                  <a:pt x="2539" y="2040"/>
                </a:lnTo>
                <a:close/>
                <a:moveTo>
                  <a:pt x="2539" y="1042"/>
                </a:moveTo>
                <a:cubicBezTo>
                  <a:pt x="2539" y="1067"/>
                  <a:pt x="2518" y="1088"/>
                  <a:pt x="2493" y="1088"/>
                </a:cubicBezTo>
                <a:lnTo>
                  <a:pt x="2040" y="1088"/>
                </a:lnTo>
                <a:cubicBezTo>
                  <a:pt x="2015" y="1088"/>
                  <a:pt x="1995" y="1067"/>
                  <a:pt x="1995" y="1042"/>
                </a:cubicBezTo>
                <a:lnTo>
                  <a:pt x="1995" y="589"/>
                </a:lnTo>
                <a:cubicBezTo>
                  <a:pt x="1995" y="564"/>
                  <a:pt x="2015" y="544"/>
                  <a:pt x="2040" y="544"/>
                </a:cubicBezTo>
                <a:lnTo>
                  <a:pt x="2493" y="544"/>
                </a:lnTo>
                <a:cubicBezTo>
                  <a:pt x="2518" y="544"/>
                  <a:pt x="2539" y="564"/>
                  <a:pt x="2539" y="589"/>
                </a:cubicBezTo>
                <a:lnTo>
                  <a:pt x="2539" y="1042"/>
                </a:lnTo>
                <a:close/>
                <a:moveTo>
                  <a:pt x="6099" y="2610"/>
                </a:moveTo>
                <a:lnTo>
                  <a:pt x="3379" y="1845"/>
                </a:lnTo>
                <a:cubicBezTo>
                  <a:pt x="3321" y="1829"/>
                  <a:pt x="3264" y="1873"/>
                  <a:pt x="3264" y="1933"/>
                </a:cubicBezTo>
                <a:lnTo>
                  <a:pt x="3264" y="5440"/>
                </a:lnTo>
                <a:lnTo>
                  <a:pt x="3627" y="5440"/>
                </a:lnTo>
                <a:lnTo>
                  <a:pt x="3627" y="4714"/>
                </a:lnTo>
                <a:cubicBezTo>
                  <a:pt x="3627" y="4664"/>
                  <a:pt x="3667" y="4624"/>
                  <a:pt x="3717" y="4624"/>
                </a:cubicBezTo>
                <a:lnTo>
                  <a:pt x="4080" y="4624"/>
                </a:lnTo>
                <a:cubicBezTo>
                  <a:pt x="4130" y="4624"/>
                  <a:pt x="4171" y="4664"/>
                  <a:pt x="4171" y="4714"/>
                </a:cubicBezTo>
                <a:lnTo>
                  <a:pt x="4171" y="5440"/>
                </a:lnTo>
                <a:lnTo>
                  <a:pt x="6165" y="5440"/>
                </a:lnTo>
                <a:lnTo>
                  <a:pt x="6165" y="2698"/>
                </a:lnTo>
                <a:cubicBezTo>
                  <a:pt x="6165" y="2657"/>
                  <a:pt x="6138" y="2621"/>
                  <a:pt x="6099" y="2610"/>
                </a:cubicBezTo>
                <a:close/>
                <a:moveTo>
                  <a:pt x="4171" y="4216"/>
                </a:moveTo>
                <a:cubicBezTo>
                  <a:pt x="4171" y="4241"/>
                  <a:pt x="4150" y="4261"/>
                  <a:pt x="4125" y="4261"/>
                </a:cubicBezTo>
                <a:lnTo>
                  <a:pt x="3672" y="4261"/>
                </a:lnTo>
                <a:cubicBezTo>
                  <a:pt x="3647" y="4261"/>
                  <a:pt x="3627" y="4241"/>
                  <a:pt x="3627" y="4216"/>
                </a:cubicBezTo>
                <a:lnTo>
                  <a:pt x="3627" y="3762"/>
                </a:lnTo>
                <a:cubicBezTo>
                  <a:pt x="3627" y="3737"/>
                  <a:pt x="3647" y="3717"/>
                  <a:pt x="3672" y="3717"/>
                </a:cubicBezTo>
                <a:lnTo>
                  <a:pt x="4125" y="3717"/>
                </a:lnTo>
                <a:cubicBezTo>
                  <a:pt x="4150" y="3717"/>
                  <a:pt x="4171" y="3737"/>
                  <a:pt x="4171" y="3762"/>
                </a:cubicBezTo>
                <a:lnTo>
                  <a:pt x="4171" y="4216"/>
                </a:lnTo>
                <a:close/>
                <a:moveTo>
                  <a:pt x="4171" y="3218"/>
                </a:moveTo>
                <a:cubicBezTo>
                  <a:pt x="4171" y="3243"/>
                  <a:pt x="4150" y="3264"/>
                  <a:pt x="4125" y="3264"/>
                </a:cubicBezTo>
                <a:lnTo>
                  <a:pt x="3672" y="3264"/>
                </a:lnTo>
                <a:cubicBezTo>
                  <a:pt x="3647" y="3264"/>
                  <a:pt x="3627" y="3243"/>
                  <a:pt x="3627" y="3218"/>
                </a:cubicBezTo>
                <a:lnTo>
                  <a:pt x="3627" y="2765"/>
                </a:lnTo>
                <a:cubicBezTo>
                  <a:pt x="3627" y="2740"/>
                  <a:pt x="3647" y="2720"/>
                  <a:pt x="3672" y="2720"/>
                </a:cubicBezTo>
                <a:lnTo>
                  <a:pt x="4125" y="2720"/>
                </a:lnTo>
                <a:cubicBezTo>
                  <a:pt x="4150" y="2720"/>
                  <a:pt x="4171" y="2740"/>
                  <a:pt x="4171" y="2765"/>
                </a:cubicBezTo>
                <a:lnTo>
                  <a:pt x="4171" y="3218"/>
                </a:lnTo>
                <a:close/>
                <a:moveTo>
                  <a:pt x="4987" y="4216"/>
                </a:moveTo>
                <a:cubicBezTo>
                  <a:pt x="4987" y="4241"/>
                  <a:pt x="4966" y="4261"/>
                  <a:pt x="4941" y="4261"/>
                </a:cubicBezTo>
                <a:lnTo>
                  <a:pt x="4488" y="4261"/>
                </a:lnTo>
                <a:cubicBezTo>
                  <a:pt x="4463" y="4261"/>
                  <a:pt x="4443" y="4241"/>
                  <a:pt x="4443" y="4216"/>
                </a:cubicBezTo>
                <a:lnTo>
                  <a:pt x="4443" y="3762"/>
                </a:lnTo>
                <a:cubicBezTo>
                  <a:pt x="4443" y="3737"/>
                  <a:pt x="4463" y="3717"/>
                  <a:pt x="4488" y="3717"/>
                </a:cubicBezTo>
                <a:lnTo>
                  <a:pt x="4941" y="3717"/>
                </a:lnTo>
                <a:cubicBezTo>
                  <a:pt x="4966" y="3717"/>
                  <a:pt x="4987" y="3737"/>
                  <a:pt x="4987" y="3762"/>
                </a:cubicBezTo>
                <a:lnTo>
                  <a:pt x="4987" y="4216"/>
                </a:lnTo>
                <a:close/>
                <a:moveTo>
                  <a:pt x="4987" y="3218"/>
                </a:moveTo>
                <a:cubicBezTo>
                  <a:pt x="4987" y="3243"/>
                  <a:pt x="4966" y="3264"/>
                  <a:pt x="4941" y="3264"/>
                </a:cubicBezTo>
                <a:lnTo>
                  <a:pt x="4488" y="3264"/>
                </a:lnTo>
                <a:cubicBezTo>
                  <a:pt x="4463" y="3264"/>
                  <a:pt x="4443" y="3243"/>
                  <a:pt x="4443" y="3218"/>
                </a:cubicBezTo>
                <a:lnTo>
                  <a:pt x="4443" y="2765"/>
                </a:lnTo>
                <a:cubicBezTo>
                  <a:pt x="4443" y="2740"/>
                  <a:pt x="4463" y="2720"/>
                  <a:pt x="4488" y="2720"/>
                </a:cubicBezTo>
                <a:lnTo>
                  <a:pt x="4941" y="2720"/>
                </a:lnTo>
                <a:cubicBezTo>
                  <a:pt x="4966" y="2720"/>
                  <a:pt x="4987" y="2740"/>
                  <a:pt x="4987" y="2765"/>
                </a:cubicBezTo>
                <a:lnTo>
                  <a:pt x="4987" y="3218"/>
                </a:lnTo>
                <a:close/>
                <a:moveTo>
                  <a:pt x="5803" y="4216"/>
                </a:moveTo>
                <a:cubicBezTo>
                  <a:pt x="5803" y="4241"/>
                  <a:pt x="5782" y="4261"/>
                  <a:pt x="5757" y="4261"/>
                </a:cubicBezTo>
                <a:lnTo>
                  <a:pt x="5304" y="4261"/>
                </a:lnTo>
                <a:cubicBezTo>
                  <a:pt x="5279" y="4261"/>
                  <a:pt x="5259" y="4241"/>
                  <a:pt x="5259" y="4216"/>
                </a:cubicBezTo>
                <a:lnTo>
                  <a:pt x="5259" y="3762"/>
                </a:lnTo>
                <a:cubicBezTo>
                  <a:pt x="5259" y="3737"/>
                  <a:pt x="5279" y="3717"/>
                  <a:pt x="5304" y="3717"/>
                </a:cubicBezTo>
                <a:lnTo>
                  <a:pt x="5757" y="3717"/>
                </a:lnTo>
                <a:cubicBezTo>
                  <a:pt x="5782" y="3717"/>
                  <a:pt x="5803" y="3737"/>
                  <a:pt x="5803" y="3762"/>
                </a:cubicBezTo>
                <a:lnTo>
                  <a:pt x="5803" y="4216"/>
                </a:lnTo>
                <a:close/>
                <a:moveTo>
                  <a:pt x="5803" y="3218"/>
                </a:moveTo>
                <a:cubicBezTo>
                  <a:pt x="5803" y="3243"/>
                  <a:pt x="5782" y="3264"/>
                  <a:pt x="5757" y="3264"/>
                </a:cubicBezTo>
                <a:lnTo>
                  <a:pt x="5304" y="3264"/>
                </a:lnTo>
                <a:cubicBezTo>
                  <a:pt x="5279" y="3264"/>
                  <a:pt x="5259" y="3243"/>
                  <a:pt x="5259" y="3218"/>
                </a:cubicBezTo>
                <a:lnTo>
                  <a:pt x="5259" y="2765"/>
                </a:lnTo>
                <a:cubicBezTo>
                  <a:pt x="5259" y="2740"/>
                  <a:pt x="5279" y="2720"/>
                  <a:pt x="5304" y="2720"/>
                </a:cubicBezTo>
                <a:lnTo>
                  <a:pt x="5757" y="2720"/>
                </a:lnTo>
                <a:cubicBezTo>
                  <a:pt x="5782" y="2720"/>
                  <a:pt x="5803" y="2740"/>
                  <a:pt x="5803" y="2765"/>
                </a:cubicBezTo>
                <a:lnTo>
                  <a:pt x="5803" y="32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8" name="Freeform 4197">
            <a:extLst>
              <a:ext uri="{FF2B5EF4-FFF2-40B4-BE49-F238E27FC236}">
                <a16:creationId xmlns:a16="http://schemas.microsoft.com/office/drawing/2014/main" id="{7F373CDC-7BDA-4EEE-B5ED-481B029BFED1}"/>
              </a:ext>
            </a:extLst>
          </p:cNvPr>
          <p:cNvSpPr>
            <a:spLocks/>
          </p:cNvSpPr>
          <p:nvPr/>
        </p:nvSpPr>
        <p:spPr bwMode="auto">
          <a:xfrm>
            <a:off x="7870274" y="4311092"/>
            <a:ext cx="356638" cy="314206"/>
          </a:xfrm>
          <a:custGeom>
            <a:avLst/>
            <a:gdLst>
              <a:gd name="T0" fmla="*/ 0 w 6165"/>
              <a:gd name="T1" fmla="*/ 90 h 5440"/>
              <a:gd name="T2" fmla="*/ 363 w 6165"/>
              <a:gd name="T3" fmla="*/ 4624 h 5440"/>
              <a:gd name="T4" fmla="*/ 907 w 6165"/>
              <a:gd name="T5" fmla="*/ 4624 h 5440"/>
              <a:gd name="T6" fmla="*/ 2901 w 6165"/>
              <a:gd name="T7" fmla="*/ 90 h 5440"/>
              <a:gd name="T8" fmla="*/ 861 w 6165"/>
              <a:gd name="T9" fmla="*/ 4080 h 5440"/>
              <a:gd name="T10" fmla="*/ 363 w 6165"/>
              <a:gd name="T11" fmla="*/ 3581 h 5440"/>
              <a:gd name="T12" fmla="*/ 907 w 6165"/>
              <a:gd name="T13" fmla="*/ 3581 h 5440"/>
              <a:gd name="T14" fmla="*/ 861 w 6165"/>
              <a:gd name="T15" fmla="*/ 3082 h 5440"/>
              <a:gd name="T16" fmla="*/ 363 w 6165"/>
              <a:gd name="T17" fmla="*/ 2584 h 5440"/>
              <a:gd name="T18" fmla="*/ 907 w 6165"/>
              <a:gd name="T19" fmla="*/ 2584 h 5440"/>
              <a:gd name="T20" fmla="*/ 861 w 6165"/>
              <a:gd name="T21" fmla="*/ 2085 h 5440"/>
              <a:gd name="T22" fmla="*/ 363 w 6165"/>
              <a:gd name="T23" fmla="*/ 1586 h 5440"/>
              <a:gd name="T24" fmla="*/ 907 w 6165"/>
              <a:gd name="T25" fmla="*/ 1586 h 5440"/>
              <a:gd name="T26" fmla="*/ 861 w 6165"/>
              <a:gd name="T27" fmla="*/ 1088 h 5440"/>
              <a:gd name="T28" fmla="*/ 363 w 6165"/>
              <a:gd name="T29" fmla="*/ 589 h 5440"/>
              <a:gd name="T30" fmla="*/ 907 w 6165"/>
              <a:gd name="T31" fmla="*/ 589 h 5440"/>
              <a:gd name="T32" fmla="*/ 1677 w 6165"/>
              <a:gd name="T33" fmla="*/ 4080 h 5440"/>
              <a:gd name="T34" fmla="*/ 1179 w 6165"/>
              <a:gd name="T35" fmla="*/ 3581 h 5440"/>
              <a:gd name="T36" fmla="*/ 1723 w 6165"/>
              <a:gd name="T37" fmla="*/ 3581 h 5440"/>
              <a:gd name="T38" fmla="*/ 1677 w 6165"/>
              <a:gd name="T39" fmla="*/ 3082 h 5440"/>
              <a:gd name="T40" fmla="*/ 1179 w 6165"/>
              <a:gd name="T41" fmla="*/ 2584 h 5440"/>
              <a:gd name="T42" fmla="*/ 1723 w 6165"/>
              <a:gd name="T43" fmla="*/ 2584 h 5440"/>
              <a:gd name="T44" fmla="*/ 1677 w 6165"/>
              <a:gd name="T45" fmla="*/ 2085 h 5440"/>
              <a:gd name="T46" fmla="*/ 1179 w 6165"/>
              <a:gd name="T47" fmla="*/ 1586 h 5440"/>
              <a:gd name="T48" fmla="*/ 1723 w 6165"/>
              <a:gd name="T49" fmla="*/ 1586 h 5440"/>
              <a:gd name="T50" fmla="*/ 1677 w 6165"/>
              <a:gd name="T51" fmla="*/ 1088 h 5440"/>
              <a:gd name="T52" fmla="*/ 1179 w 6165"/>
              <a:gd name="T53" fmla="*/ 589 h 5440"/>
              <a:gd name="T54" fmla="*/ 1723 w 6165"/>
              <a:gd name="T55" fmla="*/ 589 h 5440"/>
              <a:gd name="T56" fmla="*/ 2493 w 6165"/>
              <a:gd name="T57" fmla="*/ 4080 h 5440"/>
              <a:gd name="T58" fmla="*/ 1995 w 6165"/>
              <a:gd name="T59" fmla="*/ 3581 h 5440"/>
              <a:gd name="T60" fmla="*/ 2539 w 6165"/>
              <a:gd name="T61" fmla="*/ 3581 h 5440"/>
              <a:gd name="T62" fmla="*/ 2493 w 6165"/>
              <a:gd name="T63" fmla="*/ 3082 h 5440"/>
              <a:gd name="T64" fmla="*/ 1995 w 6165"/>
              <a:gd name="T65" fmla="*/ 2584 h 5440"/>
              <a:gd name="T66" fmla="*/ 2539 w 6165"/>
              <a:gd name="T67" fmla="*/ 2584 h 5440"/>
              <a:gd name="T68" fmla="*/ 2493 w 6165"/>
              <a:gd name="T69" fmla="*/ 2085 h 5440"/>
              <a:gd name="T70" fmla="*/ 1995 w 6165"/>
              <a:gd name="T71" fmla="*/ 1586 h 5440"/>
              <a:gd name="T72" fmla="*/ 2539 w 6165"/>
              <a:gd name="T73" fmla="*/ 1586 h 5440"/>
              <a:gd name="T74" fmla="*/ 2493 w 6165"/>
              <a:gd name="T75" fmla="*/ 1088 h 5440"/>
              <a:gd name="T76" fmla="*/ 1995 w 6165"/>
              <a:gd name="T77" fmla="*/ 589 h 5440"/>
              <a:gd name="T78" fmla="*/ 2539 w 6165"/>
              <a:gd name="T79" fmla="*/ 589 h 5440"/>
              <a:gd name="T80" fmla="*/ 3379 w 6165"/>
              <a:gd name="T81" fmla="*/ 1845 h 5440"/>
              <a:gd name="T82" fmla="*/ 3627 w 6165"/>
              <a:gd name="T83" fmla="*/ 5440 h 5440"/>
              <a:gd name="T84" fmla="*/ 4080 w 6165"/>
              <a:gd name="T85" fmla="*/ 4624 h 5440"/>
              <a:gd name="T86" fmla="*/ 6165 w 6165"/>
              <a:gd name="T87" fmla="*/ 5440 h 5440"/>
              <a:gd name="T88" fmla="*/ 4171 w 6165"/>
              <a:gd name="T89" fmla="*/ 4216 h 5440"/>
              <a:gd name="T90" fmla="*/ 3627 w 6165"/>
              <a:gd name="T91" fmla="*/ 4216 h 5440"/>
              <a:gd name="T92" fmla="*/ 4125 w 6165"/>
              <a:gd name="T93" fmla="*/ 3717 h 5440"/>
              <a:gd name="T94" fmla="*/ 4171 w 6165"/>
              <a:gd name="T95" fmla="*/ 3218 h 5440"/>
              <a:gd name="T96" fmla="*/ 3627 w 6165"/>
              <a:gd name="T97" fmla="*/ 3218 h 5440"/>
              <a:gd name="T98" fmla="*/ 4125 w 6165"/>
              <a:gd name="T99" fmla="*/ 2720 h 5440"/>
              <a:gd name="T100" fmla="*/ 4987 w 6165"/>
              <a:gd name="T101" fmla="*/ 4216 h 5440"/>
              <a:gd name="T102" fmla="*/ 4443 w 6165"/>
              <a:gd name="T103" fmla="*/ 4216 h 5440"/>
              <a:gd name="T104" fmla="*/ 4941 w 6165"/>
              <a:gd name="T105" fmla="*/ 3717 h 5440"/>
              <a:gd name="T106" fmla="*/ 4987 w 6165"/>
              <a:gd name="T107" fmla="*/ 3218 h 5440"/>
              <a:gd name="T108" fmla="*/ 4443 w 6165"/>
              <a:gd name="T109" fmla="*/ 3218 h 5440"/>
              <a:gd name="T110" fmla="*/ 4941 w 6165"/>
              <a:gd name="T111" fmla="*/ 2720 h 5440"/>
              <a:gd name="T112" fmla="*/ 5803 w 6165"/>
              <a:gd name="T113" fmla="*/ 4216 h 5440"/>
              <a:gd name="T114" fmla="*/ 5259 w 6165"/>
              <a:gd name="T115" fmla="*/ 4216 h 5440"/>
              <a:gd name="T116" fmla="*/ 5757 w 6165"/>
              <a:gd name="T117" fmla="*/ 3717 h 5440"/>
              <a:gd name="T118" fmla="*/ 5803 w 6165"/>
              <a:gd name="T119" fmla="*/ 3218 h 5440"/>
              <a:gd name="T120" fmla="*/ 5259 w 6165"/>
              <a:gd name="T121" fmla="*/ 3218 h 5440"/>
              <a:gd name="T122" fmla="*/ 5757 w 6165"/>
              <a:gd name="T123" fmla="*/ 2720 h 5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65" h="5440">
                <a:moveTo>
                  <a:pt x="2811" y="0"/>
                </a:moveTo>
                <a:lnTo>
                  <a:pt x="91" y="0"/>
                </a:lnTo>
                <a:cubicBezTo>
                  <a:pt x="41" y="0"/>
                  <a:pt x="0" y="40"/>
                  <a:pt x="0" y="90"/>
                </a:cubicBezTo>
                <a:lnTo>
                  <a:pt x="0" y="5440"/>
                </a:lnTo>
                <a:lnTo>
                  <a:pt x="363" y="5440"/>
                </a:lnTo>
                <a:lnTo>
                  <a:pt x="363" y="4624"/>
                </a:lnTo>
                <a:cubicBezTo>
                  <a:pt x="363" y="4574"/>
                  <a:pt x="403" y="4533"/>
                  <a:pt x="453" y="4533"/>
                </a:cubicBezTo>
                <a:lnTo>
                  <a:pt x="816" y="4533"/>
                </a:lnTo>
                <a:cubicBezTo>
                  <a:pt x="866" y="4533"/>
                  <a:pt x="907" y="4574"/>
                  <a:pt x="907" y="4624"/>
                </a:cubicBezTo>
                <a:lnTo>
                  <a:pt x="907" y="5440"/>
                </a:lnTo>
                <a:lnTo>
                  <a:pt x="2901" y="5440"/>
                </a:lnTo>
                <a:lnTo>
                  <a:pt x="2901" y="90"/>
                </a:lnTo>
                <a:cubicBezTo>
                  <a:pt x="2901" y="40"/>
                  <a:pt x="2861" y="0"/>
                  <a:pt x="2811" y="0"/>
                </a:cubicBezTo>
                <a:close/>
                <a:moveTo>
                  <a:pt x="907" y="4034"/>
                </a:moveTo>
                <a:cubicBezTo>
                  <a:pt x="907" y="4059"/>
                  <a:pt x="886" y="4080"/>
                  <a:pt x="861" y="4080"/>
                </a:cubicBezTo>
                <a:lnTo>
                  <a:pt x="408" y="4080"/>
                </a:lnTo>
                <a:cubicBezTo>
                  <a:pt x="383" y="4080"/>
                  <a:pt x="363" y="4059"/>
                  <a:pt x="363" y="4034"/>
                </a:cubicBezTo>
                <a:lnTo>
                  <a:pt x="363" y="3581"/>
                </a:lnTo>
                <a:cubicBezTo>
                  <a:pt x="363" y="3556"/>
                  <a:pt x="383" y="3536"/>
                  <a:pt x="408" y="3536"/>
                </a:cubicBezTo>
                <a:lnTo>
                  <a:pt x="861" y="3536"/>
                </a:lnTo>
                <a:cubicBezTo>
                  <a:pt x="886" y="3536"/>
                  <a:pt x="907" y="3556"/>
                  <a:pt x="907" y="3581"/>
                </a:cubicBezTo>
                <a:lnTo>
                  <a:pt x="907" y="4034"/>
                </a:lnTo>
                <a:close/>
                <a:moveTo>
                  <a:pt x="907" y="3037"/>
                </a:moveTo>
                <a:cubicBezTo>
                  <a:pt x="907" y="3062"/>
                  <a:pt x="886" y="3082"/>
                  <a:pt x="861" y="3082"/>
                </a:cubicBezTo>
                <a:lnTo>
                  <a:pt x="408" y="3082"/>
                </a:lnTo>
                <a:cubicBezTo>
                  <a:pt x="383" y="3082"/>
                  <a:pt x="363" y="3062"/>
                  <a:pt x="363" y="3037"/>
                </a:cubicBezTo>
                <a:lnTo>
                  <a:pt x="363" y="2584"/>
                </a:lnTo>
                <a:cubicBezTo>
                  <a:pt x="363" y="2559"/>
                  <a:pt x="383" y="2538"/>
                  <a:pt x="408" y="2538"/>
                </a:cubicBezTo>
                <a:lnTo>
                  <a:pt x="861" y="2538"/>
                </a:lnTo>
                <a:cubicBezTo>
                  <a:pt x="886" y="2538"/>
                  <a:pt x="907" y="2559"/>
                  <a:pt x="907" y="2584"/>
                </a:cubicBezTo>
                <a:lnTo>
                  <a:pt x="907" y="3037"/>
                </a:lnTo>
                <a:close/>
                <a:moveTo>
                  <a:pt x="907" y="2040"/>
                </a:moveTo>
                <a:cubicBezTo>
                  <a:pt x="907" y="2065"/>
                  <a:pt x="886" y="2085"/>
                  <a:pt x="861" y="2085"/>
                </a:cubicBezTo>
                <a:lnTo>
                  <a:pt x="408" y="2085"/>
                </a:lnTo>
                <a:cubicBezTo>
                  <a:pt x="383" y="2085"/>
                  <a:pt x="363" y="2065"/>
                  <a:pt x="363" y="2040"/>
                </a:cubicBezTo>
                <a:lnTo>
                  <a:pt x="363" y="1586"/>
                </a:lnTo>
                <a:cubicBezTo>
                  <a:pt x="363" y="1561"/>
                  <a:pt x="383" y="1541"/>
                  <a:pt x="408" y="1541"/>
                </a:cubicBezTo>
                <a:lnTo>
                  <a:pt x="861" y="1541"/>
                </a:lnTo>
                <a:cubicBezTo>
                  <a:pt x="886" y="1541"/>
                  <a:pt x="907" y="1561"/>
                  <a:pt x="907" y="1586"/>
                </a:cubicBezTo>
                <a:lnTo>
                  <a:pt x="907" y="2040"/>
                </a:lnTo>
                <a:close/>
                <a:moveTo>
                  <a:pt x="907" y="1042"/>
                </a:moveTo>
                <a:cubicBezTo>
                  <a:pt x="907" y="1067"/>
                  <a:pt x="886" y="1088"/>
                  <a:pt x="861" y="1088"/>
                </a:cubicBezTo>
                <a:lnTo>
                  <a:pt x="408" y="1088"/>
                </a:lnTo>
                <a:cubicBezTo>
                  <a:pt x="383" y="1088"/>
                  <a:pt x="363" y="1067"/>
                  <a:pt x="363" y="1042"/>
                </a:cubicBezTo>
                <a:lnTo>
                  <a:pt x="363" y="589"/>
                </a:lnTo>
                <a:cubicBezTo>
                  <a:pt x="363" y="564"/>
                  <a:pt x="383" y="544"/>
                  <a:pt x="408" y="544"/>
                </a:cubicBezTo>
                <a:lnTo>
                  <a:pt x="861" y="544"/>
                </a:lnTo>
                <a:cubicBezTo>
                  <a:pt x="886" y="544"/>
                  <a:pt x="907" y="564"/>
                  <a:pt x="907" y="589"/>
                </a:cubicBezTo>
                <a:lnTo>
                  <a:pt x="907" y="1042"/>
                </a:lnTo>
                <a:close/>
                <a:moveTo>
                  <a:pt x="1723" y="4034"/>
                </a:moveTo>
                <a:cubicBezTo>
                  <a:pt x="1723" y="4059"/>
                  <a:pt x="1702" y="4080"/>
                  <a:pt x="1677" y="4080"/>
                </a:cubicBezTo>
                <a:lnTo>
                  <a:pt x="1224" y="4080"/>
                </a:lnTo>
                <a:cubicBezTo>
                  <a:pt x="1199" y="4080"/>
                  <a:pt x="1179" y="4059"/>
                  <a:pt x="1179" y="4034"/>
                </a:cubicBezTo>
                <a:lnTo>
                  <a:pt x="1179" y="3581"/>
                </a:lnTo>
                <a:cubicBezTo>
                  <a:pt x="1179" y="3556"/>
                  <a:pt x="1199" y="3536"/>
                  <a:pt x="1224" y="3536"/>
                </a:cubicBezTo>
                <a:lnTo>
                  <a:pt x="1677" y="3536"/>
                </a:lnTo>
                <a:cubicBezTo>
                  <a:pt x="1702" y="3536"/>
                  <a:pt x="1723" y="3556"/>
                  <a:pt x="1723" y="3581"/>
                </a:cubicBezTo>
                <a:lnTo>
                  <a:pt x="1723" y="4034"/>
                </a:lnTo>
                <a:close/>
                <a:moveTo>
                  <a:pt x="1723" y="3037"/>
                </a:moveTo>
                <a:cubicBezTo>
                  <a:pt x="1723" y="3062"/>
                  <a:pt x="1702" y="3082"/>
                  <a:pt x="1677" y="3082"/>
                </a:cubicBezTo>
                <a:lnTo>
                  <a:pt x="1224" y="3082"/>
                </a:lnTo>
                <a:cubicBezTo>
                  <a:pt x="1199" y="3082"/>
                  <a:pt x="1179" y="3062"/>
                  <a:pt x="1179" y="3037"/>
                </a:cubicBezTo>
                <a:lnTo>
                  <a:pt x="1179" y="2584"/>
                </a:lnTo>
                <a:cubicBezTo>
                  <a:pt x="1179" y="2559"/>
                  <a:pt x="1199" y="2538"/>
                  <a:pt x="1224" y="2538"/>
                </a:cubicBezTo>
                <a:lnTo>
                  <a:pt x="1677" y="2538"/>
                </a:lnTo>
                <a:cubicBezTo>
                  <a:pt x="1702" y="2538"/>
                  <a:pt x="1723" y="2559"/>
                  <a:pt x="1723" y="2584"/>
                </a:cubicBezTo>
                <a:lnTo>
                  <a:pt x="1723" y="3037"/>
                </a:lnTo>
                <a:close/>
                <a:moveTo>
                  <a:pt x="1723" y="2040"/>
                </a:moveTo>
                <a:cubicBezTo>
                  <a:pt x="1723" y="2065"/>
                  <a:pt x="1702" y="2085"/>
                  <a:pt x="1677" y="2085"/>
                </a:cubicBezTo>
                <a:lnTo>
                  <a:pt x="1224" y="2085"/>
                </a:lnTo>
                <a:cubicBezTo>
                  <a:pt x="1199" y="2085"/>
                  <a:pt x="1179" y="2065"/>
                  <a:pt x="1179" y="2040"/>
                </a:cubicBezTo>
                <a:lnTo>
                  <a:pt x="1179" y="1586"/>
                </a:lnTo>
                <a:cubicBezTo>
                  <a:pt x="1179" y="1561"/>
                  <a:pt x="1199" y="1541"/>
                  <a:pt x="1224" y="1541"/>
                </a:cubicBezTo>
                <a:lnTo>
                  <a:pt x="1677" y="1541"/>
                </a:lnTo>
                <a:cubicBezTo>
                  <a:pt x="1702" y="1541"/>
                  <a:pt x="1723" y="1561"/>
                  <a:pt x="1723" y="1586"/>
                </a:cubicBezTo>
                <a:lnTo>
                  <a:pt x="1723" y="2040"/>
                </a:lnTo>
                <a:close/>
                <a:moveTo>
                  <a:pt x="1723" y="1042"/>
                </a:moveTo>
                <a:cubicBezTo>
                  <a:pt x="1723" y="1067"/>
                  <a:pt x="1702" y="1088"/>
                  <a:pt x="1677" y="1088"/>
                </a:cubicBezTo>
                <a:lnTo>
                  <a:pt x="1224" y="1088"/>
                </a:lnTo>
                <a:cubicBezTo>
                  <a:pt x="1199" y="1088"/>
                  <a:pt x="1179" y="1067"/>
                  <a:pt x="1179" y="1042"/>
                </a:cubicBezTo>
                <a:lnTo>
                  <a:pt x="1179" y="589"/>
                </a:lnTo>
                <a:cubicBezTo>
                  <a:pt x="1179" y="564"/>
                  <a:pt x="1199" y="544"/>
                  <a:pt x="1224" y="544"/>
                </a:cubicBezTo>
                <a:lnTo>
                  <a:pt x="1677" y="544"/>
                </a:lnTo>
                <a:cubicBezTo>
                  <a:pt x="1702" y="544"/>
                  <a:pt x="1723" y="564"/>
                  <a:pt x="1723" y="589"/>
                </a:cubicBezTo>
                <a:lnTo>
                  <a:pt x="1723" y="1042"/>
                </a:lnTo>
                <a:close/>
                <a:moveTo>
                  <a:pt x="2539" y="4034"/>
                </a:moveTo>
                <a:cubicBezTo>
                  <a:pt x="2539" y="4059"/>
                  <a:pt x="2518" y="4080"/>
                  <a:pt x="2493" y="4080"/>
                </a:cubicBezTo>
                <a:lnTo>
                  <a:pt x="2040" y="4080"/>
                </a:lnTo>
                <a:cubicBezTo>
                  <a:pt x="2015" y="4080"/>
                  <a:pt x="1995" y="4059"/>
                  <a:pt x="1995" y="4034"/>
                </a:cubicBezTo>
                <a:lnTo>
                  <a:pt x="1995" y="3581"/>
                </a:lnTo>
                <a:cubicBezTo>
                  <a:pt x="1995" y="3556"/>
                  <a:pt x="2015" y="3536"/>
                  <a:pt x="2040" y="3536"/>
                </a:cubicBezTo>
                <a:lnTo>
                  <a:pt x="2493" y="3536"/>
                </a:lnTo>
                <a:cubicBezTo>
                  <a:pt x="2518" y="3536"/>
                  <a:pt x="2539" y="3556"/>
                  <a:pt x="2539" y="3581"/>
                </a:cubicBezTo>
                <a:lnTo>
                  <a:pt x="2539" y="4034"/>
                </a:lnTo>
                <a:close/>
                <a:moveTo>
                  <a:pt x="2539" y="3037"/>
                </a:moveTo>
                <a:cubicBezTo>
                  <a:pt x="2539" y="3062"/>
                  <a:pt x="2518" y="3082"/>
                  <a:pt x="2493" y="3082"/>
                </a:cubicBezTo>
                <a:lnTo>
                  <a:pt x="2040" y="3082"/>
                </a:lnTo>
                <a:cubicBezTo>
                  <a:pt x="2015" y="3082"/>
                  <a:pt x="1995" y="3062"/>
                  <a:pt x="1995" y="3037"/>
                </a:cubicBezTo>
                <a:lnTo>
                  <a:pt x="1995" y="2584"/>
                </a:lnTo>
                <a:cubicBezTo>
                  <a:pt x="1995" y="2559"/>
                  <a:pt x="2015" y="2538"/>
                  <a:pt x="2040" y="2538"/>
                </a:cubicBezTo>
                <a:lnTo>
                  <a:pt x="2493" y="2538"/>
                </a:lnTo>
                <a:cubicBezTo>
                  <a:pt x="2518" y="2538"/>
                  <a:pt x="2539" y="2559"/>
                  <a:pt x="2539" y="2584"/>
                </a:cubicBezTo>
                <a:lnTo>
                  <a:pt x="2539" y="3037"/>
                </a:lnTo>
                <a:close/>
                <a:moveTo>
                  <a:pt x="2539" y="2040"/>
                </a:moveTo>
                <a:cubicBezTo>
                  <a:pt x="2539" y="2065"/>
                  <a:pt x="2518" y="2085"/>
                  <a:pt x="2493" y="2085"/>
                </a:cubicBezTo>
                <a:lnTo>
                  <a:pt x="2040" y="2085"/>
                </a:lnTo>
                <a:cubicBezTo>
                  <a:pt x="2015" y="2085"/>
                  <a:pt x="1995" y="2065"/>
                  <a:pt x="1995" y="2040"/>
                </a:cubicBezTo>
                <a:lnTo>
                  <a:pt x="1995" y="1586"/>
                </a:lnTo>
                <a:cubicBezTo>
                  <a:pt x="1995" y="1561"/>
                  <a:pt x="2015" y="1541"/>
                  <a:pt x="2040" y="1541"/>
                </a:cubicBezTo>
                <a:lnTo>
                  <a:pt x="2493" y="1541"/>
                </a:lnTo>
                <a:cubicBezTo>
                  <a:pt x="2518" y="1541"/>
                  <a:pt x="2539" y="1561"/>
                  <a:pt x="2539" y="1586"/>
                </a:cubicBezTo>
                <a:lnTo>
                  <a:pt x="2539" y="2040"/>
                </a:lnTo>
                <a:close/>
                <a:moveTo>
                  <a:pt x="2539" y="1042"/>
                </a:moveTo>
                <a:cubicBezTo>
                  <a:pt x="2539" y="1067"/>
                  <a:pt x="2518" y="1088"/>
                  <a:pt x="2493" y="1088"/>
                </a:cubicBezTo>
                <a:lnTo>
                  <a:pt x="2040" y="1088"/>
                </a:lnTo>
                <a:cubicBezTo>
                  <a:pt x="2015" y="1088"/>
                  <a:pt x="1995" y="1067"/>
                  <a:pt x="1995" y="1042"/>
                </a:cubicBezTo>
                <a:lnTo>
                  <a:pt x="1995" y="589"/>
                </a:lnTo>
                <a:cubicBezTo>
                  <a:pt x="1995" y="564"/>
                  <a:pt x="2015" y="544"/>
                  <a:pt x="2040" y="544"/>
                </a:cubicBezTo>
                <a:lnTo>
                  <a:pt x="2493" y="544"/>
                </a:lnTo>
                <a:cubicBezTo>
                  <a:pt x="2518" y="544"/>
                  <a:pt x="2539" y="564"/>
                  <a:pt x="2539" y="589"/>
                </a:cubicBezTo>
                <a:lnTo>
                  <a:pt x="2539" y="1042"/>
                </a:lnTo>
                <a:close/>
                <a:moveTo>
                  <a:pt x="6099" y="2610"/>
                </a:moveTo>
                <a:lnTo>
                  <a:pt x="3379" y="1845"/>
                </a:lnTo>
                <a:cubicBezTo>
                  <a:pt x="3321" y="1829"/>
                  <a:pt x="3264" y="1873"/>
                  <a:pt x="3264" y="1933"/>
                </a:cubicBezTo>
                <a:lnTo>
                  <a:pt x="3264" y="5440"/>
                </a:lnTo>
                <a:lnTo>
                  <a:pt x="3627" y="5440"/>
                </a:lnTo>
                <a:lnTo>
                  <a:pt x="3627" y="4714"/>
                </a:lnTo>
                <a:cubicBezTo>
                  <a:pt x="3627" y="4664"/>
                  <a:pt x="3667" y="4624"/>
                  <a:pt x="3717" y="4624"/>
                </a:cubicBezTo>
                <a:lnTo>
                  <a:pt x="4080" y="4624"/>
                </a:lnTo>
                <a:cubicBezTo>
                  <a:pt x="4130" y="4624"/>
                  <a:pt x="4171" y="4664"/>
                  <a:pt x="4171" y="4714"/>
                </a:cubicBezTo>
                <a:lnTo>
                  <a:pt x="4171" y="5440"/>
                </a:lnTo>
                <a:lnTo>
                  <a:pt x="6165" y="5440"/>
                </a:lnTo>
                <a:lnTo>
                  <a:pt x="6165" y="2698"/>
                </a:lnTo>
                <a:cubicBezTo>
                  <a:pt x="6165" y="2657"/>
                  <a:pt x="6138" y="2621"/>
                  <a:pt x="6099" y="2610"/>
                </a:cubicBezTo>
                <a:close/>
                <a:moveTo>
                  <a:pt x="4171" y="4216"/>
                </a:moveTo>
                <a:cubicBezTo>
                  <a:pt x="4171" y="4241"/>
                  <a:pt x="4150" y="4261"/>
                  <a:pt x="4125" y="4261"/>
                </a:cubicBezTo>
                <a:lnTo>
                  <a:pt x="3672" y="4261"/>
                </a:lnTo>
                <a:cubicBezTo>
                  <a:pt x="3647" y="4261"/>
                  <a:pt x="3627" y="4241"/>
                  <a:pt x="3627" y="4216"/>
                </a:cubicBezTo>
                <a:lnTo>
                  <a:pt x="3627" y="3762"/>
                </a:lnTo>
                <a:cubicBezTo>
                  <a:pt x="3627" y="3737"/>
                  <a:pt x="3647" y="3717"/>
                  <a:pt x="3672" y="3717"/>
                </a:cubicBezTo>
                <a:lnTo>
                  <a:pt x="4125" y="3717"/>
                </a:lnTo>
                <a:cubicBezTo>
                  <a:pt x="4150" y="3717"/>
                  <a:pt x="4171" y="3737"/>
                  <a:pt x="4171" y="3762"/>
                </a:cubicBezTo>
                <a:lnTo>
                  <a:pt x="4171" y="4216"/>
                </a:lnTo>
                <a:close/>
                <a:moveTo>
                  <a:pt x="4171" y="3218"/>
                </a:moveTo>
                <a:cubicBezTo>
                  <a:pt x="4171" y="3243"/>
                  <a:pt x="4150" y="3264"/>
                  <a:pt x="4125" y="3264"/>
                </a:cubicBezTo>
                <a:lnTo>
                  <a:pt x="3672" y="3264"/>
                </a:lnTo>
                <a:cubicBezTo>
                  <a:pt x="3647" y="3264"/>
                  <a:pt x="3627" y="3243"/>
                  <a:pt x="3627" y="3218"/>
                </a:cubicBezTo>
                <a:lnTo>
                  <a:pt x="3627" y="2765"/>
                </a:lnTo>
                <a:cubicBezTo>
                  <a:pt x="3627" y="2740"/>
                  <a:pt x="3647" y="2720"/>
                  <a:pt x="3672" y="2720"/>
                </a:cubicBezTo>
                <a:lnTo>
                  <a:pt x="4125" y="2720"/>
                </a:lnTo>
                <a:cubicBezTo>
                  <a:pt x="4150" y="2720"/>
                  <a:pt x="4171" y="2740"/>
                  <a:pt x="4171" y="2765"/>
                </a:cubicBezTo>
                <a:lnTo>
                  <a:pt x="4171" y="3218"/>
                </a:lnTo>
                <a:close/>
                <a:moveTo>
                  <a:pt x="4987" y="4216"/>
                </a:moveTo>
                <a:cubicBezTo>
                  <a:pt x="4987" y="4241"/>
                  <a:pt x="4966" y="4261"/>
                  <a:pt x="4941" y="4261"/>
                </a:cubicBezTo>
                <a:lnTo>
                  <a:pt x="4488" y="4261"/>
                </a:lnTo>
                <a:cubicBezTo>
                  <a:pt x="4463" y="4261"/>
                  <a:pt x="4443" y="4241"/>
                  <a:pt x="4443" y="4216"/>
                </a:cubicBezTo>
                <a:lnTo>
                  <a:pt x="4443" y="3762"/>
                </a:lnTo>
                <a:cubicBezTo>
                  <a:pt x="4443" y="3737"/>
                  <a:pt x="4463" y="3717"/>
                  <a:pt x="4488" y="3717"/>
                </a:cubicBezTo>
                <a:lnTo>
                  <a:pt x="4941" y="3717"/>
                </a:lnTo>
                <a:cubicBezTo>
                  <a:pt x="4966" y="3717"/>
                  <a:pt x="4987" y="3737"/>
                  <a:pt x="4987" y="3762"/>
                </a:cubicBezTo>
                <a:lnTo>
                  <a:pt x="4987" y="4216"/>
                </a:lnTo>
                <a:close/>
                <a:moveTo>
                  <a:pt x="4987" y="3218"/>
                </a:moveTo>
                <a:cubicBezTo>
                  <a:pt x="4987" y="3243"/>
                  <a:pt x="4966" y="3264"/>
                  <a:pt x="4941" y="3264"/>
                </a:cubicBezTo>
                <a:lnTo>
                  <a:pt x="4488" y="3264"/>
                </a:lnTo>
                <a:cubicBezTo>
                  <a:pt x="4463" y="3264"/>
                  <a:pt x="4443" y="3243"/>
                  <a:pt x="4443" y="3218"/>
                </a:cubicBezTo>
                <a:lnTo>
                  <a:pt x="4443" y="2765"/>
                </a:lnTo>
                <a:cubicBezTo>
                  <a:pt x="4443" y="2740"/>
                  <a:pt x="4463" y="2720"/>
                  <a:pt x="4488" y="2720"/>
                </a:cubicBezTo>
                <a:lnTo>
                  <a:pt x="4941" y="2720"/>
                </a:lnTo>
                <a:cubicBezTo>
                  <a:pt x="4966" y="2720"/>
                  <a:pt x="4987" y="2740"/>
                  <a:pt x="4987" y="2765"/>
                </a:cubicBezTo>
                <a:lnTo>
                  <a:pt x="4987" y="3218"/>
                </a:lnTo>
                <a:close/>
                <a:moveTo>
                  <a:pt x="5803" y="4216"/>
                </a:moveTo>
                <a:cubicBezTo>
                  <a:pt x="5803" y="4241"/>
                  <a:pt x="5782" y="4261"/>
                  <a:pt x="5757" y="4261"/>
                </a:cubicBezTo>
                <a:lnTo>
                  <a:pt x="5304" y="4261"/>
                </a:lnTo>
                <a:cubicBezTo>
                  <a:pt x="5279" y="4261"/>
                  <a:pt x="5259" y="4241"/>
                  <a:pt x="5259" y="4216"/>
                </a:cubicBezTo>
                <a:lnTo>
                  <a:pt x="5259" y="3762"/>
                </a:lnTo>
                <a:cubicBezTo>
                  <a:pt x="5259" y="3737"/>
                  <a:pt x="5279" y="3717"/>
                  <a:pt x="5304" y="3717"/>
                </a:cubicBezTo>
                <a:lnTo>
                  <a:pt x="5757" y="3717"/>
                </a:lnTo>
                <a:cubicBezTo>
                  <a:pt x="5782" y="3717"/>
                  <a:pt x="5803" y="3737"/>
                  <a:pt x="5803" y="3762"/>
                </a:cubicBezTo>
                <a:lnTo>
                  <a:pt x="5803" y="4216"/>
                </a:lnTo>
                <a:close/>
                <a:moveTo>
                  <a:pt x="5803" y="3218"/>
                </a:moveTo>
                <a:cubicBezTo>
                  <a:pt x="5803" y="3243"/>
                  <a:pt x="5782" y="3264"/>
                  <a:pt x="5757" y="3264"/>
                </a:cubicBezTo>
                <a:lnTo>
                  <a:pt x="5304" y="3264"/>
                </a:lnTo>
                <a:cubicBezTo>
                  <a:pt x="5279" y="3264"/>
                  <a:pt x="5259" y="3243"/>
                  <a:pt x="5259" y="3218"/>
                </a:cubicBezTo>
                <a:lnTo>
                  <a:pt x="5259" y="2765"/>
                </a:lnTo>
                <a:cubicBezTo>
                  <a:pt x="5259" y="2740"/>
                  <a:pt x="5279" y="2720"/>
                  <a:pt x="5304" y="2720"/>
                </a:cubicBezTo>
                <a:lnTo>
                  <a:pt x="5757" y="2720"/>
                </a:lnTo>
                <a:cubicBezTo>
                  <a:pt x="5782" y="2720"/>
                  <a:pt x="5803" y="2740"/>
                  <a:pt x="5803" y="2765"/>
                </a:cubicBezTo>
                <a:lnTo>
                  <a:pt x="5803" y="32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F10BD37-85C2-492F-90DB-6BE92DFA8ED7}"/>
              </a:ext>
            </a:extLst>
          </p:cNvPr>
          <p:cNvGrpSpPr/>
          <p:nvPr/>
        </p:nvGrpSpPr>
        <p:grpSpPr>
          <a:xfrm>
            <a:off x="673288" y="1388845"/>
            <a:ext cx="3680600" cy="1308761"/>
            <a:chOff x="660400" y="1560626"/>
            <a:chExt cx="3680600" cy="1308761"/>
          </a:xfrm>
        </p:grpSpPr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5A205FFE-E079-46CA-8FE7-E6760848C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380" y="1620637"/>
              <a:ext cx="358620" cy="345366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01CAFDC-1576-428E-8975-9221446800A4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1308761"/>
              <a:chOff x="8211000" y="1130300"/>
              <a:chExt cx="3307900" cy="1308761"/>
            </a:xfrm>
          </p:grpSpPr>
          <p:sp>
            <p:nvSpPr>
              <p:cNvPr id="77" name="íṩḻídè">
                <a:extLst>
                  <a:ext uri="{FF2B5EF4-FFF2-40B4-BE49-F238E27FC236}">
                    <a16:creationId xmlns:a16="http://schemas.microsoft.com/office/drawing/2014/main" id="{83BA4F46-B1A6-42CC-866F-6C1355C5EB6A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78" name="i$ľîḓê">
                <a:extLst>
                  <a:ext uri="{FF2B5EF4-FFF2-40B4-BE49-F238E27FC236}">
                    <a16:creationId xmlns:a16="http://schemas.microsoft.com/office/drawing/2014/main" id="{33798A41-F2F6-4784-9B4C-D57FF1D30981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00AC691-762A-489E-AC61-47A688636A4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A7FC89C-8776-4B29-8FAE-DD3C7A0E1793}"/>
              </a:ext>
            </a:extLst>
          </p:cNvPr>
          <p:cNvGrpSpPr/>
          <p:nvPr/>
        </p:nvGrpSpPr>
        <p:grpSpPr>
          <a:xfrm>
            <a:off x="673288" y="4293857"/>
            <a:ext cx="3680600" cy="1308761"/>
            <a:chOff x="660400" y="1560626"/>
            <a:chExt cx="3680600" cy="1308761"/>
          </a:xfrm>
        </p:grpSpPr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B80CF9D-AE6E-4E08-98B5-C1586A7C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380" y="1635343"/>
              <a:ext cx="358620" cy="315953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18337D5-5A47-4E29-BB4F-B81B98F532CB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1308761"/>
              <a:chOff x="8211000" y="1130300"/>
              <a:chExt cx="3307900" cy="1308761"/>
            </a:xfrm>
          </p:grpSpPr>
          <p:sp>
            <p:nvSpPr>
              <p:cNvPr id="72" name="íṩḻídè">
                <a:extLst>
                  <a:ext uri="{FF2B5EF4-FFF2-40B4-BE49-F238E27FC236}">
                    <a16:creationId xmlns:a16="http://schemas.microsoft.com/office/drawing/2014/main" id="{5A81899F-8D32-429F-8004-B6F7F2404EE0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73" name="i$ľîḓê">
                <a:extLst>
                  <a:ext uri="{FF2B5EF4-FFF2-40B4-BE49-F238E27FC236}">
                    <a16:creationId xmlns:a16="http://schemas.microsoft.com/office/drawing/2014/main" id="{8B1783A3-64B5-47C6-8724-1C1D2BD4847C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7E9E4A7-A793-468F-AAF0-FB7549818B5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A5C5340-5A0B-4068-B916-17F0DC45D988}"/>
              </a:ext>
            </a:extLst>
          </p:cNvPr>
          <p:cNvGrpSpPr/>
          <p:nvPr/>
        </p:nvGrpSpPr>
        <p:grpSpPr>
          <a:xfrm>
            <a:off x="8097130" y="1388845"/>
            <a:ext cx="3421582" cy="1308761"/>
            <a:chOff x="8211000" y="1130300"/>
            <a:chExt cx="3307900" cy="1308761"/>
          </a:xfrm>
        </p:grpSpPr>
        <p:sp>
          <p:nvSpPr>
            <p:cNvPr id="67" name="íṩḻídè">
              <a:extLst>
                <a:ext uri="{FF2B5EF4-FFF2-40B4-BE49-F238E27FC236}">
                  <a16:creationId xmlns:a16="http://schemas.microsoft.com/office/drawing/2014/main" id="{6BD19095-890A-4DB9-B63B-86BE7E38586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68" name="i$ľîḓê">
              <a:extLst>
                <a:ext uri="{FF2B5EF4-FFF2-40B4-BE49-F238E27FC236}">
                  <a16:creationId xmlns:a16="http://schemas.microsoft.com/office/drawing/2014/main" id="{E741BA0A-DF66-475E-B418-53B9D3AAAD5D}"/>
                </a:ext>
              </a:extLst>
            </p:cNvPr>
            <p:cNvSpPr/>
            <p:nvPr/>
          </p:nvSpPr>
          <p:spPr bwMode="auto">
            <a:xfrm>
              <a:off x="8211000" y="1572106"/>
              <a:ext cx="330790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F6BB461-268E-40CE-93B1-8B3FCAE2534B}"/>
              </a:ext>
            </a:extLst>
          </p:cNvPr>
          <p:cNvCxnSpPr/>
          <p:nvPr/>
        </p:nvCxnSpPr>
        <p:spPr>
          <a:xfrm>
            <a:off x="7851188" y="1830650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1E185DE-1ECA-4FD3-9EA7-E05BABF1151B}"/>
              </a:ext>
            </a:extLst>
          </p:cNvPr>
          <p:cNvGrpSpPr/>
          <p:nvPr/>
        </p:nvGrpSpPr>
        <p:grpSpPr>
          <a:xfrm>
            <a:off x="8097130" y="4293857"/>
            <a:ext cx="3421582" cy="1308761"/>
            <a:chOff x="8211000" y="1130300"/>
            <a:chExt cx="3307900" cy="1308761"/>
          </a:xfrm>
        </p:grpSpPr>
        <p:sp>
          <p:nvSpPr>
            <p:cNvPr id="65" name="íṩḻídè">
              <a:extLst>
                <a:ext uri="{FF2B5EF4-FFF2-40B4-BE49-F238E27FC236}">
                  <a16:creationId xmlns:a16="http://schemas.microsoft.com/office/drawing/2014/main" id="{11C18C3B-4A4C-49F5-8C1E-D1E8133DD7E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66" name="i$ľîḓê">
              <a:extLst>
                <a:ext uri="{FF2B5EF4-FFF2-40B4-BE49-F238E27FC236}">
                  <a16:creationId xmlns:a16="http://schemas.microsoft.com/office/drawing/2014/main" id="{B39B2E4D-7568-46E2-ACF8-686E537D2EE2}"/>
                </a:ext>
              </a:extLst>
            </p:cNvPr>
            <p:cNvSpPr/>
            <p:nvPr/>
          </p:nvSpPr>
          <p:spPr bwMode="auto">
            <a:xfrm>
              <a:off x="8211000" y="1572106"/>
              <a:ext cx="330790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9C2C1B4-8105-4257-BAA9-460644B315ED}"/>
              </a:ext>
            </a:extLst>
          </p:cNvPr>
          <p:cNvCxnSpPr/>
          <p:nvPr/>
        </p:nvCxnSpPr>
        <p:spPr>
          <a:xfrm>
            <a:off x="7851188" y="4735662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87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0b3a6a29-b8b1-4c16-adab-076eb22ca73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600E8F-1565-4637-BFDD-BB4494C83A0C}"/>
              </a:ext>
            </a:extLst>
          </p:cNvPr>
          <p:cNvGrpSpPr>
            <a:grpSpLocks noChangeAspect="1"/>
          </p:cNvGrpSpPr>
          <p:nvPr/>
        </p:nvGrpSpPr>
        <p:grpSpPr>
          <a:xfrm>
            <a:off x="670718" y="1114425"/>
            <a:ext cx="10850563" cy="5019675"/>
            <a:chOff x="669925" y="1123950"/>
            <a:chExt cx="10850563" cy="5019675"/>
          </a:xfrm>
        </p:grpSpPr>
        <p:grpSp>
          <p:nvGrpSpPr>
            <p:cNvPr id="6" name="íṧḷîḋê">
              <a:extLst>
                <a:ext uri="{FF2B5EF4-FFF2-40B4-BE49-F238E27FC236}">
                  <a16:creationId xmlns:a16="http://schemas.microsoft.com/office/drawing/2014/main" id="{7431597F-7CAF-477D-9A34-244881F00812}"/>
                </a:ext>
              </a:extLst>
            </p:cNvPr>
            <p:cNvGrpSpPr/>
            <p:nvPr/>
          </p:nvGrpSpPr>
          <p:grpSpPr>
            <a:xfrm>
              <a:off x="3952875" y="1123950"/>
              <a:ext cx="4286249" cy="2528856"/>
              <a:chOff x="831000" y="2226137"/>
              <a:chExt cx="4875074" cy="2876257"/>
            </a:xfrm>
          </p:grpSpPr>
          <p:grpSp>
            <p:nvGrpSpPr>
              <p:cNvPr id="24" name="ïṥļïḋe">
                <a:extLst>
                  <a:ext uri="{FF2B5EF4-FFF2-40B4-BE49-F238E27FC236}">
                    <a16:creationId xmlns:a16="http://schemas.microsoft.com/office/drawing/2014/main" id="{6CBFA5C5-692E-4940-8884-4B60B738DD0D}"/>
                  </a:ext>
                </a:extLst>
              </p:cNvPr>
              <p:cNvGrpSpPr/>
              <p:nvPr/>
            </p:nvGrpSpPr>
            <p:grpSpPr>
              <a:xfrm>
                <a:off x="831000" y="2226137"/>
                <a:ext cx="4875074" cy="2876257"/>
                <a:chOff x="1660525" y="3814763"/>
                <a:chExt cx="10310812" cy="6083300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26" name="îs1ídê">
                  <a:extLst>
                    <a:ext uri="{FF2B5EF4-FFF2-40B4-BE49-F238E27FC236}">
                      <a16:creationId xmlns:a16="http://schemas.microsoft.com/office/drawing/2014/main" id="{9F9B108C-A7B9-40C6-BCDD-0DD98FE46726}"/>
                    </a:ext>
                  </a:extLst>
                </p:cNvPr>
                <p:cNvSpPr/>
                <p:nvPr/>
              </p:nvSpPr>
              <p:spPr bwMode="auto">
                <a:xfrm>
                  <a:off x="2898775" y="4237038"/>
                  <a:ext cx="7829550" cy="4830763"/>
                </a:xfrm>
                <a:custGeom>
                  <a:avLst/>
                  <a:gdLst>
                    <a:gd name="T0" fmla="*/ 0 w 4932"/>
                    <a:gd name="T1" fmla="*/ 3043 h 3043"/>
                    <a:gd name="T2" fmla="*/ 4932 w 4932"/>
                    <a:gd name="T3" fmla="*/ 3043 h 3043"/>
                    <a:gd name="T4" fmla="*/ 4932 w 4932"/>
                    <a:gd name="T5" fmla="*/ 0 h 3043"/>
                    <a:gd name="T6" fmla="*/ 0 w 4932"/>
                    <a:gd name="T7" fmla="*/ 0 h 3043"/>
                    <a:gd name="T8" fmla="*/ 0 w 4932"/>
                    <a:gd name="T9" fmla="*/ 3043 h 3043"/>
                    <a:gd name="T10" fmla="*/ 41 w 4932"/>
                    <a:gd name="T11" fmla="*/ 40 h 3043"/>
                    <a:gd name="T12" fmla="*/ 4891 w 4932"/>
                    <a:gd name="T13" fmla="*/ 40 h 3043"/>
                    <a:gd name="T14" fmla="*/ 4891 w 4932"/>
                    <a:gd name="T15" fmla="*/ 3003 h 3043"/>
                    <a:gd name="T16" fmla="*/ 41 w 4932"/>
                    <a:gd name="T17" fmla="*/ 3003 h 3043"/>
                    <a:gd name="T18" fmla="*/ 41 w 4932"/>
                    <a:gd name="T19" fmla="*/ 40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32" h="3043">
                      <a:moveTo>
                        <a:pt x="0" y="3043"/>
                      </a:moveTo>
                      <a:lnTo>
                        <a:pt x="4932" y="3043"/>
                      </a:lnTo>
                      <a:lnTo>
                        <a:pt x="4932" y="0"/>
                      </a:lnTo>
                      <a:lnTo>
                        <a:pt x="0" y="0"/>
                      </a:lnTo>
                      <a:lnTo>
                        <a:pt x="0" y="3043"/>
                      </a:lnTo>
                      <a:close/>
                      <a:moveTo>
                        <a:pt x="41" y="40"/>
                      </a:moveTo>
                      <a:lnTo>
                        <a:pt x="4891" y="40"/>
                      </a:lnTo>
                      <a:lnTo>
                        <a:pt x="4891" y="3003"/>
                      </a:lnTo>
                      <a:lnTo>
                        <a:pt x="41" y="3003"/>
                      </a:lnTo>
                      <a:lnTo>
                        <a:pt x="41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7" name="ïṥļïḓê">
                  <a:extLst>
                    <a:ext uri="{FF2B5EF4-FFF2-40B4-BE49-F238E27FC236}">
                      <a16:creationId xmlns:a16="http://schemas.microsoft.com/office/drawing/2014/main" id="{9F869C6E-596B-488E-8F40-421A0DC526C2}"/>
                    </a:ext>
                  </a:extLst>
                </p:cNvPr>
                <p:cNvSpPr/>
                <p:nvPr/>
              </p:nvSpPr>
              <p:spPr bwMode="auto">
                <a:xfrm>
                  <a:off x="6777038" y="4057651"/>
                  <a:ext cx="76200" cy="714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8" name="iśḻïḋè">
                  <a:extLst>
                    <a:ext uri="{FF2B5EF4-FFF2-40B4-BE49-F238E27FC236}">
                      <a16:creationId xmlns:a16="http://schemas.microsoft.com/office/drawing/2014/main" id="{10C15237-5261-4A28-B452-757071C51B68}"/>
                    </a:ext>
                  </a:extLst>
                </p:cNvPr>
                <p:cNvSpPr/>
                <p:nvPr/>
              </p:nvSpPr>
              <p:spPr bwMode="auto">
                <a:xfrm>
                  <a:off x="1660525" y="3814763"/>
                  <a:ext cx="10310812" cy="6083300"/>
                </a:xfrm>
                <a:custGeom>
                  <a:avLst/>
                  <a:gdLst>
                    <a:gd name="T0" fmla="*/ 2333 w 2547"/>
                    <a:gd name="T1" fmla="*/ 1380 h 1525"/>
                    <a:gd name="T2" fmla="*/ 2333 w 2547"/>
                    <a:gd name="T3" fmla="*/ 115 h 1525"/>
                    <a:gd name="T4" fmla="*/ 2218 w 2547"/>
                    <a:gd name="T5" fmla="*/ 0 h 1525"/>
                    <a:gd name="T6" fmla="*/ 329 w 2547"/>
                    <a:gd name="T7" fmla="*/ 0 h 1525"/>
                    <a:gd name="T8" fmla="*/ 214 w 2547"/>
                    <a:gd name="T9" fmla="*/ 115 h 1525"/>
                    <a:gd name="T10" fmla="*/ 214 w 2547"/>
                    <a:gd name="T11" fmla="*/ 1380 h 1525"/>
                    <a:gd name="T12" fmla="*/ 0 w 2547"/>
                    <a:gd name="T13" fmla="*/ 1380 h 1525"/>
                    <a:gd name="T14" fmla="*/ 0 w 2547"/>
                    <a:gd name="T15" fmla="*/ 1418 h 1525"/>
                    <a:gd name="T16" fmla="*/ 107 w 2547"/>
                    <a:gd name="T17" fmla="*/ 1525 h 1525"/>
                    <a:gd name="T18" fmla="*/ 2440 w 2547"/>
                    <a:gd name="T19" fmla="*/ 1525 h 1525"/>
                    <a:gd name="T20" fmla="*/ 2547 w 2547"/>
                    <a:gd name="T21" fmla="*/ 1418 h 1525"/>
                    <a:gd name="T22" fmla="*/ 2547 w 2547"/>
                    <a:gd name="T23" fmla="*/ 1380 h 1525"/>
                    <a:gd name="T24" fmla="*/ 2333 w 2547"/>
                    <a:gd name="T25" fmla="*/ 1380 h 1525"/>
                    <a:gd name="T26" fmla="*/ 246 w 2547"/>
                    <a:gd name="T27" fmla="*/ 115 h 1525"/>
                    <a:gd name="T28" fmla="*/ 329 w 2547"/>
                    <a:gd name="T29" fmla="*/ 32 h 1525"/>
                    <a:gd name="T30" fmla="*/ 2218 w 2547"/>
                    <a:gd name="T31" fmla="*/ 32 h 1525"/>
                    <a:gd name="T32" fmla="*/ 2301 w 2547"/>
                    <a:gd name="T33" fmla="*/ 115 h 1525"/>
                    <a:gd name="T34" fmla="*/ 2301 w 2547"/>
                    <a:gd name="T35" fmla="*/ 1380 h 1525"/>
                    <a:gd name="T36" fmla="*/ 246 w 2547"/>
                    <a:gd name="T37" fmla="*/ 1380 h 1525"/>
                    <a:gd name="T38" fmla="*/ 246 w 2547"/>
                    <a:gd name="T39" fmla="*/ 115 h 1525"/>
                    <a:gd name="T40" fmla="*/ 1486 w 2547"/>
                    <a:gd name="T41" fmla="*/ 1412 h 1525"/>
                    <a:gd name="T42" fmla="*/ 1446 w 2547"/>
                    <a:gd name="T43" fmla="*/ 1448 h 1525"/>
                    <a:gd name="T44" fmla="*/ 1100 w 2547"/>
                    <a:gd name="T45" fmla="*/ 1448 h 1525"/>
                    <a:gd name="T46" fmla="*/ 1061 w 2547"/>
                    <a:gd name="T47" fmla="*/ 1412 h 1525"/>
                    <a:gd name="T48" fmla="*/ 1486 w 2547"/>
                    <a:gd name="T49" fmla="*/ 1412 h 1525"/>
                    <a:gd name="T50" fmla="*/ 2515 w 2547"/>
                    <a:gd name="T51" fmla="*/ 1418 h 1525"/>
                    <a:gd name="T52" fmla="*/ 2440 w 2547"/>
                    <a:gd name="T53" fmla="*/ 1493 h 1525"/>
                    <a:gd name="T54" fmla="*/ 107 w 2547"/>
                    <a:gd name="T55" fmla="*/ 1493 h 1525"/>
                    <a:gd name="T56" fmla="*/ 32 w 2547"/>
                    <a:gd name="T57" fmla="*/ 1418 h 1525"/>
                    <a:gd name="T58" fmla="*/ 32 w 2547"/>
                    <a:gd name="T59" fmla="*/ 1412 h 1525"/>
                    <a:gd name="T60" fmla="*/ 1045 w 2547"/>
                    <a:gd name="T61" fmla="*/ 1412 h 1525"/>
                    <a:gd name="T62" fmla="*/ 1100 w 2547"/>
                    <a:gd name="T63" fmla="*/ 1464 h 1525"/>
                    <a:gd name="T64" fmla="*/ 1446 w 2547"/>
                    <a:gd name="T65" fmla="*/ 1464 h 1525"/>
                    <a:gd name="T66" fmla="*/ 1502 w 2547"/>
                    <a:gd name="T67" fmla="*/ 1412 h 1525"/>
                    <a:gd name="T68" fmla="*/ 2515 w 2547"/>
                    <a:gd name="T69" fmla="*/ 1412 h 1525"/>
                    <a:gd name="T70" fmla="*/ 2515 w 2547"/>
                    <a:gd name="T71" fmla="*/ 1418 h 1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47" h="1525">
                      <a:moveTo>
                        <a:pt x="2333" y="1380"/>
                      </a:moveTo>
                      <a:cubicBezTo>
                        <a:pt x="2333" y="115"/>
                        <a:pt x="2333" y="115"/>
                        <a:pt x="2333" y="115"/>
                      </a:cubicBezTo>
                      <a:cubicBezTo>
                        <a:pt x="2333" y="51"/>
                        <a:pt x="2281" y="0"/>
                        <a:pt x="2218" y="0"/>
                      </a:cubicBezTo>
                      <a:cubicBezTo>
                        <a:pt x="329" y="0"/>
                        <a:pt x="329" y="0"/>
                        <a:pt x="329" y="0"/>
                      </a:cubicBezTo>
                      <a:cubicBezTo>
                        <a:pt x="265" y="0"/>
                        <a:pt x="214" y="51"/>
                        <a:pt x="214" y="115"/>
                      </a:cubicBezTo>
                      <a:cubicBezTo>
                        <a:pt x="214" y="1380"/>
                        <a:pt x="214" y="1380"/>
                        <a:pt x="214" y="1380"/>
                      </a:cubicBezTo>
                      <a:cubicBezTo>
                        <a:pt x="0" y="1380"/>
                        <a:pt x="0" y="1380"/>
                        <a:pt x="0" y="1380"/>
                      </a:cubicBezTo>
                      <a:cubicBezTo>
                        <a:pt x="0" y="1418"/>
                        <a:pt x="0" y="1418"/>
                        <a:pt x="0" y="1418"/>
                      </a:cubicBezTo>
                      <a:cubicBezTo>
                        <a:pt x="0" y="1477"/>
                        <a:pt x="48" y="1525"/>
                        <a:pt x="107" y="1525"/>
                      </a:cubicBezTo>
                      <a:cubicBezTo>
                        <a:pt x="2440" y="1525"/>
                        <a:pt x="2440" y="1525"/>
                        <a:pt x="2440" y="1525"/>
                      </a:cubicBezTo>
                      <a:cubicBezTo>
                        <a:pt x="2499" y="1525"/>
                        <a:pt x="2547" y="1477"/>
                        <a:pt x="2547" y="1418"/>
                      </a:cubicBezTo>
                      <a:cubicBezTo>
                        <a:pt x="2547" y="1380"/>
                        <a:pt x="2547" y="1380"/>
                        <a:pt x="2547" y="1380"/>
                      </a:cubicBezTo>
                      <a:lnTo>
                        <a:pt x="2333" y="1380"/>
                      </a:lnTo>
                      <a:close/>
                      <a:moveTo>
                        <a:pt x="246" y="115"/>
                      </a:moveTo>
                      <a:cubicBezTo>
                        <a:pt x="246" y="69"/>
                        <a:pt x="283" y="32"/>
                        <a:pt x="329" y="32"/>
                      </a:cubicBezTo>
                      <a:cubicBezTo>
                        <a:pt x="2218" y="32"/>
                        <a:pt x="2218" y="32"/>
                        <a:pt x="2218" y="32"/>
                      </a:cubicBezTo>
                      <a:cubicBezTo>
                        <a:pt x="2264" y="32"/>
                        <a:pt x="2301" y="69"/>
                        <a:pt x="2301" y="115"/>
                      </a:cubicBezTo>
                      <a:cubicBezTo>
                        <a:pt x="2301" y="1380"/>
                        <a:pt x="2301" y="1380"/>
                        <a:pt x="2301" y="1380"/>
                      </a:cubicBezTo>
                      <a:cubicBezTo>
                        <a:pt x="246" y="1380"/>
                        <a:pt x="246" y="1380"/>
                        <a:pt x="246" y="1380"/>
                      </a:cubicBezTo>
                      <a:lnTo>
                        <a:pt x="246" y="115"/>
                      </a:lnTo>
                      <a:close/>
                      <a:moveTo>
                        <a:pt x="1486" y="1412"/>
                      </a:moveTo>
                      <a:cubicBezTo>
                        <a:pt x="1485" y="1432"/>
                        <a:pt x="1467" y="1448"/>
                        <a:pt x="1446" y="1448"/>
                      </a:cubicBezTo>
                      <a:cubicBezTo>
                        <a:pt x="1100" y="1448"/>
                        <a:pt x="1100" y="1448"/>
                        <a:pt x="1100" y="1448"/>
                      </a:cubicBezTo>
                      <a:cubicBezTo>
                        <a:pt x="1080" y="1448"/>
                        <a:pt x="1062" y="1432"/>
                        <a:pt x="1061" y="1412"/>
                      </a:cubicBezTo>
                      <a:lnTo>
                        <a:pt x="1486" y="1412"/>
                      </a:lnTo>
                      <a:close/>
                      <a:moveTo>
                        <a:pt x="2515" y="1418"/>
                      </a:moveTo>
                      <a:cubicBezTo>
                        <a:pt x="2515" y="1460"/>
                        <a:pt x="2481" y="1493"/>
                        <a:pt x="2440" y="1493"/>
                      </a:cubicBezTo>
                      <a:cubicBezTo>
                        <a:pt x="107" y="1493"/>
                        <a:pt x="107" y="1493"/>
                        <a:pt x="107" y="1493"/>
                      </a:cubicBezTo>
                      <a:cubicBezTo>
                        <a:pt x="66" y="1493"/>
                        <a:pt x="32" y="1460"/>
                        <a:pt x="32" y="1418"/>
                      </a:cubicBezTo>
                      <a:cubicBezTo>
                        <a:pt x="32" y="1412"/>
                        <a:pt x="32" y="1412"/>
                        <a:pt x="32" y="1412"/>
                      </a:cubicBezTo>
                      <a:cubicBezTo>
                        <a:pt x="1045" y="1412"/>
                        <a:pt x="1045" y="1412"/>
                        <a:pt x="1045" y="1412"/>
                      </a:cubicBezTo>
                      <a:cubicBezTo>
                        <a:pt x="1046" y="1441"/>
                        <a:pt x="1071" y="1464"/>
                        <a:pt x="1100" y="1464"/>
                      </a:cubicBezTo>
                      <a:cubicBezTo>
                        <a:pt x="1446" y="1464"/>
                        <a:pt x="1446" y="1464"/>
                        <a:pt x="1446" y="1464"/>
                      </a:cubicBezTo>
                      <a:cubicBezTo>
                        <a:pt x="1476" y="1464"/>
                        <a:pt x="1501" y="1441"/>
                        <a:pt x="1502" y="1412"/>
                      </a:cubicBezTo>
                      <a:cubicBezTo>
                        <a:pt x="2515" y="1412"/>
                        <a:pt x="2515" y="1412"/>
                        <a:pt x="2515" y="1412"/>
                      </a:cubicBezTo>
                      <a:lnTo>
                        <a:pt x="2515" y="1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5" name="íṣḷîďê">
                <a:extLst>
                  <a:ext uri="{FF2B5EF4-FFF2-40B4-BE49-F238E27FC236}">
                    <a16:creationId xmlns:a16="http://schemas.microsoft.com/office/drawing/2014/main" id="{4588ED9A-1586-45AE-9A9D-E42A01388036}"/>
                  </a:ext>
                </a:extLst>
              </p:cNvPr>
              <p:cNvSpPr/>
              <p:nvPr/>
            </p:nvSpPr>
            <p:spPr>
              <a:xfrm>
                <a:off x="1538755" y="2481075"/>
                <a:ext cx="3519442" cy="2168300"/>
              </a:xfrm>
              <a:prstGeom prst="rect">
                <a:avLst/>
              </a:prstGeom>
              <a:blipFill>
                <a:blip r:embed="rId2"/>
                <a:stretch>
                  <a:fillRect t="-4132" b="-407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7" name="íṩḻîḍé">
              <a:extLst>
                <a:ext uri="{FF2B5EF4-FFF2-40B4-BE49-F238E27FC236}">
                  <a16:creationId xmlns:a16="http://schemas.microsoft.com/office/drawing/2014/main" id="{4AB5723A-FDCC-411B-80F8-DC0FCD0C1137}"/>
                </a:ext>
              </a:extLst>
            </p:cNvPr>
            <p:cNvGrpSpPr/>
            <p:nvPr/>
          </p:nvGrpSpPr>
          <p:grpSpPr>
            <a:xfrm>
              <a:off x="669925" y="4882346"/>
              <a:ext cx="2527565" cy="1261279"/>
              <a:chOff x="3981000" y="1539000"/>
              <a:chExt cx="2250000" cy="1261279"/>
            </a:xfrm>
          </p:grpSpPr>
          <p:sp>
            <p:nvSpPr>
              <p:cNvPr id="22" name="ïṣļîḍe">
                <a:extLst>
                  <a:ext uri="{FF2B5EF4-FFF2-40B4-BE49-F238E27FC236}">
                    <a16:creationId xmlns:a16="http://schemas.microsoft.com/office/drawing/2014/main" id="{859169D1-E5E1-448D-8541-837F90255584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ïṩlidé">
                <a:extLst>
                  <a:ext uri="{FF2B5EF4-FFF2-40B4-BE49-F238E27FC236}">
                    <a16:creationId xmlns:a16="http://schemas.microsoft.com/office/drawing/2014/main" id="{14A4A4DF-29CA-4AAF-9B72-B0DA8B322E5B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grpSp>
          <p:nvGrpSpPr>
            <p:cNvPr id="8" name="îşļiḍe">
              <a:extLst>
                <a:ext uri="{FF2B5EF4-FFF2-40B4-BE49-F238E27FC236}">
                  <a16:creationId xmlns:a16="http://schemas.microsoft.com/office/drawing/2014/main" id="{559E6E2A-2C25-4CDC-97DD-BB633D6CFAE3}"/>
                </a:ext>
              </a:extLst>
            </p:cNvPr>
            <p:cNvGrpSpPr/>
            <p:nvPr/>
          </p:nvGrpSpPr>
          <p:grpSpPr>
            <a:xfrm>
              <a:off x="3444258" y="4882346"/>
              <a:ext cx="2527565" cy="1261279"/>
              <a:chOff x="3981000" y="1539000"/>
              <a:chExt cx="2250000" cy="1261279"/>
            </a:xfrm>
          </p:grpSpPr>
          <p:sp>
            <p:nvSpPr>
              <p:cNvPr id="20" name="ïṡ1îďê">
                <a:extLst>
                  <a:ext uri="{FF2B5EF4-FFF2-40B4-BE49-F238E27FC236}">
                    <a16:creationId xmlns:a16="http://schemas.microsoft.com/office/drawing/2014/main" id="{27D9C341-9A9D-4522-B643-2A48A22BC668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îŝliďe">
                <a:extLst>
                  <a:ext uri="{FF2B5EF4-FFF2-40B4-BE49-F238E27FC236}">
                    <a16:creationId xmlns:a16="http://schemas.microsoft.com/office/drawing/2014/main" id="{8026DE30-8D0A-476C-8556-CBAE453BA128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grpSp>
          <p:nvGrpSpPr>
            <p:cNvPr id="9" name="ïşliďe">
              <a:extLst>
                <a:ext uri="{FF2B5EF4-FFF2-40B4-BE49-F238E27FC236}">
                  <a16:creationId xmlns:a16="http://schemas.microsoft.com/office/drawing/2014/main" id="{2A5392B3-2512-4625-8FDC-3941F9637F36}"/>
                </a:ext>
              </a:extLst>
            </p:cNvPr>
            <p:cNvGrpSpPr/>
            <p:nvPr/>
          </p:nvGrpSpPr>
          <p:grpSpPr>
            <a:xfrm>
              <a:off x="6218590" y="4882346"/>
              <a:ext cx="2527565" cy="1261279"/>
              <a:chOff x="3981000" y="1539000"/>
              <a:chExt cx="2250000" cy="1261279"/>
            </a:xfrm>
          </p:grpSpPr>
          <p:sp>
            <p:nvSpPr>
              <p:cNvPr id="18" name="íṩ1iḓè">
                <a:extLst>
                  <a:ext uri="{FF2B5EF4-FFF2-40B4-BE49-F238E27FC236}">
                    <a16:creationId xmlns:a16="http://schemas.microsoft.com/office/drawing/2014/main" id="{4DAA3B7A-4759-438B-95D6-7D77B325986C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ïSlíḍè">
                <a:extLst>
                  <a:ext uri="{FF2B5EF4-FFF2-40B4-BE49-F238E27FC236}">
                    <a16:creationId xmlns:a16="http://schemas.microsoft.com/office/drawing/2014/main" id="{8F3820F5-44DA-4879-B4FA-335BD65D9A0D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grpSp>
          <p:nvGrpSpPr>
            <p:cNvPr id="10" name="ïsḷiďé">
              <a:extLst>
                <a:ext uri="{FF2B5EF4-FFF2-40B4-BE49-F238E27FC236}">
                  <a16:creationId xmlns:a16="http://schemas.microsoft.com/office/drawing/2014/main" id="{2482CD5D-C02A-4802-A013-0276FE26CEAC}"/>
                </a:ext>
              </a:extLst>
            </p:cNvPr>
            <p:cNvGrpSpPr/>
            <p:nvPr/>
          </p:nvGrpSpPr>
          <p:grpSpPr>
            <a:xfrm>
              <a:off x="8992923" y="4882346"/>
              <a:ext cx="2527565" cy="1261279"/>
              <a:chOff x="3981000" y="1539000"/>
              <a:chExt cx="2250000" cy="1261279"/>
            </a:xfrm>
          </p:grpSpPr>
          <p:sp>
            <p:nvSpPr>
              <p:cNvPr id="16" name="i$lîdè">
                <a:extLst>
                  <a:ext uri="{FF2B5EF4-FFF2-40B4-BE49-F238E27FC236}">
                    <a16:creationId xmlns:a16="http://schemas.microsoft.com/office/drawing/2014/main" id="{84EB984C-885B-42EE-8140-0A8E916E7C40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îṧlíḋê">
                <a:extLst>
                  <a:ext uri="{FF2B5EF4-FFF2-40B4-BE49-F238E27FC236}">
                    <a16:creationId xmlns:a16="http://schemas.microsoft.com/office/drawing/2014/main" id="{9F6BDEBE-5E68-4914-A938-6A72F454E885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sp>
          <p:nvSpPr>
            <p:cNvPr id="11" name="íṧḷïḋe">
              <a:extLst>
                <a:ext uri="{FF2B5EF4-FFF2-40B4-BE49-F238E27FC236}">
                  <a16:creationId xmlns:a16="http://schemas.microsoft.com/office/drawing/2014/main" id="{DC0010FF-D86E-4884-AC07-21B6B33DB3FB}"/>
                </a:ext>
              </a:extLst>
            </p:cNvPr>
            <p:cNvSpPr/>
            <p:nvPr/>
          </p:nvSpPr>
          <p:spPr bwMode="auto">
            <a:xfrm>
              <a:off x="4832218" y="3712663"/>
              <a:ext cx="2527565" cy="373965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2018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肘形连接符 25">
              <a:extLst>
                <a:ext uri="{FF2B5EF4-FFF2-40B4-BE49-F238E27FC236}">
                  <a16:creationId xmlns:a16="http://schemas.microsoft.com/office/drawing/2014/main" id="{DE91CAC3-643B-44A6-BEBB-1B0234538EC9}"/>
                </a:ext>
              </a:extLst>
            </p:cNvPr>
            <p:cNvCxnSpPr>
              <a:stCxn id="11" idx="2"/>
              <a:endCxn id="22" idx="0"/>
            </p:cNvCxnSpPr>
            <p:nvPr/>
          </p:nvCxnSpPr>
          <p:spPr>
            <a:xfrm rot="5400000">
              <a:off x="3616996" y="2403341"/>
              <a:ext cx="795718" cy="4162293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27">
              <a:extLst>
                <a:ext uri="{FF2B5EF4-FFF2-40B4-BE49-F238E27FC236}">
                  <a16:creationId xmlns:a16="http://schemas.microsoft.com/office/drawing/2014/main" id="{D2166C21-36EF-4A24-89FC-7079FFE40933}"/>
                </a:ext>
              </a:extLst>
            </p:cNvPr>
            <p:cNvCxnSpPr>
              <a:stCxn id="11" idx="2"/>
              <a:endCxn id="16" idx="0"/>
            </p:cNvCxnSpPr>
            <p:nvPr/>
          </p:nvCxnSpPr>
          <p:spPr>
            <a:xfrm rot="16200000" flipH="1">
              <a:off x="7778494" y="2404134"/>
              <a:ext cx="795718" cy="4160705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29">
              <a:extLst>
                <a:ext uri="{FF2B5EF4-FFF2-40B4-BE49-F238E27FC236}">
                  <a16:creationId xmlns:a16="http://schemas.microsoft.com/office/drawing/2014/main" id="{58092F37-55EF-460A-8E24-4B6BCDC6597D}"/>
                </a:ext>
              </a:extLst>
            </p:cNvPr>
            <p:cNvCxnSpPr>
              <a:stCxn id="20" idx="0"/>
              <a:endCxn id="11" idx="2"/>
            </p:cNvCxnSpPr>
            <p:nvPr/>
          </p:nvCxnSpPr>
          <p:spPr>
            <a:xfrm rot="5400000" flipH="1" flipV="1">
              <a:off x="5004162" y="3790507"/>
              <a:ext cx="795718" cy="1387960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31">
              <a:extLst>
                <a:ext uri="{FF2B5EF4-FFF2-40B4-BE49-F238E27FC236}">
                  <a16:creationId xmlns:a16="http://schemas.microsoft.com/office/drawing/2014/main" id="{1355E1E0-D488-4EBA-811F-15452D267ACE}"/>
                </a:ext>
              </a:extLst>
            </p:cNvPr>
            <p:cNvCxnSpPr>
              <a:stCxn id="18" idx="0"/>
              <a:endCxn id="11" idx="2"/>
            </p:cNvCxnSpPr>
            <p:nvPr/>
          </p:nvCxnSpPr>
          <p:spPr>
            <a:xfrm rot="16200000" flipV="1">
              <a:off x="6391328" y="3791301"/>
              <a:ext cx="795718" cy="1386372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692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c8ddaa27-8dc8-4376-99a7-501c1e8133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22FC98C-CAF7-4A5E-ABEB-F933D4BAF837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811835"/>
            <a:ext cx="11522075" cy="5046165"/>
            <a:chOff x="669925" y="1811835"/>
            <a:chExt cx="11522078" cy="5046165"/>
          </a:xfrm>
        </p:grpSpPr>
        <p:grpSp>
          <p:nvGrpSpPr>
            <p:cNvPr id="6" name="íśļidè">
              <a:extLst>
                <a:ext uri="{FF2B5EF4-FFF2-40B4-BE49-F238E27FC236}">
                  <a16:creationId xmlns:a16="http://schemas.microsoft.com/office/drawing/2014/main" id="{6329EE47-E5CD-4B7D-89C1-13828358A797}"/>
                </a:ext>
              </a:extLst>
            </p:cNvPr>
            <p:cNvGrpSpPr/>
            <p:nvPr/>
          </p:nvGrpSpPr>
          <p:grpSpPr>
            <a:xfrm>
              <a:off x="669925" y="2041516"/>
              <a:ext cx="8486076" cy="601690"/>
              <a:chOff x="669925" y="2041516"/>
              <a:chExt cx="8486076" cy="601690"/>
            </a:xfrm>
          </p:grpSpPr>
          <p:sp>
            <p:nvSpPr>
              <p:cNvPr id="20" name="îŝḻíḑè">
                <a:extLst>
                  <a:ext uri="{FF2B5EF4-FFF2-40B4-BE49-F238E27FC236}">
                    <a16:creationId xmlns:a16="http://schemas.microsoft.com/office/drawing/2014/main" id="{374B53A7-D7DD-475E-B852-C56B1C4A6CBE}"/>
                  </a:ext>
                </a:extLst>
              </p:cNvPr>
              <p:cNvSpPr/>
              <p:nvPr/>
            </p:nvSpPr>
            <p:spPr>
              <a:xfrm>
                <a:off x="966001" y="2041516"/>
                <a:ext cx="8190000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21" name="îṧļidê">
                <a:extLst>
                  <a:ext uri="{FF2B5EF4-FFF2-40B4-BE49-F238E27FC236}">
                    <a16:creationId xmlns:a16="http://schemas.microsoft.com/office/drawing/2014/main" id="{C0041AA9-565E-4C68-8B2C-99BEED1E2EC2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  <p:sp>
            <p:nvSpPr>
              <p:cNvPr id="22" name="ïṣľïḋe">
                <a:extLst>
                  <a:ext uri="{FF2B5EF4-FFF2-40B4-BE49-F238E27FC236}">
                    <a16:creationId xmlns:a16="http://schemas.microsoft.com/office/drawing/2014/main" id="{1FE8C8D1-C8F7-4DE2-A66A-FA905FD40305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iṣľiḋê">
              <a:extLst>
                <a:ext uri="{FF2B5EF4-FFF2-40B4-BE49-F238E27FC236}">
                  <a16:creationId xmlns:a16="http://schemas.microsoft.com/office/drawing/2014/main" id="{0FD2DD75-E784-4620-BE57-4E2512D3146B}"/>
                </a:ext>
              </a:extLst>
            </p:cNvPr>
            <p:cNvGrpSpPr/>
            <p:nvPr/>
          </p:nvGrpSpPr>
          <p:grpSpPr>
            <a:xfrm>
              <a:off x="1393529" y="3207875"/>
              <a:ext cx="7762472" cy="601690"/>
              <a:chOff x="669925" y="2041516"/>
              <a:chExt cx="7762472" cy="601690"/>
            </a:xfrm>
          </p:grpSpPr>
          <p:sp>
            <p:nvSpPr>
              <p:cNvPr id="17" name="îṩlîḓè">
                <a:extLst>
                  <a:ext uri="{FF2B5EF4-FFF2-40B4-BE49-F238E27FC236}">
                    <a16:creationId xmlns:a16="http://schemas.microsoft.com/office/drawing/2014/main" id="{E986F94A-C908-45EA-9578-F6DF1A52338B}"/>
                  </a:ext>
                </a:extLst>
              </p:cNvPr>
              <p:cNvSpPr/>
              <p:nvPr/>
            </p:nvSpPr>
            <p:spPr>
              <a:xfrm>
                <a:off x="966001" y="2041516"/>
                <a:ext cx="7466396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8" name="îṧļîde">
                <a:extLst>
                  <a:ext uri="{FF2B5EF4-FFF2-40B4-BE49-F238E27FC236}">
                    <a16:creationId xmlns:a16="http://schemas.microsoft.com/office/drawing/2014/main" id="{14F00A86-ACB7-4FCA-BEC6-A722754E035F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19" name="ísļíďé">
                <a:extLst>
                  <a:ext uri="{FF2B5EF4-FFF2-40B4-BE49-F238E27FC236}">
                    <a16:creationId xmlns:a16="http://schemas.microsoft.com/office/drawing/2014/main" id="{71B30BDB-709F-4056-A37E-AEFBDD40E543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dirty="0"/>
                  <a:t>Copy paste fonts. Choose the only option to retain text.</a:t>
                </a:r>
              </a:p>
            </p:txBody>
          </p:sp>
        </p:grpSp>
        <p:grpSp>
          <p:nvGrpSpPr>
            <p:cNvPr id="8" name="î$ḷîḋè">
              <a:extLst>
                <a:ext uri="{FF2B5EF4-FFF2-40B4-BE49-F238E27FC236}">
                  <a16:creationId xmlns:a16="http://schemas.microsoft.com/office/drawing/2014/main" id="{BBEFADF0-8D96-4704-BD72-09E6A10D20EC}"/>
                </a:ext>
              </a:extLst>
            </p:cNvPr>
            <p:cNvGrpSpPr/>
            <p:nvPr/>
          </p:nvGrpSpPr>
          <p:grpSpPr>
            <a:xfrm>
              <a:off x="2273658" y="4374234"/>
              <a:ext cx="6882343" cy="601690"/>
              <a:chOff x="669925" y="2041516"/>
              <a:chExt cx="6882343" cy="601690"/>
            </a:xfrm>
          </p:grpSpPr>
          <p:sp>
            <p:nvSpPr>
              <p:cNvPr id="14" name="ïṡľiḍé">
                <a:extLst>
                  <a:ext uri="{FF2B5EF4-FFF2-40B4-BE49-F238E27FC236}">
                    <a16:creationId xmlns:a16="http://schemas.microsoft.com/office/drawing/2014/main" id="{2C39E7A5-C8B4-47ED-BAE6-8D9D1E34B574}"/>
                  </a:ext>
                </a:extLst>
              </p:cNvPr>
              <p:cNvSpPr/>
              <p:nvPr/>
            </p:nvSpPr>
            <p:spPr>
              <a:xfrm>
                <a:off x="966001" y="2041516"/>
                <a:ext cx="6586267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5" name="íŝḻíḋè">
                <a:extLst>
                  <a:ext uri="{FF2B5EF4-FFF2-40B4-BE49-F238E27FC236}">
                    <a16:creationId xmlns:a16="http://schemas.microsoft.com/office/drawing/2014/main" id="{6A5DBBB6-4906-4EC4-BC87-A5C71D2467A2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16" name="îṧḻîḑè">
                <a:extLst>
                  <a:ext uri="{FF2B5EF4-FFF2-40B4-BE49-F238E27FC236}">
                    <a16:creationId xmlns:a16="http://schemas.microsoft.com/office/drawing/2014/main" id="{56938089-6A36-4CB3-8A49-FB3FB583D747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dirty="0"/>
                  <a:t>Copy paste fonts. Choose the only option to retain text.</a:t>
                </a:r>
              </a:p>
            </p:txBody>
          </p:sp>
        </p:grpSp>
        <p:grpSp>
          <p:nvGrpSpPr>
            <p:cNvPr id="9" name="işḻïḋé">
              <a:extLst>
                <a:ext uri="{FF2B5EF4-FFF2-40B4-BE49-F238E27FC236}">
                  <a16:creationId xmlns:a16="http://schemas.microsoft.com/office/drawing/2014/main" id="{8AE7FCCB-44FF-493D-B888-37ADDEE33F35}"/>
                </a:ext>
              </a:extLst>
            </p:cNvPr>
            <p:cNvGrpSpPr/>
            <p:nvPr/>
          </p:nvGrpSpPr>
          <p:grpSpPr>
            <a:xfrm>
              <a:off x="7381877" y="1811835"/>
              <a:ext cx="4810126" cy="5046165"/>
              <a:chOff x="7806768" y="2257578"/>
              <a:chExt cx="4385232" cy="4600422"/>
            </a:xfrm>
          </p:grpSpPr>
          <p:sp>
            <p:nvSpPr>
              <p:cNvPr id="10" name="iS1îḑê">
                <a:extLst>
                  <a:ext uri="{FF2B5EF4-FFF2-40B4-BE49-F238E27FC236}">
                    <a16:creationId xmlns:a16="http://schemas.microsoft.com/office/drawing/2014/main" id="{3C520807-2487-4779-B01D-F3B8AB04F482}"/>
                  </a:ext>
                </a:extLst>
              </p:cNvPr>
              <p:cNvSpPr/>
              <p:nvPr/>
            </p:nvSpPr>
            <p:spPr>
              <a:xfrm>
                <a:off x="7806768" y="2257578"/>
                <a:ext cx="3369878" cy="33698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" name="ïSḷíḓê">
                <a:extLst>
                  <a:ext uri="{FF2B5EF4-FFF2-40B4-BE49-F238E27FC236}">
                    <a16:creationId xmlns:a16="http://schemas.microsoft.com/office/drawing/2014/main" id="{533BA85F-90CC-4AAC-AB8B-499C8F4B473B}"/>
                  </a:ext>
                </a:extLst>
              </p:cNvPr>
              <p:cNvSpPr/>
              <p:nvPr/>
            </p:nvSpPr>
            <p:spPr>
              <a:xfrm>
                <a:off x="8014056" y="2466971"/>
                <a:ext cx="2959435" cy="2959436"/>
              </a:xfrm>
              <a:prstGeom prst="ellipse">
                <a:avLst/>
              </a:prstGeom>
              <a:blipFill>
                <a:blip r:embed="rId2"/>
                <a:stretch>
                  <a:fillRect l="-25145" r="-24949"/>
                </a:stretch>
              </a:blipFill>
              <a:ln w="285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iṥḷïdê">
                <a:extLst>
                  <a:ext uri="{FF2B5EF4-FFF2-40B4-BE49-F238E27FC236}">
                    <a16:creationId xmlns:a16="http://schemas.microsoft.com/office/drawing/2014/main" id="{84566EC5-F222-47B1-BF04-C38419DCCC08}"/>
                  </a:ext>
                </a:extLst>
              </p:cNvPr>
              <p:cNvSpPr/>
              <p:nvPr/>
            </p:nvSpPr>
            <p:spPr>
              <a:xfrm>
                <a:off x="10447518" y="5136498"/>
                <a:ext cx="1744482" cy="17215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892" y="0"/>
                    </a:moveTo>
                    <a:lnTo>
                      <a:pt x="0" y="16747"/>
                    </a:lnTo>
                    <a:lnTo>
                      <a:pt x="86032" y="120000"/>
                    </a:lnTo>
                    <a:lnTo>
                      <a:pt x="120000" y="120000"/>
                    </a:lnTo>
                    <a:lnTo>
                      <a:pt x="19892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" name="ïṡ1îḋê">
                <a:extLst>
                  <a:ext uri="{FF2B5EF4-FFF2-40B4-BE49-F238E27FC236}">
                    <a16:creationId xmlns:a16="http://schemas.microsoft.com/office/drawing/2014/main" id="{4C4BE171-A7AF-4DEC-B82D-92910333717D}"/>
                  </a:ext>
                </a:extLst>
              </p:cNvPr>
              <p:cNvSpPr/>
              <p:nvPr/>
            </p:nvSpPr>
            <p:spPr>
              <a:xfrm>
                <a:off x="10332613" y="5025770"/>
                <a:ext cx="553637" cy="51812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45" y="0"/>
                    </a:moveTo>
                    <a:lnTo>
                      <a:pt x="0" y="81454"/>
                    </a:lnTo>
                    <a:lnTo>
                      <a:pt x="28301" y="120000"/>
                    </a:lnTo>
                    <a:lnTo>
                      <a:pt x="28301" y="120000"/>
                    </a:lnTo>
                    <a:lnTo>
                      <a:pt x="36452" y="117575"/>
                    </a:lnTo>
                    <a:lnTo>
                      <a:pt x="44603" y="114181"/>
                    </a:lnTo>
                    <a:lnTo>
                      <a:pt x="51849" y="111030"/>
                    </a:lnTo>
                    <a:lnTo>
                      <a:pt x="58867" y="107151"/>
                    </a:lnTo>
                    <a:lnTo>
                      <a:pt x="65660" y="103030"/>
                    </a:lnTo>
                    <a:lnTo>
                      <a:pt x="72452" y="98909"/>
                    </a:lnTo>
                    <a:lnTo>
                      <a:pt x="78566" y="94303"/>
                    </a:lnTo>
                    <a:lnTo>
                      <a:pt x="84226" y="89454"/>
                    </a:lnTo>
                    <a:lnTo>
                      <a:pt x="90113" y="84121"/>
                    </a:lnTo>
                    <a:lnTo>
                      <a:pt x="95094" y="78787"/>
                    </a:lnTo>
                    <a:lnTo>
                      <a:pt x="100301" y="72484"/>
                    </a:lnTo>
                    <a:lnTo>
                      <a:pt x="104830" y="66666"/>
                    </a:lnTo>
                    <a:lnTo>
                      <a:pt x="109132" y="60121"/>
                    </a:lnTo>
                    <a:lnTo>
                      <a:pt x="112981" y="53090"/>
                    </a:lnTo>
                    <a:lnTo>
                      <a:pt x="116377" y="46060"/>
                    </a:lnTo>
                    <a:lnTo>
                      <a:pt x="120000" y="38545"/>
                    </a:lnTo>
                    <a:lnTo>
                      <a:pt x="91245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0600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2a409207-447b-4de4-80f5-22ef7a60ef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8073EBC-66FA-4A47-9AEC-B3D4A139CA71}"/>
              </a:ext>
            </a:extLst>
          </p:cNvPr>
          <p:cNvGrpSpPr>
            <a:grpSpLocks noChangeAspect="1"/>
          </p:cNvGrpSpPr>
          <p:nvPr/>
        </p:nvGrpSpPr>
        <p:grpSpPr>
          <a:xfrm>
            <a:off x="1482221" y="1253344"/>
            <a:ext cx="9227558" cy="4880756"/>
            <a:chOff x="1482221" y="1164828"/>
            <a:chExt cx="9227558" cy="4880756"/>
          </a:xfrm>
        </p:grpSpPr>
        <p:sp>
          <p:nvSpPr>
            <p:cNvPr id="6" name="îṥļiďê">
              <a:extLst>
                <a:ext uri="{FF2B5EF4-FFF2-40B4-BE49-F238E27FC236}">
                  <a16:creationId xmlns:a16="http://schemas.microsoft.com/office/drawing/2014/main" id="{DA2C6C32-9019-43A4-A190-42DB0CE5E301}"/>
                </a:ext>
              </a:extLst>
            </p:cNvPr>
            <p:cNvSpPr/>
            <p:nvPr/>
          </p:nvSpPr>
          <p:spPr>
            <a:xfrm>
              <a:off x="7360868" y="3930907"/>
              <a:ext cx="1701451" cy="1718463"/>
            </a:xfrm>
            <a:prstGeom prst="ellipse">
              <a:avLst/>
            </a:pr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i$1ïdé">
              <a:extLst>
                <a:ext uri="{FF2B5EF4-FFF2-40B4-BE49-F238E27FC236}">
                  <a16:creationId xmlns:a16="http://schemas.microsoft.com/office/drawing/2014/main" id="{632F3DEF-ED81-45A8-A1C5-FD44F39598F0}"/>
                </a:ext>
              </a:extLst>
            </p:cNvPr>
            <p:cNvSpPr/>
            <p:nvPr/>
          </p:nvSpPr>
          <p:spPr>
            <a:xfrm>
              <a:off x="5524385" y="2529000"/>
              <a:ext cx="2127782" cy="2149057"/>
            </a:xfrm>
            <a:prstGeom prst="ellipse">
              <a:avLst/>
            </a:prstGeom>
            <a:solidFill>
              <a:schemeClr val="accent3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işľîďê">
              <a:extLst>
                <a:ext uri="{FF2B5EF4-FFF2-40B4-BE49-F238E27FC236}">
                  <a16:creationId xmlns:a16="http://schemas.microsoft.com/office/drawing/2014/main" id="{D830359A-A629-4DEA-96EF-E3B94622410D}"/>
                </a:ext>
              </a:extLst>
            </p:cNvPr>
            <p:cNvSpPr/>
            <p:nvPr/>
          </p:nvSpPr>
          <p:spPr>
            <a:xfrm>
              <a:off x="2755967" y="2529726"/>
              <a:ext cx="1982992" cy="2002819"/>
            </a:xfrm>
            <a:prstGeom prst="ellipse">
              <a:avLst/>
            </a:prstGeom>
            <a:solidFill>
              <a:schemeClr val="accent2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iśḷíḑè">
              <a:extLst>
                <a:ext uri="{FF2B5EF4-FFF2-40B4-BE49-F238E27FC236}">
                  <a16:creationId xmlns:a16="http://schemas.microsoft.com/office/drawing/2014/main" id="{B2872832-0D23-4E41-B323-1B9500F18462}"/>
                </a:ext>
              </a:extLst>
            </p:cNvPr>
            <p:cNvSpPr/>
            <p:nvPr/>
          </p:nvSpPr>
          <p:spPr>
            <a:xfrm>
              <a:off x="8070417" y="2711801"/>
              <a:ext cx="2639362" cy="266575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ïŝľïḑe">
              <a:extLst>
                <a:ext uri="{FF2B5EF4-FFF2-40B4-BE49-F238E27FC236}">
                  <a16:creationId xmlns:a16="http://schemas.microsoft.com/office/drawing/2014/main" id="{CF9B5160-DA00-4BC3-8EE3-D22EC5AD4DC5}"/>
                </a:ext>
              </a:extLst>
            </p:cNvPr>
            <p:cNvSpPr/>
            <p:nvPr/>
          </p:nvSpPr>
          <p:spPr>
            <a:xfrm>
              <a:off x="6692079" y="2711801"/>
              <a:ext cx="1802720" cy="18207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îSḷïďê">
              <a:extLst>
                <a:ext uri="{FF2B5EF4-FFF2-40B4-BE49-F238E27FC236}">
                  <a16:creationId xmlns:a16="http://schemas.microsoft.com/office/drawing/2014/main" id="{4A583229-B358-4B11-BC66-B31B94CD2358}"/>
                </a:ext>
              </a:extLst>
            </p:cNvPr>
            <p:cNvSpPr/>
            <p:nvPr/>
          </p:nvSpPr>
          <p:spPr>
            <a:xfrm>
              <a:off x="1482221" y="2529999"/>
              <a:ext cx="1802720" cy="18207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îSḻîḋé">
              <a:extLst>
                <a:ext uri="{FF2B5EF4-FFF2-40B4-BE49-F238E27FC236}">
                  <a16:creationId xmlns:a16="http://schemas.microsoft.com/office/drawing/2014/main" id="{3FE0C7FA-231E-477A-A9EC-9B500FFAC20D}"/>
                </a:ext>
              </a:extLst>
            </p:cNvPr>
            <p:cNvSpPr txBox="1"/>
            <p:nvPr/>
          </p:nvSpPr>
          <p:spPr>
            <a:xfrm>
              <a:off x="1555581" y="3758239"/>
              <a:ext cx="1656000" cy="43088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24</a:t>
              </a:r>
              <a:r>
                <a:rPr lang="en-US" sz="2400" b="1" dirty="0">
                  <a:solidFill>
                    <a:schemeClr val="bg1"/>
                  </a:solidFill>
                </a:rPr>
                <a:t>%</a:t>
              </a:r>
            </a:p>
          </p:txBody>
        </p:sp>
        <p:sp>
          <p:nvSpPr>
            <p:cNvPr id="13" name="íṣļîḋê">
              <a:extLst>
                <a:ext uri="{FF2B5EF4-FFF2-40B4-BE49-F238E27FC236}">
                  <a16:creationId xmlns:a16="http://schemas.microsoft.com/office/drawing/2014/main" id="{200CBAD5-BC68-44A2-AA74-ED5E44D854C7}"/>
                </a:ext>
              </a:extLst>
            </p:cNvPr>
            <p:cNvSpPr txBox="1"/>
            <p:nvPr/>
          </p:nvSpPr>
          <p:spPr>
            <a:xfrm flipH="1">
              <a:off x="1555581" y="2691618"/>
              <a:ext cx="1656000" cy="39621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íṡḷîde">
              <a:extLst>
                <a:ext uri="{FF2B5EF4-FFF2-40B4-BE49-F238E27FC236}">
                  <a16:creationId xmlns:a16="http://schemas.microsoft.com/office/drawing/2014/main" id="{B563AFF4-1E3E-438D-AEFE-2B81EFFD3680}"/>
                </a:ext>
              </a:extLst>
            </p:cNvPr>
            <p:cNvSpPr/>
            <p:nvPr/>
          </p:nvSpPr>
          <p:spPr>
            <a:xfrm flipH="1">
              <a:off x="1555581" y="3087832"/>
              <a:ext cx="1656000" cy="670408"/>
            </a:xfrm>
            <a:prstGeom prst="rect">
              <a:avLst/>
            </a:prstGeom>
          </p:spPr>
          <p:txBody>
            <a:bodyPr wrap="square" lIns="90000" tIns="46800" rIns="90000" bIns="4680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</p:txBody>
        </p:sp>
        <p:sp>
          <p:nvSpPr>
            <p:cNvPr id="15" name="ísḻíḋè">
              <a:extLst>
                <a:ext uri="{FF2B5EF4-FFF2-40B4-BE49-F238E27FC236}">
                  <a16:creationId xmlns:a16="http://schemas.microsoft.com/office/drawing/2014/main" id="{DCA71C26-D8B0-4469-AD30-E257A7680DF9}"/>
                </a:ext>
              </a:extLst>
            </p:cNvPr>
            <p:cNvSpPr/>
            <p:nvPr/>
          </p:nvSpPr>
          <p:spPr>
            <a:xfrm>
              <a:off x="3485603" y="3043268"/>
              <a:ext cx="1982992" cy="20028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íṡļïḋe">
              <a:extLst>
                <a:ext uri="{FF2B5EF4-FFF2-40B4-BE49-F238E27FC236}">
                  <a16:creationId xmlns:a16="http://schemas.microsoft.com/office/drawing/2014/main" id="{E7D1F342-B932-43E2-8DA4-69DD4FDCEFF9}"/>
                </a:ext>
              </a:extLst>
            </p:cNvPr>
            <p:cNvSpPr/>
            <p:nvPr/>
          </p:nvSpPr>
          <p:spPr>
            <a:xfrm>
              <a:off x="4981829" y="3622173"/>
              <a:ext cx="2399420" cy="24234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ṩḻîdê">
              <a:extLst>
                <a:ext uri="{FF2B5EF4-FFF2-40B4-BE49-F238E27FC236}">
                  <a16:creationId xmlns:a16="http://schemas.microsoft.com/office/drawing/2014/main" id="{521E987C-ABD1-45F9-99E0-7C167C011470}"/>
                </a:ext>
              </a:extLst>
            </p:cNvPr>
            <p:cNvSpPr txBox="1"/>
            <p:nvPr/>
          </p:nvSpPr>
          <p:spPr>
            <a:xfrm>
              <a:off x="3649099" y="4362545"/>
              <a:ext cx="1656000" cy="43088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41</a:t>
              </a:r>
              <a:r>
                <a:rPr lang="en-US" sz="2400" b="1" dirty="0">
                  <a:solidFill>
                    <a:schemeClr val="bg1"/>
                  </a:solidFill>
                </a:rPr>
                <a:t>%</a:t>
              </a:r>
            </a:p>
          </p:txBody>
        </p:sp>
        <p:sp>
          <p:nvSpPr>
            <p:cNvPr id="18" name="ïśḻiďe">
              <a:extLst>
                <a:ext uri="{FF2B5EF4-FFF2-40B4-BE49-F238E27FC236}">
                  <a16:creationId xmlns:a16="http://schemas.microsoft.com/office/drawing/2014/main" id="{07D5718F-5965-41CA-BB91-CD0B9BFC47AE}"/>
                </a:ext>
              </a:extLst>
            </p:cNvPr>
            <p:cNvSpPr txBox="1"/>
            <p:nvPr/>
          </p:nvSpPr>
          <p:spPr>
            <a:xfrm flipH="1">
              <a:off x="3649099" y="3295924"/>
              <a:ext cx="1656000" cy="39621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î$ļîḍe">
              <a:extLst>
                <a:ext uri="{FF2B5EF4-FFF2-40B4-BE49-F238E27FC236}">
                  <a16:creationId xmlns:a16="http://schemas.microsoft.com/office/drawing/2014/main" id="{818D70CB-68E8-4C80-BFFF-E11BCF81A4A0}"/>
                </a:ext>
              </a:extLst>
            </p:cNvPr>
            <p:cNvSpPr/>
            <p:nvPr/>
          </p:nvSpPr>
          <p:spPr>
            <a:xfrm flipH="1">
              <a:off x="3649099" y="3692138"/>
              <a:ext cx="1656000" cy="670408"/>
            </a:xfrm>
            <a:prstGeom prst="rect">
              <a:avLst/>
            </a:prstGeom>
          </p:spPr>
          <p:txBody>
            <a:bodyPr wrap="square" lIns="90000" tIns="46800" rIns="90000" bIns="4680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</p:txBody>
        </p:sp>
        <p:sp>
          <p:nvSpPr>
            <p:cNvPr id="20" name="íSḻïḍê">
              <a:extLst>
                <a:ext uri="{FF2B5EF4-FFF2-40B4-BE49-F238E27FC236}">
                  <a16:creationId xmlns:a16="http://schemas.microsoft.com/office/drawing/2014/main" id="{80E8B63E-4D73-44B5-B46D-D5421C2FE08E}"/>
                </a:ext>
              </a:extLst>
            </p:cNvPr>
            <p:cNvSpPr txBox="1"/>
            <p:nvPr/>
          </p:nvSpPr>
          <p:spPr>
            <a:xfrm>
              <a:off x="5353539" y="5151746"/>
              <a:ext cx="1656000" cy="43088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73</a:t>
              </a:r>
              <a:r>
                <a:rPr lang="en-US" sz="2400" b="1" dirty="0">
                  <a:solidFill>
                    <a:schemeClr val="bg1"/>
                  </a:solidFill>
                </a:rPr>
                <a:t>%</a:t>
              </a:r>
            </a:p>
          </p:txBody>
        </p:sp>
        <p:sp>
          <p:nvSpPr>
            <p:cNvPr id="21" name="isḷîḋê">
              <a:extLst>
                <a:ext uri="{FF2B5EF4-FFF2-40B4-BE49-F238E27FC236}">
                  <a16:creationId xmlns:a16="http://schemas.microsoft.com/office/drawing/2014/main" id="{9FFA46A5-A822-48FF-8287-AC6CBD7752E4}"/>
                </a:ext>
              </a:extLst>
            </p:cNvPr>
            <p:cNvSpPr txBox="1"/>
            <p:nvPr/>
          </p:nvSpPr>
          <p:spPr>
            <a:xfrm flipH="1">
              <a:off x="5353539" y="4085125"/>
              <a:ext cx="1656000" cy="39621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ïṥľîḓé">
              <a:extLst>
                <a:ext uri="{FF2B5EF4-FFF2-40B4-BE49-F238E27FC236}">
                  <a16:creationId xmlns:a16="http://schemas.microsoft.com/office/drawing/2014/main" id="{31D95C1B-32B5-4097-910E-0F3010201ABD}"/>
                </a:ext>
              </a:extLst>
            </p:cNvPr>
            <p:cNvSpPr/>
            <p:nvPr/>
          </p:nvSpPr>
          <p:spPr>
            <a:xfrm flipH="1">
              <a:off x="5353539" y="4481339"/>
              <a:ext cx="1656000" cy="670408"/>
            </a:xfrm>
            <a:prstGeom prst="rect">
              <a:avLst/>
            </a:prstGeom>
          </p:spPr>
          <p:txBody>
            <a:bodyPr wrap="square" lIns="90000" tIns="46800" rIns="90000" bIns="4680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</p:txBody>
        </p:sp>
        <p:sp>
          <p:nvSpPr>
            <p:cNvPr id="23" name="ïṧlïḓê">
              <a:extLst>
                <a:ext uri="{FF2B5EF4-FFF2-40B4-BE49-F238E27FC236}">
                  <a16:creationId xmlns:a16="http://schemas.microsoft.com/office/drawing/2014/main" id="{CAE552A2-ACA5-40D1-85AE-45BDAB281162}"/>
                </a:ext>
              </a:extLst>
            </p:cNvPr>
            <p:cNvSpPr txBox="1"/>
            <p:nvPr/>
          </p:nvSpPr>
          <p:spPr>
            <a:xfrm>
              <a:off x="6765439" y="3940041"/>
              <a:ext cx="1656000" cy="43088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35</a:t>
              </a:r>
              <a:r>
                <a:rPr lang="en-US" sz="2400" b="1" dirty="0">
                  <a:solidFill>
                    <a:schemeClr val="bg1"/>
                  </a:solidFill>
                </a:rPr>
                <a:t>%</a:t>
              </a:r>
            </a:p>
          </p:txBody>
        </p:sp>
        <p:sp>
          <p:nvSpPr>
            <p:cNvPr id="24" name="i$1ïḓe">
              <a:extLst>
                <a:ext uri="{FF2B5EF4-FFF2-40B4-BE49-F238E27FC236}">
                  <a16:creationId xmlns:a16="http://schemas.microsoft.com/office/drawing/2014/main" id="{AE3AA788-4925-4702-9309-EFDECD6A0B24}"/>
                </a:ext>
              </a:extLst>
            </p:cNvPr>
            <p:cNvSpPr txBox="1"/>
            <p:nvPr/>
          </p:nvSpPr>
          <p:spPr>
            <a:xfrm flipH="1">
              <a:off x="6765439" y="2873420"/>
              <a:ext cx="1656000" cy="39621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šḻíḑe">
              <a:extLst>
                <a:ext uri="{FF2B5EF4-FFF2-40B4-BE49-F238E27FC236}">
                  <a16:creationId xmlns:a16="http://schemas.microsoft.com/office/drawing/2014/main" id="{84AB0574-1191-4BF3-9E50-3C2E4EADA586}"/>
                </a:ext>
              </a:extLst>
            </p:cNvPr>
            <p:cNvSpPr/>
            <p:nvPr/>
          </p:nvSpPr>
          <p:spPr>
            <a:xfrm flipH="1">
              <a:off x="6765439" y="3269634"/>
              <a:ext cx="1656000" cy="670408"/>
            </a:xfrm>
            <a:prstGeom prst="rect">
              <a:avLst/>
            </a:prstGeom>
          </p:spPr>
          <p:txBody>
            <a:bodyPr wrap="square" lIns="90000" tIns="46800" rIns="90000" bIns="4680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</p:txBody>
        </p:sp>
        <p:sp>
          <p:nvSpPr>
            <p:cNvPr id="26" name="is1iḑe">
              <a:extLst>
                <a:ext uri="{FF2B5EF4-FFF2-40B4-BE49-F238E27FC236}">
                  <a16:creationId xmlns:a16="http://schemas.microsoft.com/office/drawing/2014/main" id="{216970F1-30AF-4F40-98A1-2CB7CADD7D2E}"/>
                </a:ext>
              </a:extLst>
            </p:cNvPr>
            <p:cNvSpPr txBox="1"/>
            <p:nvPr/>
          </p:nvSpPr>
          <p:spPr>
            <a:xfrm>
              <a:off x="8562098" y="4362545"/>
              <a:ext cx="1656000" cy="43088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8</a:t>
              </a:r>
              <a:r>
                <a:rPr lang="en-US" sz="2400" b="1" dirty="0">
                  <a:solidFill>
                    <a:schemeClr val="bg1"/>
                  </a:solidFill>
                </a:rPr>
                <a:t>6%</a:t>
              </a:r>
            </a:p>
          </p:txBody>
        </p:sp>
        <p:sp>
          <p:nvSpPr>
            <p:cNvPr id="27" name="íṡ1iḋè">
              <a:extLst>
                <a:ext uri="{FF2B5EF4-FFF2-40B4-BE49-F238E27FC236}">
                  <a16:creationId xmlns:a16="http://schemas.microsoft.com/office/drawing/2014/main" id="{02E4991F-E217-4DAF-B216-47AD34B63162}"/>
                </a:ext>
              </a:extLst>
            </p:cNvPr>
            <p:cNvSpPr txBox="1"/>
            <p:nvPr/>
          </p:nvSpPr>
          <p:spPr>
            <a:xfrm flipH="1">
              <a:off x="8562098" y="3295924"/>
              <a:ext cx="1656000" cy="39621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îSļïḓé">
              <a:extLst>
                <a:ext uri="{FF2B5EF4-FFF2-40B4-BE49-F238E27FC236}">
                  <a16:creationId xmlns:a16="http://schemas.microsoft.com/office/drawing/2014/main" id="{0ECC7C52-1460-48AC-9031-010E387C066B}"/>
                </a:ext>
              </a:extLst>
            </p:cNvPr>
            <p:cNvSpPr/>
            <p:nvPr/>
          </p:nvSpPr>
          <p:spPr>
            <a:xfrm flipH="1">
              <a:off x="8562098" y="3692138"/>
              <a:ext cx="1656000" cy="670408"/>
            </a:xfrm>
            <a:prstGeom prst="rect">
              <a:avLst/>
            </a:prstGeom>
          </p:spPr>
          <p:txBody>
            <a:bodyPr wrap="square" lIns="90000" tIns="46800" rIns="90000" bIns="4680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</p:txBody>
        </p:sp>
        <p:sp>
          <p:nvSpPr>
            <p:cNvPr id="29" name="ïṥľiḓe">
              <a:extLst>
                <a:ext uri="{FF2B5EF4-FFF2-40B4-BE49-F238E27FC236}">
                  <a16:creationId xmlns:a16="http://schemas.microsoft.com/office/drawing/2014/main" id="{CD2F2402-3281-4177-856C-51429B9C1F8E}"/>
                </a:ext>
              </a:extLst>
            </p:cNvPr>
            <p:cNvSpPr/>
            <p:nvPr/>
          </p:nvSpPr>
          <p:spPr>
            <a:xfrm>
              <a:off x="5131514" y="3383630"/>
              <a:ext cx="1190227" cy="1202127"/>
            </a:xfrm>
            <a:prstGeom prst="ellipse">
              <a:avLst/>
            </a:prstGeom>
            <a:solidFill>
              <a:schemeClr val="accent5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0" name="ï$ľîď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2886032" y="1164828"/>
              <a:ext cx="6584968" cy="125340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92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eac49d86-03ea-4686-a413-eaa613efcdb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883E3C1-60EE-44FD-968B-FC05D635497A}"/>
              </a:ext>
            </a:extLst>
          </p:cNvPr>
          <p:cNvGrpSpPr>
            <a:grpSpLocks noChangeAspect="1"/>
          </p:cNvGrpSpPr>
          <p:nvPr/>
        </p:nvGrpSpPr>
        <p:grpSpPr>
          <a:xfrm>
            <a:off x="674841" y="1287719"/>
            <a:ext cx="10842319" cy="4846381"/>
            <a:chOff x="678170" y="1016449"/>
            <a:chExt cx="10842319" cy="4846381"/>
          </a:xfrm>
        </p:grpSpPr>
        <p:grpSp>
          <p:nvGrpSpPr>
            <p:cNvPr id="6" name="íṥḻíḍé">
              <a:extLst>
                <a:ext uri="{FF2B5EF4-FFF2-40B4-BE49-F238E27FC236}">
                  <a16:creationId xmlns:a16="http://schemas.microsoft.com/office/drawing/2014/main" id="{C39A20E3-4E8F-4065-98E5-0DD83EC8FEC7}"/>
                </a:ext>
              </a:extLst>
            </p:cNvPr>
            <p:cNvGrpSpPr/>
            <p:nvPr/>
          </p:nvGrpSpPr>
          <p:grpSpPr>
            <a:xfrm>
              <a:off x="4110889" y="1016449"/>
              <a:ext cx="3970222" cy="4825099"/>
              <a:chOff x="1465378" y="1239877"/>
              <a:chExt cx="3970222" cy="4825099"/>
            </a:xfrm>
          </p:grpSpPr>
          <p:grpSp>
            <p:nvGrpSpPr>
              <p:cNvPr id="29" name="ïSľiḓê">
                <a:extLst>
                  <a:ext uri="{FF2B5EF4-FFF2-40B4-BE49-F238E27FC236}">
                    <a16:creationId xmlns:a16="http://schemas.microsoft.com/office/drawing/2014/main" id="{661DB056-3024-4198-8620-1BAC509DC354}"/>
                  </a:ext>
                </a:extLst>
              </p:cNvPr>
              <p:cNvGrpSpPr/>
              <p:nvPr/>
            </p:nvGrpSpPr>
            <p:grpSpPr>
              <a:xfrm>
                <a:off x="1465378" y="1239877"/>
                <a:ext cx="3970222" cy="4825099"/>
                <a:chOff x="2240078" y="1077963"/>
                <a:chExt cx="3777022" cy="4590297"/>
              </a:xfrm>
            </p:grpSpPr>
            <p:grpSp>
              <p:nvGrpSpPr>
                <p:cNvPr id="33" name="iṣļïḑê">
                  <a:extLst>
                    <a:ext uri="{FF2B5EF4-FFF2-40B4-BE49-F238E27FC236}">
                      <a16:creationId xmlns:a16="http://schemas.microsoft.com/office/drawing/2014/main" id="{17E46752-8DDD-492D-B7F3-DED079DC4E37}"/>
                    </a:ext>
                  </a:extLst>
                </p:cNvPr>
                <p:cNvGrpSpPr/>
                <p:nvPr/>
              </p:nvGrpSpPr>
              <p:grpSpPr>
                <a:xfrm>
                  <a:off x="2240078" y="3115269"/>
                  <a:ext cx="1718233" cy="1843677"/>
                  <a:chOff x="5329489" y="3419531"/>
                  <a:chExt cx="1718233" cy="1843677"/>
                </a:xfrm>
              </p:grpSpPr>
              <p:sp>
                <p:nvSpPr>
                  <p:cNvPr id="53" name="î$ļíḑè">
                    <a:extLst>
                      <a:ext uri="{FF2B5EF4-FFF2-40B4-BE49-F238E27FC236}">
                        <a16:creationId xmlns:a16="http://schemas.microsoft.com/office/drawing/2014/main" id="{6329D3AC-EA9E-4E58-A6F7-39530535E3B4}"/>
                      </a:ext>
                    </a:extLst>
                  </p:cNvPr>
                  <p:cNvSpPr/>
                  <p:nvPr/>
                </p:nvSpPr>
                <p:spPr>
                  <a:xfrm rot="746739">
                    <a:off x="6592858" y="3994013"/>
                    <a:ext cx="454864" cy="616000"/>
                  </a:xfrm>
                  <a:custGeom>
                    <a:avLst/>
                    <a:gdLst>
                      <a:gd name="connsiteX0" fmla="*/ 220316 w 3023737"/>
                      <a:gd name="connsiteY0" fmla="*/ 440726 h 4094894"/>
                      <a:gd name="connsiteX1" fmla="*/ 2217264 w 3023737"/>
                      <a:gd name="connsiteY1" fmla="*/ 0 h 4094894"/>
                      <a:gd name="connsiteX2" fmla="*/ 3023737 w 3023737"/>
                      <a:gd name="connsiteY2" fmla="*/ 3654168 h 4094894"/>
                      <a:gd name="connsiteX3" fmla="*/ 1026790 w 3023737"/>
                      <a:gd name="connsiteY3" fmla="*/ 4094894 h 4094894"/>
                      <a:gd name="connsiteX4" fmla="*/ 644298 w 3023737"/>
                      <a:gd name="connsiteY4" fmla="*/ 2361803 h 4094894"/>
                      <a:gd name="connsiteX5" fmla="*/ 643444 w 3023737"/>
                      <a:gd name="connsiteY5" fmla="*/ 2361803 h 4094894"/>
                      <a:gd name="connsiteX6" fmla="*/ 642476 w 3023737"/>
                      <a:gd name="connsiteY6" fmla="*/ 2353551 h 4094894"/>
                      <a:gd name="connsiteX7" fmla="*/ 305315 w 3023737"/>
                      <a:gd name="connsiteY7" fmla="*/ 2138306 h 4094894"/>
                      <a:gd name="connsiteX8" fmla="*/ 103159 w 3023737"/>
                      <a:gd name="connsiteY8" fmla="*/ 2310629 h 4094894"/>
                      <a:gd name="connsiteX9" fmla="*/ 88440 w 3023737"/>
                      <a:gd name="connsiteY9" fmla="*/ 2361803 h 4094894"/>
                      <a:gd name="connsiteX10" fmla="*/ 0 w 3023737"/>
                      <a:gd name="connsiteY10" fmla="*/ 2361803 h 4094894"/>
                      <a:gd name="connsiteX11" fmla="*/ 1 w 3023737"/>
                      <a:gd name="connsiteY11" fmla="*/ 1203534 h 4094894"/>
                      <a:gd name="connsiteX12" fmla="*/ 388668 w 3023737"/>
                      <a:gd name="connsiteY12" fmla="*/ 1203534 h 4094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023737" h="4094894">
                        <a:moveTo>
                          <a:pt x="220316" y="440726"/>
                        </a:moveTo>
                        <a:lnTo>
                          <a:pt x="2217264" y="0"/>
                        </a:lnTo>
                        <a:lnTo>
                          <a:pt x="3023737" y="3654168"/>
                        </a:lnTo>
                        <a:lnTo>
                          <a:pt x="1026790" y="4094894"/>
                        </a:lnTo>
                        <a:lnTo>
                          <a:pt x="644298" y="2361803"/>
                        </a:lnTo>
                        <a:lnTo>
                          <a:pt x="643444" y="2361803"/>
                        </a:lnTo>
                        <a:lnTo>
                          <a:pt x="642476" y="2353551"/>
                        </a:lnTo>
                        <a:cubicBezTo>
                          <a:pt x="608810" y="2201008"/>
                          <a:pt x="457858" y="2104640"/>
                          <a:pt x="305315" y="2138306"/>
                        </a:cubicBezTo>
                        <a:cubicBezTo>
                          <a:pt x="209976" y="2159348"/>
                          <a:pt x="136580" y="2226204"/>
                          <a:pt x="103159" y="2310629"/>
                        </a:cubicBezTo>
                        <a:lnTo>
                          <a:pt x="88440" y="2361803"/>
                        </a:lnTo>
                        <a:lnTo>
                          <a:pt x="0" y="2361803"/>
                        </a:lnTo>
                        <a:lnTo>
                          <a:pt x="1" y="1203534"/>
                        </a:lnTo>
                        <a:lnTo>
                          <a:pt x="388668" y="120353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54" name="iṥliḋe">
                    <a:extLst>
                      <a:ext uri="{FF2B5EF4-FFF2-40B4-BE49-F238E27FC236}">
                        <a16:creationId xmlns:a16="http://schemas.microsoft.com/office/drawing/2014/main" id="{59A617AA-0AA6-413C-86DB-00D89B577A82}"/>
                      </a:ext>
                    </a:extLst>
                  </p:cNvPr>
                  <p:cNvSpPr/>
                  <p:nvPr/>
                </p:nvSpPr>
                <p:spPr>
                  <a:xfrm>
                    <a:off x="5329489" y="3419531"/>
                    <a:ext cx="1660799" cy="1042335"/>
                  </a:xfrm>
                  <a:custGeom>
                    <a:avLst/>
                    <a:gdLst>
                      <a:gd name="connsiteX0" fmla="*/ 3754178 w 6196364"/>
                      <a:gd name="connsiteY0" fmla="*/ 0 h 3888906"/>
                      <a:gd name="connsiteX1" fmla="*/ 6185754 w 6196364"/>
                      <a:gd name="connsiteY1" fmla="*/ 2194290 h 3888906"/>
                      <a:gd name="connsiteX2" fmla="*/ 6194855 w 6196364"/>
                      <a:gd name="connsiteY2" fmla="*/ 2374532 h 3888906"/>
                      <a:gd name="connsiteX3" fmla="*/ 6196363 w 6196364"/>
                      <a:gd name="connsiteY3" fmla="*/ 2374532 h 3888906"/>
                      <a:gd name="connsiteX4" fmla="*/ 6196364 w 6196364"/>
                      <a:gd name="connsiteY4" fmla="*/ 3240999 h 3888906"/>
                      <a:gd name="connsiteX5" fmla="*/ 6186988 w 6196364"/>
                      <a:gd name="connsiteY5" fmla="*/ 3148000 h 3888906"/>
                      <a:gd name="connsiteX6" fmla="*/ 6146442 w 6196364"/>
                      <a:gd name="connsiteY6" fmla="*/ 3017381 h 3888906"/>
                      <a:gd name="connsiteX7" fmla="*/ 6135503 w 6196364"/>
                      <a:gd name="connsiteY7" fmla="*/ 2997228 h 3888906"/>
                      <a:gd name="connsiteX8" fmla="*/ 6082284 w 6196364"/>
                      <a:gd name="connsiteY8" fmla="*/ 2899181 h 3888906"/>
                      <a:gd name="connsiteX9" fmla="*/ 6006413 w 6196364"/>
                      <a:gd name="connsiteY9" fmla="*/ 2807222 h 3888906"/>
                      <a:gd name="connsiteX10" fmla="*/ 5988731 w 6196364"/>
                      <a:gd name="connsiteY10" fmla="*/ 2789113 h 3888906"/>
                      <a:gd name="connsiteX11" fmla="*/ 5946041 w 6196364"/>
                      <a:gd name="connsiteY11" fmla="*/ 2753891 h 3888906"/>
                      <a:gd name="connsiteX12" fmla="*/ 5859085 w 6196364"/>
                      <a:gd name="connsiteY12" fmla="*/ 2692095 h 3888906"/>
                      <a:gd name="connsiteX13" fmla="*/ 5812087 w 6196364"/>
                      <a:gd name="connsiteY13" fmla="*/ 2666586 h 3888906"/>
                      <a:gd name="connsiteX14" fmla="*/ 5711461 w 6196364"/>
                      <a:gd name="connsiteY14" fmla="*/ 2626994 h 3888906"/>
                      <a:gd name="connsiteX15" fmla="*/ 5664645 w 6196364"/>
                      <a:gd name="connsiteY15" fmla="*/ 2612462 h 3888906"/>
                      <a:gd name="connsiteX16" fmla="*/ 5505273 w 6196364"/>
                      <a:gd name="connsiteY16" fmla="*/ 2592385 h 3888906"/>
                      <a:gd name="connsiteX17" fmla="*/ 4910161 w 6196364"/>
                      <a:gd name="connsiteY17" fmla="*/ 2927413 h 3888906"/>
                      <a:gd name="connsiteX18" fmla="*/ 4872800 w 6196364"/>
                      <a:gd name="connsiteY18" fmla="*/ 3000393 h 3888906"/>
                      <a:gd name="connsiteX19" fmla="*/ 4849385 w 6196364"/>
                      <a:gd name="connsiteY19" fmla="*/ 3074089 h 3888906"/>
                      <a:gd name="connsiteX20" fmla="*/ 3933215 w 6196364"/>
                      <a:gd name="connsiteY20" fmla="*/ 3863679 h 3888906"/>
                      <a:gd name="connsiteX21" fmla="*/ 3698093 w 6196364"/>
                      <a:gd name="connsiteY21" fmla="*/ 3887380 h 3888906"/>
                      <a:gd name="connsiteX22" fmla="*/ 3698093 w 6196364"/>
                      <a:gd name="connsiteY22" fmla="*/ 3883999 h 3888906"/>
                      <a:gd name="connsiteX23" fmla="*/ 3696475 w 6196364"/>
                      <a:gd name="connsiteY23" fmla="*/ 3884246 h 3888906"/>
                      <a:gd name="connsiteX24" fmla="*/ 3604192 w 6196364"/>
                      <a:gd name="connsiteY24" fmla="*/ 3888906 h 3888906"/>
                      <a:gd name="connsiteX25" fmla="*/ 902576 w 6196364"/>
                      <a:gd name="connsiteY25" fmla="*/ 3888906 h 3888906"/>
                      <a:gd name="connsiteX26" fmla="*/ 0 w 6196364"/>
                      <a:gd name="connsiteY26" fmla="*/ 2986330 h 3888906"/>
                      <a:gd name="connsiteX27" fmla="*/ 0 w 6196364"/>
                      <a:gd name="connsiteY27" fmla="*/ 902578 h 3888906"/>
                      <a:gd name="connsiteX28" fmla="*/ 902576 w 6196364"/>
                      <a:gd name="connsiteY28" fmla="*/ 2 h 3888906"/>
                      <a:gd name="connsiteX29" fmla="*/ 3604192 w 6196364"/>
                      <a:gd name="connsiteY29" fmla="*/ 2 h 3888906"/>
                      <a:gd name="connsiteX30" fmla="*/ 3693328 w 6196364"/>
                      <a:gd name="connsiteY30" fmla="*/ 4503 h 3888906"/>
                      <a:gd name="connsiteX31" fmla="*/ 3693328 w 6196364"/>
                      <a:gd name="connsiteY31" fmla="*/ 3073 h 3888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196364" h="3888906">
                        <a:moveTo>
                          <a:pt x="3754178" y="0"/>
                        </a:moveTo>
                        <a:cubicBezTo>
                          <a:pt x="5019701" y="0"/>
                          <a:pt x="6060587" y="961790"/>
                          <a:pt x="6185754" y="2194290"/>
                        </a:cubicBezTo>
                        <a:lnTo>
                          <a:pt x="6194855" y="2374532"/>
                        </a:lnTo>
                        <a:lnTo>
                          <a:pt x="6196363" y="2374532"/>
                        </a:lnTo>
                        <a:lnTo>
                          <a:pt x="6196364" y="3240999"/>
                        </a:lnTo>
                        <a:lnTo>
                          <a:pt x="6186988" y="3148000"/>
                        </a:lnTo>
                        <a:cubicBezTo>
                          <a:pt x="6177719" y="3102702"/>
                          <a:pt x="6164049" y="3059007"/>
                          <a:pt x="6146442" y="3017381"/>
                        </a:cubicBezTo>
                        <a:lnTo>
                          <a:pt x="6135503" y="2997228"/>
                        </a:lnTo>
                        <a:lnTo>
                          <a:pt x="6082284" y="2899181"/>
                        </a:lnTo>
                        <a:lnTo>
                          <a:pt x="6006413" y="2807222"/>
                        </a:lnTo>
                        <a:lnTo>
                          <a:pt x="5988731" y="2789113"/>
                        </a:lnTo>
                        <a:lnTo>
                          <a:pt x="5946041" y="2753891"/>
                        </a:lnTo>
                        <a:lnTo>
                          <a:pt x="5859085" y="2692095"/>
                        </a:lnTo>
                        <a:lnTo>
                          <a:pt x="5812087" y="2666586"/>
                        </a:lnTo>
                        <a:lnTo>
                          <a:pt x="5711461" y="2626994"/>
                        </a:lnTo>
                        <a:lnTo>
                          <a:pt x="5664645" y="2612462"/>
                        </a:lnTo>
                        <a:lnTo>
                          <a:pt x="5505273" y="2592385"/>
                        </a:lnTo>
                        <a:cubicBezTo>
                          <a:pt x="5253071" y="2592386"/>
                          <a:pt x="5032205" y="2726556"/>
                          <a:pt x="4910161" y="2927413"/>
                        </a:cubicBezTo>
                        <a:lnTo>
                          <a:pt x="4872800" y="3000393"/>
                        </a:lnTo>
                        <a:lnTo>
                          <a:pt x="4849385" y="3074089"/>
                        </a:lnTo>
                        <a:cubicBezTo>
                          <a:pt x="4703144" y="3473495"/>
                          <a:pt x="4357611" y="3776834"/>
                          <a:pt x="3933215" y="3863679"/>
                        </a:cubicBezTo>
                        <a:lnTo>
                          <a:pt x="3698093" y="3887380"/>
                        </a:lnTo>
                        <a:lnTo>
                          <a:pt x="3698093" y="3883999"/>
                        </a:lnTo>
                        <a:lnTo>
                          <a:pt x="3696475" y="3884246"/>
                        </a:lnTo>
                        <a:cubicBezTo>
                          <a:pt x="3666133" y="3887328"/>
                          <a:pt x="3635347" y="3888906"/>
                          <a:pt x="3604192" y="3888906"/>
                        </a:cubicBezTo>
                        <a:lnTo>
                          <a:pt x="902576" y="3888906"/>
                        </a:lnTo>
                        <a:cubicBezTo>
                          <a:pt x="404097" y="3888906"/>
                          <a:pt x="0" y="3484809"/>
                          <a:pt x="0" y="2986330"/>
                        </a:cubicBezTo>
                        <a:lnTo>
                          <a:pt x="0" y="902578"/>
                        </a:lnTo>
                        <a:cubicBezTo>
                          <a:pt x="0" y="404099"/>
                          <a:pt x="404097" y="2"/>
                          <a:pt x="902576" y="2"/>
                        </a:cubicBezTo>
                        <a:lnTo>
                          <a:pt x="3604192" y="2"/>
                        </a:lnTo>
                        <a:lnTo>
                          <a:pt x="3693328" y="4503"/>
                        </a:lnTo>
                        <a:lnTo>
                          <a:pt x="3693328" y="30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55" name="iš1îḑe">
                    <a:extLst>
                      <a:ext uri="{FF2B5EF4-FFF2-40B4-BE49-F238E27FC236}">
                        <a16:creationId xmlns:a16="http://schemas.microsoft.com/office/drawing/2014/main" id="{01001E20-0578-4C1D-8495-28464B9562AD}"/>
                      </a:ext>
                    </a:extLst>
                  </p:cNvPr>
                  <p:cNvSpPr/>
                  <p:nvPr/>
                </p:nvSpPr>
                <p:spPr>
                  <a:xfrm>
                    <a:off x="6679550" y="4368694"/>
                    <a:ext cx="310738" cy="89451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  <p:sp>
              <p:nvSpPr>
                <p:cNvPr id="34" name="işľíḍé">
                  <a:extLst>
                    <a:ext uri="{FF2B5EF4-FFF2-40B4-BE49-F238E27FC236}">
                      <a16:creationId xmlns:a16="http://schemas.microsoft.com/office/drawing/2014/main" id="{5AC0E249-B5DB-425E-94B0-C8846B4A885C}"/>
                    </a:ext>
                  </a:extLst>
                </p:cNvPr>
                <p:cNvSpPr/>
                <p:nvPr/>
              </p:nvSpPr>
              <p:spPr>
                <a:xfrm rot="20853261" flipH="1">
                  <a:off x="3826239" y="1810466"/>
                  <a:ext cx="579982" cy="785441"/>
                </a:xfrm>
                <a:custGeom>
                  <a:avLst/>
                  <a:gdLst>
                    <a:gd name="connsiteX0" fmla="*/ 220316 w 3023737"/>
                    <a:gd name="connsiteY0" fmla="*/ 440726 h 4094894"/>
                    <a:gd name="connsiteX1" fmla="*/ 2217264 w 3023737"/>
                    <a:gd name="connsiteY1" fmla="*/ 0 h 4094894"/>
                    <a:gd name="connsiteX2" fmla="*/ 3023737 w 3023737"/>
                    <a:gd name="connsiteY2" fmla="*/ 3654168 h 4094894"/>
                    <a:gd name="connsiteX3" fmla="*/ 1026790 w 3023737"/>
                    <a:gd name="connsiteY3" fmla="*/ 4094894 h 4094894"/>
                    <a:gd name="connsiteX4" fmla="*/ 644298 w 3023737"/>
                    <a:gd name="connsiteY4" fmla="*/ 2361803 h 4094894"/>
                    <a:gd name="connsiteX5" fmla="*/ 643444 w 3023737"/>
                    <a:gd name="connsiteY5" fmla="*/ 2361803 h 4094894"/>
                    <a:gd name="connsiteX6" fmla="*/ 642476 w 3023737"/>
                    <a:gd name="connsiteY6" fmla="*/ 2353551 h 4094894"/>
                    <a:gd name="connsiteX7" fmla="*/ 305315 w 3023737"/>
                    <a:gd name="connsiteY7" fmla="*/ 2138306 h 4094894"/>
                    <a:gd name="connsiteX8" fmla="*/ 103159 w 3023737"/>
                    <a:gd name="connsiteY8" fmla="*/ 2310629 h 4094894"/>
                    <a:gd name="connsiteX9" fmla="*/ 88440 w 3023737"/>
                    <a:gd name="connsiteY9" fmla="*/ 2361803 h 4094894"/>
                    <a:gd name="connsiteX10" fmla="*/ 0 w 3023737"/>
                    <a:gd name="connsiteY10" fmla="*/ 2361803 h 4094894"/>
                    <a:gd name="connsiteX11" fmla="*/ 1 w 3023737"/>
                    <a:gd name="connsiteY11" fmla="*/ 1203534 h 4094894"/>
                    <a:gd name="connsiteX12" fmla="*/ 388668 w 3023737"/>
                    <a:gd name="connsiteY12" fmla="*/ 1203534 h 409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023737" h="4094894">
                      <a:moveTo>
                        <a:pt x="220316" y="440726"/>
                      </a:moveTo>
                      <a:lnTo>
                        <a:pt x="2217264" y="0"/>
                      </a:lnTo>
                      <a:lnTo>
                        <a:pt x="3023737" y="3654168"/>
                      </a:lnTo>
                      <a:lnTo>
                        <a:pt x="1026790" y="4094894"/>
                      </a:lnTo>
                      <a:lnTo>
                        <a:pt x="644298" y="2361803"/>
                      </a:lnTo>
                      <a:lnTo>
                        <a:pt x="643444" y="2361803"/>
                      </a:lnTo>
                      <a:lnTo>
                        <a:pt x="642476" y="2353551"/>
                      </a:lnTo>
                      <a:cubicBezTo>
                        <a:pt x="608810" y="2201008"/>
                        <a:pt x="457858" y="2104640"/>
                        <a:pt x="305315" y="2138306"/>
                      </a:cubicBezTo>
                      <a:cubicBezTo>
                        <a:pt x="209976" y="2159348"/>
                        <a:pt x="136580" y="2226204"/>
                        <a:pt x="103159" y="2310629"/>
                      </a:cubicBezTo>
                      <a:lnTo>
                        <a:pt x="88440" y="2361803"/>
                      </a:lnTo>
                      <a:lnTo>
                        <a:pt x="0" y="2361803"/>
                      </a:lnTo>
                      <a:lnTo>
                        <a:pt x="1" y="1203534"/>
                      </a:lnTo>
                      <a:lnTo>
                        <a:pt x="388668" y="1203534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5" name="isḻiďè">
                  <a:extLst>
                    <a:ext uri="{FF2B5EF4-FFF2-40B4-BE49-F238E27FC236}">
                      <a16:creationId xmlns:a16="http://schemas.microsoft.com/office/drawing/2014/main" id="{521CF6B1-4126-45A0-B160-D59E258FF133}"/>
                    </a:ext>
                  </a:extLst>
                </p:cNvPr>
                <p:cNvSpPr/>
                <p:nvPr/>
              </p:nvSpPr>
              <p:spPr>
                <a:xfrm flipH="1">
                  <a:off x="3899471" y="1077963"/>
                  <a:ext cx="2117629" cy="1329046"/>
                </a:xfrm>
                <a:custGeom>
                  <a:avLst/>
                  <a:gdLst>
                    <a:gd name="connsiteX0" fmla="*/ 3754178 w 6196364"/>
                    <a:gd name="connsiteY0" fmla="*/ 0 h 3888906"/>
                    <a:gd name="connsiteX1" fmla="*/ 6185754 w 6196364"/>
                    <a:gd name="connsiteY1" fmla="*/ 2194290 h 3888906"/>
                    <a:gd name="connsiteX2" fmla="*/ 6194855 w 6196364"/>
                    <a:gd name="connsiteY2" fmla="*/ 2374532 h 3888906"/>
                    <a:gd name="connsiteX3" fmla="*/ 6196363 w 6196364"/>
                    <a:gd name="connsiteY3" fmla="*/ 2374532 h 3888906"/>
                    <a:gd name="connsiteX4" fmla="*/ 6196364 w 6196364"/>
                    <a:gd name="connsiteY4" fmla="*/ 3240999 h 3888906"/>
                    <a:gd name="connsiteX5" fmla="*/ 6186988 w 6196364"/>
                    <a:gd name="connsiteY5" fmla="*/ 3148000 h 3888906"/>
                    <a:gd name="connsiteX6" fmla="*/ 6146442 w 6196364"/>
                    <a:gd name="connsiteY6" fmla="*/ 3017381 h 3888906"/>
                    <a:gd name="connsiteX7" fmla="*/ 6135503 w 6196364"/>
                    <a:gd name="connsiteY7" fmla="*/ 2997228 h 3888906"/>
                    <a:gd name="connsiteX8" fmla="*/ 6082284 w 6196364"/>
                    <a:gd name="connsiteY8" fmla="*/ 2899181 h 3888906"/>
                    <a:gd name="connsiteX9" fmla="*/ 6006413 w 6196364"/>
                    <a:gd name="connsiteY9" fmla="*/ 2807222 h 3888906"/>
                    <a:gd name="connsiteX10" fmla="*/ 5988731 w 6196364"/>
                    <a:gd name="connsiteY10" fmla="*/ 2789113 h 3888906"/>
                    <a:gd name="connsiteX11" fmla="*/ 5946041 w 6196364"/>
                    <a:gd name="connsiteY11" fmla="*/ 2753891 h 3888906"/>
                    <a:gd name="connsiteX12" fmla="*/ 5859085 w 6196364"/>
                    <a:gd name="connsiteY12" fmla="*/ 2692095 h 3888906"/>
                    <a:gd name="connsiteX13" fmla="*/ 5812087 w 6196364"/>
                    <a:gd name="connsiteY13" fmla="*/ 2666586 h 3888906"/>
                    <a:gd name="connsiteX14" fmla="*/ 5711461 w 6196364"/>
                    <a:gd name="connsiteY14" fmla="*/ 2626994 h 3888906"/>
                    <a:gd name="connsiteX15" fmla="*/ 5664645 w 6196364"/>
                    <a:gd name="connsiteY15" fmla="*/ 2612462 h 3888906"/>
                    <a:gd name="connsiteX16" fmla="*/ 5505273 w 6196364"/>
                    <a:gd name="connsiteY16" fmla="*/ 2592385 h 3888906"/>
                    <a:gd name="connsiteX17" fmla="*/ 4910161 w 6196364"/>
                    <a:gd name="connsiteY17" fmla="*/ 2927413 h 3888906"/>
                    <a:gd name="connsiteX18" fmla="*/ 4872800 w 6196364"/>
                    <a:gd name="connsiteY18" fmla="*/ 3000393 h 3888906"/>
                    <a:gd name="connsiteX19" fmla="*/ 4849385 w 6196364"/>
                    <a:gd name="connsiteY19" fmla="*/ 3074089 h 3888906"/>
                    <a:gd name="connsiteX20" fmla="*/ 3933215 w 6196364"/>
                    <a:gd name="connsiteY20" fmla="*/ 3863679 h 3888906"/>
                    <a:gd name="connsiteX21" fmla="*/ 3698093 w 6196364"/>
                    <a:gd name="connsiteY21" fmla="*/ 3887380 h 3888906"/>
                    <a:gd name="connsiteX22" fmla="*/ 3698093 w 6196364"/>
                    <a:gd name="connsiteY22" fmla="*/ 3883999 h 3888906"/>
                    <a:gd name="connsiteX23" fmla="*/ 3696475 w 6196364"/>
                    <a:gd name="connsiteY23" fmla="*/ 3884246 h 3888906"/>
                    <a:gd name="connsiteX24" fmla="*/ 3604192 w 6196364"/>
                    <a:gd name="connsiteY24" fmla="*/ 3888906 h 3888906"/>
                    <a:gd name="connsiteX25" fmla="*/ 902576 w 6196364"/>
                    <a:gd name="connsiteY25" fmla="*/ 3888906 h 3888906"/>
                    <a:gd name="connsiteX26" fmla="*/ 0 w 6196364"/>
                    <a:gd name="connsiteY26" fmla="*/ 2986330 h 3888906"/>
                    <a:gd name="connsiteX27" fmla="*/ 0 w 6196364"/>
                    <a:gd name="connsiteY27" fmla="*/ 902578 h 3888906"/>
                    <a:gd name="connsiteX28" fmla="*/ 902576 w 6196364"/>
                    <a:gd name="connsiteY28" fmla="*/ 2 h 3888906"/>
                    <a:gd name="connsiteX29" fmla="*/ 3604192 w 6196364"/>
                    <a:gd name="connsiteY29" fmla="*/ 2 h 3888906"/>
                    <a:gd name="connsiteX30" fmla="*/ 3693328 w 6196364"/>
                    <a:gd name="connsiteY30" fmla="*/ 4503 h 3888906"/>
                    <a:gd name="connsiteX31" fmla="*/ 3693328 w 6196364"/>
                    <a:gd name="connsiteY31" fmla="*/ 3073 h 3888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196364" h="3888906">
                      <a:moveTo>
                        <a:pt x="3754178" y="0"/>
                      </a:moveTo>
                      <a:cubicBezTo>
                        <a:pt x="5019701" y="0"/>
                        <a:pt x="6060587" y="961790"/>
                        <a:pt x="6185754" y="2194290"/>
                      </a:cubicBezTo>
                      <a:lnTo>
                        <a:pt x="6194855" y="2374532"/>
                      </a:lnTo>
                      <a:lnTo>
                        <a:pt x="6196363" y="2374532"/>
                      </a:lnTo>
                      <a:lnTo>
                        <a:pt x="6196364" y="3240999"/>
                      </a:lnTo>
                      <a:lnTo>
                        <a:pt x="6186988" y="3148000"/>
                      </a:lnTo>
                      <a:cubicBezTo>
                        <a:pt x="6177719" y="3102702"/>
                        <a:pt x="6164049" y="3059007"/>
                        <a:pt x="6146442" y="3017381"/>
                      </a:cubicBezTo>
                      <a:lnTo>
                        <a:pt x="6135503" y="2997228"/>
                      </a:lnTo>
                      <a:lnTo>
                        <a:pt x="6082284" y="2899181"/>
                      </a:lnTo>
                      <a:lnTo>
                        <a:pt x="6006413" y="2807222"/>
                      </a:lnTo>
                      <a:lnTo>
                        <a:pt x="5988731" y="2789113"/>
                      </a:lnTo>
                      <a:lnTo>
                        <a:pt x="5946041" y="2753891"/>
                      </a:lnTo>
                      <a:lnTo>
                        <a:pt x="5859085" y="2692095"/>
                      </a:lnTo>
                      <a:lnTo>
                        <a:pt x="5812087" y="2666586"/>
                      </a:lnTo>
                      <a:lnTo>
                        <a:pt x="5711461" y="2626994"/>
                      </a:lnTo>
                      <a:lnTo>
                        <a:pt x="5664645" y="2612462"/>
                      </a:lnTo>
                      <a:lnTo>
                        <a:pt x="5505273" y="2592385"/>
                      </a:lnTo>
                      <a:cubicBezTo>
                        <a:pt x="5253071" y="2592386"/>
                        <a:pt x="5032205" y="2726556"/>
                        <a:pt x="4910161" y="2927413"/>
                      </a:cubicBezTo>
                      <a:lnTo>
                        <a:pt x="4872800" y="3000393"/>
                      </a:lnTo>
                      <a:lnTo>
                        <a:pt x="4849385" y="3074089"/>
                      </a:lnTo>
                      <a:cubicBezTo>
                        <a:pt x="4703144" y="3473495"/>
                        <a:pt x="4357611" y="3776834"/>
                        <a:pt x="3933215" y="3863679"/>
                      </a:cubicBezTo>
                      <a:lnTo>
                        <a:pt x="3698093" y="3887380"/>
                      </a:lnTo>
                      <a:lnTo>
                        <a:pt x="3698093" y="3883999"/>
                      </a:lnTo>
                      <a:lnTo>
                        <a:pt x="3696475" y="3884246"/>
                      </a:lnTo>
                      <a:cubicBezTo>
                        <a:pt x="3666133" y="3887328"/>
                        <a:pt x="3635347" y="3888906"/>
                        <a:pt x="3604192" y="3888906"/>
                      </a:cubicBezTo>
                      <a:lnTo>
                        <a:pt x="902576" y="3888906"/>
                      </a:lnTo>
                      <a:cubicBezTo>
                        <a:pt x="404097" y="3888906"/>
                        <a:pt x="0" y="3484809"/>
                        <a:pt x="0" y="2986330"/>
                      </a:cubicBezTo>
                      <a:lnTo>
                        <a:pt x="0" y="902578"/>
                      </a:lnTo>
                      <a:cubicBezTo>
                        <a:pt x="0" y="404099"/>
                        <a:pt x="404097" y="2"/>
                        <a:pt x="902576" y="2"/>
                      </a:cubicBezTo>
                      <a:lnTo>
                        <a:pt x="3604192" y="2"/>
                      </a:lnTo>
                      <a:lnTo>
                        <a:pt x="3693328" y="4503"/>
                      </a:lnTo>
                      <a:lnTo>
                        <a:pt x="3693328" y="307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6" name="îSļïḋê">
                  <a:extLst>
                    <a:ext uri="{FF2B5EF4-FFF2-40B4-BE49-F238E27FC236}">
                      <a16:creationId xmlns:a16="http://schemas.microsoft.com/office/drawing/2014/main" id="{8DCA2C7C-D1B8-4709-BF44-2D0984C4DF5B}"/>
                    </a:ext>
                  </a:extLst>
                </p:cNvPr>
                <p:cNvSpPr/>
                <p:nvPr/>
              </p:nvSpPr>
              <p:spPr>
                <a:xfrm flipH="1">
                  <a:off x="3899470" y="2288207"/>
                  <a:ext cx="390369" cy="267073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grpSp>
              <p:nvGrpSpPr>
                <p:cNvPr id="37" name="íṣḷîḍè">
                  <a:extLst>
                    <a:ext uri="{FF2B5EF4-FFF2-40B4-BE49-F238E27FC236}">
                      <a16:creationId xmlns:a16="http://schemas.microsoft.com/office/drawing/2014/main" id="{856EA094-D158-41AE-92C8-9DA8DEB92BB3}"/>
                    </a:ext>
                  </a:extLst>
                </p:cNvPr>
                <p:cNvGrpSpPr/>
                <p:nvPr/>
              </p:nvGrpSpPr>
              <p:grpSpPr>
                <a:xfrm>
                  <a:off x="2776819" y="2138436"/>
                  <a:ext cx="1914942" cy="2820510"/>
                  <a:chOff x="5837264" y="2442698"/>
                  <a:chExt cx="1914942" cy="2820510"/>
                </a:xfrm>
              </p:grpSpPr>
              <p:grpSp>
                <p:nvGrpSpPr>
                  <p:cNvPr id="49" name="îŝľîḍé">
                    <a:extLst>
                      <a:ext uri="{FF2B5EF4-FFF2-40B4-BE49-F238E27FC236}">
                        <a16:creationId xmlns:a16="http://schemas.microsoft.com/office/drawing/2014/main" id="{4FA0420A-CDD7-4E03-89E1-785B0D06E992}"/>
                      </a:ext>
                    </a:extLst>
                  </p:cNvPr>
                  <p:cNvGrpSpPr/>
                  <p:nvPr/>
                </p:nvGrpSpPr>
                <p:grpSpPr>
                  <a:xfrm>
                    <a:off x="7245267" y="3082949"/>
                    <a:ext cx="506939" cy="2180259"/>
                    <a:chOff x="7245267" y="3082949"/>
                    <a:chExt cx="506939" cy="2180259"/>
                  </a:xfrm>
                </p:grpSpPr>
                <p:sp>
                  <p:nvSpPr>
                    <p:cNvPr id="51" name="íSḷíḑê">
                      <a:extLst>
                        <a:ext uri="{FF2B5EF4-FFF2-40B4-BE49-F238E27FC236}">
                          <a16:creationId xmlns:a16="http://schemas.microsoft.com/office/drawing/2014/main" id="{63A0BAE3-76F8-4769-B901-6AF6AC328433}"/>
                        </a:ext>
                      </a:extLst>
                    </p:cNvPr>
                    <p:cNvSpPr/>
                    <p:nvPr/>
                  </p:nvSpPr>
                  <p:spPr>
                    <a:xfrm rot="746739">
                      <a:off x="7245267" y="3082949"/>
                      <a:ext cx="506939" cy="686522"/>
                    </a:xfrm>
                    <a:custGeom>
                      <a:avLst/>
                      <a:gdLst>
                        <a:gd name="connsiteX0" fmla="*/ 220316 w 3023737"/>
                        <a:gd name="connsiteY0" fmla="*/ 440726 h 4094894"/>
                        <a:gd name="connsiteX1" fmla="*/ 2217264 w 3023737"/>
                        <a:gd name="connsiteY1" fmla="*/ 0 h 4094894"/>
                        <a:gd name="connsiteX2" fmla="*/ 3023737 w 3023737"/>
                        <a:gd name="connsiteY2" fmla="*/ 3654168 h 4094894"/>
                        <a:gd name="connsiteX3" fmla="*/ 1026790 w 3023737"/>
                        <a:gd name="connsiteY3" fmla="*/ 4094894 h 4094894"/>
                        <a:gd name="connsiteX4" fmla="*/ 644298 w 3023737"/>
                        <a:gd name="connsiteY4" fmla="*/ 2361803 h 4094894"/>
                        <a:gd name="connsiteX5" fmla="*/ 643444 w 3023737"/>
                        <a:gd name="connsiteY5" fmla="*/ 2361803 h 4094894"/>
                        <a:gd name="connsiteX6" fmla="*/ 642476 w 3023737"/>
                        <a:gd name="connsiteY6" fmla="*/ 2353551 h 4094894"/>
                        <a:gd name="connsiteX7" fmla="*/ 305315 w 3023737"/>
                        <a:gd name="connsiteY7" fmla="*/ 2138306 h 4094894"/>
                        <a:gd name="connsiteX8" fmla="*/ 103159 w 3023737"/>
                        <a:gd name="connsiteY8" fmla="*/ 2310629 h 4094894"/>
                        <a:gd name="connsiteX9" fmla="*/ 88440 w 3023737"/>
                        <a:gd name="connsiteY9" fmla="*/ 2361803 h 4094894"/>
                        <a:gd name="connsiteX10" fmla="*/ 0 w 3023737"/>
                        <a:gd name="connsiteY10" fmla="*/ 2361803 h 4094894"/>
                        <a:gd name="connsiteX11" fmla="*/ 1 w 3023737"/>
                        <a:gd name="connsiteY11" fmla="*/ 1203534 h 4094894"/>
                        <a:gd name="connsiteX12" fmla="*/ 388668 w 3023737"/>
                        <a:gd name="connsiteY12" fmla="*/ 1203534 h 40948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023737" h="4094894">
                          <a:moveTo>
                            <a:pt x="220316" y="440726"/>
                          </a:moveTo>
                          <a:lnTo>
                            <a:pt x="2217264" y="0"/>
                          </a:lnTo>
                          <a:lnTo>
                            <a:pt x="3023737" y="3654168"/>
                          </a:lnTo>
                          <a:lnTo>
                            <a:pt x="1026790" y="4094894"/>
                          </a:lnTo>
                          <a:lnTo>
                            <a:pt x="644298" y="2361803"/>
                          </a:lnTo>
                          <a:lnTo>
                            <a:pt x="643444" y="2361803"/>
                          </a:lnTo>
                          <a:lnTo>
                            <a:pt x="642476" y="2353551"/>
                          </a:lnTo>
                          <a:cubicBezTo>
                            <a:pt x="608810" y="2201008"/>
                            <a:pt x="457858" y="2104640"/>
                            <a:pt x="305315" y="2138306"/>
                          </a:cubicBezTo>
                          <a:cubicBezTo>
                            <a:pt x="209976" y="2159348"/>
                            <a:pt x="136580" y="2226204"/>
                            <a:pt x="103159" y="2310629"/>
                          </a:cubicBezTo>
                          <a:lnTo>
                            <a:pt x="88440" y="2361803"/>
                          </a:lnTo>
                          <a:lnTo>
                            <a:pt x="0" y="2361803"/>
                          </a:lnTo>
                          <a:lnTo>
                            <a:pt x="1" y="1203534"/>
                          </a:lnTo>
                          <a:lnTo>
                            <a:pt x="388668" y="1203534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75000"/>
                      </a:schemeClr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  <p:sp>
                  <p:nvSpPr>
                    <p:cNvPr id="52" name="iṥḻïḋe">
                      <a:extLst>
                        <a:ext uri="{FF2B5EF4-FFF2-40B4-BE49-F238E27FC236}">
                          <a16:creationId xmlns:a16="http://schemas.microsoft.com/office/drawing/2014/main" id="{A0CA9CB5-649B-4BAD-971F-3D2AB475C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6991" y="3500524"/>
                      <a:ext cx="341206" cy="1762684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50" name="iṧḻiďê">
                    <a:extLst>
                      <a:ext uri="{FF2B5EF4-FFF2-40B4-BE49-F238E27FC236}">
                        <a16:creationId xmlns:a16="http://schemas.microsoft.com/office/drawing/2014/main" id="{AD1B8DD3-0950-46EB-A7BB-BFFDD7158385}"/>
                      </a:ext>
                    </a:extLst>
                  </p:cNvPr>
                  <p:cNvSpPr/>
                  <p:nvPr/>
                </p:nvSpPr>
                <p:spPr>
                  <a:xfrm>
                    <a:off x="5837264" y="2442698"/>
                    <a:ext cx="1850933" cy="1161665"/>
                  </a:xfrm>
                  <a:custGeom>
                    <a:avLst/>
                    <a:gdLst>
                      <a:gd name="connsiteX0" fmla="*/ 3754178 w 6196364"/>
                      <a:gd name="connsiteY0" fmla="*/ 0 h 3888906"/>
                      <a:gd name="connsiteX1" fmla="*/ 6185754 w 6196364"/>
                      <a:gd name="connsiteY1" fmla="*/ 2194290 h 3888906"/>
                      <a:gd name="connsiteX2" fmla="*/ 6194855 w 6196364"/>
                      <a:gd name="connsiteY2" fmla="*/ 2374532 h 3888906"/>
                      <a:gd name="connsiteX3" fmla="*/ 6196363 w 6196364"/>
                      <a:gd name="connsiteY3" fmla="*/ 2374532 h 3888906"/>
                      <a:gd name="connsiteX4" fmla="*/ 6196364 w 6196364"/>
                      <a:gd name="connsiteY4" fmla="*/ 3240999 h 3888906"/>
                      <a:gd name="connsiteX5" fmla="*/ 6186988 w 6196364"/>
                      <a:gd name="connsiteY5" fmla="*/ 3148000 h 3888906"/>
                      <a:gd name="connsiteX6" fmla="*/ 6146442 w 6196364"/>
                      <a:gd name="connsiteY6" fmla="*/ 3017381 h 3888906"/>
                      <a:gd name="connsiteX7" fmla="*/ 6135503 w 6196364"/>
                      <a:gd name="connsiteY7" fmla="*/ 2997228 h 3888906"/>
                      <a:gd name="connsiteX8" fmla="*/ 6082284 w 6196364"/>
                      <a:gd name="connsiteY8" fmla="*/ 2899181 h 3888906"/>
                      <a:gd name="connsiteX9" fmla="*/ 6006413 w 6196364"/>
                      <a:gd name="connsiteY9" fmla="*/ 2807222 h 3888906"/>
                      <a:gd name="connsiteX10" fmla="*/ 5988731 w 6196364"/>
                      <a:gd name="connsiteY10" fmla="*/ 2789113 h 3888906"/>
                      <a:gd name="connsiteX11" fmla="*/ 5946041 w 6196364"/>
                      <a:gd name="connsiteY11" fmla="*/ 2753891 h 3888906"/>
                      <a:gd name="connsiteX12" fmla="*/ 5859085 w 6196364"/>
                      <a:gd name="connsiteY12" fmla="*/ 2692095 h 3888906"/>
                      <a:gd name="connsiteX13" fmla="*/ 5812087 w 6196364"/>
                      <a:gd name="connsiteY13" fmla="*/ 2666586 h 3888906"/>
                      <a:gd name="connsiteX14" fmla="*/ 5711461 w 6196364"/>
                      <a:gd name="connsiteY14" fmla="*/ 2626994 h 3888906"/>
                      <a:gd name="connsiteX15" fmla="*/ 5664645 w 6196364"/>
                      <a:gd name="connsiteY15" fmla="*/ 2612462 h 3888906"/>
                      <a:gd name="connsiteX16" fmla="*/ 5505273 w 6196364"/>
                      <a:gd name="connsiteY16" fmla="*/ 2592385 h 3888906"/>
                      <a:gd name="connsiteX17" fmla="*/ 4910161 w 6196364"/>
                      <a:gd name="connsiteY17" fmla="*/ 2927413 h 3888906"/>
                      <a:gd name="connsiteX18" fmla="*/ 4872800 w 6196364"/>
                      <a:gd name="connsiteY18" fmla="*/ 3000393 h 3888906"/>
                      <a:gd name="connsiteX19" fmla="*/ 4849385 w 6196364"/>
                      <a:gd name="connsiteY19" fmla="*/ 3074089 h 3888906"/>
                      <a:gd name="connsiteX20" fmla="*/ 3933215 w 6196364"/>
                      <a:gd name="connsiteY20" fmla="*/ 3863679 h 3888906"/>
                      <a:gd name="connsiteX21" fmla="*/ 3698093 w 6196364"/>
                      <a:gd name="connsiteY21" fmla="*/ 3887380 h 3888906"/>
                      <a:gd name="connsiteX22" fmla="*/ 3698093 w 6196364"/>
                      <a:gd name="connsiteY22" fmla="*/ 3883999 h 3888906"/>
                      <a:gd name="connsiteX23" fmla="*/ 3696475 w 6196364"/>
                      <a:gd name="connsiteY23" fmla="*/ 3884246 h 3888906"/>
                      <a:gd name="connsiteX24" fmla="*/ 3604192 w 6196364"/>
                      <a:gd name="connsiteY24" fmla="*/ 3888906 h 3888906"/>
                      <a:gd name="connsiteX25" fmla="*/ 902576 w 6196364"/>
                      <a:gd name="connsiteY25" fmla="*/ 3888906 h 3888906"/>
                      <a:gd name="connsiteX26" fmla="*/ 0 w 6196364"/>
                      <a:gd name="connsiteY26" fmla="*/ 2986330 h 3888906"/>
                      <a:gd name="connsiteX27" fmla="*/ 0 w 6196364"/>
                      <a:gd name="connsiteY27" fmla="*/ 902578 h 3888906"/>
                      <a:gd name="connsiteX28" fmla="*/ 902576 w 6196364"/>
                      <a:gd name="connsiteY28" fmla="*/ 2 h 3888906"/>
                      <a:gd name="connsiteX29" fmla="*/ 3604192 w 6196364"/>
                      <a:gd name="connsiteY29" fmla="*/ 2 h 3888906"/>
                      <a:gd name="connsiteX30" fmla="*/ 3693328 w 6196364"/>
                      <a:gd name="connsiteY30" fmla="*/ 4503 h 3888906"/>
                      <a:gd name="connsiteX31" fmla="*/ 3693328 w 6196364"/>
                      <a:gd name="connsiteY31" fmla="*/ 3073 h 3888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196364" h="3888906">
                        <a:moveTo>
                          <a:pt x="3754178" y="0"/>
                        </a:moveTo>
                        <a:cubicBezTo>
                          <a:pt x="5019701" y="0"/>
                          <a:pt x="6060587" y="961790"/>
                          <a:pt x="6185754" y="2194290"/>
                        </a:cubicBezTo>
                        <a:lnTo>
                          <a:pt x="6194855" y="2374532"/>
                        </a:lnTo>
                        <a:lnTo>
                          <a:pt x="6196363" y="2374532"/>
                        </a:lnTo>
                        <a:lnTo>
                          <a:pt x="6196364" y="3240999"/>
                        </a:lnTo>
                        <a:lnTo>
                          <a:pt x="6186988" y="3148000"/>
                        </a:lnTo>
                        <a:cubicBezTo>
                          <a:pt x="6177719" y="3102702"/>
                          <a:pt x="6164049" y="3059007"/>
                          <a:pt x="6146442" y="3017381"/>
                        </a:cubicBezTo>
                        <a:lnTo>
                          <a:pt x="6135503" y="2997228"/>
                        </a:lnTo>
                        <a:lnTo>
                          <a:pt x="6082284" y="2899181"/>
                        </a:lnTo>
                        <a:lnTo>
                          <a:pt x="6006413" y="2807222"/>
                        </a:lnTo>
                        <a:lnTo>
                          <a:pt x="5988731" y="2789113"/>
                        </a:lnTo>
                        <a:lnTo>
                          <a:pt x="5946041" y="2753891"/>
                        </a:lnTo>
                        <a:lnTo>
                          <a:pt x="5859085" y="2692095"/>
                        </a:lnTo>
                        <a:lnTo>
                          <a:pt x="5812087" y="2666586"/>
                        </a:lnTo>
                        <a:lnTo>
                          <a:pt x="5711461" y="2626994"/>
                        </a:lnTo>
                        <a:lnTo>
                          <a:pt x="5664645" y="2612462"/>
                        </a:lnTo>
                        <a:lnTo>
                          <a:pt x="5505273" y="2592385"/>
                        </a:lnTo>
                        <a:cubicBezTo>
                          <a:pt x="5253071" y="2592386"/>
                          <a:pt x="5032205" y="2726556"/>
                          <a:pt x="4910161" y="2927413"/>
                        </a:cubicBezTo>
                        <a:lnTo>
                          <a:pt x="4872800" y="3000393"/>
                        </a:lnTo>
                        <a:lnTo>
                          <a:pt x="4849385" y="3074089"/>
                        </a:lnTo>
                        <a:cubicBezTo>
                          <a:pt x="4703144" y="3473495"/>
                          <a:pt x="4357611" y="3776834"/>
                          <a:pt x="3933215" y="3863679"/>
                        </a:cubicBezTo>
                        <a:lnTo>
                          <a:pt x="3698093" y="3887380"/>
                        </a:lnTo>
                        <a:lnTo>
                          <a:pt x="3698093" y="3883999"/>
                        </a:lnTo>
                        <a:lnTo>
                          <a:pt x="3696475" y="3884246"/>
                        </a:lnTo>
                        <a:cubicBezTo>
                          <a:pt x="3666133" y="3887328"/>
                          <a:pt x="3635347" y="3888906"/>
                          <a:pt x="3604192" y="3888906"/>
                        </a:cubicBezTo>
                        <a:lnTo>
                          <a:pt x="902576" y="3888906"/>
                        </a:lnTo>
                        <a:cubicBezTo>
                          <a:pt x="404097" y="3888906"/>
                          <a:pt x="0" y="3484809"/>
                          <a:pt x="0" y="2986330"/>
                        </a:cubicBezTo>
                        <a:lnTo>
                          <a:pt x="0" y="902578"/>
                        </a:lnTo>
                        <a:cubicBezTo>
                          <a:pt x="0" y="404099"/>
                          <a:pt x="404097" y="2"/>
                          <a:pt x="902576" y="2"/>
                        </a:cubicBezTo>
                        <a:lnTo>
                          <a:pt x="3604192" y="2"/>
                        </a:lnTo>
                        <a:lnTo>
                          <a:pt x="3693328" y="4503"/>
                        </a:lnTo>
                        <a:lnTo>
                          <a:pt x="3693328" y="307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8" name="iS1íḋè">
                  <a:extLst>
                    <a:ext uri="{FF2B5EF4-FFF2-40B4-BE49-F238E27FC236}">
                      <a16:creationId xmlns:a16="http://schemas.microsoft.com/office/drawing/2014/main" id="{CB0DC9CD-71C6-48DB-A1C5-E67F93540EC2}"/>
                    </a:ext>
                  </a:extLst>
                </p:cNvPr>
                <p:cNvGrpSpPr/>
                <p:nvPr/>
              </p:nvGrpSpPr>
              <p:grpSpPr>
                <a:xfrm>
                  <a:off x="3594720" y="4899415"/>
                  <a:ext cx="1033033" cy="761226"/>
                  <a:chOff x="3594720" y="4899415"/>
                  <a:chExt cx="1033033" cy="761226"/>
                </a:xfrm>
              </p:grpSpPr>
              <p:grpSp>
                <p:nvGrpSpPr>
                  <p:cNvPr id="40" name="ïṧlídê">
                    <a:extLst>
                      <a:ext uri="{FF2B5EF4-FFF2-40B4-BE49-F238E27FC236}">
                        <a16:creationId xmlns:a16="http://schemas.microsoft.com/office/drawing/2014/main" id="{F737FC35-14A7-486C-A2F0-D1AA56F067B8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20" y="4899415"/>
                    <a:ext cx="536033" cy="761225"/>
                    <a:chOff x="4091720" y="4899415"/>
                    <a:chExt cx="536033" cy="761225"/>
                  </a:xfrm>
                </p:grpSpPr>
                <p:sp>
                  <p:nvSpPr>
                    <p:cNvPr id="47" name="ísḷïḋé">
                      <a:extLst>
                        <a:ext uri="{FF2B5EF4-FFF2-40B4-BE49-F238E27FC236}">
                          <a16:creationId xmlns:a16="http://schemas.microsoft.com/office/drawing/2014/main" id="{CEF49B3E-FAE6-4E2F-A1E8-A23F54E3E9A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091720" y="4958945"/>
                      <a:ext cx="536032" cy="701695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4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  <p:sp>
                  <p:nvSpPr>
                    <p:cNvPr id="48" name="íşļïḍè">
                      <a:extLst>
                        <a:ext uri="{FF2B5EF4-FFF2-40B4-BE49-F238E27FC236}">
                          <a16:creationId xmlns:a16="http://schemas.microsoft.com/office/drawing/2014/main" id="{FE9A286E-C97D-41CD-92D4-1ADD37EBA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6547" y="4899415"/>
                      <a:ext cx="341206" cy="59531"/>
                    </a:xfrm>
                    <a:custGeom>
                      <a:avLst/>
                      <a:gdLst>
                        <a:gd name="connsiteX0" fmla="*/ 170603 w 341206"/>
                        <a:gd name="connsiteY0" fmla="*/ 0 h 59531"/>
                        <a:gd name="connsiteX1" fmla="*/ 341206 w 341206"/>
                        <a:gd name="connsiteY1" fmla="*/ 59531 h 59531"/>
                        <a:gd name="connsiteX2" fmla="*/ 0 w 341206"/>
                        <a:gd name="connsiteY2" fmla="*/ 59531 h 59531"/>
                        <a:gd name="connsiteX3" fmla="*/ 170603 w 341206"/>
                        <a:gd name="connsiteY3" fmla="*/ 0 h 595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1206" h="59531">
                          <a:moveTo>
                            <a:pt x="170603" y="0"/>
                          </a:moveTo>
                          <a:cubicBezTo>
                            <a:pt x="264824" y="0"/>
                            <a:pt x="341206" y="26653"/>
                            <a:pt x="341206" y="59531"/>
                          </a:cubicBezTo>
                          <a:lnTo>
                            <a:pt x="0" y="59531"/>
                          </a:lnTo>
                          <a:cubicBezTo>
                            <a:pt x="0" y="26653"/>
                            <a:pt x="76382" y="0"/>
                            <a:pt x="17060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</p:grpSp>
              <p:grpSp>
                <p:nvGrpSpPr>
                  <p:cNvPr id="41" name="ïṧlïḑê">
                    <a:extLst>
                      <a:ext uri="{FF2B5EF4-FFF2-40B4-BE49-F238E27FC236}">
                        <a16:creationId xmlns:a16="http://schemas.microsoft.com/office/drawing/2014/main" id="{AF9E05BF-6307-42D6-9B3C-CF1C57E9E068}"/>
                      </a:ext>
                    </a:extLst>
                  </p:cNvPr>
                  <p:cNvGrpSpPr/>
                  <p:nvPr/>
                </p:nvGrpSpPr>
                <p:grpSpPr>
                  <a:xfrm>
                    <a:off x="3594720" y="4899415"/>
                    <a:ext cx="496998" cy="755011"/>
                    <a:chOff x="3594720" y="4899415"/>
                    <a:chExt cx="496998" cy="755011"/>
                  </a:xfrm>
                </p:grpSpPr>
                <p:sp>
                  <p:nvSpPr>
                    <p:cNvPr id="45" name="í$ḷidè">
                      <a:extLst>
                        <a:ext uri="{FF2B5EF4-FFF2-40B4-BE49-F238E27FC236}">
                          <a16:creationId xmlns:a16="http://schemas.microsoft.com/office/drawing/2014/main" id="{E1F8430E-43DF-4DB3-8B58-C1FFC8BEC9A3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3594720" y="4952731"/>
                      <a:ext cx="496998" cy="701695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  <p:sp>
                  <p:nvSpPr>
                    <p:cNvPr id="46" name="íṧlíḍê">
                      <a:extLst>
                        <a:ext uri="{FF2B5EF4-FFF2-40B4-BE49-F238E27FC236}">
                          <a16:creationId xmlns:a16="http://schemas.microsoft.com/office/drawing/2014/main" id="{A19D3BB4-42B9-421D-B35E-FD8935CFA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4732" y="4899415"/>
                      <a:ext cx="308840" cy="59531"/>
                    </a:xfrm>
                    <a:custGeom>
                      <a:avLst/>
                      <a:gdLst>
                        <a:gd name="connsiteX0" fmla="*/ 154420 w 308840"/>
                        <a:gd name="connsiteY0" fmla="*/ 0 h 59531"/>
                        <a:gd name="connsiteX1" fmla="*/ 308840 w 308840"/>
                        <a:gd name="connsiteY1" fmla="*/ 59531 h 59531"/>
                        <a:gd name="connsiteX2" fmla="*/ 0 w 308840"/>
                        <a:gd name="connsiteY2" fmla="*/ 59531 h 59531"/>
                        <a:gd name="connsiteX3" fmla="*/ 154420 w 308840"/>
                        <a:gd name="connsiteY3" fmla="*/ 0 h 595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08840" h="59531">
                          <a:moveTo>
                            <a:pt x="154420" y="0"/>
                          </a:moveTo>
                          <a:cubicBezTo>
                            <a:pt x="239704" y="0"/>
                            <a:pt x="308840" y="26653"/>
                            <a:pt x="308840" y="59531"/>
                          </a:cubicBezTo>
                          <a:lnTo>
                            <a:pt x="0" y="59531"/>
                          </a:lnTo>
                          <a:cubicBezTo>
                            <a:pt x="0" y="26653"/>
                            <a:pt x="69136" y="0"/>
                            <a:pt x="15442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</p:grpSp>
              <p:grpSp>
                <p:nvGrpSpPr>
                  <p:cNvPr id="42" name="isľîḓè">
                    <a:extLst>
                      <a:ext uri="{FF2B5EF4-FFF2-40B4-BE49-F238E27FC236}">
                        <a16:creationId xmlns:a16="http://schemas.microsoft.com/office/drawing/2014/main" id="{1F305F8A-61F3-49B7-AD78-D8B7FAC677A2}"/>
                      </a:ext>
                    </a:extLst>
                  </p:cNvPr>
                  <p:cNvGrpSpPr/>
                  <p:nvPr/>
                </p:nvGrpSpPr>
                <p:grpSpPr>
                  <a:xfrm>
                    <a:off x="3898182" y="4899415"/>
                    <a:ext cx="387076" cy="761226"/>
                    <a:chOff x="3898182" y="4899415"/>
                    <a:chExt cx="387076" cy="761226"/>
                  </a:xfrm>
                </p:grpSpPr>
                <p:sp>
                  <p:nvSpPr>
                    <p:cNvPr id="43" name="ïśḻïďe">
                      <a:extLst>
                        <a:ext uri="{FF2B5EF4-FFF2-40B4-BE49-F238E27FC236}">
                          <a16:creationId xmlns:a16="http://schemas.microsoft.com/office/drawing/2014/main" id="{5A08CEDA-BA2A-4611-B71B-B5257245B6A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98182" y="4958946"/>
                      <a:ext cx="387076" cy="701695"/>
                    </a:xfrm>
                    <a:prstGeom prst="triangle">
                      <a:avLst/>
                    </a:prstGeom>
                    <a:solidFill>
                      <a:schemeClr val="accent6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  <p:sp>
                  <p:nvSpPr>
                    <p:cNvPr id="44" name="îṣ1îḓe">
                      <a:extLst>
                        <a:ext uri="{FF2B5EF4-FFF2-40B4-BE49-F238E27FC236}">
                          <a16:creationId xmlns:a16="http://schemas.microsoft.com/office/drawing/2014/main" id="{638B402F-906C-4589-BC72-60E154916F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0877" y="4899415"/>
                      <a:ext cx="384380" cy="62705"/>
                    </a:xfrm>
                    <a:custGeom>
                      <a:avLst/>
                      <a:gdLst>
                        <a:gd name="connsiteX0" fmla="*/ 192190 w 384380"/>
                        <a:gd name="connsiteY0" fmla="*/ 0 h 62705"/>
                        <a:gd name="connsiteX1" fmla="*/ 384380 w 384380"/>
                        <a:gd name="connsiteY1" fmla="*/ 59531 h 62705"/>
                        <a:gd name="connsiteX2" fmla="*/ 2695 w 384380"/>
                        <a:gd name="connsiteY2" fmla="*/ 59531 h 62705"/>
                        <a:gd name="connsiteX3" fmla="*/ 1033 w 384380"/>
                        <a:gd name="connsiteY3" fmla="*/ 62705 h 62705"/>
                        <a:gd name="connsiteX4" fmla="*/ 0 w 384380"/>
                        <a:gd name="connsiteY4" fmla="*/ 59531 h 62705"/>
                        <a:gd name="connsiteX5" fmla="*/ 192190 w 384380"/>
                        <a:gd name="connsiteY5" fmla="*/ 0 h 62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84380" h="62705">
                          <a:moveTo>
                            <a:pt x="192190" y="0"/>
                          </a:moveTo>
                          <a:cubicBezTo>
                            <a:pt x="298334" y="0"/>
                            <a:pt x="384380" y="26653"/>
                            <a:pt x="384380" y="59531"/>
                          </a:cubicBezTo>
                          <a:lnTo>
                            <a:pt x="2695" y="59531"/>
                          </a:lnTo>
                          <a:lnTo>
                            <a:pt x="1033" y="62705"/>
                          </a:lnTo>
                          <a:lnTo>
                            <a:pt x="0" y="59531"/>
                          </a:lnTo>
                          <a:cubicBezTo>
                            <a:pt x="0" y="26653"/>
                            <a:pt x="86046" y="0"/>
                            <a:pt x="19219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</p:grpSp>
            </p:grpSp>
            <p:sp>
              <p:nvSpPr>
                <p:cNvPr id="39" name="iṥḷidé">
                  <a:extLst>
                    <a:ext uri="{FF2B5EF4-FFF2-40B4-BE49-F238E27FC236}">
                      <a16:creationId xmlns:a16="http://schemas.microsoft.com/office/drawing/2014/main" id="{293552FD-6667-49D0-A612-53CA3A3D21D9}"/>
                    </a:ext>
                  </a:extLst>
                </p:cNvPr>
                <p:cNvSpPr/>
                <p:nvPr/>
              </p:nvSpPr>
              <p:spPr>
                <a:xfrm>
                  <a:off x="3928521" y="5327547"/>
                  <a:ext cx="341633" cy="340713"/>
                </a:xfrm>
                <a:custGeom>
                  <a:avLst/>
                  <a:gdLst>
                    <a:gd name="connsiteX0" fmla="*/ 167999 w 341633"/>
                    <a:gd name="connsiteY0" fmla="*/ 0 h 340713"/>
                    <a:gd name="connsiteX1" fmla="*/ 306303 w 341633"/>
                    <a:gd name="connsiteY1" fmla="*/ 57288 h 340713"/>
                    <a:gd name="connsiteX2" fmla="*/ 341633 w 341633"/>
                    <a:gd name="connsiteY2" fmla="*/ 109688 h 340713"/>
                    <a:gd name="connsiteX3" fmla="*/ 165151 w 341633"/>
                    <a:gd name="connsiteY3" fmla="*/ 340712 h 340713"/>
                    <a:gd name="connsiteX4" fmla="*/ 165150 w 341633"/>
                    <a:gd name="connsiteY4" fmla="*/ 340713 h 340713"/>
                    <a:gd name="connsiteX5" fmla="*/ 162344 w 341633"/>
                    <a:gd name="connsiteY5" fmla="*/ 330539 h 340713"/>
                    <a:gd name="connsiteX6" fmla="*/ 0 w 341633"/>
                    <a:gd name="connsiteY6" fmla="*/ 101331 h 340713"/>
                    <a:gd name="connsiteX7" fmla="*/ 29695 w 341633"/>
                    <a:gd name="connsiteY7" fmla="*/ 57288 h 340713"/>
                    <a:gd name="connsiteX8" fmla="*/ 167999 w 341633"/>
                    <a:gd name="connsiteY8" fmla="*/ 0 h 340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1633" h="340713">
                      <a:moveTo>
                        <a:pt x="167999" y="0"/>
                      </a:moveTo>
                      <a:cubicBezTo>
                        <a:pt x="222010" y="0"/>
                        <a:pt x="270908" y="21893"/>
                        <a:pt x="306303" y="57288"/>
                      </a:cubicBezTo>
                      <a:lnTo>
                        <a:pt x="341633" y="109688"/>
                      </a:lnTo>
                      <a:lnTo>
                        <a:pt x="165151" y="340712"/>
                      </a:lnTo>
                      <a:lnTo>
                        <a:pt x="165150" y="340713"/>
                      </a:lnTo>
                      <a:lnTo>
                        <a:pt x="162344" y="330539"/>
                      </a:lnTo>
                      <a:lnTo>
                        <a:pt x="0" y="101331"/>
                      </a:lnTo>
                      <a:lnTo>
                        <a:pt x="29695" y="57288"/>
                      </a:lnTo>
                      <a:cubicBezTo>
                        <a:pt x="65090" y="21893"/>
                        <a:pt x="113988" y="0"/>
                        <a:pt x="167999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30" name="í$1îḍê">
                <a:extLst>
                  <a:ext uri="{FF2B5EF4-FFF2-40B4-BE49-F238E27FC236}">
                    <a16:creationId xmlns:a16="http://schemas.microsoft.com/office/drawing/2014/main" id="{8DE72739-3A15-4C11-AE5A-91CAB623BABC}"/>
                  </a:ext>
                </a:extLst>
              </p:cNvPr>
              <p:cNvSpPr/>
              <p:nvPr/>
            </p:nvSpPr>
            <p:spPr bwMode="auto">
              <a:xfrm>
                <a:off x="2408819" y="2653629"/>
                <a:ext cx="557700" cy="556666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" name="íSḷíḓe">
                <a:extLst>
                  <a:ext uri="{FF2B5EF4-FFF2-40B4-BE49-F238E27FC236}">
                    <a16:creationId xmlns:a16="http://schemas.microsoft.com/office/drawing/2014/main" id="{45362184-42D0-449D-AD56-56C66782A958}"/>
                  </a:ext>
                </a:extLst>
              </p:cNvPr>
              <p:cNvSpPr/>
              <p:nvPr/>
            </p:nvSpPr>
            <p:spPr bwMode="auto">
              <a:xfrm>
                <a:off x="4187326" y="1631149"/>
                <a:ext cx="747630" cy="614488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" name="îšḷïde">
                <a:extLst>
                  <a:ext uri="{FF2B5EF4-FFF2-40B4-BE49-F238E27FC236}">
                    <a16:creationId xmlns:a16="http://schemas.microsoft.com/office/drawing/2014/main" id="{90F117AC-D497-43F2-8F7F-AC5045E59029}"/>
                  </a:ext>
                </a:extLst>
              </p:cNvPr>
              <p:cNvSpPr/>
              <p:nvPr/>
            </p:nvSpPr>
            <p:spPr bwMode="auto">
              <a:xfrm>
                <a:off x="1733130" y="3630041"/>
                <a:ext cx="592888" cy="571326"/>
              </a:xfrm>
              <a:custGeom>
                <a:avLst/>
                <a:gdLst>
                  <a:gd name="T0" fmla="*/ 0 w 208"/>
                  <a:gd name="T1" fmla="*/ 68 h 201"/>
                  <a:gd name="T2" fmla="*/ 8 w 208"/>
                  <a:gd name="T3" fmla="*/ 78 h 201"/>
                  <a:gd name="T4" fmla="*/ 31 w 208"/>
                  <a:gd name="T5" fmla="*/ 72 h 201"/>
                  <a:gd name="T6" fmla="*/ 64 w 208"/>
                  <a:gd name="T7" fmla="*/ 172 h 201"/>
                  <a:gd name="T8" fmla="*/ 106 w 208"/>
                  <a:gd name="T9" fmla="*/ 189 h 201"/>
                  <a:gd name="T10" fmla="*/ 197 w 208"/>
                  <a:gd name="T11" fmla="*/ 62 h 201"/>
                  <a:gd name="T12" fmla="*/ 114 w 208"/>
                  <a:gd name="T13" fmla="*/ 67 h 201"/>
                  <a:gd name="T14" fmla="*/ 137 w 208"/>
                  <a:gd name="T15" fmla="*/ 94 h 201"/>
                  <a:gd name="T16" fmla="*/ 109 w 208"/>
                  <a:gd name="T17" fmla="*/ 130 h 201"/>
                  <a:gd name="T18" fmla="*/ 93 w 208"/>
                  <a:gd name="T19" fmla="*/ 90 h 201"/>
                  <a:gd name="T20" fmla="*/ 60 w 208"/>
                  <a:gd name="T21" fmla="*/ 22 h 201"/>
                  <a:gd name="T22" fmla="*/ 0 w 208"/>
                  <a:gd name="T23" fmla="*/ 6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8" h="201">
                    <a:moveTo>
                      <a:pt x="0" y="68"/>
                    </a:move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25" y="65"/>
                      <a:pt x="31" y="72"/>
                    </a:cubicBezTo>
                    <a:cubicBezTo>
                      <a:pt x="36" y="78"/>
                      <a:pt x="57" y="157"/>
                      <a:pt x="64" y="172"/>
                    </a:cubicBezTo>
                    <a:cubicBezTo>
                      <a:pt x="70" y="184"/>
                      <a:pt x="87" y="201"/>
                      <a:pt x="106" y="189"/>
                    </a:cubicBezTo>
                    <a:cubicBezTo>
                      <a:pt x="125" y="177"/>
                      <a:pt x="186" y="124"/>
                      <a:pt x="197" y="62"/>
                    </a:cubicBezTo>
                    <a:cubicBezTo>
                      <a:pt x="208" y="0"/>
                      <a:pt x="123" y="13"/>
                      <a:pt x="114" y="67"/>
                    </a:cubicBezTo>
                    <a:cubicBezTo>
                      <a:pt x="137" y="54"/>
                      <a:pt x="149" y="73"/>
                      <a:pt x="137" y="94"/>
                    </a:cubicBezTo>
                    <a:cubicBezTo>
                      <a:pt x="126" y="116"/>
                      <a:pt x="115" y="130"/>
                      <a:pt x="109" y="130"/>
                    </a:cubicBezTo>
                    <a:cubicBezTo>
                      <a:pt x="104" y="130"/>
                      <a:pt x="100" y="116"/>
                      <a:pt x="93" y="90"/>
                    </a:cubicBezTo>
                    <a:cubicBezTo>
                      <a:pt x="87" y="64"/>
                      <a:pt x="87" y="17"/>
                      <a:pt x="60" y="22"/>
                    </a:cubicBezTo>
                    <a:cubicBezTo>
                      <a:pt x="34" y="27"/>
                      <a:pt x="0" y="68"/>
                      <a:pt x="0" y="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7" name="îš1íḓê">
              <a:extLst>
                <a:ext uri="{FF2B5EF4-FFF2-40B4-BE49-F238E27FC236}">
                  <a16:creationId xmlns:a16="http://schemas.microsoft.com/office/drawing/2014/main" id="{5864E923-E0B1-41CE-81BB-F43D758539A8}"/>
                </a:ext>
              </a:extLst>
            </p:cNvPr>
            <p:cNvGrpSpPr/>
            <p:nvPr/>
          </p:nvGrpSpPr>
          <p:grpSpPr>
            <a:xfrm>
              <a:off x="8644543" y="1497814"/>
              <a:ext cx="2875945" cy="1029692"/>
              <a:chOff x="8644542" y="2827390"/>
              <a:chExt cx="2875945" cy="1029692"/>
            </a:xfrm>
          </p:grpSpPr>
          <p:sp>
            <p:nvSpPr>
              <p:cNvPr id="27" name="îṥ1íḍê">
                <a:extLst>
                  <a:ext uri="{FF2B5EF4-FFF2-40B4-BE49-F238E27FC236}">
                    <a16:creationId xmlns:a16="http://schemas.microsoft.com/office/drawing/2014/main" id="{C93B0986-9E21-4293-9DF1-10195760D2F8}"/>
                  </a:ext>
                </a:extLst>
              </p:cNvPr>
              <p:cNvSpPr/>
              <p:nvPr/>
            </p:nvSpPr>
            <p:spPr bwMode="auto">
              <a:xfrm>
                <a:off x="8644542" y="3246625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28" name="išļîďè">
                <a:extLst>
                  <a:ext uri="{FF2B5EF4-FFF2-40B4-BE49-F238E27FC236}">
                    <a16:creationId xmlns:a16="http://schemas.microsoft.com/office/drawing/2014/main" id="{F3A3178A-950F-4E93-A9CA-ED038740637B}"/>
                  </a:ext>
                </a:extLst>
              </p:cNvPr>
              <p:cNvSpPr txBox="1"/>
              <p:nvPr/>
            </p:nvSpPr>
            <p:spPr bwMode="auto">
              <a:xfrm>
                <a:off x="8644542" y="2827390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grpSp>
          <p:nvGrpSpPr>
            <p:cNvPr id="8" name="íṡḷïďé">
              <a:extLst>
                <a:ext uri="{FF2B5EF4-FFF2-40B4-BE49-F238E27FC236}">
                  <a16:creationId xmlns:a16="http://schemas.microsoft.com/office/drawing/2014/main" id="{9C7A7DC7-5375-4552-896F-B9B0A44690A2}"/>
                </a:ext>
              </a:extLst>
            </p:cNvPr>
            <p:cNvGrpSpPr/>
            <p:nvPr/>
          </p:nvGrpSpPr>
          <p:grpSpPr>
            <a:xfrm>
              <a:off x="8644543" y="3165476"/>
              <a:ext cx="2875945" cy="1029692"/>
              <a:chOff x="8644542" y="3987446"/>
              <a:chExt cx="2875945" cy="1029692"/>
            </a:xfrm>
          </p:grpSpPr>
          <p:sp>
            <p:nvSpPr>
              <p:cNvPr id="25" name="îsḷîde">
                <a:extLst>
                  <a:ext uri="{FF2B5EF4-FFF2-40B4-BE49-F238E27FC236}">
                    <a16:creationId xmlns:a16="http://schemas.microsoft.com/office/drawing/2014/main" id="{FFBC4F09-EC88-4C62-B4BB-B7CFD7592DC9}"/>
                  </a:ext>
                </a:extLst>
              </p:cNvPr>
              <p:cNvSpPr/>
              <p:nvPr/>
            </p:nvSpPr>
            <p:spPr bwMode="auto">
              <a:xfrm>
                <a:off x="8644542" y="4406681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26" name="ïśḻïḍê">
                <a:extLst>
                  <a:ext uri="{FF2B5EF4-FFF2-40B4-BE49-F238E27FC236}">
                    <a16:creationId xmlns:a16="http://schemas.microsoft.com/office/drawing/2014/main" id="{23BA0BC8-8143-499D-92A3-3A02875FDAA0}"/>
                  </a:ext>
                </a:extLst>
              </p:cNvPr>
              <p:cNvSpPr txBox="1"/>
              <p:nvPr/>
            </p:nvSpPr>
            <p:spPr bwMode="auto">
              <a:xfrm>
                <a:off x="8644542" y="3987446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grpSp>
          <p:nvGrpSpPr>
            <p:cNvPr id="9" name="ïŝľiďê">
              <a:extLst>
                <a:ext uri="{FF2B5EF4-FFF2-40B4-BE49-F238E27FC236}">
                  <a16:creationId xmlns:a16="http://schemas.microsoft.com/office/drawing/2014/main" id="{A2DCEFE0-8693-4C0E-AB28-ACC74DFABE4D}"/>
                </a:ext>
              </a:extLst>
            </p:cNvPr>
            <p:cNvGrpSpPr/>
            <p:nvPr/>
          </p:nvGrpSpPr>
          <p:grpSpPr>
            <a:xfrm>
              <a:off x="8644543" y="4833138"/>
              <a:ext cx="2875945" cy="1029692"/>
              <a:chOff x="8644542" y="5210771"/>
              <a:chExt cx="2875945" cy="1029692"/>
            </a:xfrm>
          </p:grpSpPr>
          <p:sp>
            <p:nvSpPr>
              <p:cNvPr id="23" name="ísḻidê">
                <a:extLst>
                  <a:ext uri="{FF2B5EF4-FFF2-40B4-BE49-F238E27FC236}">
                    <a16:creationId xmlns:a16="http://schemas.microsoft.com/office/drawing/2014/main" id="{89E89408-EA14-46EE-B8AA-06CE2E25A01E}"/>
                  </a:ext>
                </a:extLst>
              </p:cNvPr>
              <p:cNvSpPr/>
              <p:nvPr/>
            </p:nvSpPr>
            <p:spPr bwMode="auto">
              <a:xfrm>
                <a:off x="8644542" y="5630006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24" name="iṩļîḑé">
                <a:extLst>
                  <a:ext uri="{FF2B5EF4-FFF2-40B4-BE49-F238E27FC236}">
                    <a16:creationId xmlns:a16="http://schemas.microsoft.com/office/drawing/2014/main" id="{78A672E8-6FD5-4B47-8895-E73C05E81BF6}"/>
                  </a:ext>
                </a:extLst>
              </p:cNvPr>
              <p:cNvSpPr txBox="1"/>
              <p:nvPr/>
            </p:nvSpPr>
            <p:spPr bwMode="auto">
              <a:xfrm>
                <a:off x="8644542" y="5210771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1C6FBD9-B2C0-4202-BBA2-C0BCCD0FA6A9}"/>
                </a:ext>
              </a:extLst>
            </p:cNvPr>
            <p:cNvCxnSpPr/>
            <p:nvPr/>
          </p:nvCxnSpPr>
          <p:spPr>
            <a:xfrm>
              <a:off x="8645353" y="2846491"/>
              <a:ext cx="287513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51C1CAA-384D-4A05-9B5E-AB0A0A74CBCA}"/>
                </a:ext>
              </a:extLst>
            </p:cNvPr>
            <p:cNvCxnSpPr/>
            <p:nvPr/>
          </p:nvCxnSpPr>
          <p:spPr>
            <a:xfrm>
              <a:off x="8645353" y="4514153"/>
              <a:ext cx="287513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îşľïḓé">
              <a:extLst>
                <a:ext uri="{FF2B5EF4-FFF2-40B4-BE49-F238E27FC236}">
                  <a16:creationId xmlns:a16="http://schemas.microsoft.com/office/drawing/2014/main" id="{FD90C688-8D23-4904-B761-315322B14726}"/>
                </a:ext>
              </a:extLst>
            </p:cNvPr>
            <p:cNvGrpSpPr/>
            <p:nvPr/>
          </p:nvGrpSpPr>
          <p:grpSpPr>
            <a:xfrm>
              <a:off x="678170" y="1497814"/>
              <a:ext cx="2875945" cy="1029692"/>
              <a:chOff x="8644542" y="2827390"/>
              <a:chExt cx="2875945" cy="1029692"/>
            </a:xfrm>
          </p:grpSpPr>
          <p:sp>
            <p:nvSpPr>
              <p:cNvPr id="21" name="îšḷíḍé">
                <a:extLst>
                  <a:ext uri="{FF2B5EF4-FFF2-40B4-BE49-F238E27FC236}">
                    <a16:creationId xmlns:a16="http://schemas.microsoft.com/office/drawing/2014/main" id="{95994AD7-AD3F-4891-8BBB-536A4F991A74}"/>
                  </a:ext>
                </a:extLst>
              </p:cNvPr>
              <p:cNvSpPr/>
              <p:nvPr/>
            </p:nvSpPr>
            <p:spPr bwMode="auto">
              <a:xfrm>
                <a:off x="8644542" y="3246625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22" name="íṧ1íḓé">
                <a:extLst>
                  <a:ext uri="{FF2B5EF4-FFF2-40B4-BE49-F238E27FC236}">
                    <a16:creationId xmlns:a16="http://schemas.microsoft.com/office/drawing/2014/main" id="{8CD1BA2A-4412-41A9-A263-54BD14EA0BEB}"/>
                  </a:ext>
                </a:extLst>
              </p:cNvPr>
              <p:cNvSpPr txBox="1"/>
              <p:nvPr/>
            </p:nvSpPr>
            <p:spPr bwMode="auto">
              <a:xfrm>
                <a:off x="8644542" y="2827390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grpSp>
          <p:nvGrpSpPr>
            <p:cNvPr id="13" name="iṧ1îḑe">
              <a:extLst>
                <a:ext uri="{FF2B5EF4-FFF2-40B4-BE49-F238E27FC236}">
                  <a16:creationId xmlns:a16="http://schemas.microsoft.com/office/drawing/2014/main" id="{362DDF70-E02F-4312-A53C-9D732877C2E5}"/>
                </a:ext>
              </a:extLst>
            </p:cNvPr>
            <p:cNvGrpSpPr/>
            <p:nvPr/>
          </p:nvGrpSpPr>
          <p:grpSpPr>
            <a:xfrm>
              <a:off x="678170" y="3165476"/>
              <a:ext cx="2875945" cy="1029692"/>
              <a:chOff x="8644542" y="3987446"/>
              <a:chExt cx="2875945" cy="1029692"/>
            </a:xfrm>
          </p:grpSpPr>
          <p:sp>
            <p:nvSpPr>
              <p:cNvPr id="19" name="íSḷîďê">
                <a:extLst>
                  <a:ext uri="{FF2B5EF4-FFF2-40B4-BE49-F238E27FC236}">
                    <a16:creationId xmlns:a16="http://schemas.microsoft.com/office/drawing/2014/main" id="{1D930E06-C4CD-451D-93AD-0AB287B355BF}"/>
                  </a:ext>
                </a:extLst>
              </p:cNvPr>
              <p:cNvSpPr/>
              <p:nvPr/>
            </p:nvSpPr>
            <p:spPr bwMode="auto">
              <a:xfrm>
                <a:off x="8644542" y="4406681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20" name="iŝ1idè">
                <a:extLst>
                  <a:ext uri="{FF2B5EF4-FFF2-40B4-BE49-F238E27FC236}">
                    <a16:creationId xmlns:a16="http://schemas.microsoft.com/office/drawing/2014/main" id="{B94D9ACD-053E-4322-AB1A-18BCAA94F703}"/>
                  </a:ext>
                </a:extLst>
              </p:cNvPr>
              <p:cNvSpPr txBox="1"/>
              <p:nvPr/>
            </p:nvSpPr>
            <p:spPr bwMode="auto">
              <a:xfrm>
                <a:off x="8644542" y="3987446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4" name="iṥlïďè">
              <a:extLst>
                <a:ext uri="{FF2B5EF4-FFF2-40B4-BE49-F238E27FC236}">
                  <a16:creationId xmlns:a16="http://schemas.microsoft.com/office/drawing/2014/main" id="{478DEF12-FADF-43DD-A2A2-3DF0D9005C42}"/>
                </a:ext>
              </a:extLst>
            </p:cNvPr>
            <p:cNvGrpSpPr/>
            <p:nvPr/>
          </p:nvGrpSpPr>
          <p:grpSpPr>
            <a:xfrm>
              <a:off x="678170" y="4833138"/>
              <a:ext cx="2875945" cy="1029692"/>
              <a:chOff x="8644542" y="5210771"/>
              <a:chExt cx="2875945" cy="1029692"/>
            </a:xfrm>
          </p:grpSpPr>
          <p:sp>
            <p:nvSpPr>
              <p:cNvPr id="17" name="ïSḻîḍé">
                <a:extLst>
                  <a:ext uri="{FF2B5EF4-FFF2-40B4-BE49-F238E27FC236}">
                    <a16:creationId xmlns:a16="http://schemas.microsoft.com/office/drawing/2014/main" id="{411A81F1-F86D-47F4-BDC4-E2BF8DA47058}"/>
                  </a:ext>
                </a:extLst>
              </p:cNvPr>
              <p:cNvSpPr/>
              <p:nvPr/>
            </p:nvSpPr>
            <p:spPr bwMode="auto">
              <a:xfrm>
                <a:off x="8644542" y="5630006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18" name="ïSļiďè">
                <a:extLst>
                  <a:ext uri="{FF2B5EF4-FFF2-40B4-BE49-F238E27FC236}">
                    <a16:creationId xmlns:a16="http://schemas.microsoft.com/office/drawing/2014/main" id="{1AEBD9CE-7946-4133-83B9-AFA2080832E8}"/>
                  </a:ext>
                </a:extLst>
              </p:cNvPr>
              <p:cNvSpPr txBox="1"/>
              <p:nvPr/>
            </p:nvSpPr>
            <p:spPr bwMode="auto">
              <a:xfrm>
                <a:off x="8644542" y="5210771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0516B5D-C0B2-4B04-A1B2-6BD84BB99D11}"/>
                </a:ext>
              </a:extLst>
            </p:cNvPr>
            <p:cNvCxnSpPr/>
            <p:nvPr/>
          </p:nvCxnSpPr>
          <p:spPr>
            <a:xfrm>
              <a:off x="678980" y="2846491"/>
              <a:ext cx="287513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E3E97A7-A3CC-4F42-B5FB-FF21154FE71B}"/>
                </a:ext>
              </a:extLst>
            </p:cNvPr>
            <p:cNvCxnSpPr/>
            <p:nvPr/>
          </p:nvCxnSpPr>
          <p:spPr>
            <a:xfrm>
              <a:off x="678980" y="4514153"/>
              <a:ext cx="287513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6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4A9425-6528-4782-A738-982A41E38201}"/>
              </a:ext>
            </a:extLst>
          </p:cNvPr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593E324-718B-4BDE-A814-D8F20D970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31A3BF-F619-459C-B1DC-E40D3FBC3C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D73B5A-006A-4651-B8EB-7798C42F0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153A6D5-73C5-4B7E-8F91-86614E90A2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338F51A4-22DB-4F02-BFC0-1578746012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298267" y="4555067"/>
            <a:ext cx="42222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583833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28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38BE79-8139-465A-A64D-6A3FE2824F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29" name="ïṡḷíḑê">
              <a:extLst>
                <a:ext uri="{FF2B5EF4-FFF2-40B4-BE49-F238E27FC236}">
                  <a16:creationId xmlns:a16="http://schemas.microsoft.com/office/drawing/2014/main" id="{56C8834D-A261-4E2F-AAF1-77618AC16956}"/>
                </a:ext>
              </a:extLst>
            </p:cNvPr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44" name="íṩḻiďé">
                <a:extLst>
                  <a:ext uri="{FF2B5EF4-FFF2-40B4-BE49-F238E27FC236}">
                    <a16:creationId xmlns:a16="http://schemas.microsoft.com/office/drawing/2014/main" id="{A64A2505-569C-4C2F-A495-59B668E938F2}"/>
                  </a:ext>
                </a:extLst>
              </p:cNvPr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ïṡḻîḍè">
                <a:extLst>
                  <a:ext uri="{FF2B5EF4-FFF2-40B4-BE49-F238E27FC236}">
                    <a16:creationId xmlns:a16="http://schemas.microsoft.com/office/drawing/2014/main" id="{7255EA46-53D4-41AD-A2CF-B924EA541AE4}"/>
                  </a:ext>
                </a:extLst>
              </p:cNvPr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îṧ1ïḑê">
                <a:extLst>
                  <a:ext uri="{FF2B5EF4-FFF2-40B4-BE49-F238E27FC236}">
                    <a16:creationId xmlns:a16="http://schemas.microsoft.com/office/drawing/2014/main" id="{ADE72A9D-5387-4F91-ADE6-2E56AA6AFA3A}"/>
                  </a:ext>
                </a:extLst>
              </p:cNvPr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íşḷïdè">
                <a:extLst>
                  <a:ext uri="{FF2B5EF4-FFF2-40B4-BE49-F238E27FC236}">
                    <a16:creationId xmlns:a16="http://schemas.microsoft.com/office/drawing/2014/main" id="{49405CBB-C4FD-4C62-8E67-F2D7CB132430}"/>
                  </a:ext>
                </a:extLst>
              </p:cNvPr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îṣ1îḑè">
                <a:extLst>
                  <a:ext uri="{FF2B5EF4-FFF2-40B4-BE49-F238E27FC236}">
                    <a16:creationId xmlns:a16="http://schemas.microsoft.com/office/drawing/2014/main" id="{B8275EA3-2ABB-4279-B292-1945486BF273}"/>
                  </a:ext>
                </a:extLst>
              </p:cNvPr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ïś1íďe">
                <a:extLst>
                  <a:ext uri="{FF2B5EF4-FFF2-40B4-BE49-F238E27FC236}">
                    <a16:creationId xmlns:a16="http://schemas.microsoft.com/office/drawing/2014/main" id="{6B01E657-00DA-4DE2-9E87-9B184C449F35}"/>
                  </a:ext>
                </a:extLst>
              </p:cNvPr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ïşḻîḑé">
                <a:extLst>
                  <a:ext uri="{FF2B5EF4-FFF2-40B4-BE49-F238E27FC236}">
                    <a16:creationId xmlns:a16="http://schemas.microsoft.com/office/drawing/2014/main" id="{41E5EA63-9C68-45F8-90C7-7C53C38AEAB6}"/>
                  </a:ext>
                </a:extLst>
              </p:cNvPr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" name="îśḻïďè">
              <a:extLst>
                <a:ext uri="{FF2B5EF4-FFF2-40B4-BE49-F238E27FC236}">
                  <a16:creationId xmlns:a16="http://schemas.microsoft.com/office/drawing/2014/main" id="{73493BF1-FE31-4EE9-BF02-C9CBA6FB8AC1}"/>
                </a:ext>
              </a:extLst>
            </p:cNvPr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40" name="iṥľïḍé">
                <a:extLst>
                  <a:ext uri="{FF2B5EF4-FFF2-40B4-BE49-F238E27FC236}">
                    <a16:creationId xmlns:a16="http://schemas.microsoft.com/office/drawing/2014/main" id="{158BE69E-4FBF-4990-9732-627338E469DE}"/>
                  </a:ext>
                </a:extLst>
              </p:cNvPr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3A1C9E5-B683-4AEE-BD53-24F7CEB06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ísľïde">
                <a:extLst>
                  <a:ext uri="{FF2B5EF4-FFF2-40B4-BE49-F238E27FC236}">
                    <a16:creationId xmlns:a16="http://schemas.microsoft.com/office/drawing/2014/main" id="{3ED549EA-4371-4797-ACDA-EBAA379AC852}"/>
                  </a:ext>
                </a:extLst>
              </p:cNvPr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43" name="ïṥlîḑè">
                <a:extLst>
                  <a:ext uri="{FF2B5EF4-FFF2-40B4-BE49-F238E27FC236}">
                    <a16:creationId xmlns:a16="http://schemas.microsoft.com/office/drawing/2014/main" id="{35355FD1-6F31-4025-9C8D-C6A01BA06851}"/>
                  </a:ext>
                </a:extLst>
              </p:cNvPr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31" name="ïṣḷîḑé">
              <a:extLst>
                <a:ext uri="{FF2B5EF4-FFF2-40B4-BE49-F238E27FC236}">
                  <a16:creationId xmlns:a16="http://schemas.microsoft.com/office/drawing/2014/main" id="{E66CD76E-EFF5-4181-B3C7-DFBB363C8A33}"/>
                </a:ext>
              </a:extLst>
            </p:cNvPr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38" name="îṡḷîḓe">
                <a:extLst>
                  <a:ext uri="{FF2B5EF4-FFF2-40B4-BE49-F238E27FC236}">
                    <a16:creationId xmlns:a16="http://schemas.microsoft.com/office/drawing/2014/main" id="{1D99798C-977B-46B2-AFF1-63E56E63ECED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39" name="iṡḻïḋé">
                <a:extLst>
                  <a:ext uri="{FF2B5EF4-FFF2-40B4-BE49-F238E27FC236}">
                    <a16:creationId xmlns:a16="http://schemas.microsoft.com/office/drawing/2014/main" id="{491B2D4B-55A3-48BE-A951-BDE1D0263B4E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32" name="iS1iḓê">
              <a:extLst>
                <a:ext uri="{FF2B5EF4-FFF2-40B4-BE49-F238E27FC236}">
                  <a16:creationId xmlns:a16="http://schemas.microsoft.com/office/drawing/2014/main" id="{F2F92C95-F992-4E0B-A13A-6F2EC3001AB9}"/>
                </a:ext>
              </a:extLst>
            </p:cNvPr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36" name="iṣľiďé">
                <a:extLst>
                  <a:ext uri="{FF2B5EF4-FFF2-40B4-BE49-F238E27FC236}">
                    <a16:creationId xmlns:a16="http://schemas.microsoft.com/office/drawing/2014/main" id="{125291F1-90C0-4180-B57C-D2C4852D7577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37" name="ïšlîḋé">
                <a:extLst>
                  <a:ext uri="{FF2B5EF4-FFF2-40B4-BE49-F238E27FC236}">
                    <a16:creationId xmlns:a16="http://schemas.microsoft.com/office/drawing/2014/main" id="{CD46B920-BDD0-44E3-B8C3-F976C146D259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33" name="ïṡḻîḋê">
              <a:extLst>
                <a:ext uri="{FF2B5EF4-FFF2-40B4-BE49-F238E27FC236}">
                  <a16:creationId xmlns:a16="http://schemas.microsoft.com/office/drawing/2014/main" id="{6BA18294-27B5-4AC0-9169-A13A05082A4A}"/>
                </a:ext>
              </a:extLst>
            </p:cNvPr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34" name="ïSlïḑè">
                <a:extLst>
                  <a:ext uri="{FF2B5EF4-FFF2-40B4-BE49-F238E27FC236}">
                    <a16:creationId xmlns:a16="http://schemas.microsoft.com/office/drawing/2014/main" id="{46D49A04-13A7-45F1-86E4-FD6379C77AE8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35" name="ïśľîde">
                <a:extLst>
                  <a:ext uri="{FF2B5EF4-FFF2-40B4-BE49-F238E27FC236}">
                    <a16:creationId xmlns:a16="http://schemas.microsoft.com/office/drawing/2014/main" id="{C51C8D3E-4AB1-4322-B51C-F5B79D9FAC61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260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104f7908-7dde-4e8d-b08e-39051e89657f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72262894-763C-4F1F-8A23-0CFE0A05A77D}"/>
              </a:ext>
            </a:extLst>
          </p:cNvPr>
          <p:cNvGrpSpPr>
            <a:grpSpLocks noChangeAspect="1"/>
          </p:cNvGrpSpPr>
          <p:nvPr/>
        </p:nvGrpSpPr>
        <p:grpSpPr>
          <a:xfrm>
            <a:off x="674618" y="1197228"/>
            <a:ext cx="10842763" cy="4936872"/>
            <a:chOff x="669925" y="1232594"/>
            <a:chExt cx="10842763" cy="4936872"/>
          </a:xfrm>
        </p:grpSpPr>
        <p:grpSp>
          <p:nvGrpSpPr>
            <p:cNvPr id="6" name="íšḻídè">
              <a:extLst>
                <a:ext uri="{FF2B5EF4-FFF2-40B4-BE49-F238E27FC236}">
                  <a16:creationId xmlns:a16="http://schemas.microsoft.com/office/drawing/2014/main" id="{A2E364FA-1276-42F1-876E-28BE96F3AA8C}"/>
                </a:ext>
              </a:extLst>
            </p:cNvPr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>
                <a:extLst>
                  <a:ext uri="{FF2B5EF4-FFF2-40B4-BE49-F238E27FC236}">
                    <a16:creationId xmlns:a16="http://schemas.microsoft.com/office/drawing/2014/main" id="{EE8D276F-F802-441B-BE5F-0EADE18A52E8}"/>
                  </a:ext>
                </a:extLst>
              </p:cNvPr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>
                  <a:extLst>
                    <a:ext uri="{FF2B5EF4-FFF2-40B4-BE49-F238E27FC236}">
                      <a16:creationId xmlns:a16="http://schemas.microsoft.com/office/drawing/2014/main" id="{B3679917-28B6-4F04-8FE6-0A22BBB4753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>
                  <a:extLst>
                    <a:ext uri="{FF2B5EF4-FFF2-40B4-BE49-F238E27FC236}">
                      <a16:creationId xmlns:a16="http://schemas.microsoft.com/office/drawing/2014/main" id="{C1AFC22C-ED4D-4505-957B-3B9AB9BB28B7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>
                <a:extLst>
                  <a:ext uri="{FF2B5EF4-FFF2-40B4-BE49-F238E27FC236}">
                    <a16:creationId xmlns:a16="http://schemas.microsoft.com/office/drawing/2014/main" id="{153DECF3-CC9E-4952-9AB0-3251BFAEB75E}"/>
                  </a:ext>
                </a:extLst>
              </p:cNvPr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id="{F84F0B1E-D7B4-497C-A70C-A3303216B26D}"/>
                  </a:ext>
                </a:extLst>
              </p:cNvPr>
              <p:cNvSpPr/>
              <p:nvPr/>
            </p:nvSpPr>
            <p:spPr bwMode="auto">
              <a:xfrm>
                <a:off x="2766000" y="2173914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7" name="îṧlîḋè">
              <a:extLst>
                <a:ext uri="{FF2B5EF4-FFF2-40B4-BE49-F238E27FC236}">
                  <a16:creationId xmlns:a16="http://schemas.microsoft.com/office/drawing/2014/main" id="{61D62D4B-243B-4242-A722-6983C1108837}"/>
                </a:ext>
              </a:extLst>
            </p:cNvPr>
            <p:cNvGrpSpPr/>
            <p:nvPr/>
          </p:nvGrpSpPr>
          <p:grpSpPr>
            <a:xfrm>
              <a:off x="2766000" y="2935554"/>
              <a:ext cx="8746688" cy="1530952"/>
              <a:chOff x="2766000" y="3017955"/>
              <a:chExt cx="8746688" cy="1530952"/>
            </a:xfrm>
          </p:grpSpPr>
          <p:grpSp>
            <p:nvGrpSpPr>
              <p:cNvPr id="14" name="işḷíḑe">
                <a:extLst>
                  <a:ext uri="{FF2B5EF4-FFF2-40B4-BE49-F238E27FC236}">
                    <a16:creationId xmlns:a16="http://schemas.microsoft.com/office/drawing/2014/main" id="{C5A2231A-72E1-4C4E-ACCC-839DC2E72FE5}"/>
                  </a:ext>
                </a:extLst>
              </p:cNvPr>
              <p:cNvGrpSpPr/>
              <p:nvPr/>
            </p:nvGrpSpPr>
            <p:grpSpPr>
              <a:xfrm>
                <a:off x="9574268" y="3017955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7" name="íṥ1ïḑé">
                  <a:extLst>
                    <a:ext uri="{FF2B5EF4-FFF2-40B4-BE49-F238E27FC236}">
                      <a16:creationId xmlns:a16="http://schemas.microsoft.com/office/drawing/2014/main" id="{05399177-4356-4BB4-8943-9FEFC5C142A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>
                  <a:extLst>
                    <a:ext uri="{FF2B5EF4-FFF2-40B4-BE49-F238E27FC236}">
                      <a16:creationId xmlns:a16="http://schemas.microsoft.com/office/drawing/2014/main" id="{A4A37945-FD0E-4711-8CD1-3207675AF4F7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628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>
                <a:extLst>
                  <a:ext uri="{FF2B5EF4-FFF2-40B4-BE49-F238E27FC236}">
                    <a16:creationId xmlns:a16="http://schemas.microsoft.com/office/drawing/2014/main" id="{CC34B2F6-8EC2-46DC-8CBE-E48D8E4821FD}"/>
                  </a:ext>
                </a:extLst>
              </p:cNvPr>
              <p:cNvSpPr txBox="1"/>
              <p:nvPr/>
            </p:nvSpPr>
            <p:spPr bwMode="auto">
              <a:xfrm>
                <a:off x="2766000" y="3294000"/>
                <a:ext cx="65700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işḻiďé">
                <a:extLst>
                  <a:ext uri="{FF2B5EF4-FFF2-40B4-BE49-F238E27FC236}">
                    <a16:creationId xmlns:a16="http://schemas.microsoft.com/office/drawing/2014/main" id="{5EB2AB80-DF05-4B18-90BB-04F039F143D9}"/>
                  </a:ext>
                </a:extLst>
              </p:cNvPr>
              <p:cNvSpPr/>
              <p:nvPr/>
            </p:nvSpPr>
            <p:spPr bwMode="auto">
              <a:xfrm>
                <a:off x="2766000" y="3735806"/>
                <a:ext cx="6570000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íślíḓê">
              <a:extLst>
                <a:ext uri="{FF2B5EF4-FFF2-40B4-BE49-F238E27FC236}">
                  <a16:creationId xmlns:a16="http://schemas.microsoft.com/office/drawing/2014/main" id="{C587A444-70DD-4A2C-B4E6-55837AC50442}"/>
                </a:ext>
              </a:extLst>
            </p:cNvPr>
            <p:cNvGrpSpPr/>
            <p:nvPr/>
          </p:nvGrpSpPr>
          <p:grpSpPr>
            <a:xfrm>
              <a:off x="669925" y="4733766"/>
              <a:ext cx="8904343" cy="1435700"/>
              <a:chOff x="669925" y="4733766"/>
              <a:chExt cx="8904343" cy="1435700"/>
            </a:xfrm>
          </p:grpSpPr>
          <p:grpSp>
            <p:nvGrpSpPr>
              <p:cNvPr id="9" name="îśḷîḑê">
                <a:extLst>
                  <a:ext uri="{FF2B5EF4-FFF2-40B4-BE49-F238E27FC236}">
                    <a16:creationId xmlns:a16="http://schemas.microsoft.com/office/drawing/2014/main" id="{4586A550-E230-4474-BE66-8FFC87135557}"/>
                  </a:ext>
                </a:extLst>
              </p:cNvPr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>
                  <a:extLst>
                    <a:ext uri="{FF2B5EF4-FFF2-40B4-BE49-F238E27FC236}">
                      <a16:creationId xmlns:a16="http://schemas.microsoft.com/office/drawing/2014/main" id="{BDAB1EC5-219E-49CC-A133-979DEB03AE12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>
                  <a:extLst>
                    <a:ext uri="{FF2B5EF4-FFF2-40B4-BE49-F238E27FC236}">
                      <a16:creationId xmlns:a16="http://schemas.microsoft.com/office/drawing/2014/main" id="{8AFD2F19-FE07-4E32-8C93-04ED4D996164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>
                <a:extLst>
                  <a:ext uri="{FF2B5EF4-FFF2-40B4-BE49-F238E27FC236}">
                    <a16:creationId xmlns:a16="http://schemas.microsoft.com/office/drawing/2014/main" id="{3673CDA8-BB9F-4907-B7E1-E5484C8DB501}"/>
                  </a:ext>
                </a:extLst>
              </p:cNvPr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1" name="íS1ïḍè">
                <a:extLst>
                  <a:ext uri="{FF2B5EF4-FFF2-40B4-BE49-F238E27FC236}">
                    <a16:creationId xmlns:a16="http://schemas.microsoft.com/office/drawing/2014/main" id="{3AA33B5F-D80D-4CA8-A3F4-79BDE0EC2F04}"/>
                  </a:ext>
                </a:extLst>
              </p:cNvPr>
              <p:cNvSpPr/>
              <p:nvPr/>
            </p:nvSpPr>
            <p:spPr bwMode="auto">
              <a:xfrm>
                <a:off x="2766000" y="5327791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395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fe4f6d2b-596d-407c-a481-6e18eac9b7c2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B6064CE8-41F5-4902-89B5-04E0D1FCFB6A}"/>
              </a:ext>
            </a:extLst>
          </p:cNvPr>
          <p:cNvGrpSpPr>
            <a:grpSpLocks noChangeAspect="1"/>
          </p:cNvGrpSpPr>
          <p:nvPr/>
        </p:nvGrpSpPr>
        <p:grpSpPr>
          <a:xfrm>
            <a:off x="605389" y="1114425"/>
            <a:ext cx="10981221" cy="5019675"/>
            <a:chOff x="605389" y="1123950"/>
            <a:chExt cx="10981221" cy="5019675"/>
          </a:xfrm>
        </p:grpSpPr>
        <p:grpSp>
          <p:nvGrpSpPr>
            <p:cNvPr id="6" name="ísľï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4DDA4D3-A9FC-43D0-A073-B773CB3154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5389" y="2216299"/>
              <a:ext cx="10981221" cy="3004656"/>
              <a:chOff x="605390" y="2216299"/>
              <a:chExt cx="10981221" cy="3004656"/>
            </a:xfrm>
          </p:grpSpPr>
          <p:sp>
            <p:nvSpPr>
              <p:cNvPr id="11" name="iṣḻíḓé">
                <a:extLst>
                  <a:ext uri="{FF2B5EF4-FFF2-40B4-BE49-F238E27FC236}">
                    <a16:creationId xmlns:a16="http://schemas.microsoft.com/office/drawing/2014/main" id="{1CE289CE-0013-4111-AB23-8D9DF8717E2B}"/>
                  </a:ext>
                </a:extLst>
              </p:cNvPr>
              <p:cNvSpPr/>
              <p:nvPr/>
            </p:nvSpPr>
            <p:spPr>
              <a:xfrm>
                <a:off x="1003892" y="2312876"/>
                <a:ext cx="1318437" cy="13184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" name="ïṥ1idè">
                <a:extLst>
                  <a:ext uri="{FF2B5EF4-FFF2-40B4-BE49-F238E27FC236}">
                    <a16:creationId xmlns:a16="http://schemas.microsoft.com/office/drawing/2014/main" id="{B6FA32DE-8613-4D8D-B52F-7152A96CEB2B}"/>
                  </a:ext>
                </a:extLst>
              </p:cNvPr>
              <p:cNvSpPr/>
              <p:nvPr/>
            </p:nvSpPr>
            <p:spPr>
              <a:xfrm>
                <a:off x="907315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" name="îšḻíďè">
                <a:extLst>
                  <a:ext uri="{FF2B5EF4-FFF2-40B4-BE49-F238E27FC236}">
                    <a16:creationId xmlns:a16="http://schemas.microsoft.com/office/drawing/2014/main" id="{B64900EE-AD27-4331-9AD4-D601482EA23D}"/>
                  </a:ext>
                </a:extLst>
              </p:cNvPr>
              <p:cNvSpPr/>
              <p:nvPr/>
            </p:nvSpPr>
            <p:spPr bwMode="auto">
              <a:xfrm>
                <a:off x="1466280" y="2775264"/>
                <a:ext cx="393661" cy="393661"/>
              </a:xfrm>
              <a:custGeom>
                <a:avLst/>
                <a:gdLst/>
                <a:ahLst/>
                <a:cxnLst>
                  <a:cxn ang="0">
                    <a:pos x="224" y="12"/>
                  </a:cxn>
                  <a:cxn ang="0">
                    <a:pos x="188" y="0"/>
                  </a:cxn>
                  <a:cxn ang="0">
                    <a:pos x="168" y="4"/>
                  </a:cxn>
                  <a:cxn ang="0">
                    <a:pos x="112" y="54"/>
                  </a:cxn>
                  <a:cxn ang="0">
                    <a:pos x="110" y="54"/>
                  </a:cxn>
                  <a:cxn ang="0">
                    <a:pos x="28" y="138"/>
                  </a:cxn>
                  <a:cxn ang="0">
                    <a:pos x="20" y="152"/>
                  </a:cxn>
                  <a:cxn ang="0">
                    <a:pos x="0" y="228"/>
                  </a:cxn>
                  <a:cxn ang="0">
                    <a:pos x="8" y="248"/>
                  </a:cxn>
                  <a:cxn ang="0">
                    <a:pos x="28" y="256"/>
                  </a:cxn>
                  <a:cxn ang="0">
                    <a:pos x="106" y="236"/>
                  </a:cxn>
                  <a:cxn ang="0">
                    <a:pos x="240" y="106"/>
                  </a:cxn>
                  <a:cxn ang="0">
                    <a:pos x="252" y="86"/>
                  </a:cxn>
                  <a:cxn ang="0">
                    <a:pos x="254" y="52"/>
                  </a:cxn>
                  <a:cxn ang="0">
                    <a:pos x="236" y="20"/>
                  </a:cxn>
                  <a:cxn ang="0">
                    <a:pos x="126" y="180"/>
                  </a:cxn>
                  <a:cxn ang="0">
                    <a:pos x="198" y="94"/>
                  </a:cxn>
                  <a:cxn ang="0">
                    <a:pos x="196" y="126"/>
                  </a:cxn>
                  <a:cxn ang="0">
                    <a:pos x="190" y="134"/>
                  </a:cxn>
                  <a:cxn ang="0">
                    <a:pos x="128" y="196"/>
                  </a:cxn>
                  <a:cxn ang="0">
                    <a:pos x="118" y="162"/>
                  </a:cxn>
                  <a:cxn ang="0">
                    <a:pos x="100" y="142"/>
                  </a:cxn>
                  <a:cxn ang="0">
                    <a:pos x="168" y="60"/>
                  </a:cxn>
                  <a:cxn ang="0">
                    <a:pos x="184" y="72"/>
                  </a:cxn>
                  <a:cxn ang="0">
                    <a:pos x="118" y="162"/>
                  </a:cxn>
                  <a:cxn ang="0">
                    <a:pos x="72" y="130"/>
                  </a:cxn>
                  <a:cxn ang="0">
                    <a:pos x="122" y="66"/>
                  </a:cxn>
                  <a:cxn ang="0">
                    <a:pos x="150" y="56"/>
                  </a:cxn>
                  <a:cxn ang="0">
                    <a:pos x="34" y="238"/>
                  </a:cxn>
                  <a:cxn ang="0">
                    <a:pos x="28" y="240"/>
                  </a:cxn>
                  <a:cxn ang="0">
                    <a:pos x="16" y="232"/>
                  </a:cxn>
                  <a:cxn ang="0">
                    <a:pos x="16" y="224"/>
                  </a:cxn>
                  <a:cxn ang="0">
                    <a:pos x="32" y="194"/>
                  </a:cxn>
                  <a:cxn ang="0">
                    <a:pos x="52" y="204"/>
                  </a:cxn>
                  <a:cxn ang="0">
                    <a:pos x="60" y="218"/>
                  </a:cxn>
                  <a:cxn ang="0">
                    <a:pos x="34" y="238"/>
                  </a:cxn>
                  <a:cxn ang="0">
                    <a:pos x="70" y="222"/>
                  </a:cxn>
                  <a:cxn ang="0">
                    <a:pos x="58" y="198"/>
                  </a:cxn>
                  <a:cxn ang="0">
                    <a:pos x="44" y="188"/>
                  </a:cxn>
                  <a:cxn ang="0">
                    <a:pos x="36" y="156"/>
                  </a:cxn>
                  <a:cxn ang="0">
                    <a:pos x="38" y="150"/>
                  </a:cxn>
                  <a:cxn ang="0">
                    <a:pos x="60" y="144"/>
                  </a:cxn>
                  <a:cxn ang="0">
                    <a:pos x="82" y="150"/>
                  </a:cxn>
                  <a:cxn ang="0">
                    <a:pos x="96" y="160"/>
                  </a:cxn>
                  <a:cxn ang="0">
                    <a:pos x="110" y="182"/>
                  </a:cxn>
                  <a:cxn ang="0">
                    <a:pos x="110" y="206"/>
                  </a:cxn>
                  <a:cxn ang="0">
                    <a:pos x="104" y="220"/>
                  </a:cxn>
                  <a:cxn ang="0">
                    <a:pos x="230" y="94"/>
                  </a:cxn>
                  <a:cxn ang="0">
                    <a:pos x="216" y="102"/>
                  </a:cxn>
                  <a:cxn ang="0">
                    <a:pos x="210" y="80"/>
                  </a:cxn>
                  <a:cxn ang="0">
                    <a:pos x="196" y="60"/>
                  </a:cxn>
                  <a:cxn ang="0">
                    <a:pos x="162" y="42"/>
                  </a:cxn>
                  <a:cxn ang="0">
                    <a:pos x="162" y="26"/>
                  </a:cxn>
                  <a:cxn ang="0">
                    <a:pos x="180" y="16"/>
                  </a:cxn>
                  <a:cxn ang="0">
                    <a:pos x="198" y="18"/>
                  </a:cxn>
                  <a:cxn ang="0">
                    <a:pos x="224" y="32"/>
                  </a:cxn>
                  <a:cxn ang="0">
                    <a:pos x="236" y="48"/>
                  </a:cxn>
                  <a:cxn ang="0">
                    <a:pos x="240" y="66"/>
                  </a:cxn>
                  <a:cxn ang="0">
                    <a:pos x="234" y="88"/>
                  </a:cxn>
                </a:cxnLst>
                <a:rect l="0" t="0" r="r" b="b"/>
                <a:pathLst>
                  <a:path w="256" h="256">
                    <a:moveTo>
                      <a:pt x="236" y="20"/>
                    </a:moveTo>
                    <a:lnTo>
                      <a:pt x="236" y="20"/>
                    </a:lnTo>
                    <a:lnTo>
                      <a:pt x="224" y="12"/>
                    </a:lnTo>
                    <a:lnTo>
                      <a:pt x="212" y="6"/>
                    </a:lnTo>
                    <a:lnTo>
                      <a:pt x="200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8" y="0"/>
                    </a:lnTo>
                    <a:lnTo>
                      <a:pt x="168" y="4"/>
                    </a:lnTo>
                    <a:lnTo>
                      <a:pt x="158" y="8"/>
                    </a:lnTo>
                    <a:lnTo>
                      <a:pt x="150" y="16"/>
                    </a:lnTo>
                    <a:lnTo>
                      <a:pt x="112" y="54"/>
                    </a:lnTo>
                    <a:lnTo>
                      <a:pt x="112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24" y="144"/>
                    </a:lnTo>
                    <a:lnTo>
                      <a:pt x="20" y="152"/>
                    </a:lnTo>
                    <a:lnTo>
                      <a:pt x="2" y="220"/>
                    </a:lnTo>
                    <a:lnTo>
                      <a:pt x="2" y="220"/>
                    </a:lnTo>
                    <a:lnTo>
                      <a:pt x="0" y="228"/>
                    </a:lnTo>
                    <a:lnTo>
                      <a:pt x="0" y="228"/>
                    </a:lnTo>
                    <a:lnTo>
                      <a:pt x="2" y="238"/>
                    </a:lnTo>
                    <a:lnTo>
                      <a:pt x="8" y="248"/>
                    </a:lnTo>
                    <a:lnTo>
                      <a:pt x="18" y="254"/>
                    </a:lnTo>
                    <a:lnTo>
                      <a:pt x="28" y="256"/>
                    </a:lnTo>
                    <a:lnTo>
                      <a:pt x="28" y="256"/>
                    </a:lnTo>
                    <a:lnTo>
                      <a:pt x="38" y="254"/>
                    </a:lnTo>
                    <a:lnTo>
                      <a:pt x="106" y="236"/>
                    </a:lnTo>
                    <a:lnTo>
                      <a:pt x="106" y="236"/>
                    </a:lnTo>
                    <a:lnTo>
                      <a:pt x="112" y="234"/>
                    </a:lnTo>
                    <a:lnTo>
                      <a:pt x="118" y="228"/>
                    </a:lnTo>
                    <a:lnTo>
                      <a:pt x="240" y="106"/>
                    </a:lnTo>
                    <a:lnTo>
                      <a:pt x="240" y="106"/>
                    </a:lnTo>
                    <a:lnTo>
                      <a:pt x="248" y="96"/>
                    </a:lnTo>
                    <a:lnTo>
                      <a:pt x="252" y="86"/>
                    </a:lnTo>
                    <a:lnTo>
                      <a:pt x="256" y="76"/>
                    </a:lnTo>
                    <a:lnTo>
                      <a:pt x="256" y="64"/>
                    </a:lnTo>
                    <a:lnTo>
                      <a:pt x="254" y="52"/>
                    </a:lnTo>
                    <a:lnTo>
                      <a:pt x="250" y="42"/>
                    </a:lnTo>
                    <a:lnTo>
                      <a:pt x="244" y="30"/>
                    </a:lnTo>
                    <a:lnTo>
                      <a:pt x="236" y="20"/>
                    </a:lnTo>
                    <a:close/>
                    <a:moveTo>
                      <a:pt x="128" y="190"/>
                    </a:moveTo>
                    <a:lnTo>
                      <a:pt x="128" y="190"/>
                    </a:lnTo>
                    <a:lnTo>
                      <a:pt x="126" y="180"/>
                    </a:lnTo>
                    <a:lnTo>
                      <a:pt x="122" y="170"/>
                    </a:lnTo>
                    <a:lnTo>
                      <a:pt x="198" y="94"/>
                    </a:lnTo>
                    <a:lnTo>
                      <a:pt x="198" y="94"/>
                    </a:lnTo>
                    <a:lnTo>
                      <a:pt x="200" y="104"/>
                    </a:lnTo>
                    <a:lnTo>
                      <a:pt x="200" y="116"/>
                    </a:lnTo>
                    <a:lnTo>
                      <a:pt x="196" y="126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28" y="196"/>
                    </a:lnTo>
                    <a:lnTo>
                      <a:pt x="128" y="196"/>
                    </a:lnTo>
                    <a:lnTo>
                      <a:pt x="128" y="190"/>
                    </a:lnTo>
                    <a:close/>
                    <a:moveTo>
                      <a:pt x="118" y="162"/>
                    </a:moveTo>
                    <a:lnTo>
                      <a:pt x="118" y="162"/>
                    </a:lnTo>
                    <a:lnTo>
                      <a:pt x="108" y="148"/>
                    </a:lnTo>
                    <a:lnTo>
                      <a:pt x="108" y="148"/>
                    </a:lnTo>
                    <a:lnTo>
                      <a:pt x="100" y="142"/>
                    </a:lnTo>
                    <a:lnTo>
                      <a:pt x="92" y="136"/>
                    </a:lnTo>
                    <a:lnTo>
                      <a:pt x="168" y="60"/>
                    </a:lnTo>
                    <a:lnTo>
                      <a:pt x="168" y="60"/>
                    </a:lnTo>
                    <a:lnTo>
                      <a:pt x="176" y="64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90" y="78"/>
                    </a:lnTo>
                    <a:lnTo>
                      <a:pt x="194" y="86"/>
                    </a:lnTo>
                    <a:lnTo>
                      <a:pt x="118" y="162"/>
                    </a:lnTo>
                    <a:close/>
                    <a:moveTo>
                      <a:pt x="84" y="132"/>
                    </a:moveTo>
                    <a:lnTo>
                      <a:pt x="84" y="132"/>
                    </a:lnTo>
                    <a:lnTo>
                      <a:pt x="72" y="130"/>
                    </a:lnTo>
                    <a:lnTo>
                      <a:pt x="60" y="128"/>
                    </a:lnTo>
                    <a:lnTo>
                      <a:pt x="122" y="66"/>
                    </a:lnTo>
                    <a:lnTo>
                      <a:pt x="122" y="66"/>
                    </a:lnTo>
                    <a:lnTo>
                      <a:pt x="130" y="60"/>
                    </a:lnTo>
                    <a:lnTo>
                      <a:pt x="140" y="56"/>
                    </a:lnTo>
                    <a:lnTo>
                      <a:pt x="150" y="56"/>
                    </a:lnTo>
                    <a:lnTo>
                      <a:pt x="160" y="58"/>
                    </a:lnTo>
                    <a:lnTo>
                      <a:pt x="84" y="132"/>
                    </a:lnTo>
                    <a:close/>
                    <a:moveTo>
                      <a:pt x="34" y="238"/>
                    </a:moveTo>
                    <a:lnTo>
                      <a:pt x="34" y="238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4" y="240"/>
                    </a:lnTo>
                    <a:lnTo>
                      <a:pt x="20" y="236"/>
                    </a:lnTo>
                    <a:lnTo>
                      <a:pt x="16" y="232"/>
                    </a:lnTo>
                    <a:lnTo>
                      <a:pt x="16" y="228"/>
                    </a:lnTo>
                    <a:lnTo>
                      <a:pt x="16" y="228"/>
                    </a:lnTo>
                    <a:lnTo>
                      <a:pt x="16" y="224"/>
                    </a:lnTo>
                    <a:lnTo>
                      <a:pt x="26" y="192"/>
                    </a:lnTo>
                    <a:lnTo>
                      <a:pt x="26" y="192"/>
                    </a:lnTo>
                    <a:lnTo>
                      <a:pt x="32" y="194"/>
                    </a:lnTo>
                    <a:lnTo>
                      <a:pt x="40" y="196"/>
                    </a:lnTo>
                    <a:lnTo>
                      <a:pt x="46" y="200"/>
                    </a:lnTo>
                    <a:lnTo>
                      <a:pt x="52" y="204"/>
                    </a:lnTo>
                    <a:lnTo>
                      <a:pt x="52" y="204"/>
                    </a:lnTo>
                    <a:lnTo>
                      <a:pt x="58" y="210"/>
                    </a:lnTo>
                    <a:lnTo>
                      <a:pt x="60" y="218"/>
                    </a:lnTo>
                    <a:lnTo>
                      <a:pt x="62" y="224"/>
                    </a:lnTo>
                    <a:lnTo>
                      <a:pt x="64" y="232"/>
                    </a:lnTo>
                    <a:lnTo>
                      <a:pt x="34" y="238"/>
                    </a:lnTo>
                    <a:close/>
                    <a:moveTo>
                      <a:pt x="70" y="230"/>
                    </a:moveTo>
                    <a:lnTo>
                      <a:pt x="70" y="230"/>
                    </a:lnTo>
                    <a:lnTo>
                      <a:pt x="70" y="222"/>
                    </a:lnTo>
                    <a:lnTo>
                      <a:pt x="68" y="214"/>
                    </a:lnTo>
                    <a:lnTo>
                      <a:pt x="64" y="206"/>
                    </a:lnTo>
                    <a:lnTo>
                      <a:pt x="58" y="198"/>
                    </a:lnTo>
                    <a:lnTo>
                      <a:pt x="58" y="198"/>
                    </a:lnTo>
                    <a:lnTo>
                      <a:pt x="50" y="192"/>
                    </a:lnTo>
                    <a:lnTo>
                      <a:pt x="44" y="188"/>
                    </a:lnTo>
                    <a:lnTo>
                      <a:pt x="36" y="186"/>
                    </a:lnTo>
                    <a:lnTo>
                      <a:pt x="28" y="184"/>
                    </a:lnTo>
                    <a:lnTo>
                      <a:pt x="36" y="156"/>
                    </a:lnTo>
                    <a:lnTo>
                      <a:pt x="36" y="156"/>
                    </a:lnTo>
                    <a:lnTo>
                      <a:pt x="38" y="150"/>
                    </a:lnTo>
                    <a:lnTo>
                      <a:pt x="38" y="150"/>
                    </a:lnTo>
                    <a:lnTo>
                      <a:pt x="44" y="146"/>
                    </a:lnTo>
                    <a:lnTo>
                      <a:pt x="52" y="144"/>
                    </a:lnTo>
                    <a:lnTo>
                      <a:pt x="60" y="144"/>
                    </a:lnTo>
                    <a:lnTo>
                      <a:pt x="68" y="144"/>
                    </a:lnTo>
                    <a:lnTo>
                      <a:pt x="74" y="146"/>
                    </a:lnTo>
                    <a:lnTo>
                      <a:pt x="82" y="150"/>
                    </a:lnTo>
                    <a:lnTo>
                      <a:pt x="90" y="154"/>
                    </a:lnTo>
                    <a:lnTo>
                      <a:pt x="96" y="160"/>
                    </a:lnTo>
                    <a:lnTo>
                      <a:pt x="96" y="160"/>
                    </a:lnTo>
                    <a:lnTo>
                      <a:pt x="102" y="166"/>
                    </a:lnTo>
                    <a:lnTo>
                      <a:pt x="108" y="174"/>
                    </a:lnTo>
                    <a:lnTo>
                      <a:pt x="110" y="182"/>
                    </a:lnTo>
                    <a:lnTo>
                      <a:pt x="112" y="190"/>
                    </a:lnTo>
                    <a:lnTo>
                      <a:pt x="112" y="198"/>
                    </a:lnTo>
                    <a:lnTo>
                      <a:pt x="110" y="206"/>
                    </a:lnTo>
                    <a:lnTo>
                      <a:pt x="108" y="214"/>
                    </a:lnTo>
                    <a:lnTo>
                      <a:pt x="104" y="220"/>
                    </a:lnTo>
                    <a:lnTo>
                      <a:pt x="104" y="220"/>
                    </a:lnTo>
                    <a:lnTo>
                      <a:pt x="100" y="222"/>
                    </a:lnTo>
                    <a:lnTo>
                      <a:pt x="70" y="230"/>
                    </a:lnTo>
                    <a:close/>
                    <a:moveTo>
                      <a:pt x="230" y="94"/>
                    </a:moveTo>
                    <a:lnTo>
                      <a:pt x="216" y="108"/>
                    </a:lnTo>
                    <a:lnTo>
                      <a:pt x="216" y="108"/>
                    </a:lnTo>
                    <a:lnTo>
                      <a:pt x="216" y="102"/>
                    </a:lnTo>
                    <a:lnTo>
                      <a:pt x="216" y="102"/>
                    </a:lnTo>
                    <a:lnTo>
                      <a:pt x="214" y="90"/>
                    </a:lnTo>
                    <a:lnTo>
                      <a:pt x="210" y="80"/>
                    </a:lnTo>
                    <a:lnTo>
                      <a:pt x="204" y="70"/>
                    </a:lnTo>
                    <a:lnTo>
                      <a:pt x="196" y="60"/>
                    </a:lnTo>
                    <a:lnTo>
                      <a:pt x="196" y="60"/>
                    </a:lnTo>
                    <a:lnTo>
                      <a:pt x="186" y="52"/>
                    </a:lnTo>
                    <a:lnTo>
                      <a:pt x="174" y="46"/>
                    </a:lnTo>
                    <a:lnTo>
                      <a:pt x="162" y="42"/>
                    </a:lnTo>
                    <a:lnTo>
                      <a:pt x="148" y="40"/>
                    </a:lnTo>
                    <a:lnTo>
                      <a:pt x="162" y="26"/>
                    </a:lnTo>
                    <a:lnTo>
                      <a:pt x="162" y="26"/>
                    </a:lnTo>
                    <a:lnTo>
                      <a:pt x="168" y="22"/>
                    </a:lnTo>
                    <a:lnTo>
                      <a:pt x="174" y="18"/>
                    </a:lnTo>
                    <a:lnTo>
                      <a:pt x="180" y="16"/>
                    </a:lnTo>
                    <a:lnTo>
                      <a:pt x="188" y="16"/>
                    </a:lnTo>
                    <a:lnTo>
                      <a:pt x="188" y="16"/>
                    </a:lnTo>
                    <a:lnTo>
                      <a:pt x="198" y="18"/>
                    </a:lnTo>
                    <a:lnTo>
                      <a:pt x="206" y="20"/>
                    </a:lnTo>
                    <a:lnTo>
                      <a:pt x="216" y="26"/>
                    </a:lnTo>
                    <a:lnTo>
                      <a:pt x="224" y="32"/>
                    </a:lnTo>
                    <a:lnTo>
                      <a:pt x="224" y="32"/>
                    </a:lnTo>
                    <a:lnTo>
                      <a:pt x="230" y="40"/>
                    </a:lnTo>
                    <a:lnTo>
                      <a:pt x="236" y="48"/>
                    </a:lnTo>
                    <a:lnTo>
                      <a:pt x="238" y="56"/>
                    </a:lnTo>
                    <a:lnTo>
                      <a:pt x="240" y="66"/>
                    </a:lnTo>
                    <a:lnTo>
                      <a:pt x="240" y="66"/>
                    </a:lnTo>
                    <a:lnTo>
                      <a:pt x="240" y="74"/>
                    </a:lnTo>
                    <a:lnTo>
                      <a:pt x="238" y="82"/>
                    </a:lnTo>
                    <a:lnTo>
                      <a:pt x="234" y="88"/>
                    </a:lnTo>
                    <a:lnTo>
                      <a:pt x="230" y="9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" name="iSḷíde">
                <a:extLst>
                  <a:ext uri="{FF2B5EF4-FFF2-40B4-BE49-F238E27FC236}">
                    <a16:creationId xmlns:a16="http://schemas.microsoft.com/office/drawing/2014/main" id="{0DF40BFD-A81A-41DF-8B8D-FEEAE40E4D01}"/>
                  </a:ext>
                </a:extLst>
              </p:cNvPr>
              <p:cNvSpPr/>
              <p:nvPr/>
            </p:nvSpPr>
            <p:spPr>
              <a:xfrm>
                <a:off x="3226096" y="2312876"/>
                <a:ext cx="1318437" cy="13184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" name="ïṡľidé">
                <a:extLst>
                  <a:ext uri="{FF2B5EF4-FFF2-40B4-BE49-F238E27FC236}">
                    <a16:creationId xmlns:a16="http://schemas.microsoft.com/office/drawing/2014/main" id="{9748E484-5F74-42E1-AE50-E003178570FF}"/>
                  </a:ext>
                </a:extLst>
              </p:cNvPr>
              <p:cNvSpPr/>
              <p:nvPr/>
            </p:nvSpPr>
            <p:spPr>
              <a:xfrm>
                <a:off x="3129519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" name="isḷîḑé">
                <a:extLst>
                  <a:ext uri="{FF2B5EF4-FFF2-40B4-BE49-F238E27FC236}">
                    <a16:creationId xmlns:a16="http://schemas.microsoft.com/office/drawing/2014/main" id="{DD5250D9-EEBB-4C02-8F8B-0225C1C80F87}"/>
                  </a:ext>
                </a:extLst>
              </p:cNvPr>
              <p:cNvSpPr/>
              <p:nvPr/>
            </p:nvSpPr>
            <p:spPr>
              <a:xfrm>
                <a:off x="5448301" y="2312876"/>
                <a:ext cx="1318437" cy="131843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" name="íSḻiḋê">
                <a:extLst>
                  <a:ext uri="{FF2B5EF4-FFF2-40B4-BE49-F238E27FC236}">
                    <a16:creationId xmlns:a16="http://schemas.microsoft.com/office/drawing/2014/main" id="{45877F4A-7A5B-4300-85AD-158109E76E4B}"/>
                  </a:ext>
                </a:extLst>
              </p:cNvPr>
              <p:cNvSpPr/>
              <p:nvPr/>
            </p:nvSpPr>
            <p:spPr>
              <a:xfrm>
                <a:off x="5351724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" name="îṡḻïḑè">
                <a:extLst>
                  <a:ext uri="{FF2B5EF4-FFF2-40B4-BE49-F238E27FC236}">
                    <a16:creationId xmlns:a16="http://schemas.microsoft.com/office/drawing/2014/main" id="{7F53DF7A-1336-4C17-BB82-7C96EDA94540}"/>
                  </a:ext>
                </a:extLst>
              </p:cNvPr>
              <p:cNvSpPr/>
              <p:nvPr/>
            </p:nvSpPr>
            <p:spPr>
              <a:xfrm>
                <a:off x="9892710" y="2312876"/>
                <a:ext cx="1318437" cy="131843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" name="îṣḷíḍê">
                <a:extLst>
                  <a:ext uri="{FF2B5EF4-FFF2-40B4-BE49-F238E27FC236}">
                    <a16:creationId xmlns:a16="http://schemas.microsoft.com/office/drawing/2014/main" id="{43FE16B3-6E95-4D47-AFC5-985C9C0B02D2}"/>
                  </a:ext>
                </a:extLst>
              </p:cNvPr>
              <p:cNvSpPr/>
              <p:nvPr/>
            </p:nvSpPr>
            <p:spPr>
              <a:xfrm>
                <a:off x="9796133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" name="ïṧļîḍè">
                <a:extLst>
                  <a:ext uri="{FF2B5EF4-FFF2-40B4-BE49-F238E27FC236}">
                    <a16:creationId xmlns:a16="http://schemas.microsoft.com/office/drawing/2014/main" id="{870264E1-EEA6-40A1-AD3E-B2ED227EA0C6}"/>
                  </a:ext>
                </a:extLst>
              </p:cNvPr>
              <p:cNvSpPr/>
              <p:nvPr/>
            </p:nvSpPr>
            <p:spPr>
              <a:xfrm>
                <a:off x="7670505" y="2312876"/>
                <a:ext cx="1318437" cy="131843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" name="iṧľídê">
                <a:extLst>
                  <a:ext uri="{FF2B5EF4-FFF2-40B4-BE49-F238E27FC236}">
                    <a16:creationId xmlns:a16="http://schemas.microsoft.com/office/drawing/2014/main" id="{A6611A7E-2407-427F-8916-D5165B5827D8}"/>
                  </a:ext>
                </a:extLst>
              </p:cNvPr>
              <p:cNvSpPr/>
              <p:nvPr/>
            </p:nvSpPr>
            <p:spPr>
              <a:xfrm>
                <a:off x="7573928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22" name="iş1ïďè">
                <a:extLst>
                  <a:ext uri="{FF2B5EF4-FFF2-40B4-BE49-F238E27FC236}">
                    <a16:creationId xmlns:a16="http://schemas.microsoft.com/office/drawing/2014/main" id="{051F5364-D556-4140-9143-D06788EAFCD1}"/>
                  </a:ext>
                </a:extLst>
              </p:cNvPr>
              <p:cNvGrpSpPr/>
              <p:nvPr/>
            </p:nvGrpSpPr>
            <p:grpSpPr>
              <a:xfrm>
                <a:off x="3688236" y="2807166"/>
                <a:ext cx="390942" cy="329856"/>
                <a:chOff x="6400800" y="2000250"/>
                <a:chExt cx="406400" cy="342900"/>
              </a:xfrm>
              <a:solidFill>
                <a:schemeClr val="bg2"/>
              </a:solidFill>
            </p:grpSpPr>
            <p:sp>
              <p:nvSpPr>
                <p:cNvPr id="51" name="îşľíḓê">
                  <a:extLst>
                    <a:ext uri="{FF2B5EF4-FFF2-40B4-BE49-F238E27FC236}">
                      <a16:creationId xmlns:a16="http://schemas.microsoft.com/office/drawing/2014/main" id="{8B2A7D86-2478-4EFA-9B33-4583AADD838B}"/>
                    </a:ext>
                  </a:extLst>
                </p:cNvPr>
                <p:cNvSpPr/>
                <p:nvPr/>
              </p:nvSpPr>
              <p:spPr bwMode="auto">
                <a:xfrm>
                  <a:off x="6502400" y="2089150"/>
                  <a:ext cx="203200" cy="203200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40" y="6"/>
                    </a:cxn>
                    <a:cxn ang="0">
                      <a:pos x="18" y="18"/>
                    </a:cxn>
                    <a:cxn ang="0">
                      <a:pos x="6" y="40"/>
                    </a:cxn>
                    <a:cxn ang="0">
                      <a:pos x="0" y="64"/>
                    </a:cxn>
                    <a:cxn ang="0">
                      <a:pos x="2" y="76"/>
                    </a:cxn>
                    <a:cxn ang="0">
                      <a:pos x="10" y="100"/>
                    </a:cxn>
                    <a:cxn ang="0">
                      <a:pos x="28" y="118"/>
                    </a:cxn>
                    <a:cxn ang="0">
                      <a:pos x="52" y="126"/>
                    </a:cxn>
                    <a:cxn ang="0">
                      <a:pos x="64" y="128"/>
                    </a:cxn>
                    <a:cxn ang="0">
                      <a:pos x="88" y="122"/>
                    </a:cxn>
                    <a:cxn ang="0">
                      <a:pos x="110" y="110"/>
                    </a:cxn>
                    <a:cxn ang="0">
                      <a:pos x="122" y="88"/>
                    </a:cxn>
                    <a:cxn ang="0">
                      <a:pos x="128" y="64"/>
                    </a:cxn>
                    <a:cxn ang="0">
                      <a:pos x="126" y="52"/>
                    </a:cxn>
                    <a:cxn ang="0">
                      <a:pos x="118" y="28"/>
                    </a:cxn>
                    <a:cxn ang="0">
                      <a:pos x="100" y="10"/>
                    </a:cxn>
                    <a:cxn ang="0">
                      <a:pos x="76" y="2"/>
                    </a:cxn>
                    <a:cxn ang="0">
                      <a:pos x="100" y="96"/>
                    </a:cxn>
                    <a:cxn ang="0">
                      <a:pos x="94" y="102"/>
                    </a:cxn>
                    <a:cxn ang="0">
                      <a:pos x="76" y="110"/>
                    </a:cxn>
                    <a:cxn ang="0">
                      <a:pos x="58" y="112"/>
                    </a:cxn>
                    <a:cxn ang="0">
                      <a:pos x="40" y="106"/>
                    </a:cxn>
                    <a:cxn ang="0">
                      <a:pos x="32" y="100"/>
                    </a:cxn>
                    <a:cxn ang="0">
                      <a:pos x="22" y="86"/>
                    </a:cxn>
                    <a:cxn ang="0">
                      <a:pos x="16" y="68"/>
                    </a:cxn>
                    <a:cxn ang="0">
                      <a:pos x="18" y="50"/>
                    </a:cxn>
                    <a:cxn ang="0">
                      <a:pos x="28" y="32"/>
                    </a:cxn>
                    <a:cxn ang="0">
                      <a:pos x="34" y="26"/>
                    </a:cxn>
                    <a:cxn ang="0">
                      <a:pos x="52" y="18"/>
                    </a:cxn>
                    <a:cxn ang="0">
                      <a:pos x="70" y="16"/>
                    </a:cxn>
                    <a:cxn ang="0">
                      <a:pos x="88" y="22"/>
                    </a:cxn>
                    <a:cxn ang="0">
                      <a:pos x="96" y="28"/>
                    </a:cxn>
                    <a:cxn ang="0">
                      <a:pos x="106" y="42"/>
                    </a:cxn>
                    <a:cxn ang="0">
                      <a:pos x="112" y="60"/>
                    </a:cxn>
                    <a:cxn ang="0">
                      <a:pos x="110" y="78"/>
                    </a:cxn>
                    <a:cxn ang="0">
                      <a:pos x="100" y="96"/>
                    </a:cxn>
                  </a:cxnLst>
                  <a:rect l="0" t="0" r="r" b="b"/>
                  <a:pathLst>
                    <a:path w="128" h="128">
                      <a:moveTo>
                        <a:pt x="64" y="0"/>
                      </a:moveTo>
                      <a:lnTo>
                        <a:pt x="64" y="0"/>
                      </a:lnTo>
                      <a:lnTo>
                        <a:pt x="52" y="2"/>
                      </a:lnTo>
                      <a:lnTo>
                        <a:pt x="40" y="6"/>
                      </a:lnTo>
                      <a:lnTo>
                        <a:pt x="28" y="10"/>
                      </a:lnTo>
                      <a:lnTo>
                        <a:pt x="18" y="18"/>
                      </a:lnTo>
                      <a:lnTo>
                        <a:pt x="10" y="28"/>
                      </a:lnTo>
                      <a:lnTo>
                        <a:pt x="6" y="40"/>
                      </a:lnTo>
                      <a:lnTo>
                        <a:pt x="2" y="52"/>
                      </a:lnTo>
                      <a:lnTo>
                        <a:pt x="0" y="64"/>
                      </a:lnTo>
                      <a:lnTo>
                        <a:pt x="0" y="64"/>
                      </a:lnTo>
                      <a:lnTo>
                        <a:pt x="2" y="76"/>
                      </a:lnTo>
                      <a:lnTo>
                        <a:pt x="6" y="88"/>
                      </a:lnTo>
                      <a:lnTo>
                        <a:pt x="10" y="100"/>
                      </a:lnTo>
                      <a:lnTo>
                        <a:pt x="18" y="110"/>
                      </a:lnTo>
                      <a:lnTo>
                        <a:pt x="28" y="118"/>
                      </a:lnTo>
                      <a:lnTo>
                        <a:pt x="40" y="122"/>
                      </a:lnTo>
                      <a:lnTo>
                        <a:pt x="52" y="126"/>
                      </a:lnTo>
                      <a:lnTo>
                        <a:pt x="64" y="128"/>
                      </a:lnTo>
                      <a:lnTo>
                        <a:pt x="64" y="128"/>
                      </a:lnTo>
                      <a:lnTo>
                        <a:pt x="76" y="126"/>
                      </a:lnTo>
                      <a:lnTo>
                        <a:pt x="88" y="122"/>
                      </a:lnTo>
                      <a:lnTo>
                        <a:pt x="100" y="118"/>
                      </a:lnTo>
                      <a:lnTo>
                        <a:pt x="110" y="110"/>
                      </a:lnTo>
                      <a:lnTo>
                        <a:pt x="118" y="100"/>
                      </a:lnTo>
                      <a:lnTo>
                        <a:pt x="122" y="88"/>
                      </a:lnTo>
                      <a:lnTo>
                        <a:pt x="126" y="76"/>
                      </a:lnTo>
                      <a:lnTo>
                        <a:pt x="128" y="64"/>
                      </a:lnTo>
                      <a:lnTo>
                        <a:pt x="128" y="64"/>
                      </a:lnTo>
                      <a:lnTo>
                        <a:pt x="126" y="52"/>
                      </a:lnTo>
                      <a:lnTo>
                        <a:pt x="122" y="40"/>
                      </a:lnTo>
                      <a:lnTo>
                        <a:pt x="118" y="28"/>
                      </a:lnTo>
                      <a:lnTo>
                        <a:pt x="110" y="18"/>
                      </a:lnTo>
                      <a:lnTo>
                        <a:pt x="100" y="10"/>
                      </a:lnTo>
                      <a:lnTo>
                        <a:pt x="88" y="6"/>
                      </a:lnTo>
                      <a:lnTo>
                        <a:pt x="76" y="2"/>
                      </a:lnTo>
                      <a:lnTo>
                        <a:pt x="64" y="0"/>
                      </a:lnTo>
                      <a:close/>
                      <a:moveTo>
                        <a:pt x="100" y="96"/>
                      </a:moveTo>
                      <a:lnTo>
                        <a:pt x="100" y="96"/>
                      </a:lnTo>
                      <a:lnTo>
                        <a:pt x="94" y="102"/>
                      </a:lnTo>
                      <a:lnTo>
                        <a:pt x="86" y="106"/>
                      </a:lnTo>
                      <a:lnTo>
                        <a:pt x="76" y="110"/>
                      </a:lnTo>
                      <a:lnTo>
                        <a:pt x="68" y="112"/>
                      </a:lnTo>
                      <a:lnTo>
                        <a:pt x="58" y="112"/>
                      </a:lnTo>
                      <a:lnTo>
                        <a:pt x="50" y="110"/>
                      </a:lnTo>
                      <a:lnTo>
                        <a:pt x="40" y="106"/>
                      </a:lnTo>
                      <a:lnTo>
                        <a:pt x="32" y="100"/>
                      </a:lnTo>
                      <a:lnTo>
                        <a:pt x="32" y="100"/>
                      </a:lnTo>
                      <a:lnTo>
                        <a:pt x="26" y="94"/>
                      </a:lnTo>
                      <a:lnTo>
                        <a:pt x="22" y="86"/>
                      </a:lnTo>
                      <a:lnTo>
                        <a:pt x="18" y="76"/>
                      </a:lnTo>
                      <a:lnTo>
                        <a:pt x="16" y="68"/>
                      </a:lnTo>
                      <a:lnTo>
                        <a:pt x="16" y="58"/>
                      </a:lnTo>
                      <a:lnTo>
                        <a:pt x="18" y="50"/>
                      </a:lnTo>
                      <a:lnTo>
                        <a:pt x="22" y="40"/>
                      </a:lnTo>
                      <a:lnTo>
                        <a:pt x="28" y="32"/>
                      </a:lnTo>
                      <a:lnTo>
                        <a:pt x="28" y="32"/>
                      </a:lnTo>
                      <a:lnTo>
                        <a:pt x="34" y="26"/>
                      </a:lnTo>
                      <a:lnTo>
                        <a:pt x="42" y="22"/>
                      </a:lnTo>
                      <a:lnTo>
                        <a:pt x="52" y="18"/>
                      </a:lnTo>
                      <a:lnTo>
                        <a:pt x="60" y="16"/>
                      </a:lnTo>
                      <a:lnTo>
                        <a:pt x="70" y="16"/>
                      </a:lnTo>
                      <a:lnTo>
                        <a:pt x="78" y="18"/>
                      </a:lnTo>
                      <a:lnTo>
                        <a:pt x="88" y="22"/>
                      </a:lnTo>
                      <a:lnTo>
                        <a:pt x="96" y="28"/>
                      </a:lnTo>
                      <a:lnTo>
                        <a:pt x="96" y="28"/>
                      </a:lnTo>
                      <a:lnTo>
                        <a:pt x="102" y="34"/>
                      </a:lnTo>
                      <a:lnTo>
                        <a:pt x="106" y="42"/>
                      </a:lnTo>
                      <a:lnTo>
                        <a:pt x="110" y="52"/>
                      </a:lnTo>
                      <a:lnTo>
                        <a:pt x="112" y="60"/>
                      </a:lnTo>
                      <a:lnTo>
                        <a:pt x="112" y="70"/>
                      </a:lnTo>
                      <a:lnTo>
                        <a:pt x="110" y="78"/>
                      </a:lnTo>
                      <a:lnTo>
                        <a:pt x="106" y="88"/>
                      </a:lnTo>
                      <a:lnTo>
                        <a:pt x="100" y="9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2" name="íşḷïḓé">
                  <a:extLst>
                    <a:ext uri="{FF2B5EF4-FFF2-40B4-BE49-F238E27FC236}">
                      <a16:creationId xmlns:a16="http://schemas.microsoft.com/office/drawing/2014/main" id="{850E6F6A-CCEA-4198-9548-1E9083EE8A56}"/>
                    </a:ext>
                  </a:extLst>
                </p:cNvPr>
                <p:cNvSpPr/>
                <p:nvPr/>
              </p:nvSpPr>
              <p:spPr bwMode="auto">
                <a:xfrm>
                  <a:off x="6553200" y="2139950"/>
                  <a:ext cx="57150" cy="57150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32" y="0"/>
                    </a:cxn>
                    <a:cxn ang="0">
                      <a:pos x="26" y="0"/>
                    </a:cxn>
                    <a:cxn ang="0">
                      <a:pos x="20" y="2"/>
                    </a:cxn>
                    <a:cxn ang="0">
                      <a:pos x="10" y="10"/>
                    </a:cxn>
                    <a:cxn ang="0">
                      <a:pos x="2" y="20"/>
                    </a:cxn>
                    <a:cxn ang="0">
                      <a:pos x="0" y="26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2" y="34"/>
                    </a:cxn>
                    <a:cxn ang="0">
                      <a:pos x="4" y="36"/>
                    </a:cxn>
                    <a:cxn ang="0">
                      <a:pos x="4" y="36"/>
                    </a:cxn>
                    <a:cxn ang="0">
                      <a:pos x="6" y="34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0" y="22"/>
                    </a:cxn>
                    <a:cxn ang="0">
                      <a:pos x="16" y="16"/>
                    </a:cxn>
                    <a:cxn ang="0">
                      <a:pos x="22" y="10"/>
                    </a:cxn>
                    <a:cxn ang="0">
                      <a:pos x="32" y="8"/>
                    </a:cxn>
                    <a:cxn ang="0">
                      <a:pos x="32" y="8"/>
                    </a:cxn>
                    <a:cxn ang="0">
                      <a:pos x="34" y="6"/>
                    </a:cxn>
                    <a:cxn ang="0">
                      <a:pos x="36" y="4"/>
                    </a:cxn>
                    <a:cxn ang="0">
                      <a:pos x="36" y="4"/>
                    </a:cxn>
                    <a:cxn ang="0">
                      <a:pos x="34" y="2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6" h="36"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0" y="2"/>
                      </a:lnTo>
                      <a:lnTo>
                        <a:pt x="10" y="1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" y="34"/>
                      </a:lnTo>
                      <a:lnTo>
                        <a:pt x="4" y="36"/>
                      </a:lnTo>
                      <a:lnTo>
                        <a:pt x="4" y="36"/>
                      </a:lnTo>
                      <a:lnTo>
                        <a:pt x="6" y="34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0" y="22"/>
                      </a:lnTo>
                      <a:lnTo>
                        <a:pt x="16" y="16"/>
                      </a:lnTo>
                      <a:lnTo>
                        <a:pt x="22" y="10"/>
                      </a:lnTo>
                      <a:lnTo>
                        <a:pt x="32" y="8"/>
                      </a:lnTo>
                      <a:lnTo>
                        <a:pt x="32" y="8"/>
                      </a:lnTo>
                      <a:lnTo>
                        <a:pt x="34" y="6"/>
                      </a:lnTo>
                      <a:lnTo>
                        <a:pt x="36" y="4"/>
                      </a:lnTo>
                      <a:lnTo>
                        <a:pt x="36" y="4"/>
                      </a:lnTo>
                      <a:lnTo>
                        <a:pt x="34" y="2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3" name="ísḻiḍé">
                  <a:extLst>
                    <a:ext uri="{FF2B5EF4-FFF2-40B4-BE49-F238E27FC236}">
                      <a16:creationId xmlns:a16="http://schemas.microsoft.com/office/drawing/2014/main" id="{DA1CD643-52BB-46DB-B47A-72438B3B6D81}"/>
                    </a:ext>
                  </a:extLst>
                </p:cNvPr>
                <p:cNvSpPr/>
                <p:nvPr/>
              </p:nvSpPr>
              <p:spPr bwMode="auto">
                <a:xfrm>
                  <a:off x="6400800" y="2000250"/>
                  <a:ext cx="406400" cy="342900"/>
                </a:xfrm>
                <a:custGeom>
                  <a:avLst/>
                  <a:gdLst/>
                  <a:ahLst/>
                  <a:cxnLst>
                    <a:cxn ang="0">
                      <a:pos x="202" y="42"/>
                    </a:cxn>
                    <a:cxn ang="0">
                      <a:pos x="190" y="16"/>
                    </a:cxn>
                    <a:cxn ang="0">
                      <a:pos x="182" y="4"/>
                    </a:cxn>
                    <a:cxn ang="0">
                      <a:pos x="168" y="0"/>
                    </a:cxn>
                    <a:cxn ang="0">
                      <a:pos x="88" y="0"/>
                    </a:cxn>
                    <a:cxn ang="0">
                      <a:pos x="74" y="4"/>
                    </a:cxn>
                    <a:cxn ang="0">
                      <a:pos x="66" y="16"/>
                    </a:cxn>
                    <a:cxn ang="0">
                      <a:pos x="20" y="48"/>
                    </a:cxn>
                    <a:cxn ang="0">
                      <a:pos x="12" y="52"/>
                    </a:cxn>
                    <a:cxn ang="0">
                      <a:pos x="2" y="64"/>
                    </a:cxn>
                    <a:cxn ang="0">
                      <a:pos x="0" y="192"/>
                    </a:cxn>
                    <a:cxn ang="0">
                      <a:pos x="2" y="202"/>
                    </a:cxn>
                    <a:cxn ang="0">
                      <a:pos x="14" y="214"/>
                    </a:cxn>
                    <a:cxn ang="0">
                      <a:pos x="232" y="216"/>
                    </a:cxn>
                    <a:cxn ang="0">
                      <a:pos x="242" y="214"/>
                    </a:cxn>
                    <a:cxn ang="0">
                      <a:pos x="254" y="202"/>
                    </a:cxn>
                    <a:cxn ang="0">
                      <a:pos x="256" y="72"/>
                    </a:cxn>
                    <a:cxn ang="0">
                      <a:pos x="254" y="64"/>
                    </a:cxn>
                    <a:cxn ang="0">
                      <a:pos x="244" y="52"/>
                    </a:cxn>
                    <a:cxn ang="0">
                      <a:pos x="240" y="192"/>
                    </a:cxn>
                    <a:cxn ang="0">
                      <a:pos x="240" y="196"/>
                    </a:cxn>
                    <a:cxn ang="0">
                      <a:pos x="236" y="200"/>
                    </a:cxn>
                    <a:cxn ang="0">
                      <a:pos x="24" y="200"/>
                    </a:cxn>
                    <a:cxn ang="0">
                      <a:pos x="20" y="200"/>
                    </a:cxn>
                    <a:cxn ang="0">
                      <a:pos x="16" y="196"/>
                    </a:cxn>
                    <a:cxn ang="0">
                      <a:pos x="16" y="72"/>
                    </a:cxn>
                    <a:cxn ang="0">
                      <a:pos x="18" y="66"/>
                    </a:cxn>
                    <a:cxn ang="0">
                      <a:pos x="66" y="56"/>
                    </a:cxn>
                    <a:cxn ang="0">
                      <a:pos x="80" y="22"/>
                    </a:cxn>
                    <a:cxn ang="0">
                      <a:pos x="88" y="16"/>
                    </a:cxn>
                    <a:cxn ang="0">
                      <a:pos x="168" y="16"/>
                    </a:cxn>
                    <a:cxn ang="0">
                      <a:pos x="176" y="22"/>
                    </a:cxn>
                    <a:cxn ang="0">
                      <a:pos x="234" y="64"/>
                    </a:cxn>
                    <a:cxn ang="0">
                      <a:pos x="238" y="66"/>
                    </a:cxn>
                    <a:cxn ang="0">
                      <a:pos x="240" y="192"/>
                    </a:cxn>
                  </a:cxnLst>
                  <a:rect l="0" t="0" r="r" b="b"/>
                  <a:pathLst>
                    <a:path w="256" h="216">
                      <a:moveTo>
                        <a:pt x="236" y="48"/>
                      </a:moveTo>
                      <a:lnTo>
                        <a:pt x="202" y="42"/>
                      </a:lnTo>
                      <a:lnTo>
                        <a:pt x="190" y="16"/>
                      </a:lnTo>
                      <a:lnTo>
                        <a:pt x="190" y="16"/>
                      </a:lnTo>
                      <a:lnTo>
                        <a:pt x="186" y="8"/>
                      </a:lnTo>
                      <a:lnTo>
                        <a:pt x="182" y="4"/>
                      </a:lnTo>
                      <a:lnTo>
                        <a:pt x="176" y="2"/>
                      </a:lnTo>
                      <a:lnTo>
                        <a:pt x="168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80" y="2"/>
                      </a:lnTo>
                      <a:lnTo>
                        <a:pt x="74" y="4"/>
                      </a:lnTo>
                      <a:lnTo>
                        <a:pt x="70" y="8"/>
                      </a:lnTo>
                      <a:lnTo>
                        <a:pt x="66" y="16"/>
                      </a:lnTo>
                      <a:lnTo>
                        <a:pt x="54" y="42"/>
                      </a:lnTo>
                      <a:lnTo>
                        <a:pt x="20" y="48"/>
                      </a:lnTo>
                      <a:lnTo>
                        <a:pt x="20" y="48"/>
                      </a:lnTo>
                      <a:lnTo>
                        <a:pt x="12" y="52"/>
                      </a:lnTo>
                      <a:lnTo>
                        <a:pt x="6" y="56"/>
                      </a:lnTo>
                      <a:lnTo>
                        <a:pt x="2" y="64"/>
                      </a:lnTo>
                      <a:lnTo>
                        <a:pt x="0" y="72"/>
                      </a:lnTo>
                      <a:lnTo>
                        <a:pt x="0" y="192"/>
                      </a:lnTo>
                      <a:lnTo>
                        <a:pt x="0" y="192"/>
                      </a:lnTo>
                      <a:lnTo>
                        <a:pt x="2" y="202"/>
                      </a:lnTo>
                      <a:lnTo>
                        <a:pt x="8" y="208"/>
                      </a:lnTo>
                      <a:lnTo>
                        <a:pt x="14" y="214"/>
                      </a:lnTo>
                      <a:lnTo>
                        <a:pt x="24" y="216"/>
                      </a:lnTo>
                      <a:lnTo>
                        <a:pt x="232" y="216"/>
                      </a:lnTo>
                      <a:lnTo>
                        <a:pt x="232" y="216"/>
                      </a:lnTo>
                      <a:lnTo>
                        <a:pt x="242" y="214"/>
                      </a:lnTo>
                      <a:lnTo>
                        <a:pt x="248" y="208"/>
                      </a:lnTo>
                      <a:lnTo>
                        <a:pt x="254" y="202"/>
                      </a:lnTo>
                      <a:lnTo>
                        <a:pt x="256" y="192"/>
                      </a:lnTo>
                      <a:lnTo>
                        <a:pt x="256" y="72"/>
                      </a:lnTo>
                      <a:lnTo>
                        <a:pt x="256" y="72"/>
                      </a:lnTo>
                      <a:lnTo>
                        <a:pt x="254" y="64"/>
                      </a:lnTo>
                      <a:lnTo>
                        <a:pt x="250" y="56"/>
                      </a:lnTo>
                      <a:lnTo>
                        <a:pt x="244" y="52"/>
                      </a:lnTo>
                      <a:lnTo>
                        <a:pt x="236" y="48"/>
                      </a:lnTo>
                      <a:close/>
                      <a:moveTo>
                        <a:pt x="240" y="192"/>
                      </a:moveTo>
                      <a:lnTo>
                        <a:pt x="240" y="192"/>
                      </a:lnTo>
                      <a:lnTo>
                        <a:pt x="240" y="196"/>
                      </a:lnTo>
                      <a:lnTo>
                        <a:pt x="238" y="198"/>
                      </a:lnTo>
                      <a:lnTo>
                        <a:pt x="236" y="200"/>
                      </a:lnTo>
                      <a:lnTo>
                        <a:pt x="232" y="200"/>
                      </a:lnTo>
                      <a:lnTo>
                        <a:pt x="24" y="200"/>
                      </a:lnTo>
                      <a:lnTo>
                        <a:pt x="24" y="200"/>
                      </a:lnTo>
                      <a:lnTo>
                        <a:pt x="20" y="200"/>
                      </a:lnTo>
                      <a:lnTo>
                        <a:pt x="18" y="198"/>
                      </a:lnTo>
                      <a:lnTo>
                        <a:pt x="16" y="196"/>
                      </a:lnTo>
                      <a:lnTo>
                        <a:pt x="16" y="192"/>
                      </a:lnTo>
                      <a:lnTo>
                        <a:pt x="16" y="72"/>
                      </a:lnTo>
                      <a:lnTo>
                        <a:pt x="16" y="72"/>
                      </a:lnTo>
                      <a:lnTo>
                        <a:pt x="18" y="66"/>
                      </a:lnTo>
                      <a:lnTo>
                        <a:pt x="22" y="64"/>
                      </a:lnTo>
                      <a:lnTo>
                        <a:pt x="66" y="56"/>
                      </a:lnTo>
                      <a:lnTo>
                        <a:pt x="80" y="22"/>
                      </a:lnTo>
                      <a:lnTo>
                        <a:pt x="80" y="22"/>
                      </a:lnTo>
                      <a:lnTo>
                        <a:pt x="84" y="18"/>
                      </a:lnTo>
                      <a:lnTo>
                        <a:pt x="88" y="16"/>
                      </a:lnTo>
                      <a:lnTo>
                        <a:pt x="168" y="16"/>
                      </a:lnTo>
                      <a:lnTo>
                        <a:pt x="168" y="16"/>
                      </a:lnTo>
                      <a:lnTo>
                        <a:pt x="172" y="18"/>
                      </a:lnTo>
                      <a:lnTo>
                        <a:pt x="176" y="22"/>
                      </a:lnTo>
                      <a:lnTo>
                        <a:pt x="190" y="56"/>
                      </a:lnTo>
                      <a:lnTo>
                        <a:pt x="234" y="64"/>
                      </a:lnTo>
                      <a:lnTo>
                        <a:pt x="234" y="64"/>
                      </a:lnTo>
                      <a:lnTo>
                        <a:pt x="238" y="66"/>
                      </a:lnTo>
                      <a:lnTo>
                        <a:pt x="240" y="72"/>
                      </a:lnTo>
                      <a:lnTo>
                        <a:pt x="240" y="1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3" name="îṣ1iḋé">
                <a:extLst>
                  <a:ext uri="{FF2B5EF4-FFF2-40B4-BE49-F238E27FC236}">
                    <a16:creationId xmlns:a16="http://schemas.microsoft.com/office/drawing/2014/main" id="{0B1E3B48-A9EE-4FDA-AB14-564A26168832}"/>
                  </a:ext>
                </a:extLst>
              </p:cNvPr>
              <p:cNvGrpSpPr/>
              <p:nvPr/>
            </p:nvGrpSpPr>
            <p:grpSpPr>
              <a:xfrm>
                <a:off x="5875229" y="2751322"/>
                <a:ext cx="441575" cy="441575"/>
                <a:chOff x="3149600" y="2774950"/>
                <a:chExt cx="406400" cy="406400"/>
              </a:xfrm>
              <a:solidFill>
                <a:schemeClr val="bg2"/>
              </a:solidFill>
            </p:grpSpPr>
            <p:sp>
              <p:nvSpPr>
                <p:cNvPr id="45" name="ïṣḷïḓé">
                  <a:extLst>
                    <a:ext uri="{FF2B5EF4-FFF2-40B4-BE49-F238E27FC236}">
                      <a16:creationId xmlns:a16="http://schemas.microsoft.com/office/drawing/2014/main" id="{9B9488B5-1E3B-41E1-81E1-0F97E52BEF26}"/>
                    </a:ext>
                  </a:extLst>
                </p:cNvPr>
                <p:cNvSpPr/>
                <p:nvPr/>
              </p:nvSpPr>
              <p:spPr bwMode="auto">
                <a:xfrm>
                  <a:off x="3327400" y="2978150"/>
                  <a:ext cx="63500" cy="63500"/>
                </a:xfrm>
                <a:custGeom>
                  <a:avLst/>
                  <a:gdLst/>
                  <a:ahLst/>
                  <a:cxnLst>
                    <a:cxn ang="0">
                      <a:pos x="20" y="40"/>
                    </a:cxn>
                    <a:cxn ang="0">
                      <a:pos x="20" y="40"/>
                    </a:cxn>
                    <a:cxn ang="0">
                      <a:pos x="28" y="38"/>
                    </a:cxn>
                    <a:cxn ang="0">
                      <a:pos x="34" y="34"/>
                    </a:cxn>
                    <a:cxn ang="0">
                      <a:pos x="38" y="28"/>
                    </a:cxn>
                    <a:cxn ang="0">
                      <a:pos x="40" y="20"/>
                    </a:cxn>
                    <a:cxn ang="0">
                      <a:pos x="40" y="20"/>
                    </a:cxn>
                    <a:cxn ang="0">
                      <a:pos x="38" y="12"/>
                    </a:cxn>
                    <a:cxn ang="0">
                      <a:pos x="34" y="6"/>
                    </a:cxn>
                    <a:cxn ang="0">
                      <a:pos x="28" y="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2" y="2"/>
                    </a:cxn>
                    <a:cxn ang="0">
                      <a:pos x="6" y="6"/>
                    </a:cxn>
                    <a:cxn ang="0">
                      <a:pos x="2" y="12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28"/>
                    </a:cxn>
                    <a:cxn ang="0">
                      <a:pos x="6" y="34"/>
                    </a:cxn>
                    <a:cxn ang="0">
                      <a:pos x="12" y="38"/>
                    </a:cxn>
                    <a:cxn ang="0">
                      <a:pos x="20" y="40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4" y="8"/>
                    </a:cxn>
                    <a:cxn ang="0">
                      <a:pos x="28" y="12"/>
                    </a:cxn>
                    <a:cxn ang="0">
                      <a:pos x="32" y="16"/>
                    </a:cxn>
                    <a:cxn ang="0">
                      <a:pos x="32" y="20"/>
                    </a:cxn>
                    <a:cxn ang="0">
                      <a:pos x="32" y="20"/>
                    </a:cxn>
                    <a:cxn ang="0">
                      <a:pos x="32" y="24"/>
                    </a:cxn>
                    <a:cxn ang="0">
                      <a:pos x="28" y="28"/>
                    </a:cxn>
                    <a:cxn ang="0">
                      <a:pos x="24" y="32"/>
                    </a:cxn>
                    <a:cxn ang="0">
                      <a:pos x="20" y="32"/>
                    </a:cxn>
                    <a:cxn ang="0">
                      <a:pos x="20" y="32"/>
                    </a:cxn>
                    <a:cxn ang="0">
                      <a:pos x="16" y="32"/>
                    </a:cxn>
                    <a:cxn ang="0">
                      <a:pos x="12" y="28"/>
                    </a:cxn>
                    <a:cxn ang="0">
                      <a:pos x="8" y="24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8" y="16"/>
                    </a:cxn>
                    <a:cxn ang="0">
                      <a:pos x="12" y="12"/>
                    </a:cxn>
                    <a:cxn ang="0">
                      <a:pos x="16" y="8"/>
                    </a:cxn>
                    <a:cxn ang="0">
                      <a:pos x="20" y="8"/>
                    </a:cxn>
                  </a:cxnLst>
                  <a:rect l="0" t="0" r="r" b="b"/>
                  <a:pathLst>
                    <a:path w="40" h="40">
                      <a:moveTo>
                        <a:pt x="20" y="40"/>
                      </a:moveTo>
                      <a:lnTo>
                        <a:pt x="20" y="40"/>
                      </a:lnTo>
                      <a:lnTo>
                        <a:pt x="28" y="38"/>
                      </a:lnTo>
                      <a:lnTo>
                        <a:pt x="34" y="34"/>
                      </a:lnTo>
                      <a:lnTo>
                        <a:pt x="38" y="28"/>
                      </a:lnTo>
                      <a:lnTo>
                        <a:pt x="40" y="20"/>
                      </a:lnTo>
                      <a:lnTo>
                        <a:pt x="40" y="20"/>
                      </a:lnTo>
                      <a:lnTo>
                        <a:pt x="38" y="12"/>
                      </a:lnTo>
                      <a:lnTo>
                        <a:pt x="34" y="6"/>
                      </a:lnTo>
                      <a:lnTo>
                        <a:pt x="28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2" y="2"/>
                      </a:lnTo>
                      <a:lnTo>
                        <a:pt x="6" y="6"/>
                      </a:lnTo>
                      <a:lnTo>
                        <a:pt x="2" y="12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28"/>
                      </a:lnTo>
                      <a:lnTo>
                        <a:pt x="6" y="34"/>
                      </a:lnTo>
                      <a:lnTo>
                        <a:pt x="12" y="38"/>
                      </a:lnTo>
                      <a:lnTo>
                        <a:pt x="20" y="40"/>
                      </a:lnTo>
                      <a:close/>
                      <a:moveTo>
                        <a:pt x="20" y="8"/>
                      </a:moveTo>
                      <a:lnTo>
                        <a:pt x="20" y="8"/>
                      </a:lnTo>
                      <a:lnTo>
                        <a:pt x="24" y="8"/>
                      </a:lnTo>
                      <a:lnTo>
                        <a:pt x="28" y="12"/>
                      </a:lnTo>
                      <a:lnTo>
                        <a:pt x="32" y="16"/>
                      </a:lnTo>
                      <a:lnTo>
                        <a:pt x="32" y="20"/>
                      </a:lnTo>
                      <a:lnTo>
                        <a:pt x="32" y="20"/>
                      </a:lnTo>
                      <a:lnTo>
                        <a:pt x="32" y="24"/>
                      </a:lnTo>
                      <a:lnTo>
                        <a:pt x="28" y="28"/>
                      </a:lnTo>
                      <a:lnTo>
                        <a:pt x="24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2" y="28"/>
                      </a:lnTo>
                      <a:lnTo>
                        <a:pt x="8" y="24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8" y="16"/>
                      </a:lnTo>
                      <a:lnTo>
                        <a:pt x="12" y="12"/>
                      </a:lnTo>
                      <a:lnTo>
                        <a:pt x="16" y="8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6" name="iŝļîdé">
                  <a:extLst>
                    <a:ext uri="{FF2B5EF4-FFF2-40B4-BE49-F238E27FC236}">
                      <a16:creationId xmlns:a16="http://schemas.microsoft.com/office/drawing/2014/main" id="{88F02B7D-63A6-4A05-8183-561754FDD246}"/>
                    </a:ext>
                  </a:extLst>
                </p:cNvPr>
                <p:cNvSpPr/>
                <p:nvPr/>
              </p:nvSpPr>
              <p:spPr bwMode="auto">
                <a:xfrm>
                  <a:off x="3492500" y="2774950"/>
                  <a:ext cx="63500" cy="6350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2" y="2"/>
                    </a:cxn>
                    <a:cxn ang="0">
                      <a:pos x="6" y="6"/>
                    </a:cxn>
                    <a:cxn ang="0">
                      <a:pos x="2" y="12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28"/>
                    </a:cxn>
                    <a:cxn ang="0">
                      <a:pos x="6" y="34"/>
                    </a:cxn>
                    <a:cxn ang="0">
                      <a:pos x="12" y="38"/>
                    </a:cxn>
                    <a:cxn ang="0">
                      <a:pos x="20" y="40"/>
                    </a:cxn>
                    <a:cxn ang="0">
                      <a:pos x="20" y="40"/>
                    </a:cxn>
                    <a:cxn ang="0">
                      <a:pos x="28" y="38"/>
                    </a:cxn>
                    <a:cxn ang="0">
                      <a:pos x="34" y="34"/>
                    </a:cxn>
                    <a:cxn ang="0">
                      <a:pos x="38" y="28"/>
                    </a:cxn>
                    <a:cxn ang="0">
                      <a:pos x="40" y="20"/>
                    </a:cxn>
                    <a:cxn ang="0">
                      <a:pos x="40" y="20"/>
                    </a:cxn>
                    <a:cxn ang="0">
                      <a:pos x="38" y="12"/>
                    </a:cxn>
                    <a:cxn ang="0">
                      <a:pos x="34" y="6"/>
                    </a:cxn>
                    <a:cxn ang="0">
                      <a:pos x="28" y="2"/>
                    </a:cxn>
                    <a:cxn ang="0">
                      <a:pos x="20" y="0"/>
                    </a:cxn>
                    <a:cxn ang="0">
                      <a:pos x="20" y="32"/>
                    </a:cxn>
                    <a:cxn ang="0">
                      <a:pos x="20" y="32"/>
                    </a:cxn>
                    <a:cxn ang="0">
                      <a:pos x="16" y="32"/>
                    </a:cxn>
                    <a:cxn ang="0">
                      <a:pos x="12" y="28"/>
                    </a:cxn>
                    <a:cxn ang="0">
                      <a:pos x="8" y="24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8" y="16"/>
                    </a:cxn>
                    <a:cxn ang="0">
                      <a:pos x="12" y="12"/>
                    </a:cxn>
                    <a:cxn ang="0">
                      <a:pos x="16" y="8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4" y="8"/>
                    </a:cxn>
                    <a:cxn ang="0">
                      <a:pos x="28" y="12"/>
                    </a:cxn>
                    <a:cxn ang="0">
                      <a:pos x="32" y="16"/>
                    </a:cxn>
                    <a:cxn ang="0">
                      <a:pos x="32" y="20"/>
                    </a:cxn>
                    <a:cxn ang="0">
                      <a:pos x="32" y="20"/>
                    </a:cxn>
                    <a:cxn ang="0">
                      <a:pos x="32" y="24"/>
                    </a:cxn>
                    <a:cxn ang="0">
                      <a:pos x="28" y="28"/>
                    </a:cxn>
                    <a:cxn ang="0">
                      <a:pos x="24" y="32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40" h="40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12" y="2"/>
                      </a:lnTo>
                      <a:lnTo>
                        <a:pt x="6" y="6"/>
                      </a:lnTo>
                      <a:lnTo>
                        <a:pt x="2" y="12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28"/>
                      </a:lnTo>
                      <a:lnTo>
                        <a:pt x="6" y="34"/>
                      </a:lnTo>
                      <a:lnTo>
                        <a:pt x="12" y="38"/>
                      </a:lnTo>
                      <a:lnTo>
                        <a:pt x="20" y="40"/>
                      </a:lnTo>
                      <a:lnTo>
                        <a:pt x="20" y="40"/>
                      </a:lnTo>
                      <a:lnTo>
                        <a:pt x="28" y="38"/>
                      </a:lnTo>
                      <a:lnTo>
                        <a:pt x="34" y="34"/>
                      </a:lnTo>
                      <a:lnTo>
                        <a:pt x="38" y="28"/>
                      </a:lnTo>
                      <a:lnTo>
                        <a:pt x="40" y="20"/>
                      </a:lnTo>
                      <a:lnTo>
                        <a:pt x="40" y="20"/>
                      </a:lnTo>
                      <a:lnTo>
                        <a:pt x="38" y="12"/>
                      </a:lnTo>
                      <a:lnTo>
                        <a:pt x="34" y="6"/>
                      </a:lnTo>
                      <a:lnTo>
                        <a:pt x="28" y="2"/>
                      </a:lnTo>
                      <a:lnTo>
                        <a:pt x="20" y="0"/>
                      </a:lnTo>
                      <a:close/>
                      <a:moveTo>
                        <a:pt x="20" y="32"/>
                      </a:move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2" y="28"/>
                      </a:lnTo>
                      <a:lnTo>
                        <a:pt x="8" y="24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8" y="16"/>
                      </a:lnTo>
                      <a:lnTo>
                        <a:pt x="12" y="12"/>
                      </a:ln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8"/>
                      </a:lnTo>
                      <a:lnTo>
                        <a:pt x="28" y="12"/>
                      </a:lnTo>
                      <a:lnTo>
                        <a:pt x="32" y="16"/>
                      </a:lnTo>
                      <a:lnTo>
                        <a:pt x="32" y="20"/>
                      </a:lnTo>
                      <a:lnTo>
                        <a:pt x="32" y="20"/>
                      </a:lnTo>
                      <a:lnTo>
                        <a:pt x="32" y="24"/>
                      </a:lnTo>
                      <a:lnTo>
                        <a:pt x="28" y="28"/>
                      </a:lnTo>
                      <a:lnTo>
                        <a:pt x="24" y="32"/>
                      </a:ln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7" name="îSľiḋé">
                  <a:extLst>
                    <a:ext uri="{FF2B5EF4-FFF2-40B4-BE49-F238E27FC236}">
                      <a16:creationId xmlns:a16="http://schemas.microsoft.com/office/drawing/2014/main" id="{00D10F19-2716-4ECB-B697-A6D001C15387}"/>
                    </a:ext>
                  </a:extLst>
                </p:cNvPr>
                <p:cNvSpPr/>
                <p:nvPr/>
              </p:nvSpPr>
              <p:spPr bwMode="auto">
                <a:xfrm>
                  <a:off x="3251200" y="2965450"/>
                  <a:ext cx="50800" cy="50800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2" y="22"/>
                    </a:cxn>
                    <a:cxn ang="0">
                      <a:pos x="4" y="28"/>
                    </a:cxn>
                    <a:cxn ang="0">
                      <a:pos x="10" y="30"/>
                    </a:cxn>
                    <a:cxn ang="0">
                      <a:pos x="16" y="32"/>
                    </a:cxn>
                    <a:cxn ang="0">
                      <a:pos x="16" y="32"/>
                    </a:cxn>
                    <a:cxn ang="0">
                      <a:pos x="22" y="30"/>
                    </a:cxn>
                    <a:cxn ang="0">
                      <a:pos x="28" y="28"/>
                    </a:cxn>
                    <a:cxn ang="0">
                      <a:pos x="30" y="22"/>
                    </a:cxn>
                    <a:cxn ang="0">
                      <a:pos x="32" y="16"/>
                    </a:cxn>
                    <a:cxn ang="0">
                      <a:pos x="32" y="16"/>
                    </a:cxn>
                    <a:cxn ang="0">
                      <a:pos x="30" y="10"/>
                    </a:cxn>
                    <a:cxn ang="0">
                      <a:pos x="28" y="4"/>
                    </a:cxn>
                    <a:cxn ang="0">
                      <a:pos x="22" y="2"/>
                    </a:cxn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0" y="2"/>
                    </a:cxn>
                    <a:cxn ang="0">
                      <a:pos x="4" y="4"/>
                    </a:cxn>
                    <a:cxn ang="0">
                      <a:pos x="2" y="10"/>
                    </a:cxn>
                    <a:cxn ang="0">
                      <a:pos x="0" y="16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20" y="8"/>
                    </a:cxn>
                    <a:cxn ang="0">
                      <a:pos x="22" y="10"/>
                    </a:cxn>
                    <a:cxn ang="0">
                      <a:pos x="24" y="12"/>
                    </a:cxn>
                    <a:cxn ang="0">
                      <a:pos x="24" y="16"/>
                    </a:cxn>
                    <a:cxn ang="0">
                      <a:pos x="24" y="16"/>
                    </a:cxn>
                    <a:cxn ang="0">
                      <a:pos x="24" y="20"/>
                    </a:cxn>
                    <a:cxn ang="0">
                      <a:pos x="22" y="22"/>
                    </a:cxn>
                    <a:cxn ang="0">
                      <a:pos x="20" y="24"/>
                    </a:cxn>
                    <a:cxn ang="0">
                      <a:pos x="16" y="24"/>
                    </a:cxn>
                    <a:cxn ang="0">
                      <a:pos x="16" y="24"/>
                    </a:cxn>
                    <a:cxn ang="0">
                      <a:pos x="12" y="24"/>
                    </a:cxn>
                    <a:cxn ang="0">
                      <a:pos x="10" y="22"/>
                    </a:cxn>
                    <a:cxn ang="0">
                      <a:pos x="8" y="20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8" y="12"/>
                    </a:cxn>
                    <a:cxn ang="0">
                      <a:pos x="10" y="10"/>
                    </a:cxn>
                    <a:cxn ang="0">
                      <a:pos x="12" y="8"/>
                    </a:cxn>
                    <a:cxn ang="0">
                      <a:pos x="16" y="8"/>
                    </a:cxn>
                  </a:cxnLst>
                  <a:rect l="0" t="0" r="r" b="b"/>
                  <a:pathLst>
                    <a:path w="32" h="32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2" y="22"/>
                      </a:lnTo>
                      <a:lnTo>
                        <a:pt x="4" y="28"/>
                      </a:lnTo>
                      <a:lnTo>
                        <a:pt x="10" y="30"/>
                      </a:lnTo>
                      <a:lnTo>
                        <a:pt x="16" y="32"/>
                      </a:lnTo>
                      <a:lnTo>
                        <a:pt x="16" y="32"/>
                      </a:lnTo>
                      <a:lnTo>
                        <a:pt x="22" y="30"/>
                      </a:lnTo>
                      <a:lnTo>
                        <a:pt x="28" y="28"/>
                      </a:lnTo>
                      <a:lnTo>
                        <a:pt x="30" y="22"/>
                      </a:lnTo>
                      <a:lnTo>
                        <a:pt x="32" y="16"/>
                      </a:lnTo>
                      <a:lnTo>
                        <a:pt x="32" y="16"/>
                      </a:lnTo>
                      <a:lnTo>
                        <a:pt x="30" y="10"/>
                      </a:lnTo>
                      <a:lnTo>
                        <a:pt x="28" y="4"/>
                      </a:lnTo>
                      <a:lnTo>
                        <a:pt x="22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2" y="10"/>
                      </a:lnTo>
                      <a:lnTo>
                        <a:pt x="0" y="16"/>
                      </a:lnTo>
                      <a:close/>
                      <a:moveTo>
                        <a:pt x="16" y="8"/>
                      </a:move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2" y="10"/>
                      </a:lnTo>
                      <a:lnTo>
                        <a:pt x="24" y="12"/>
                      </a:lnTo>
                      <a:lnTo>
                        <a:pt x="24" y="16"/>
                      </a:lnTo>
                      <a:lnTo>
                        <a:pt x="24" y="16"/>
                      </a:lnTo>
                      <a:lnTo>
                        <a:pt x="24" y="20"/>
                      </a:lnTo>
                      <a:lnTo>
                        <a:pt x="22" y="22"/>
                      </a:lnTo>
                      <a:lnTo>
                        <a:pt x="20" y="24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12" y="24"/>
                      </a:lnTo>
                      <a:lnTo>
                        <a:pt x="10" y="22"/>
                      </a:lnTo>
                      <a:lnTo>
                        <a:pt x="8" y="20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8" y="12"/>
                      </a:lnTo>
                      <a:lnTo>
                        <a:pt x="10" y="10"/>
                      </a:lnTo>
                      <a:lnTo>
                        <a:pt x="12" y="8"/>
                      </a:lnTo>
                      <a:lnTo>
                        <a:pt x="16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8" name="ï$ḷïďè">
                  <a:extLst>
                    <a:ext uri="{FF2B5EF4-FFF2-40B4-BE49-F238E27FC236}">
                      <a16:creationId xmlns:a16="http://schemas.microsoft.com/office/drawing/2014/main" id="{6BE3C571-DCCC-44F3-BDAB-554C0323B04E}"/>
                    </a:ext>
                  </a:extLst>
                </p:cNvPr>
                <p:cNvSpPr/>
                <p:nvPr/>
              </p:nvSpPr>
              <p:spPr bwMode="auto">
                <a:xfrm>
                  <a:off x="3302000" y="30543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9" name="is1ïḍè">
                  <a:extLst>
                    <a:ext uri="{FF2B5EF4-FFF2-40B4-BE49-F238E27FC236}">
                      <a16:creationId xmlns:a16="http://schemas.microsoft.com/office/drawing/2014/main" id="{879BAAFE-BD32-45BB-A909-62D4DBE6AF15}"/>
                    </a:ext>
                  </a:extLst>
                </p:cNvPr>
                <p:cNvSpPr/>
                <p:nvPr/>
              </p:nvSpPr>
              <p:spPr bwMode="auto">
                <a:xfrm>
                  <a:off x="3505200" y="28638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1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0" name="íşlïḑè">
                  <a:extLst>
                    <a:ext uri="{FF2B5EF4-FFF2-40B4-BE49-F238E27FC236}">
                      <a16:creationId xmlns:a16="http://schemas.microsoft.com/office/drawing/2014/main" id="{CF85ECBD-0B15-4DE3-B170-6975AD01F5F0}"/>
                    </a:ext>
                  </a:extLst>
                </p:cNvPr>
                <p:cNvSpPr/>
                <p:nvPr/>
              </p:nvSpPr>
              <p:spPr bwMode="auto">
                <a:xfrm>
                  <a:off x="3149600" y="2813050"/>
                  <a:ext cx="371475" cy="368300"/>
                </a:xfrm>
                <a:custGeom>
                  <a:avLst/>
                  <a:gdLst/>
                  <a:ahLst/>
                  <a:cxnLst>
                    <a:cxn ang="0">
                      <a:pos x="166" y="6"/>
                    </a:cxn>
                    <a:cxn ang="0">
                      <a:pos x="152" y="0"/>
                    </a:cxn>
                    <a:cxn ang="0">
                      <a:pos x="144" y="2"/>
                    </a:cxn>
                    <a:cxn ang="0">
                      <a:pos x="126" y="18"/>
                    </a:cxn>
                    <a:cxn ang="0">
                      <a:pos x="122" y="24"/>
                    </a:cxn>
                    <a:cxn ang="0">
                      <a:pos x="120" y="32"/>
                    </a:cxn>
                    <a:cxn ang="0">
                      <a:pos x="122" y="42"/>
                    </a:cxn>
                    <a:cxn ang="0">
                      <a:pos x="14" y="86"/>
                    </a:cxn>
                    <a:cxn ang="0">
                      <a:pos x="6" y="92"/>
                    </a:cxn>
                    <a:cxn ang="0">
                      <a:pos x="0" y="102"/>
                    </a:cxn>
                    <a:cxn ang="0">
                      <a:pos x="0" y="108"/>
                    </a:cxn>
                    <a:cxn ang="0">
                      <a:pos x="4" y="120"/>
                    </a:cxn>
                    <a:cxn ang="0">
                      <a:pos x="108" y="224"/>
                    </a:cxn>
                    <a:cxn ang="0">
                      <a:pos x="116" y="230"/>
                    </a:cxn>
                    <a:cxn ang="0">
                      <a:pos x="126" y="232"/>
                    </a:cxn>
                    <a:cxn ang="0">
                      <a:pos x="126" y="232"/>
                    </a:cxn>
                    <a:cxn ang="0">
                      <a:pos x="130" y="232"/>
                    </a:cxn>
                    <a:cxn ang="0">
                      <a:pos x="142" y="226"/>
                    </a:cxn>
                    <a:cxn ang="0">
                      <a:pos x="148" y="216"/>
                    </a:cxn>
                    <a:cxn ang="0">
                      <a:pos x="190" y="110"/>
                    </a:cxn>
                    <a:cxn ang="0">
                      <a:pos x="202" y="114"/>
                    </a:cxn>
                    <a:cxn ang="0">
                      <a:pos x="210" y="112"/>
                    </a:cxn>
                    <a:cxn ang="0">
                      <a:pos x="228" y="96"/>
                    </a:cxn>
                    <a:cxn ang="0">
                      <a:pos x="232" y="90"/>
                    </a:cxn>
                    <a:cxn ang="0">
                      <a:pos x="234" y="82"/>
                    </a:cxn>
                    <a:cxn ang="0">
                      <a:pos x="228" y="68"/>
                    </a:cxn>
                    <a:cxn ang="0">
                      <a:pos x="134" y="210"/>
                    </a:cxn>
                    <a:cxn ang="0">
                      <a:pos x="130" y="214"/>
                    </a:cxn>
                    <a:cxn ang="0">
                      <a:pos x="128" y="216"/>
                    </a:cxn>
                    <a:cxn ang="0">
                      <a:pos x="126" y="216"/>
                    </a:cxn>
                    <a:cxn ang="0">
                      <a:pos x="18" y="112"/>
                    </a:cxn>
                    <a:cxn ang="0">
                      <a:pos x="16" y="110"/>
                    </a:cxn>
                    <a:cxn ang="0">
                      <a:pos x="16" y="106"/>
                    </a:cxn>
                    <a:cxn ang="0">
                      <a:pos x="20" y="100"/>
                    </a:cxn>
                    <a:cxn ang="0">
                      <a:pos x="70" y="80"/>
                    </a:cxn>
                    <a:cxn ang="0">
                      <a:pos x="96" y="86"/>
                    </a:cxn>
                    <a:cxn ang="0">
                      <a:pos x="134" y="92"/>
                    </a:cxn>
                    <a:cxn ang="0">
                      <a:pos x="158" y="104"/>
                    </a:cxn>
                    <a:cxn ang="0">
                      <a:pos x="134" y="210"/>
                    </a:cxn>
                    <a:cxn ang="0">
                      <a:pos x="204" y="96"/>
                    </a:cxn>
                    <a:cxn ang="0">
                      <a:pos x="202" y="98"/>
                    </a:cxn>
                    <a:cxn ang="0">
                      <a:pos x="184" y="82"/>
                    </a:cxn>
                    <a:cxn ang="0">
                      <a:pos x="174" y="108"/>
                    </a:cxn>
                    <a:cxn ang="0">
                      <a:pos x="166" y="100"/>
                    </a:cxn>
                    <a:cxn ang="0">
                      <a:pos x="138" y="86"/>
                    </a:cxn>
                    <a:cxn ang="0">
                      <a:pos x="104" y="78"/>
                    </a:cxn>
                    <a:cxn ang="0">
                      <a:pos x="82" y="76"/>
                    </a:cxn>
                    <a:cxn ang="0">
                      <a:pos x="138" y="34"/>
                    </a:cxn>
                    <a:cxn ang="0">
                      <a:pos x="136" y="32"/>
                    </a:cxn>
                    <a:cxn ang="0">
                      <a:pos x="148" y="18"/>
                    </a:cxn>
                    <a:cxn ang="0">
                      <a:pos x="152" y="16"/>
                    </a:cxn>
                    <a:cxn ang="0">
                      <a:pos x="216" y="78"/>
                    </a:cxn>
                    <a:cxn ang="0">
                      <a:pos x="218" y="82"/>
                    </a:cxn>
                  </a:cxnLst>
                  <a:rect l="0" t="0" r="r" b="b"/>
                  <a:pathLst>
                    <a:path w="234" h="232">
                      <a:moveTo>
                        <a:pt x="166" y="6"/>
                      </a:moveTo>
                      <a:lnTo>
                        <a:pt x="166" y="6"/>
                      </a:lnTo>
                      <a:lnTo>
                        <a:pt x="158" y="2"/>
                      </a:lnTo>
                      <a:lnTo>
                        <a:pt x="152" y="0"/>
                      </a:lnTo>
                      <a:lnTo>
                        <a:pt x="152" y="0"/>
                      </a:lnTo>
                      <a:lnTo>
                        <a:pt x="144" y="2"/>
                      </a:lnTo>
                      <a:lnTo>
                        <a:pt x="138" y="6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2" y="24"/>
                      </a:lnTo>
                      <a:lnTo>
                        <a:pt x="120" y="32"/>
                      </a:lnTo>
                      <a:lnTo>
                        <a:pt x="120" y="32"/>
                      </a:lnTo>
                      <a:lnTo>
                        <a:pt x="120" y="36"/>
                      </a:lnTo>
                      <a:lnTo>
                        <a:pt x="122" y="42"/>
                      </a:lnTo>
                      <a:lnTo>
                        <a:pt x="14" y="86"/>
                      </a:lnTo>
                      <a:lnTo>
                        <a:pt x="14" y="86"/>
                      </a:lnTo>
                      <a:lnTo>
                        <a:pt x="10" y="88"/>
                      </a:lnTo>
                      <a:lnTo>
                        <a:pt x="6" y="92"/>
                      </a:lnTo>
                      <a:lnTo>
                        <a:pt x="2" y="98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08"/>
                      </a:lnTo>
                      <a:lnTo>
                        <a:pt x="2" y="114"/>
                      </a:lnTo>
                      <a:lnTo>
                        <a:pt x="4" y="120"/>
                      </a:lnTo>
                      <a:lnTo>
                        <a:pt x="8" y="124"/>
                      </a:lnTo>
                      <a:lnTo>
                        <a:pt x="108" y="224"/>
                      </a:lnTo>
                      <a:lnTo>
                        <a:pt x="108" y="224"/>
                      </a:lnTo>
                      <a:lnTo>
                        <a:pt x="116" y="230"/>
                      </a:lnTo>
                      <a:lnTo>
                        <a:pt x="126" y="232"/>
                      </a:lnTo>
                      <a:lnTo>
                        <a:pt x="126" y="232"/>
                      </a:lnTo>
                      <a:lnTo>
                        <a:pt x="126" y="232"/>
                      </a:lnTo>
                      <a:lnTo>
                        <a:pt x="126" y="232"/>
                      </a:lnTo>
                      <a:lnTo>
                        <a:pt x="130" y="232"/>
                      </a:lnTo>
                      <a:lnTo>
                        <a:pt x="130" y="232"/>
                      </a:lnTo>
                      <a:lnTo>
                        <a:pt x="136" y="230"/>
                      </a:lnTo>
                      <a:lnTo>
                        <a:pt x="142" y="226"/>
                      </a:lnTo>
                      <a:lnTo>
                        <a:pt x="146" y="222"/>
                      </a:lnTo>
                      <a:lnTo>
                        <a:pt x="148" y="216"/>
                      </a:lnTo>
                      <a:lnTo>
                        <a:pt x="190" y="110"/>
                      </a:lnTo>
                      <a:lnTo>
                        <a:pt x="190" y="110"/>
                      </a:lnTo>
                      <a:lnTo>
                        <a:pt x="196" y="112"/>
                      </a:lnTo>
                      <a:lnTo>
                        <a:pt x="202" y="114"/>
                      </a:lnTo>
                      <a:lnTo>
                        <a:pt x="202" y="114"/>
                      </a:lnTo>
                      <a:lnTo>
                        <a:pt x="210" y="112"/>
                      </a:lnTo>
                      <a:lnTo>
                        <a:pt x="216" y="108"/>
                      </a:lnTo>
                      <a:lnTo>
                        <a:pt x="228" y="96"/>
                      </a:lnTo>
                      <a:lnTo>
                        <a:pt x="228" y="96"/>
                      </a:lnTo>
                      <a:lnTo>
                        <a:pt x="232" y="90"/>
                      </a:lnTo>
                      <a:lnTo>
                        <a:pt x="234" y="82"/>
                      </a:lnTo>
                      <a:lnTo>
                        <a:pt x="234" y="82"/>
                      </a:lnTo>
                      <a:lnTo>
                        <a:pt x="232" y="74"/>
                      </a:lnTo>
                      <a:lnTo>
                        <a:pt x="228" y="68"/>
                      </a:lnTo>
                      <a:lnTo>
                        <a:pt x="166" y="6"/>
                      </a:lnTo>
                      <a:close/>
                      <a:moveTo>
                        <a:pt x="134" y="210"/>
                      </a:moveTo>
                      <a:lnTo>
                        <a:pt x="134" y="210"/>
                      </a:lnTo>
                      <a:lnTo>
                        <a:pt x="130" y="214"/>
                      </a:lnTo>
                      <a:lnTo>
                        <a:pt x="128" y="216"/>
                      </a:lnTo>
                      <a:lnTo>
                        <a:pt x="128" y="216"/>
                      </a:lnTo>
                      <a:lnTo>
                        <a:pt x="126" y="216"/>
                      </a:lnTo>
                      <a:lnTo>
                        <a:pt x="126" y="216"/>
                      </a:lnTo>
                      <a:lnTo>
                        <a:pt x="120" y="214"/>
                      </a:lnTo>
                      <a:lnTo>
                        <a:pt x="18" y="112"/>
                      </a:lnTo>
                      <a:lnTo>
                        <a:pt x="18" y="112"/>
                      </a:lnTo>
                      <a:lnTo>
                        <a:pt x="16" y="110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8" y="102"/>
                      </a:lnTo>
                      <a:lnTo>
                        <a:pt x="20" y="100"/>
                      </a:lnTo>
                      <a:lnTo>
                        <a:pt x="70" y="80"/>
                      </a:lnTo>
                      <a:lnTo>
                        <a:pt x="70" y="80"/>
                      </a:lnTo>
                      <a:lnTo>
                        <a:pt x="84" y="84"/>
                      </a:lnTo>
                      <a:lnTo>
                        <a:pt x="96" y="86"/>
                      </a:lnTo>
                      <a:lnTo>
                        <a:pt x="120" y="88"/>
                      </a:lnTo>
                      <a:lnTo>
                        <a:pt x="134" y="92"/>
                      </a:lnTo>
                      <a:lnTo>
                        <a:pt x="146" y="98"/>
                      </a:lnTo>
                      <a:lnTo>
                        <a:pt x="158" y="104"/>
                      </a:lnTo>
                      <a:lnTo>
                        <a:pt x="172" y="116"/>
                      </a:lnTo>
                      <a:lnTo>
                        <a:pt x="134" y="210"/>
                      </a:lnTo>
                      <a:close/>
                      <a:moveTo>
                        <a:pt x="216" y="84"/>
                      </a:moveTo>
                      <a:lnTo>
                        <a:pt x="204" y="96"/>
                      </a:lnTo>
                      <a:lnTo>
                        <a:pt x="204" y="96"/>
                      </a:lnTo>
                      <a:lnTo>
                        <a:pt x="202" y="98"/>
                      </a:lnTo>
                      <a:lnTo>
                        <a:pt x="198" y="96"/>
                      </a:lnTo>
                      <a:lnTo>
                        <a:pt x="184" y="82"/>
                      </a:lnTo>
                      <a:lnTo>
                        <a:pt x="174" y="110"/>
                      </a:lnTo>
                      <a:lnTo>
                        <a:pt x="174" y="108"/>
                      </a:lnTo>
                      <a:lnTo>
                        <a:pt x="174" y="108"/>
                      </a:lnTo>
                      <a:lnTo>
                        <a:pt x="166" y="100"/>
                      </a:lnTo>
                      <a:lnTo>
                        <a:pt x="156" y="94"/>
                      </a:lnTo>
                      <a:lnTo>
                        <a:pt x="138" y="86"/>
                      </a:lnTo>
                      <a:lnTo>
                        <a:pt x="120" y="80"/>
                      </a:lnTo>
                      <a:lnTo>
                        <a:pt x="104" y="78"/>
                      </a:lnTo>
                      <a:lnTo>
                        <a:pt x="104" y="78"/>
                      </a:lnTo>
                      <a:lnTo>
                        <a:pt x="82" y="76"/>
                      </a:lnTo>
                      <a:lnTo>
                        <a:pt x="150" y="48"/>
                      </a:lnTo>
                      <a:lnTo>
                        <a:pt x="138" y="34"/>
                      </a:lnTo>
                      <a:lnTo>
                        <a:pt x="138" y="34"/>
                      </a:lnTo>
                      <a:lnTo>
                        <a:pt x="136" y="32"/>
                      </a:lnTo>
                      <a:lnTo>
                        <a:pt x="138" y="28"/>
                      </a:lnTo>
                      <a:lnTo>
                        <a:pt x="148" y="18"/>
                      </a:lnTo>
                      <a:lnTo>
                        <a:pt x="148" y="18"/>
                      </a:lnTo>
                      <a:lnTo>
                        <a:pt x="152" y="16"/>
                      </a:lnTo>
                      <a:lnTo>
                        <a:pt x="154" y="18"/>
                      </a:lnTo>
                      <a:lnTo>
                        <a:pt x="216" y="78"/>
                      </a:lnTo>
                      <a:lnTo>
                        <a:pt x="216" y="78"/>
                      </a:lnTo>
                      <a:lnTo>
                        <a:pt x="218" y="82"/>
                      </a:lnTo>
                      <a:lnTo>
                        <a:pt x="216" y="8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4" name="ïšlîďe">
                <a:extLst>
                  <a:ext uri="{FF2B5EF4-FFF2-40B4-BE49-F238E27FC236}">
                    <a16:creationId xmlns:a16="http://schemas.microsoft.com/office/drawing/2014/main" id="{C0AA77A0-36E5-490E-A719-90ECEE999C18}"/>
                  </a:ext>
                </a:extLst>
              </p:cNvPr>
              <p:cNvGrpSpPr/>
              <p:nvPr/>
            </p:nvGrpSpPr>
            <p:grpSpPr>
              <a:xfrm>
                <a:off x="8213505" y="2803049"/>
                <a:ext cx="232437" cy="338090"/>
                <a:chOff x="4838700" y="2774950"/>
                <a:chExt cx="279400" cy="406400"/>
              </a:xfrm>
              <a:solidFill>
                <a:schemeClr val="bg2"/>
              </a:solidFill>
            </p:grpSpPr>
            <p:sp>
              <p:nvSpPr>
                <p:cNvPr id="42" name="iṧ1îḋe">
                  <a:extLst>
                    <a:ext uri="{FF2B5EF4-FFF2-40B4-BE49-F238E27FC236}">
                      <a16:creationId xmlns:a16="http://schemas.microsoft.com/office/drawing/2014/main" id="{5F6E45B5-E352-432D-9F8A-F6D48FF8B774}"/>
                    </a:ext>
                  </a:extLst>
                </p:cNvPr>
                <p:cNvSpPr/>
                <p:nvPr/>
              </p:nvSpPr>
              <p:spPr bwMode="auto">
                <a:xfrm>
                  <a:off x="4838700" y="2774950"/>
                  <a:ext cx="279400" cy="406400"/>
                </a:xfrm>
                <a:custGeom>
                  <a:avLst/>
                  <a:gdLst/>
                  <a:ahLst/>
                  <a:cxnLst>
                    <a:cxn ang="0">
                      <a:pos x="88" y="0"/>
                    </a:cxn>
                    <a:cxn ang="0">
                      <a:pos x="54" y="6"/>
                    </a:cxn>
                    <a:cxn ang="0">
                      <a:pos x="26" y="26"/>
                    </a:cxn>
                    <a:cxn ang="0">
                      <a:pos x="6" y="54"/>
                    </a:cxn>
                    <a:cxn ang="0">
                      <a:pos x="0" y="88"/>
                    </a:cxn>
                    <a:cxn ang="0">
                      <a:pos x="2" y="100"/>
                    </a:cxn>
                    <a:cxn ang="0">
                      <a:pos x="16" y="138"/>
                    </a:cxn>
                    <a:cxn ang="0">
                      <a:pos x="40" y="184"/>
                    </a:cxn>
                    <a:cxn ang="0">
                      <a:pos x="50" y="214"/>
                    </a:cxn>
                    <a:cxn ang="0">
                      <a:pos x="62" y="246"/>
                    </a:cxn>
                    <a:cxn ang="0">
                      <a:pos x="76" y="254"/>
                    </a:cxn>
                    <a:cxn ang="0">
                      <a:pos x="88" y="256"/>
                    </a:cxn>
                    <a:cxn ang="0">
                      <a:pos x="108" y="252"/>
                    </a:cxn>
                    <a:cxn ang="0">
                      <a:pos x="118" y="238"/>
                    </a:cxn>
                    <a:cxn ang="0">
                      <a:pos x="136" y="184"/>
                    </a:cxn>
                    <a:cxn ang="0">
                      <a:pos x="146" y="162"/>
                    </a:cxn>
                    <a:cxn ang="0">
                      <a:pos x="172" y="112"/>
                    </a:cxn>
                    <a:cxn ang="0">
                      <a:pos x="176" y="88"/>
                    </a:cxn>
                    <a:cxn ang="0">
                      <a:pos x="174" y="70"/>
                    </a:cxn>
                    <a:cxn ang="0">
                      <a:pos x="160" y="38"/>
                    </a:cxn>
                    <a:cxn ang="0">
                      <a:pos x="138" y="16"/>
                    </a:cxn>
                    <a:cxn ang="0">
                      <a:pos x="106" y="2"/>
                    </a:cxn>
                    <a:cxn ang="0">
                      <a:pos x="108" y="218"/>
                    </a:cxn>
                    <a:cxn ang="0">
                      <a:pos x="70" y="222"/>
                    </a:cxn>
                    <a:cxn ang="0">
                      <a:pos x="64" y="208"/>
                    </a:cxn>
                    <a:cxn ang="0">
                      <a:pos x="114" y="200"/>
                    </a:cxn>
                    <a:cxn ang="0">
                      <a:pos x="112" y="208"/>
                    </a:cxn>
                    <a:cxn ang="0">
                      <a:pos x="108" y="218"/>
                    </a:cxn>
                    <a:cxn ang="0">
                      <a:pos x="62" y="200"/>
                    </a:cxn>
                    <a:cxn ang="0">
                      <a:pos x="120" y="184"/>
                    </a:cxn>
                    <a:cxn ang="0">
                      <a:pos x="116" y="192"/>
                    </a:cxn>
                    <a:cxn ang="0">
                      <a:pos x="88" y="240"/>
                    </a:cxn>
                    <a:cxn ang="0">
                      <a:pos x="82" y="240"/>
                    </a:cxn>
                    <a:cxn ang="0">
                      <a:pos x="76" y="236"/>
                    </a:cxn>
                    <a:cxn ang="0">
                      <a:pos x="106" y="226"/>
                    </a:cxn>
                    <a:cxn ang="0">
                      <a:pos x="102" y="234"/>
                    </a:cxn>
                    <a:cxn ang="0">
                      <a:pos x="94" y="240"/>
                    </a:cxn>
                    <a:cxn ang="0">
                      <a:pos x="126" y="168"/>
                    </a:cxn>
                    <a:cxn ang="0">
                      <a:pos x="50" y="168"/>
                    </a:cxn>
                    <a:cxn ang="0">
                      <a:pos x="38" y="142"/>
                    </a:cxn>
                    <a:cxn ang="0">
                      <a:pos x="18" y="100"/>
                    </a:cxn>
                    <a:cxn ang="0">
                      <a:pos x="16" y="88"/>
                    </a:cxn>
                    <a:cxn ang="0">
                      <a:pos x="22" y="60"/>
                    </a:cxn>
                    <a:cxn ang="0">
                      <a:pos x="38" y="38"/>
                    </a:cxn>
                    <a:cxn ang="0">
                      <a:pos x="60" y="22"/>
                    </a:cxn>
                    <a:cxn ang="0">
                      <a:pos x="88" y="16"/>
                    </a:cxn>
                    <a:cxn ang="0">
                      <a:pos x="102" y="18"/>
                    </a:cxn>
                    <a:cxn ang="0">
                      <a:pos x="128" y="28"/>
                    </a:cxn>
                    <a:cxn ang="0">
                      <a:pos x="148" y="48"/>
                    </a:cxn>
                    <a:cxn ang="0">
                      <a:pos x="158" y="74"/>
                    </a:cxn>
                    <a:cxn ang="0">
                      <a:pos x="160" y="88"/>
                    </a:cxn>
                    <a:cxn ang="0">
                      <a:pos x="154" y="114"/>
                    </a:cxn>
                    <a:cxn ang="0">
                      <a:pos x="138" y="142"/>
                    </a:cxn>
                  </a:cxnLst>
                  <a:rect l="0" t="0" r="r" b="b"/>
                  <a:pathLst>
                    <a:path w="176" h="256">
                      <a:moveTo>
                        <a:pt x="88" y="0"/>
                      </a:moveTo>
                      <a:lnTo>
                        <a:pt x="88" y="0"/>
                      </a:lnTo>
                      <a:lnTo>
                        <a:pt x="70" y="2"/>
                      </a:lnTo>
                      <a:lnTo>
                        <a:pt x="54" y="6"/>
                      </a:lnTo>
                      <a:lnTo>
                        <a:pt x="38" y="16"/>
                      </a:lnTo>
                      <a:lnTo>
                        <a:pt x="26" y="26"/>
                      </a:lnTo>
                      <a:lnTo>
                        <a:pt x="16" y="38"/>
                      </a:lnTo>
                      <a:lnTo>
                        <a:pt x="6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2" y="100"/>
                      </a:lnTo>
                      <a:lnTo>
                        <a:pt x="4" y="112"/>
                      </a:lnTo>
                      <a:lnTo>
                        <a:pt x="16" y="138"/>
                      </a:lnTo>
                      <a:lnTo>
                        <a:pt x="30" y="162"/>
                      </a:lnTo>
                      <a:lnTo>
                        <a:pt x="40" y="184"/>
                      </a:lnTo>
                      <a:lnTo>
                        <a:pt x="40" y="184"/>
                      </a:lnTo>
                      <a:lnTo>
                        <a:pt x="50" y="214"/>
                      </a:lnTo>
                      <a:lnTo>
                        <a:pt x="58" y="238"/>
                      </a:lnTo>
                      <a:lnTo>
                        <a:pt x="62" y="246"/>
                      </a:lnTo>
                      <a:lnTo>
                        <a:pt x="68" y="252"/>
                      </a:lnTo>
                      <a:lnTo>
                        <a:pt x="76" y="254"/>
                      </a:lnTo>
                      <a:lnTo>
                        <a:pt x="88" y="256"/>
                      </a:lnTo>
                      <a:lnTo>
                        <a:pt x="88" y="256"/>
                      </a:lnTo>
                      <a:lnTo>
                        <a:pt x="100" y="254"/>
                      </a:lnTo>
                      <a:lnTo>
                        <a:pt x="108" y="252"/>
                      </a:lnTo>
                      <a:lnTo>
                        <a:pt x="114" y="246"/>
                      </a:lnTo>
                      <a:lnTo>
                        <a:pt x="118" y="238"/>
                      </a:lnTo>
                      <a:lnTo>
                        <a:pt x="126" y="214"/>
                      </a:lnTo>
                      <a:lnTo>
                        <a:pt x="136" y="184"/>
                      </a:lnTo>
                      <a:lnTo>
                        <a:pt x="136" y="184"/>
                      </a:lnTo>
                      <a:lnTo>
                        <a:pt x="146" y="162"/>
                      </a:lnTo>
                      <a:lnTo>
                        <a:pt x="160" y="138"/>
                      </a:lnTo>
                      <a:lnTo>
                        <a:pt x="172" y="112"/>
                      </a:lnTo>
                      <a:lnTo>
                        <a:pt x="174" y="100"/>
                      </a:lnTo>
                      <a:lnTo>
                        <a:pt x="176" y="88"/>
                      </a:lnTo>
                      <a:lnTo>
                        <a:pt x="176" y="88"/>
                      </a:lnTo>
                      <a:lnTo>
                        <a:pt x="174" y="70"/>
                      </a:lnTo>
                      <a:lnTo>
                        <a:pt x="170" y="54"/>
                      </a:lnTo>
                      <a:lnTo>
                        <a:pt x="160" y="38"/>
                      </a:lnTo>
                      <a:lnTo>
                        <a:pt x="150" y="26"/>
                      </a:lnTo>
                      <a:lnTo>
                        <a:pt x="138" y="16"/>
                      </a:lnTo>
                      <a:lnTo>
                        <a:pt x="122" y="6"/>
                      </a:lnTo>
                      <a:lnTo>
                        <a:pt x="106" y="2"/>
                      </a:lnTo>
                      <a:lnTo>
                        <a:pt x="88" y="0"/>
                      </a:lnTo>
                      <a:close/>
                      <a:moveTo>
                        <a:pt x="108" y="218"/>
                      </a:moveTo>
                      <a:lnTo>
                        <a:pt x="70" y="222"/>
                      </a:lnTo>
                      <a:lnTo>
                        <a:pt x="70" y="222"/>
                      </a:lnTo>
                      <a:lnTo>
                        <a:pt x="64" y="208"/>
                      </a:lnTo>
                      <a:lnTo>
                        <a:pt x="64" y="208"/>
                      </a:lnTo>
                      <a:lnTo>
                        <a:pt x="64" y="206"/>
                      </a:lnTo>
                      <a:lnTo>
                        <a:pt x="114" y="200"/>
                      </a:lnTo>
                      <a:lnTo>
                        <a:pt x="114" y="200"/>
                      </a:lnTo>
                      <a:lnTo>
                        <a:pt x="112" y="208"/>
                      </a:lnTo>
                      <a:lnTo>
                        <a:pt x="112" y="208"/>
                      </a:lnTo>
                      <a:lnTo>
                        <a:pt x="108" y="218"/>
                      </a:lnTo>
                      <a:close/>
                      <a:moveTo>
                        <a:pt x="62" y="200"/>
                      </a:moveTo>
                      <a:lnTo>
                        <a:pt x="62" y="200"/>
                      </a:lnTo>
                      <a:lnTo>
                        <a:pt x="56" y="184"/>
                      </a:lnTo>
                      <a:lnTo>
                        <a:pt x="120" y="184"/>
                      </a:lnTo>
                      <a:lnTo>
                        <a:pt x="120" y="184"/>
                      </a:lnTo>
                      <a:lnTo>
                        <a:pt x="116" y="192"/>
                      </a:lnTo>
                      <a:lnTo>
                        <a:pt x="62" y="200"/>
                      </a:lnTo>
                      <a:close/>
                      <a:moveTo>
                        <a:pt x="88" y="240"/>
                      </a:moveTo>
                      <a:lnTo>
                        <a:pt x="88" y="240"/>
                      </a:lnTo>
                      <a:lnTo>
                        <a:pt x="82" y="240"/>
                      </a:lnTo>
                      <a:lnTo>
                        <a:pt x="78" y="238"/>
                      </a:lnTo>
                      <a:lnTo>
                        <a:pt x="76" y="236"/>
                      </a:lnTo>
                      <a:lnTo>
                        <a:pt x="72" y="230"/>
                      </a:lnTo>
                      <a:lnTo>
                        <a:pt x="106" y="226"/>
                      </a:lnTo>
                      <a:lnTo>
                        <a:pt x="106" y="226"/>
                      </a:lnTo>
                      <a:lnTo>
                        <a:pt x="102" y="234"/>
                      </a:lnTo>
                      <a:lnTo>
                        <a:pt x="98" y="238"/>
                      </a:lnTo>
                      <a:lnTo>
                        <a:pt x="94" y="240"/>
                      </a:lnTo>
                      <a:lnTo>
                        <a:pt x="88" y="240"/>
                      </a:lnTo>
                      <a:close/>
                      <a:moveTo>
                        <a:pt x="126" y="168"/>
                      </a:moveTo>
                      <a:lnTo>
                        <a:pt x="50" y="168"/>
                      </a:lnTo>
                      <a:lnTo>
                        <a:pt x="50" y="168"/>
                      </a:lnTo>
                      <a:lnTo>
                        <a:pt x="38" y="142"/>
                      </a:lnTo>
                      <a:lnTo>
                        <a:pt x="38" y="142"/>
                      </a:lnTo>
                      <a:lnTo>
                        <a:pt x="22" y="114"/>
                      </a:lnTo>
                      <a:lnTo>
                        <a:pt x="18" y="100"/>
                      </a:lnTo>
                      <a:lnTo>
                        <a:pt x="16" y="88"/>
                      </a:lnTo>
                      <a:lnTo>
                        <a:pt x="16" y="88"/>
                      </a:lnTo>
                      <a:lnTo>
                        <a:pt x="18" y="74"/>
                      </a:lnTo>
                      <a:lnTo>
                        <a:pt x="22" y="60"/>
                      </a:lnTo>
                      <a:lnTo>
                        <a:pt x="28" y="48"/>
                      </a:lnTo>
                      <a:lnTo>
                        <a:pt x="38" y="38"/>
                      </a:lnTo>
                      <a:lnTo>
                        <a:pt x="48" y="28"/>
                      </a:lnTo>
                      <a:lnTo>
                        <a:pt x="60" y="22"/>
                      </a:lnTo>
                      <a:lnTo>
                        <a:pt x="74" y="18"/>
                      </a:lnTo>
                      <a:lnTo>
                        <a:pt x="88" y="16"/>
                      </a:lnTo>
                      <a:lnTo>
                        <a:pt x="88" y="16"/>
                      </a:lnTo>
                      <a:lnTo>
                        <a:pt x="102" y="18"/>
                      </a:lnTo>
                      <a:lnTo>
                        <a:pt x="116" y="22"/>
                      </a:lnTo>
                      <a:lnTo>
                        <a:pt x="128" y="28"/>
                      </a:lnTo>
                      <a:lnTo>
                        <a:pt x="138" y="38"/>
                      </a:lnTo>
                      <a:lnTo>
                        <a:pt x="148" y="48"/>
                      </a:lnTo>
                      <a:lnTo>
                        <a:pt x="154" y="60"/>
                      </a:lnTo>
                      <a:lnTo>
                        <a:pt x="158" y="74"/>
                      </a:lnTo>
                      <a:lnTo>
                        <a:pt x="160" y="88"/>
                      </a:lnTo>
                      <a:lnTo>
                        <a:pt x="160" y="88"/>
                      </a:lnTo>
                      <a:lnTo>
                        <a:pt x="158" y="100"/>
                      </a:lnTo>
                      <a:lnTo>
                        <a:pt x="154" y="114"/>
                      </a:lnTo>
                      <a:lnTo>
                        <a:pt x="138" y="142"/>
                      </a:lnTo>
                      <a:lnTo>
                        <a:pt x="138" y="142"/>
                      </a:lnTo>
                      <a:lnTo>
                        <a:pt x="126" y="16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3" name="íšḻiḋé">
                  <a:extLst>
                    <a:ext uri="{FF2B5EF4-FFF2-40B4-BE49-F238E27FC236}">
                      <a16:creationId xmlns:a16="http://schemas.microsoft.com/office/drawing/2014/main" id="{FDF99D9B-9A18-4EFF-85DF-13D239797F64}"/>
                    </a:ext>
                  </a:extLst>
                </p:cNvPr>
                <p:cNvSpPr/>
                <p:nvPr/>
              </p:nvSpPr>
              <p:spPr bwMode="auto">
                <a:xfrm>
                  <a:off x="4902200" y="2838450"/>
                  <a:ext cx="82550" cy="82550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0" y="4"/>
                    </a:cxn>
                    <a:cxn ang="0">
                      <a:pos x="22" y="8"/>
                    </a:cxn>
                    <a:cxn ang="0">
                      <a:pos x="14" y="14"/>
                    </a:cxn>
                    <a:cxn ang="0">
                      <a:pos x="8" y="22"/>
                    </a:cxn>
                    <a:cxn ang="0">
                      <a:pos x="4" y="30"/>
                    </a:cxn>
                    <a:cxn ang="0">
                      <a:pos x="0" y="38"/>
                    </a:cxn>
                    <a:cxn ang="0">
                      <a:pos x="0" y="48"/>
                    </a:cxn>
                    <a:cxn ang="0">
                      <a:pos x="0" y="48"/>
                    </a:cxn>
                    <a:cxn ang="0">
                      <a:pos x="2" y="50"/>
                    </a:cxn>
                    <a:cxn ang="0">
                      <a:pos x="4" y="52"/>
                    </a:cxn>
                    <a:cxn ang="0">
                      <a:pos x="4" y="52"/>
                    </a:cxn>
                    <a:cxn ang="0">
                      <a:pos x="6" y="50"/>
                    </a:cxn>
                    <a:cxn ang="0">
                      <a:pos x="8" y="48"/>
                    </a:cxn>
                    <a:cxn ang="0">
                      <a:pos x="8" y="48"/>
                    </a:cxn>
                    <a:cxn ang="0">
                      <a:pos x="8" y="40"/>
                    </a:cxn>
                    <a:cxn ang="0">
                      <a:pos x="12" y="32"/>
                    </a:cxn>
                    <a:cxn ang="0">
                      <a:pos x="14" y="26"/>
                    </a:cxn>
                    <a:cxn ang="0">
                      <a:pos x="20" y="20"/>
                    </a:cxn>
                    <a:cxn ang="0">
                      <a:pos x="26" y="14"/>
                    </a:cxn>
                    <a:cxn ang="0">
                      <a:pos x="32" y="12"/>
                    </a:cxn>
                    <a:cxn ang="0">
                      <a:pos x="40" y="8"/>
                    </a:cxn>
                    <a:cxn ang="0">
                      <a:pos x="48" y="8"/>
                    </a:cxn>
                    <a:cxn ang="0">
                      <a:pos x="48" y="8"/>
                    </a:cxn>
                    <a:cxn ang="0">
                      <a:pos x="50" y="6"/>
                    </a:cxn>
                    <a:cxn ang="0">
                      <a:pos x="52" y="4"/>
                    </a:cxn>
                    <a:cxn ang="0">
                      <a:pos x="52" y="4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2" h="52">
                      <a:moveTo>
                        <a:pt x="48" y="0"/>
                      </a:moveTo>
                      <a:lnTo>
                        <a:pt x="48" y="0"/>
                      </a:lnTo>
                      <a:lnTo>
                        <a:pt x="38" y="0"/>
                      </a:lnTo>
                      <a:lnTo>
                        <a:pt x="30" y="4"/>
                      </a:lnTo>
                      <a:lnTo>
                        <a:pt x="22" y="8"/>
                      </a:lnTo>
                      <a:lnTo>
                        <a:pt x="14" y="14"/>
                      </a:lnTo>
                      <a:lnTo>
                        <a:pt x="8" y="22"/>
                      </a:lnTo>
                      <a:lnTo>
                        <a:pt x="4" y="30"/>
                      </a:lnTo>
                      <a:lnTo>
                        <a:pt x="0" y="38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2" y="50"/>
                      </a:lnTo>
                      <a:lnTo>
                        <a:pt x="4" y="52"/>
                      </a:lnTo>
                      <a:lnTo>
                        <a:pt x="4" y="52"/>
                      </a:lnTo>
                      <a:lnTo>
                        <a:pt x="6" y="50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8" y="40"/>
                      </a:lnTo>
                      <a:lnTo>
                        <a:pt x="12" y="32"/>
                      </a:lnTo>
                      <a:lnTo>
                        <a:pt x="14" y="26"/>
                      </a:lnTo>
                      <a:lnTo>
                        <a:pt x="20" y="20"/>
                      </a:lnTo>
                      <a:lnTo>
                        <a:pt x="26" y="14"/>
                      </a:lnTo>
                      <a:lnTo>
                        <a:pt x="32" y="12"/>
                      </a:lnTo>
                      <a:lnTo>
                        <a:pt x="40" y="8"/>
                      </a:lnTo>
                      <a:lnTo>
                        <a:pt x="48" y="8"/>
                      </a:lnTo>
                      <a:lnTo>
                        <a:pt x="48" y="8"/>
                      </a:lnTo>
                      <a:lnTo>
                        <a:pt x="50" y="6"/>
                      </a:lnTo>
                      <a:lnTo>
                        <a:pt x="52" y="4"/>
                      </a:lnTo>
                      <a:lnTo>
                        <a:pt x="52" y="4"/>
                      </a:lnTo>
                      <a:lnTo>
                        <a:pt x="50" y="2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4" name="i$ḻíḋe">
                  <a:extLst>
                    <a:ext uri="{FF2B5EF4-FFF2-40B4-BE49-F238E27FC236}">
                      <a16:creationId xmlns:a16="http://schemas.microsoft.com/office/drawing/2014/main" id="{89F0CFF7-A970-4CA0-A962-C082C458B1C4}"/>
                    </a:ext>
                  </a:extLst>
                </p:cNvPr>
                <p:cNvSpPr/>
                <p:nvPr/>
              </p:nvSpPr>
              <p:spPr bwMode="auto">
                <a:xfrm>
                  <a:off x="4902200" y="2838450"/>
                  <a:ext cx="82550" cy="82550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0" y="4"/>
                    </a:cxn>
                    <a:cxn ang="0">
                      <a:pos x="22" y="8"/>
                    </a:cxn>
                    <a:cxn ang="0">
                      <a:pos x="14" y="14"/>
                    </a:cxn>
                    <a:cxn ang="0">
                      <a:pos x="8" y="22"/>
                    </a:cxn>
                    <a:cxn ang="0">
                      <a:pos x="4" y="30"/>
                    </a:cxn>
                    <a:cxn ang="0">
                      <a:pos x="0" y="38"/>
                    </a:cxn>
                    <a:cxn ang="0">
                      <a:pos x="0" y="48"/>
                    </a:cxn>
                    <a:cxn ang="0">
                      <a:pos x="0" y="48"/>
                    </a:cxn>
                    <a:cxn ang="0">
                      <a:pos x="2" y="50"/>
                    </a:cxn>
                    <a:cxn ang="0">
                      <a:pos x="4" y="52"/>
                    </a:cxn>
                    <a:cxn ang="0">
                      <a:pos x="4" y="52"/>
                    </a:cxn>
                    <a:cxn ang="0">
                      <a:pos x="6" y="50"/>
                    </a:cxn>
                    <a:cxn ang="0">
                      <a:pos x="8" y="48"/>
                    </a:cxn>
                    <a:cxn ang="0">
                      <a:pos x="8" y="48"/>
                    </a:cxn>
                    <a:cxn ang="0">
                      <a:pos x="8" y="40"/>
                    </a:cxn>
                    <a:cxn ang="0">
                      <a:pos x="12" y="32"/>
                    </a:cxn>
                    <a:cxn ang="0">
                      <a:pos x="14" y="26"/>
                    </a:cxn>
                    <a:cxn ang="0">
                      <a:pos x="20" y="20"/>
                    </a:cxn>
                    <a:cxn ang="0">
                      <a:pos x="26" y="14"/>
                    </a:cxn>
                    <a:cxn ang="0">
                      <a:pos x="32" y="12"/>
                    </a:cxn>
                    <a:cxn ang="0">
                      <a:pos x="40" y="8"/>
                    </a:cxn>
                    <a:cxn ang="0">
                      <a:pos x="48" y="8"/>
                    </a:cxn>
                    <a:cxn ang="0">
                      <a:pos x="48" y="8"/>
                    </a:cxn>
                    <a:cxn ang="0">
                      <a:pos x="50" y="6"/>
                    </a:cxn>
                    <a:cxn ang="0">
                      <a:pos x="52" y="4"/>
                    </a:cxn>
                    <a:cxn ang="0">
                      <a:pos x="52" y="4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2" h="52">
                      <a:moveTo>
                        <a:pt x="48" y="0"/>
                      </a:moveTo>
                      <a:lnTo>
                        <a:pt x="48" y="0"/>
                      </a:lnTo>
                      <a:lnTo>
                        <a:pt x="38" y="0"/>
                      </a:lnTo>
                      <a:lnTo>
                        <a:pt x="30" y="4"/>
                      </a:lnTo>
                      <a:lnTo>
                        <a:pt x="22" y="8"/>
                      </a:lnTo>
                      <a:lnTo>
                        <a:pt x="14" y="14"/>
                      </a:lnTo>
                      <a:lnTo>
                        <a:pt x="8" y="22"/>
                      </a:lnTo>
                      <a:lnTo>
                        <a:pt x="4" y="30"/>
                      </a:lnTo>
                      <a:lnTo>
                        <a:pt x="0" y="38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2" y="50"/>
                      </a:lnTo>
                      <a:lnTo>
                        <a:pt x="4" y="52"/>
                      </a:lnTo>
                      <a:lnTo>
                        <a:pt x="4" y="52"/>
                      </a:lnTo>
                      <a:lnTo>
                        <a:pt x="6" y="50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8" y="40"/>
                      </a:lnTo>
                      <a:lnTo>
                        <a:pt x="12" y="32"/>
                      </a:lnTo>
                      <a:lnTo>
                        <a:pt x="14" y="26"/>
                      </a:lnTo>
                      <a:lnTo>
                        <a:pt x="20" y="20"/>
                      </a:lnTo>
                      <a:lnTo>
                        <a:pt x="26" y="14"/>
                      </a:lnTo>
                      <a:lnTo>
                        <a:pt x="32" y="12"/>
                      </a:lnTo>
                      <a:lnTo>
                        <a:pt x="40" y="8"/>
                      </a:lnTo>
                      <a:lnTo>
                        <a:pt x="48" y="8"/>
                      </a:lnTo>
                      <a:lnTo>
                        <a:pt x="48" y="8"/>
                      </a:lnTo>
                      <a:lnTo>
                        <a:pt x="50" y="6"/>
                      </a:lnTo>
                      <a:lnTo>
                        <a:pt x="52" y="4"/>
                      </a:lnTo>
                      <a:lnTo>
                        <a:pt x="52" y="4"/>
                      </a:lnTo>
                      <a:lnTo>
                        <a:pt x="50" y="2"/>
                      </a:lnTo>
                      <a:lnTo>
                        <a:pt x="48" y="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5" name="îSļíḑé">
                <a:extLst>
                  <a:ext uri="{FF2B5EF4-FFF2-40B4-BE49-F238E27FC236}">
                    <a16:creationId xmlns:a16="http://schemas.microsoft.com/office/drawing/2014/main" id="{746B25AA-72D5-4429-8260-EFBB26772821}"/>
                  </a:ext>
                </a:extLst>
              </p:cNvPr>
              <p:cNvSpPr/>
              <p:nvPr/>
            </p:nvSpPr>
            <p:spPr bwMode="auto">
              <a:xfrm>
                <a:off x="10366880" y="2787047"/>
                <a:ext cx="370095" cy="370095"/>
              </a:xfrm>
              <a:custGeom>
                <a:avLst/>
                <a:gdLst/>
                <a:ahLst/>
                <a:cxnLst>
                  <a:cxn ang="0">
                    <a:pos x="252" y="2"/>
                  </a:cxn>
                  <a:cxn ang="0">
                    <a:pos x="252" y="2"/>
                  </a:cxn>
                  <a:cxn ang="0">
                    <a:pos x="248" y="0"/>
                  </a:cxn>
                  <a:cxn ang="0">
                    <a:pos x="248" y="0"/>
                  </a:cxn>
                  <a:cxn ang="0">
                    <a:pos x="244" y="2"/>
                  </a:cxn>
                  <a:cxn ang="0">
                    <a:pos x="4" y="162"/>
                  </a:cxn>
                  <a:cxn ang="0">
                    <a:pos x="4" y="162"/>
                  </a:cxn>
                  <a:cxn ang="0">
                    <a:pos x="0" y="164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2" y="172"/>
                  </a:cxn>
                  <a:cxn ang="0">
                    <a:pos x="6" y="176"/>
                  </a:cxn>
                  <a:cxn ang="0">
                    <a:pos x="68" y="200"/>
                  </a:cxn>
                  <a:cxn ang="0">
                    <a:pos x="98" y="252"/>
                  </a:cxn>
                  <a:cxn ang="0">
                    <a:pos x="98" y="252"/>
                  </a:cxn>
                  <a:cxn ang="0">
                    <a:pos x="100" y="254"/>
                  </a:cxn>
                  <a:cxn ang="0">
                    <a:pos x="104" y="256"/>
                  </a:cxn>
                  <a:cxn ang="0">
                    <a:pos x="104" y="256"/>
                  </a:cxn>
                  <a:cxn ang="0">
                    <a:pos x="104" y="256"/>
                  </a:cxn>
                  <a:cxn ang="0">
                    <a:pos x="108" y="254"/>
                  </a:cxn>
                  <a:cxn ang="0">
                    <a:pos x="110" y="252"/>
                  </a:cxn>
                  <a:cxn ang="0">
                    <a:pos x="128" y="224"/>
                  </a:cxn>
                  <a:cxn ang="0">
                    <a:pos x="206" y="256"/>
                  </a:cxn>
                  <a:cxn ang="0">
                    <a:pos x="206" y="256"/>
                  </a:cxn>
                  <a:cxn ang="0">
                    <a:pos x="208" y="256"/>
                  </a:cxn>
                  <a:cxn ang="0">
                    <a:pos x="208" y="256"/>
                  </a:cxn>
                  <a:cxn ang="0">
                    <a:pos x="212" y="254"/>
                  </a:cxn>
                  <a:cxn ang="0">
                    <a:pos x="212" y="254"/>
                  </a:cxn>
                  <a:cxn ang="0">
                    <a:pos x="214" y="252"/>
                  </a:cxn>
                  <a:cxn ang="0">
                    <a:pos x="216" y="250"/>
                  </a:cxn>
                  <a:cxn ang="0">
                    <a:pos x="256" y="10"/>
                  </a:cxn>
                  <a:cxn ang="0">
                    <a:pos x="256" y="10"/>
                  </a:cxn>
                  <a:cxn ang="0">
                    <a:pos x="256" y="4"/>
                  </a:cxn>
                  <a:cxn ang="0">
                    <a:pos x="252" y="2"/>
                  </a:cxn>
                  <a:cxn ang="0">
                    <a:pos x="26" y="166"/>
                  </a:cxn>
                  <a:cxn ang="0">
                    <a:pos x="210" y="42"/>
                  </a:cxn>
                  <a:cxn ang="0">
                    <a:pos x="76" y="186"/>
                  </a:cxn>
                  <a:cxn ang="0">
                    <a:pos x="76" y="186"/>
                  </a:cxn>
                  <a:cxn ang="0">
                    <a:pos x="74" y="186"/>
                  </a:cxn>
                  <a:cxn ang="0">
                    <a:pos x="26" y="166"/>
                  </a:cxn>
                  <a:cxn ang="0">
                    <a:pos x="82" y="192"/>
                  </a:cxn>
                  <a:cxn ang="0">
                    <a:pos x="82" y="192"/>
                  </a:cxn>
                  <a:cxn ang="0">
                    <a:pos x="82" y="192"/>
                  </a:cxn>
                  <a:cxn ang="0">
                    <a:pos x="234" y="30"/>
                  </a:cxn>
                  <a:cxn ang="0">
                    <a:pos x="104" y="232"/>
                  </a:cxn>
                  <a:cxn ang="0">
                    <a:pos x="82" y="192"/>
                  </a:cxn>
                  <a:cxn ang="0">
                    <a:pos x="202" y="236"/>
                  </a:cxn>
                  <a:cxn ang="0">
                    <a:pos x="134" y="210"/>
                  </a:cxn>
                  <a:cxn ang="0">
                    <a:pos x="134" y="210"/>
                  </a:cxn>
                  <a:cxn ang="0">
                    <a:pos x="128" y="208"/>
                  </a:cxn>
                  <a:cxn ang="0">
                    <a:pos x="234" y="46"/>
                  </a:cxn>
                  <a:cxn ang="0">
                    <a:pos x="202" y="236"/>
                  </a:cxn>
                </a:cxnLst>
                <a:rect l="0" t="0" r="r" b="b"/>
                <a:pathLst>
                  <a:path w="256" h="256">
                    <a:moveTo>
                      <a:pt x="252" y="2"/>
                    </a:moveTo>
                    <a:lnTo>
                      <a:pt x="252" y="2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44" y="2"/>
                    </a:lnTo>
                    <a:lnTo>
                      <a:pt x="4" y="162"/>
                    </a:lnTo>
                    <a:lnTo>
                      <a:pt x="4" y="162"/>
                    </a:lnTo>
                    <a:lnTo>
                      <a:pt x="0" y="164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2" y="172"/>
                    </a:lnTo>
                    <a:lnTo>
                      <a:pt x="6" y="176"/>
                    </a:lnTo>
                    <a:lnTo>
                      <a:pt x="68" y="200"/>
                    </a:lnTo>
                    <a:lnTo>
                      <a:pt x="98" y="252"/>
                    </a:lnTo>
                    <a:lnTo>
                      <a:pt x="98" y="252"/>
                    </a:lnTo>
                    <a:lnTo>
                      <a:pt x="100" y="254"/>
                    </a:lnTo>
                    <a:lnTo>
                      <a:pt x="104" y="256"/>
                    </a:lnTo>
                    <a:lnTo>
                      <a:pt x="104" y="256"/>
                    </a:lnTo>
                    <a:lnTo>
                      <a:pt x="104" y="256"/>
                    </a:lnTo>
                    <a:lnTo>
                      <a:pt x="108" y="254"/>
                    </a:lnTo>
                    <a:lnTo>
                      <a:pt x="110" y="252"/>
                    </a:lnTo>
                    <a:lnTo>
                      <a:pt x="128" y="224"/>
                    </a:lnTo>
                    <a:lnTo>
                      <a:pt x="206" y="256"/>
                    </a:lnTo>
                    <a:lnTo>
                      <a:pt x="206" y="256"/>
                    </a:lnTo>
                    <a:lnTo>
                      <a:pt x="208" y="256"/>
                    </a:lnTo>
                    <a:lnTo>
                      <a:pt x="208" y="256"/>
                    </a:lnTo>
                    <a:lnTo>
                      <a:pt x="212" y="254"/>
                    </a:lnTo>
                    <a:lnTo>
                      <a:pt x="212" y="254"/>
                    </a:lnTo>
                    <a:lnTo>
                      <a:pt x="214" y="252"/>
                    </a:lnTo>
                    <a:lnTo>
                      <a:pt x="216" y="250"/>
                    </a:lnTo>
                    <a:lnTo>
                      <a:pt x="256" y="10"/>
                    </a:lnTo>
                    <a:lnTo>
                      <a:pt x="256" y="10"/>
                    </a:lnTo>
                    <a:lnTo>
                      <a:pt x="256" y="4"/>
                    </a:lnTo>
                    <a:lnTo>
                      <a:pt x="252" y="2"/>
                    </a:lnTo>
                    <a:close/>
                    <a:moveTo>
                      <a:pt x="26" y="166"/>
                    </a:moveTo>
                    <a:lnTo>
                      <a:pt x="210" y="42"/>
                    </a:lnTo>
                    <a:lnTo>
                      <a:pt x="76" y="186"/>
                    </a:lnTo>
                    <a:lnTo>
                      <a:pt x="76" y="186"/>
                    </a:lnTo>
                    <a:lnTo>
                      <a:pt x="74" y="186"/>
                    </a:lnTo>
                    <a:lnTo>
                      <a:pt x="26" y="166"/>
                    </a:lnTo>
                    <a:close/>
                    <a:moveTo>
                      <a:pt x="82" y="192"/>
                    </a:moveTo>
                    <a:lnTo>
                      <a:pt x="82" y="192"/>
                    </a:lnTo>
                    <a:lnTo>
                      <a:pt x="82" y="192"/>
                    </a:lnTo>
                    <a:lnTo>
                      <a:pt x="234" y="30"/>
                    </a:lnTo>
                    <a:lnTo>
                      <a:pt x="104" y="232"/>
                    </a:lnTo>
                    <a:lnTo>
                      <a:pt x="82" y="192"/>
                    </a:lnTo>
                    <a:close/>
                    <a:moveTo>
                      <a:pt x="202" y="236"/>
                    </a:moveTo>
                    <a:lnTo>
                      <a:pt x="134" y="210"/>
                    </a:lnTo>
                    <a:lnTo>
                      <a:pt x="134" y="210"/>
                    </a:lnTo>
                    <a:lnTo>
                      <a:pt x="128" y="208"/>
                    </a:lnTo>
                    <a:lnTo>
                      <a:pt x="234" y="46"/>
                    </a:lnTo>
                    <a:lnTo>
                      <a:pt x="202" y="2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26" name="i$ḻîḓê">
                <a:extLst>
                  <a:ext uri="{FF2B5EF4-FFF2-40B4-BE49-F238E27FC236}">
                    <a16:creationId xmlns:a16="http://schemas.microsoft.com/office/drawing/2014/main" id="{AC3E45EC-2D55-4BA1-85FF-38C4C1E9740D}"/>
                  </a:ext>
                </a:extLst>
              </p:cNvPr>
              <p:cNvGrpSpPr/>
              <p:nvPr/>
            </p:nvGrpSpPr>
            <p:grpSpPr>
              <a:xfrm>
                <a:off x="605390" y="4239505"/>
                <a:ext cx="10981221" cy="981450"/>
                <a:chOff x="1148901" y="2960948"/>
                <a:chExt cx="11100619" cy="981450"/>
              </a:xfrm>
            </p:grpSpPr>
            <p:grpSp>
              <p:nvGrpSpPr>
                <p:cNvPr id="27" name="îṧ1íḑê">
                  <a:extLst>
                    <a:ext uri="{FF2B5EF4-FFF2-40B4-BE49-F238E27FC236}">
                      <a16:creationId xmlns:a16="http://schemas.microsoft.com/office/drawing/2014/main" id="{5A1C2E69-F305-4F24-8FC1-DE7451598D93}"/>
                    </a:ext>
                  </a:extLst>
                </p:cNvPr>
                <p:cNvGrpSpPr/>
                <p:nvPr/>
              </p:nvGrpSpPr>
              <p:grpSpPr>
                <a:xfrm>
                  <a:off x="1148901" y="2960948"/>
                  <a:ext cx="2205077" cy="981450"/>
                  <a:chOff x="1148901" y="2960948"/>
                  <a:chExt cx="2205077" cy="981450"/>
                </a:xfrm>
              </p:grpSpPr>
              <p:sp>
                <p:nvSpPr>
                  <p:cNvPr id="40" name="îslíḋe">
                    <a:extLst>
                      <a:ext uri="{FF2B5EF4-FFF2-40B4-BE49-F238E27FC236}">
                        <a16:creationId xmlns:a16="http://schemas.microsoft.com/office/drawing/2014/main" id="{4813978B-B1EA-4B09-89B1-E5408A7A1F74}"/>
                      </a:ext>
                    </a:extLst>
                  </p:cNvPr>
                  <p:cNvSpPr txBox="1"/>
                  <p:nvPr/>
                </p:nvSpPr>
                <p:spPr>
                  <a:xfrm>
                    <a:off x="1601301" y="2960948"/>
                    <a:ext cx="1300278" cy="340519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txBody>
                  <a:bodyPr wrap="none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400" dirty="0">
                        <a:solidFill>
                          <a:schemeClr val="bg2"/>
                        </a:solidFill>
                      </a:rPr>
                      <a:t>Text here</a:t>
                    </a:r>
                    <a:endParaRPr lang="zh-CN" alt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1" name="iṣľiďè">
                    <a:extLst>
                      <a:ext uri="{FF2B5EF4-FFF2-40B4-BE49-F238E27FC236}">
                        <a16:creationId xmlns:a16="http://schemas.microsoft.com/office/drawing/2014/main" id="{478103C4-5F20-48ED-9586-810DD6A063A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148901" y="3368168"/>
                    <a:ext cx="2205077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0000" tIns="46800" rIns="90000" bIns="4680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000" dirty="0"/>
                      <a:t>Copy paste fonts. Choose the only option to retain text.</a:t>
                    </a:r>
                  </a:p>
                </p:txBody>
              </p:sp>
            </p:grpSp>
            <p:grpSp>
              <p:nvGrpSpPr>
                <p:cNvPr id="28" name="iṡḻiḍê">
                  <a:extLst>
                    <a:ext uri="{FF2B5EF4-FFF2-40B4-BE49-F238E27FC236}">
                      <a16:creationId xmlns:a16="http://schemas.microsoft.com/office/drawing/2014/main" id="{E82D9E4B-8AB1-4F4E-B6E0-24D676B6321B}"/>
                    </a:ext>
                  </a:extLst>
                </p:cNvPr>
                <p:cNvGrpSpPr/>
                <p:nvPr/>
              </p:nvGrpSpPr>
              <p:grpSpPr>
                <a:xfrm>
                  <a:off x="3372788" y="2960948"/>
                  <a:ext cx="2205078" cy="981450"/>
                  <a:chOff x="3497671" y="2960948"/>
                  <a:chExt cx="2205078" cy="981450"/>
                </a:xfrm>
              </p:grpSpPr>
              <p:sp>
                <p:nvSpPr>
                  <p:cNvPr id="38" name="í$1îḑe">
                    <a:extLst>
                      <a:ext uri="{FF2B5EF4-FFF2-40B4-BE49-F238E27FC236}">
                        <a16:creationId xmlns:a16="http://schemas.microsoft.com/office/drawing/2014/main" id="{EF67F367-C02D-413B-9C10-1DF7AB05685D}"/>
                      </a:ext>
                    </a:extLst>
                  </p:cNvPr>
                  <p:cNvSpPr txBox="1"/>
                  <p:nvPr/>
                </p:nvSpPr>
                <p:spPr>
                  <a:xfrm>
                    <a:off x="3950069" y="2960948"/>
                    <a:ext cx="1300278" cy="340519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txBody>
                  <a:bodyPr wrap="none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400" dirty="0">
                        <a:solidFill>
                          <a:schemeClr val="bg2"/>
                        </a:solidFill>
                      </a:rPr>
                      <a:t>Text here</a:t>
                    </a:r>
                    <a:endParaRPr lang="zh-CN" alt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39" name="íSḻíḓè">
                    <a:extLst>
                      <a:ext uri="{FF2B5EF4-FFF2-40B4-BE49-F238E27FC236}">
                        <a16:creationId xmlns:a16="http://schemas.microsoft.com/office/drawing/2014/main" id="{B719376F-E408-43E2-840A-1B9461816F8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97671" y="3368168"/>
                    <a:ext cx="2205078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0000" tIns="46800" rIns="90000" bIns="4680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000" dirty="0"/>
                      <a:t>Copy paste fonts. Choose the only option to retain text.</a:t>
                    </a:r>
                  </a:p>
                </p:txBody>
              </p:sp>
            </p:grpSp>
            <p:grpSp>
              <p:nvGrpSpPr>
                <p:cNvPr id="29" name="ïṡ1ide">
                  <a:extLst>
                    <a:ext uri="{FF2B5EF4-FFF2-40B4-BE49-F238E27FC236}">
                      <a16:creationId xmlns:a16="http://schemas.microsoft.com/office/drawing/2014/main" id="{CD363E6C-C7DC-4CBD-BD5A-4CBBFF07AC03}"/>
                    </a:ext>
                  </a:extLst>
                </p:cNvPr>
                <p:cNvGrpSpPr/>
                <p:nvPr/>
              </p:nvGrpSpPr>
              <p:grpSpPr>
                <a:xfrm>
                  <a:off x="5596672" y="2960948"/>
                  <a:ext cx="2205078" cy="981450"/>
                  <a:chOff x="3497670" y="2960948"/>
                  <a:chExt cx="2205078" cy="981450"/>
                </a:xfrm>
              </p:grpSpPr>
              <p:sp>
                <p:nvSpPr>
                  <p:cNvPr id="36" name="ísḷiḋé">
                    <a:extLst>
                      <a:ext uri="{FF2B5EF4-FFF2-40B4-BE49-F238E27FC236}">
                        <a16:creationId xmlns:a16="http://schemas.microsoft.com/office/drawing/2014/main" id="{2BBC7B8E-6E97-498B-9B8E-52DE9CCE4270}"/>
                      </a:ext>
                    </a:extLst>
                  </p:cNvPr>
                  <p:cNvSpPr txBox="1"/>
                  <p:nvPr/>
                </p:nvSpPr>
                <p:spPr>
                  <a:xfrm>
                    <a:off x="3950069" y="2960948"/>
                    <a:ext cx="1300278" cy="340519"/>
                  </a:xfrm>
                  <a:prstGeom prst="roundRect">
                    <a:avLst/>
                  </a:prstGeom>
                  <a:solidFill>
                    <a:schemeClr val="accent3"/>
                  </a:solidFill>
                </p:spPr>
                <p:txBody>
                  <a:bodyPr wrap="none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400" dirty="0">
                        <a:solidFill>
                          <a:schemeClr val="bg2"/>
                        </a:solidFill>
                      </a:rPr>
                      <a:t>Text here</a:t>
                    </a:r>
                    <a:endParaRPr lang="zh-CN" alt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37" name="îṧlíde">
                    <a:extLst>
                      <a:ext uri="{FF2B5EF4-FFF2-40B4-BE49-F238E27FC236}">
                        <a16:creationId xmlns:a16="http://schemas.microsoft.com/office/drawing/2014/main" id="{BDFCE513-4A38-4AB3-AF4E-890DF757A21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97670" y="3368168"/>
                    <a:ext cx="2205078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0000" tIns="46800" rIns="90000" bIns="4680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000" dirty="0"/>
                      <a:t>Copy paste fonts. Choose the only option to retain text.</a:t>
                    </a:r>
                  </a:p>
                </p:txBody>
              </p:sp>
            </p:grpSp>
            <p:grpSp>
              <p:nvGrpSpPr>
                <p:cNvPr id="30" name="îṣ1ïde">
                  <a:extLst>
                    <a:ext uri="{FF2B5EF4-FFF2-40B4-BE49-F238E27FC236}">
                      <a16:creationId xmlns:a16="http://schemas.microsoft.com/office/drawing/2014/main" id="{FA143A9B-DF00-4148-AEE2-3FADE9AC09C4}"/>
                    </a:ext>
                  </a:extLst>
                </p:cNvPr>
                <p:cNvGrpSpPr/>
                <p:nvPr/>
              </p:nvGrpSpPr>
              <p:grpSpPr>
                <a:xfrm>
                  <a:off x="7820559" y="2960948"/>
                  <a:ext cx="2205078" cy="981450"/>
                  <a:chOff x="3497672" y="2960948"/>
                  <a:chExt cx="2205078" cy="981450"/>
                </a:xfrm>
              </p:grpSpPr>
              <p:sp>
                <p:nvSpPr>
                  <p:cNvPr id="34" name="ïSļïďé">
                    <a:extLst>
                      <a:ext uri="{FF2B5EF4-FFF2-40B4-BE49-F238E27FC236}">
                        <a16:creationId xmlns:a16="http://schemas.microsoft.com/office/drawing/2014/main" id="{B093C44E-0631-4345-BFD8-CF166B989F9B}"/>
                      </a:ext>
                    </a:extLst>
                  </p:cNvPr>
                  <p:cNvSpPr txBox="1"/>
                  <p:nvPr/>
                </p:nvSpPr>
                <p:spPr>
                  <a:xfrm>
                    <a:off x="3950069" y="2960948"/>
                    <a:ext cx="1300278" cy="340519"/>
                  </a:xfrm>
                  <a:prstGeom prst="roundRect">
                    <a:avLst/>
                  </a:prstGeom>
                  <a:solidFill>
                    <a:schemeClr val="accent4"/>
                  </a:solidFill>
                </p:spPr>
                <p:txBody>
                  <a:bodyPr wrap="none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400" dirty="0">
                        <a:solidFill>
                          <a:schemeClr val="bg2"/>
                        </a:solidFill>
                      </a:rPr>
                      <a:t>Text here</a:t>
                    </a:r>
                    <a:endParaRPr lang="zh-CN" alt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35" name="i$líḓe">
                    <a:extLst>
                      <a:ext uri="{FF2B5EF4-FFF2-40B4-BE49-F238E27FC236}">
                        <a16:creationId xmlns:a16="http://schemas.microsoft.com/office/drawing/2014/main" id="{FE149EF2-5EED-4BA5-8956-D2F51F62650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97672" y="3368168"/>
                    <a:ext cx="2205078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0000" tIns="46800" rIns="90000" bIns="4680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000" dirty="0"/>
                      <a:t>Copy paste fonts. Choose the only option to retain text.</a:t>
                    </a:r>
                  </a:p>
                </p:txBody>
              </p:sp>
            </p:grpSp>
            <p:grpSp>
              <p:nvGrpSpPr>
                <p:cNvPr id="31" name="ïṣlíḓe">
                  <a:extLst>
                    <a:ext uri="{FF2B5EF4-FFF2-40B4-BE49-F238E27FC236}">
                      <a16:creationId xmlns:a16="http://schemas.microsoft.com/office/drawing/2014/main" id="{102A58CD-B868-4242-9B31-1EE9EBFA6E3E}"/>
                    </a:ext>
                  </a:extLst>
                </p:cNvPr>
                <p:cNvGrpSpPr/>
                <p:nvPr/>
              </p:nvGrpSpPr>
              <p:grpSpPr>
                <a:xfrm>
                  <a:off x="10044442" y="2960948"/>
                  <a:ext cx="2205078" cy="981450"/>
                  <a:chOff x="3497671" y="2960948"/>
                  <a:chExt cx="2205078" cy="981450"/>
                </a:xfrm>
              </p:grpSpPr>
              <p:sp>
                <p:nvSpPr>
                  <p:cNvPr id="32" name="işľîḓé">
                    <a:extLst>
                      <a:ext uri="{FF2B5EF4-FFF2-40B4-BE49-F238E27FC236}">
                        <a16:creationId xmlns:a16="http://schemas.microsoft.com/office/drawing/2014/main" id="{D0422C4E-7F99-4101-A058-E43F5D954E65}"/>
                      </a:ext>
                    </a:extLst>
                  </p:cNvPr>
                  <p:cNvSpPr txBox="1"/>
                  <p:nvPr/>
                </p:nvSpPr>
                <p:spPr>
                  <a:xfrm>
                    <a:off x="3950069" y="2960948"/>
                    <a:ext cx="1300278" cy="340519"/>
                  </a:xfrm>
                  <a:prstGeom prst="roundRect">
                    <a:avLst/>
                  </a:prstGeom>
                  <a:solidFill>
                    <a:schemeClr val="accent5"/>
                  </a:solidFill>
                </p:spPr>
                <p:txBody>
                  <a:bodyPr wrap="none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400" dirty="0">
                        <a:solidFill>
                          <a:schemeClr val="bg2"/>
                        </a:solidFill>
                      </a:rPr>
                      <a:t>Text here</a:t>
                    </a:r>
                    <a:endParaRPr lang="zh-CN" alt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33" name="ï$ľiďe">
                    <a:extLst>
                      <a:ext uri="{FF2B5EF4-FFF2-40B4-BE49-F238E27FC236}">
                        <a16:creationId xmlns:a16="http://schemas.microsoft.com/office/drawing/2014/main" id="{AC573154-CC91-4A59-B668-F38665E29E2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97671" y="3368168"/>
                    <a:ext cx="2205078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0000" tIns="46800" rIns="90000" bIns="4680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1000" dirty="0"/>
                      <a:t>Copy paste fonts. Choose the only option to retain text.</a:t>
                    </a:r>
                  </a:p>
                </p:txBody>
              </p:sp>
            </p:grpSp>
          </p:grp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4A70FA5-35FA-4837-82F5-B43B59AFEC16}"/>
                </a:ext>
              </a:extLst>
            </p:cNvPr>
            <p:cNvCxnSpPr/>
            <p:nvPr/>
          </p:nvCxnSpPr>
          <p:spPr>
            <a:xfrm>
              <a:off x="2786748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6AE054-929D-4747-A6B5-CC6255BFEE0B}"/>
                </a:ext>
              </a:extLst>
            </p:cNvPr>
            <p:cNvCxnSpPr/>
            <p:nvPr/>
          </p:nvCxnSpPr>
          <p:spPr>
            <a:xfrm>
              <a:off x="500532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A32A34B-5FA6-4E04-B6BD-2B1E40E4FA43}"/>
                </a:ext>
              </a:extLst>
            </p:cNvPr>
            <p:cNvCxnSpPr/>
            <p:nvPr/>
          </p:nvCxnSpPr>
          <p:spPr>
            <a:xfrm>
              <a:off x="7223892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3360CA6-212B-43B9-AFD8-7700BB2D913F}"/>
                </a:ext>
              </a:extLst>
            </p:cNvPr>
            <p:cNvCxnSpPr/>
            <p:nvPr/>
          </p:nvCxnSpPr>
          <p:spPr>
            <a:xfrm>
              <a:off x="9442464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56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7560ab61-7172-4be8-a5e4-f2d5ac217b68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7D75792F-D169-4598-9EA0-F767009BAA90}"/>
              </a:ext>
            </a:extLst>
          </p:cNvPr>
          <p:cNvGrpSpPr>
            <a:grpSpLocks noChangeAspect="1"/>
          </p:cNvGrpSpPr>
          <p:nvPr/>
        </p:nvGrpSpPr>
        <p:grpSpPr>
          <a:xfrm>
            <a:off x="683033" y="1096517"/>
            <a:ext cx="10825933" cy="5037583"/>
            <a:chOff x="669924" y="1123949"/>
            <a:chExt cx="10825933" cy="5037583"/>
          </a:xfrm>
        </p:grpSpPr>
        <p:grpSp>
          <p:nvGrpSpPr>
            <p:cNvPr id="6" name="íSľíḓè">
              <a:extLst>
                <a:ext uri="{FF2B5EF4-FFF2-40B4-BE49-F238E27FC236}">
                  <a16:creationId xmlns:a16="http://schemas.microsoft.com/office/drawing/2014/main" id="{EC9DC9FD-4A4D-48F3-9BFC-6A8F40A4E40F}"/>
                </a:ext>
              </a:extLst>
            </p:cNvPr>
            <p:cNvGrpSpPr/>
            <p:nvPr/>
          </p:nvGrpSpPr>
          <p:grpSpPr>
            <a:xfrm>
              <a:off x="669924" y="1123950"/>
              <a:ext cx="8590167" cy="5037582"/>
              <a:chOff x="669924" y="1062038"/>
              <a:chExt cx="7117263" cy="5037582"/>
            </a:xfrm>
          </p:grpSpPr>
          <p:sp>
            <p:nvSpPr>
              <p:cNvPr id="15" name="ïşlíḓè">
                <a:extLst>
                  <a:ext uri="{FF2B5EF4-FFF2-40B4-BE49-F238E27FC236}">
                    <a16:creationId xmlns:a16="http://schemas.microsoft.com/office/drawing/2014/main" id="{2A82FBB5-D849-4C79-B8EE-764EB90FA038}"/>
                  </a:ext>
                </a:extLst>
              </p:cNvPr>
              <p:cNvSpPr/>
              <p:nvPr/>
            </p:nvSpPr>
            <p:spPr bwMode="auto">
              <a:xfrm>
                <a:off x="674243" y="1062038"/>
                <a:ext cx="2213338" cy="497567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îṧļïďè">
                <a:extLst>
                  <a:ext uri="{FF2B5EF4-FFF2-40B4-BE49-F238E27FC236}">
                    <a16:creationId xmlns:a16="http://schemas.microsoft.com/office/drawing/2014/main" id="{C8010BF4-CABD-4A36-B1B9-B3E89C1DCDFF}"/>
                  </a:ext>
                </a:extLst>
              </p:cNvPr>
              <p:cNvSpPr/>
              <p:nvPr/>
            </p:nvSpPr>
            <p:spPr bwMode="auto">
              <a:xfrm>
                <a:off x="3124046" y="1062038"/>
                <a:ext cx="2213338" cy="497567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iṥlíďè">
                <a:extLst>
                  <a:ext uri="{FF2B5EF4-FFF2-40B4-BE49-F238E27FC236}">
                    <a16:creationId xmlns:a16="http://schemas.microsoft.com/office/drawing/2014/main" id="{B94A9DCA-F418-4619-A313-3DCE9816255F}"/>
                  </a:ext>
                </a:extLst>
              </p:cNvPr>
              <p:cNvSpPr/>
              <p:nvPr/>
            </p:nvSpPr>
            <p:spPr bwMode="auto">
              <a:xfrm>
                <a:off x="5573848" y="1062038"/>
                <a:ext cx="2213338" cy="497567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íṡľíḍê">
                <a:extLst>
                  <a:ext uri="{FF2B5EF4-FFF2-40B4-BE49-F238E27FC236}">
                    <a16:creationId xmlns:a16="http://schemas.microsoft.com/office/drawing/2014/main" id="{836DC4D0-0863-4AAB-8E4D-C2AE8E005DEB}"/>
                  </a:ext>
                </a:extLst>
              </p:cNvPr>
              <p:cNvSpPr/>
              <p:nvPr/>
            </p:nvSpPr>
            <p:spPr>
              <a:xfrm>
                <a:off x="674243" y="1741319"/>
                <a:ext cx="7112944" cy="639981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îSľïḑê">
                <a:extLst>
                  <a:ext uri="{FF2B5EF4-FFF2-40B4-BE49-F238E27FC236}">
                    <a16:creationId xmlns:a16="http://schemas.microsoft.com/office/drawing/2014/main" id="{5B4EA49B-5C45-4048-AE30-8A59C4DA9AB4}"/>
                  </a:ext>
                </a:extLst>
              </p:cNvPr>
              <p:cNvSpPr txBox="1"/>
              <p:nvPr/>
            </p:nvSpPr>
            <p:spPr>
              <a:xfrm>
                <a:off x="3124046" y="1792603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20" name="iSľíďe">
                <a:extLst>
                  <a:ext uri="{FF2B5EF4-FFF2-40B4-BE49-F238E27FC236}">
                    <a16:creationId xmlns:a16="http://schemas.microsoft.com/office/drawing/2014/main" id="{13E32D74-A858-4A5F-AC86-648CC754F2E1}"/>
                  </a:ext>
                </a:extLst>
              </p:cNvPr>
              <p:cNvSpPr txBox="1"/>
              <p:nvPr/>
            </p:nvSpPr>
            <p:spPr>
              <a:xfrm>
                <a:off x="5573848" y="1792603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21" name="iṡḷíḋê">
                <a:extLst>
                  <a:ext uri="{FF2B5EF4-FFF2-40B4-BE49-F238E27FC236}">
                    <a16:creationId xmlns:a16="http://schemas.microsoft.com/office/drawing/2014/main" id="{18D05918-B823-4CBA-A9A0-551F94ABEFAA}"/>
                  </a:ext>
                </a:extLst>
              </p:cNvPr>
              <p:cNvSpPr txBox="1"/>
              <p:nvPr/>
            </p:nvSpPr>
            <p:spPr>
              <a:xfrm>
                <a:off x="669924" y="1792603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22" name="íśḻíďê">
                <a:extLst>
                  <a:ext uri="{FF2B5EF4-FFF2-40B4-BE49-F238E27FC236}">
                    <a16:creationId xmlns:a16="http://schemas.microsoft.com/office/drawing/2014/main" id="{18C692A9-D240-4C75-A700-CF3987507A41}"/>
                  </a:ext>
                </a:extLst>
              </p:cNvPr>
              <p:cNvSpPr/>
              <p:nvPr/>
            </p:nvSpPr>
            <p:spPr>
              <a:xfrm>
                <a:off x="674243" y="2484983"/>
                <a:ext cx="7112944" cy="639981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íṩḷîḍe">
                <a:extLst>
                  <a:ext uri="{FF2B5EF4-FFF2-40B4-BE49-F238E27FC236}">
                    <a16:creationId xmlns:a16="http://schemas.microsoft.com/office/drawing/2014/main" id="{45A59C48-FDB3-43A6-B5C1-559522C482ED}"/>
                  </a:ext>
                </a:extLst>
              </p:cNvPr>
              <p:cNvSpPr txBox="1"/>
              <p:nvPr/>
            </p:nvSpPr>
            <p:spPr>
              <a:xfrm>
                <a:off x="3124046" y="2536267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24" name="îṡľíďé">
                <a:extLst>
                  <a:ext uri="{FF2B5EF4-FFF2-40B4-BE49-F238E27FC236}">
                    <a16:creationId xmlns:a16="http://schemas.microsoft.com/office/drawing/2014/main" id="{004AD0BE-23CE-4005-B5DD-AE6C71D6335D}"/>
                  </a:ext>
                </a:extLst>
              </p:cNvPr>
              <p:cNvSpPr txBox="1"/>
              <p:nvPr/>
            </p:nvSpPr>
            <p:spPr>
              <a:xfrm>
                <a:off x="5573848" y="2536267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25" name="ïş1ïḓê">
                <a:extLst>
                  <a:ext uri="{FF2B5EF4-FFF2-40B4-BE49-F238E27FC236}">
                    <a16:creationId xmlns:a16="http://schemas.microsoft.com/office/drawing/2014/main" id="{CC3B4A69-CC9A-4483-A413-F56936874126}"/>
                  </a:ext>
                </a:extLst>
              </p:cNvPr>
              <p:cNvSpPr txBox="1"/>
              <p:nvPr/>
            </p:nvSpPr>
            <p:spPr>
              <a:xfrm>
                <a:off x="669924" y="2536267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26" name="ïşļiḋé">
                <a:extLst>
                  <a:ext uri="{FF2B5EF4-FFF2-40B4-BE49-F238E27FC236}">
                    <a16:creationId xmlns:a16="http://schemas.microsoft.com/office/drawing/2014/main" id="{D6F827A5-4519-41F5-B02D-5CFC57B93ACE}"/>
                  </a:ext>
                </a:extLst>
              </p:cNvPr>
              <p:cNvSpPr/>
              <p:nvPr/>
            </p:nvSpPr>
            <p:spPr>
              <a:xfrm>
                <a:off x="674243" y="3228647"/>
                <a:ext cx="7112944" cy="639981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îš1îďe">
                <a:extLst>
                  <a:ext uri="{FF2B5EF4-FFF2-40B4-BE49-F238E27FC236}">
                    <a16:creationId xmlns:a16="http://schemas.microsoft.com/office/drawing/2014/main" id="{73FD9811-417E-40FC-B8DD-223919782FF8}"/>
                  </a:ext>
                </a:extLst>
              </p:cNvPr>
              <p:cNvSpPr txBox="1"/>
              <p:nvPr/>
            </p:nvSpPr>
            <p:spPr>
              <a:xfrm>
                <a:off x="3124046" y="3279931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28" name="ï$líḍe">
                <a:extLst>
                  <a:ext uri="{FF2B5EF4-FFF2-40B4-BE49-F238E27FC236}">
                    <a16:creationId xmlns:a16="http://schemas.microsoft.com/office/drawing/2014/main" id="{E3BFD6D7-EDB2-45C5-AFCC-5A61D7B9F942}"/>
                  </a:ext>
                </a:extLst>
              </p:cNvPr>
              <p:cNvSpPr txBox="1"/>
              <p:nvPr/>
            </p:nvSpPr>
            <p:spPr>
              <a:xfrm>
                <a:off x="5573848" y="3279931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29" name="iṩļíḓé">
                <a:extLst>
                  <a:ext uri="{FF2B5EF4-FFF2-40B4-BE49-F238E27FC236}">
                    <a16:creationId xmlns:a16="http://schemas.microsoft.com/office/drawing/2014/main" id="{7E2A4168-2889-4BDC-BA8B-1BFBA946D905}"/>
                  </a:ext>
                </a:extLst>
              </p:cNvPr>
              <p:cNvSpPr txBox="1"/>
              <p:nvPr/>
            </p:nvSpPr>
            <p:spPr>
              <a:xfrm>
                <a:off x="669924" y="3279931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30" name="îŝļiḑè">
                <a:extLst>
                  <a:ext uri="{FF2B5EF4-FFF2-40B4-BE49-F238E27FC236}">
                    <a16:creationId xmlns:a16="http://schemas.microsoft.com/office/drawing/2014/main" id="{21FBFA18-9C21-4D04-BC4F-B5E084232551}"/>
                  </a:ext>
                </a:extLst>
              </p:cNvPr>
              <p:cNvSpPr/>
              <p:nvPr/>
            </p:nvSpPr>
            <p:spPr>
              <a:xfrm>
                <a:off x="674243" y="3972310"/>
                <a:ext cx="7112944" cy="639981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ïŝļiḑê">
                <a:extLst>
                  <a:ext uri="{FF2B5EF4-FFF2-40B4-BE49-F238E27FC236}">
                    <a16:creationId xmlns:a16="http://schemas.microsoft.com/office/drawing/2014/main" id="{278D343D-A18C-4EFC-A1AA-9642DA57FC36}"/>
                  </a:ext>
                </a:extLst>
              </p:cNvPr>
              <p:cNvSpPr txBox="1"/>
              <p:nvPr/>
            </p:nvSpPr>
            <p:spPr>
              <a:xfrm>
                <a:off x="3124046" y="4023594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32" name="í$1iďé">
                <a:extLst>
                  <a:ext uri="{FF2B5EF4-FFF2-40B4-BE49-F238E27FC236}">
                    <a16:creationId xmlns:a16="http://schemas.microsoft.com/office/drawing/2014/main" id="{F85E2850-E4E9-45E3-A5C1-8914D98D962A}"/>
                  </a:ext>
                </a:extLst>
              </p:cNvPr>
              <p:cNvSpPr txBox="1"/>
              <p:nvPr/>
            </p:nvSpPr>
            <p:spPr>
              <a:xfrm>
                <a:off x="5573848" y="4023594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33" name="iSľíḑé">
                <a:extLst>
                  <a:ext uri="{FF2B5EF4-FFF2-40B4-BE49-F238E27FC236}">
                    <a16:creationId xmlns:a16="http://schemas.microsoft.com/office/drawing/2014/main" id="{5BB3B29C-8484-434E-B273-DD15CEF42132}"/>
                  </a:ext>
                </a:extLst>
              </p:cNvPr>
              <p:cNvSpPr txBox="1"/>
              <p:nvPr/>
            </p:nvSpPr>
            <p:spPr>
              <a:xfrm>
                <a:off x="669924" y="4023594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34" name="íṩļïḓè">
                <a:extLst>
                  <a:ext uri="{FF2B5EF4-FFF2-40B4-BE49-F238E27FC236}">
                    <a16:creationId xmlns:a16="http://schemas.microsoft.com/office/drawing/2014/main" id="{1A30FB52-2521-4D26-AC8D-B3E4CF99B7C2}"/>
                  </a:ext>
                </a:extLst>
              </p:cNvPr>
              <p:cNvSpPr/>
              <p:nvPr/>
            </p:nvSpPr>
            <p:spPr>
              <a:xfrm>
                <a:off x="674243" y="4715974"/>
                <a:ext cx="7112944" cy="639981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iṣliḑé">
                <a:extLst>
                  <a:ext uri="{FF2B5EF4-FFF2-40B4-BE49-F238E27FC236}">
                    <a16:creationId xmlns:a16="http://schemas.microsoft.com/office/drawing/2014/main" id="{418A7404-68C3-4C84-AB2A-8160DD0B5C5E}"/>
                  </a:ext>
                </a:extLst>
              </p:cNvPr>
              <p:cNvSpPr txBox="1"/>
              <p:nvPr/>
            </p:nvSpPr>
            <p:spPr>
              <a:xfrm>
                <a:off x="3124046" y="4767258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36" name="iṥlîḓè">
                <a:extLst>
                  <a:ext uri="{FF2B5EF4-FFF2-40B4-BE49-F238E27FC236}">
                    <a16:creationId xmlns:a16="http://schemas.microsoft.com/office/drawing/2014/main" id="{83645609-7F18-499F-8166-9AE7E936E8D9}"/>
                  </a:ext>
                </a:extLst>
              </p:cNvPr>
              <p:cNvSpPr txBox="1"/>
              <p:nvPr/>
            </p:nvSpPr>
            <p:spPr>
              <a:xfrm>
                <a:off x="5573848" y="4767258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37" name="îŝḷiḋe">
                <a:extLst>
                  <a:ext uri="{FF2B5EF4-FFF2-40B4-BE49-F238E27FC236}">
                    <a16:creationId xmlns:a16="http://schemas.microsoft.com/office/drawing/2014/main" id="{9B0355C3-E9FF-4DBB-B5FF-2EE262748A4B}"/>
                  </a:ext>
                </a:extLst>
              </p:cNvPr>
              <p:cNvSpPr txBox="1"/>
              <p:nvPr/>
            </p:nvSpPr>
            <p:spPr>
              <a:xfrm>
                <a:off x="669924" y="4767258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38" name="išļidé">
                <a:extLst>
                  <a:ext uri="{FF2B5EF4-FFF2-40B4-BE49-F238E27FC236}">
                    <a16:creationId xmlns:a16="http://schemas.microsoft.com/office/drawing/2014/main" id="{D4F765C2-370D-4559-BC60-03B378B66102}"/>
                  </a:ext>
                </a:extLst>
              </p:cNvPr>
              <p:cNvSpPr/>
              <p:nvPr/>
            </p:nvSpPr>
            <p:spPr>
              <a:xfrm>
                <a:off x="674243" y="5459639"/>
                <a:ext cx="7112944" cy="639981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iś1ïḓe">
                <a:extLst>
                  <a:ext uri="{FF2B5EF4-FFF2-40B4-BE49-F238E27FC236}">
                    <a16:creationId xmlns:a16="http://schemas.microsoft.com/office/drawing/2014/main" id="{454E1BE6-A1C3-4B5E-8819-315B25EEB0EC}"/>
                  </a:ext>
                </a:extLst>
              </p:cNvPr>
              <p:cNvSpPr txBox="1"/>
              <p:nvPr/>
            </p:nvSpPr>
            <p:spPr>
              <a:xfrm>
                <a:off x="3124046" y="5510923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40" name="ïšḻiďê">
                <a:extLst>
                  <a:ext uri="{FF2B5EF4-FFF2-40B4-BE49-F238E27FC236}">
                    <a16:creationId xmlns:a16="http://schemas.microsoft.com/office/drawing/2014/main" id="{5B668A7D-D38B-45C5-AFAC-304832D43F52}"/>
                  </a:ext>
                </a:extLst>
              </p:cNvPr>
              <p:cNvSpPr txBox="1"/>
              <p:nvPr/>
            </p:nvSpPr>
            <p:spPr>
              <a:xfrm>
                <a:off x="5573848" y="5510923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41" name="îsļídè">
                <a:extLst>
                  <a:ext uri="{FF2B5EF4-FFF2-40B4-BE49-F238E27FC236}">
                    <a16:creationId xmlns:a16="http://schemas.microsoft.com/office/drawing/2014/main" id="{2A3220FD-7374-4DC2-8B0C-99415203575C}"/>
                  </a:ext>
                </a:extLst>
              </p:cNvPr>
              <p:cNvSpPr txBox="1"/>
              <p:nvPr/>
            </p:nvSpPr>
            <p:spPr>
              <a:xfrm>
                <a:off x="669924" y="5510923"/>
                <a:ext cx="2213337" cy="5374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</p:grpSp>
        <p:grpSp>
          <p:nvGrpSpPr>
            <p:cNvPr id="7" name="ïṡḻiḋé">
              <a:extLst>
                <a:ext uri="{FF2B5EF4-FFF2-40B4-BE49-F238E27FC236}">
                  <a16:creationId xmlns:a16="http://schemas.microsoft.com/office/drawing/2014/main" id="{50EBE4AA-A5EE-4090-AF72-95DBB1BE2723}"/>
                </a:ext>
              </a:extLst>
            </p:cNvPr>
            <p:cNvGrpSpPr/>
            <p:nvPr/>
          </p:nvGrpSpPr>
          <p:grpSpPr>
            <a:xfrm>
              <a:off x="9624782" y="1123949"/>
              <a:ext cx="1871075" cy="5019675"/>
              <a:chOff x="3556786" y="1123949"/>
              <a:chExt cx="1549213" cy="5019675"/>
            </a:xfrm>
          </p:grpSpPr>
          <p:grpSp>
            <p:nvGrpSpPr>
              <p:cNvPr id="8" name="íSlíďê">
                <a:extLst>
                  <a:ext uri="{FF2B5EF4-FFF2-40B4-BE49-F238E27FC236}">
                    <a16:creationId xmlns:a16="http://schemas.microsoft.com/office/drawing/2014/main" id="{FC09006C-3048-42BE-A0A1-71EA48A0D9FF}"/>
                  </a:ext>
                </a:extLst>
              </p:cNvPr>
              <p:cNvGrpSpPr/>
              <p:nvPr/>
            </p:nvGrpSpPr>
            <p:grpSpPr>
              <a:xfrm>
                <a:off x="3556786" y="1123949"/>
                <a:ext cx="1549213" cy="5019675"/>
                <a:chOff x="3556786" y="1123950"/>
                <a:chExt cx="1549213" cy="5555102"/>
              </a:xfrm>
            </p:grpSpPr>
            <p:sp>
              <p:nvSpPr>
                <p:cNvPr id="12" name="íṩľiḓê">
                  <a:extLst>
                    <a:ext uri="{FF2B5EF4-FFF2-40B4-BE49-F238E27FC236}">
                      <a16:creationId xmlns:a16="http://schemas.microsoft.com/office/drawing/2014/main" id="{A492D5B8-BCC2-4D4D-90DE-83A894C0149E}"/>
                    </a:ext>
                  </a:extLst>
                </p:cNvPr>
                <p:cNvSpPr/>
                <p:nvPr/>
              </p:nvSpPr>
              <p:spPr bwMode="auto">
                <a:xfrm rot="16200000">
                  <a:off x="3291368" y="1389368"/>
                  <a:ext cx="2080050" cy="1549213"/>
                </a:xfrm>
                <a:prstGeom prst="rightArrow">
                  <a:avLst>
                    <a:gd name="adj1" fmla="val 64488"/>
                    <a:gd name="adj2" fmla="val 57431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  <a:effectLst/>
                <a:ex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i$líďê">
                  <a:extLst>
                    <a:ext uri="{FF2B5EF4-FFF2-40B4-BE49-F238E27FC236}">
                      <a16:creationId xmlns:a16="http://schemas.microsoft.com/office/drawing/2014/main" id="{F341772C-350D-43DC-AB57-C8A395BBCE92}"/>
                    </a:ext>
                  </a:extLst>
                </p:cNvPr>
                <p:cNvSpPr/>
                <p:nvPr/>
              </p:nvSpPr>
              <p:spPr bwMode="auto">
                <a:xfrm>
                  <a:off x="3829836" y="3204000"/>
                  <a:ext cx="1000125" cy="1395001"/>
                </a:xfrm>
                <a:prstGeom prst="rect">
                  <a:avLst/>
                </a:pr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  <a:effectLst/>
                <a:ex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ï$ľîďè">
                  <a:extLst>
                    <a:ext uri="{FF2B5EF4-FFF2-40B4-BE49-F238E27FC236}">
                      <a16:creationId xmlns:a16="http://schemas.microsoft.com/office/drawing/2014/main" id="{D6D50684-520E-4DF1-90EF-758E94255CF7}"/>
                    </a:ext>
                  </a:extLst>
                </p:cNvPr>
                <p:cNvSpPr/>
                <p:nvPr/>
              </p:nvSpPr>
              <p:spPr bwMode="auto">
                <a:xfrm rot="5400000" flipV="1">
                  <a:off x="3291368" y="4864420"/>
                  <a:ext cx="2080050" cy="1549213"/>
                </a:xfrm>
                <a:prstGeom prst="rightArrow">
                  <a:avLst>
                    <a:gd name="adj1" fmla="val 64488"/>
                    <a:gd name="adj2" fmla="val 57431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  <a:effectLst/>
                <a:ex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î$ḻiďê">
                <a:extLst>
                  <a:ext uri="{FF2B5EF4-FFF2-40B4-BE49-F238E27FC236}">
                    <a16:creationId xmlns:a16="http://schemas.microsoft.com/office/drawing/2014/main" id="{411D8228-8460-4BB2-ACD9-644FB266E2AD}"/>
                  </a:ext>
                </a:extLst>
              </p:cNvPr>
              <p:cNvSpPr/>
              <p:nvPr/>
            </p:nvSpPr>
            <p:spPr>
              <a:xfrm>
                <a:off x="3858746" y="2418738"/>
                <a:ext cx="94529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/>
                  <a:t>46%</a:t>
                </a:r>
              </a:p>
              <a:p>
                <a:pPr algn="ctr"/>
                <a:r>
                  <a:rPr lang="en-US" altLang="zh-CN" sz="1400" dirty="0"/>
                  <a:t>Text here</a:t>
                </a:r>
                <a:endParaRPr lang="zh-CN" altLang="en-US" sz="1400" dirty="0"/>
              </a:p>
            </p:txBody>
          </p:sp>
          <p:sp>
            <p:nvSpPr>
              <p:cNvPr id="10" name="íṩḷïḑe">
                <a:extLst>
                  <a:ext uri="{FF2B5EF4-FFF2-40B4-BE49-F238E27FC236}">
                    <a16:creationId xmlns:a16="http://schemas.microsoft.com/office/drawing/2014/main" id="{D9C8D738-AFA7-4652-84D5-4E5BEC4F4A3A}"/>
                  </a:ext>
                </a:extLst>
              </p:cNvPr>
              <p:cNvSpPr/>
              <p:nvPr/>
            </p:nvSpPr>
            <p:spPr>
              <a:xfrm>
                <a:off x="3858746" y="3341398"/>
                <a:ext cx="94529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/>
                  <a:t>43%</a:t>
                </a:r>
              </a:p>
              <a:p>
                <a:pPr algn="ctr"/>
                <a:r>
                  <a:rPr lang="en-US" altLang="zh-CN" sz="1400" dirty="0"/>
                  <a:t>Text here</a:t>
                </a:r>
                <a:endParaRPr lang="zh-CN" altLang="en-US" sz="1400" dirty="0"/>
              </a:p>
            </p:txBody>
          </p:sp>
          <p:sp>
            <p:nvSpPr>
              <p:cNvPr id="11" name="îṥḷiḓé">
                <a:extLst>
                  <a:ext uri="{FF2B5EF4-FFF2-40B4-BE49-F238E27FC236}">
                    <a16:creationId xmlns:a16="http://schemas.microsoft.com/office/drawing/2014/main" id="{9AAEC7A1-F758-4C8C-A3B9-79C9C2BDE86D}"/>
                  </a:ext>
                </a:extLst>
              </p:cNvPr>
              <p:cNvSpPr/>
              <p:nvPr/>
            </p:nvSpPr>
            <p:spPr>
              <a:xfrm>
                <a:off x="3858746" y="4264057"/>
                <a:ext cx="94529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/>
                  <a:t>11%</a:t>
                </a:r>
              </a:p>
              <a:p>
                <a:pPr algn="ctr"/>
                <a:r>
                  <a:rPr lang="en-US" altLang="zh-CN" sz="1400" dirty="0"/>
                  <a:t>Text here</a:t>
                </a:r>
                <a:endParaRPr lang="zh-CN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021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3c2f1681-f979-4de5-8036-c0bce5db0ca5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590168D6-B5DA-40D7-8B94-158235D2D8B0}"/>
              </a:ext>
            </a:extLst>
          </p:cNvPr>
          <p:cNvGrpSpPr>
            <a:grpSpLocks noChangeAspect="1"/>
          </p:cNvGrpSpPr>
          <p:nvPr/>
        </p:nvGrpSpPr>
        <p:grpSpPr>
          <a:xfrm>
            <a:off x="803412" y="2093508"/>
            <a:ext cx="10585176" cy="3082147"/>
            <a:chOff x="767408" y="1988840"/>
            <a:chExt cx="10585176" cy="308214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F83FD17-CABA-4308-BF89-75B268038966}"/>
                </a:ext>
              </a:extLst>
            </p:cNvPr>
            <p:cNvCxnSpPr>
              <a:cxnSpLocks/>
            </p:cNvCxnSpPr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1AEA81B5-2F1F-4D8D-9F89-11892F0E6C02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E85FB91F-8169-48B6-B222-3B128B6439C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8110E37B-68BD-4264-B50F-5474238CE7F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C8891B90-52FE-4843-95D9-BB5F6F6A9869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765FBB86-92B8-4E9D-9DCC-D1EABF7EF717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A8351794-472D-4820-93B8-B0AE049A7497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CDEEC020-7CC0-42B8-9F68-EAFB38CAC94A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AE016C19-F957-4357-A330-71AC6491B222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8DAF72F7-74FA-47FF-B813-D81308A04977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CC699C6A-7750-4748-9E18-105DE8BBAFCC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5CA0D98E-8247-49A5-B6D2-2D6E8B9114EB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A8BDB684-5AAB-47F9-9C95-5E85D642A58F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A5991D1F-567E-43D6-BF4B-1817EBFCB0C2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8F8FA819-3F2E-4234-859B-77CE9034640D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0E86D584-F40C-4097-B143-AD6264784C47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6" name="ïṣļiḋè">
              <a:extLst>
                <a:ext uri="{FF2B5EF4-FFF2-40B4-BE49-F238E27FC236}">
                  <a16:creationId xmlns:a16="http://schemas.microsoft.com/office/drawing/2014/main" id="{43ED4D53-FABE-4AF8-91B1-0CE8AF7FFDEB}"/>
                </a:ext>
              </a:extLst>
            </p:cNvPr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íṡḻïḋé">
                <a:extLst>
                  <a:ext uri="{FF2B5EF4-FFF2-40B4-BE49-F238E27FC236}">
                    <a16:creationId xmlns:a16="http://schemas.microsoft.com/office/drawing/2014/main" id="{B753AA78-BDE5-4B23-B615-1E1F131228A5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" name="íṣḻiḓè">
                <a:extLst>
                  <a:ext uri="{FF2B5EF4-FFF2-40B4-BE49-F238E27FC236}">
                    <a16:creationId xmlns:a16="http://schemas.microsoft.com/office/drawing/2014/main" id="{0AE0A66B-4F27-40E5-9FC2-21FC6F504A11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7" name="išļïḓé">
              <a:extLst>
                <a:ext uri="{FF2B5EF4-FFF2-40B4-BE49-F238E27FC236}">
                  <a16:creationId xmlns:a16="http://schemas.microsoft.com/office/drawing/2014/main" id="{F5DA136F-AADF-4442-B6B6-591D26170F9F}"/>
                </a:ext>
              </a:extLst>
            </p:cNvPr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ŝļiďé">
              <a:extLst>
                <a:ext uri="{FF2B5EF4-FFF2-40B4-BE49-F238E27FC236}">
                  <a16:creationId xmlns:a16="http://schemas.microsoft.com/office/drawing/2014/main" id="{4AD56C93-1779-407D-9903-AF727F6024DF}"/>
                </a:ext>
              </a:extLst>
            </p:cNvPr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10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A6EC-3135-497E-804C-35CA235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54da0e3e-e51d-4a1a-856e-f5ff383e5675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8773DF39-B4AE-46E4-9ECE-D604A77F2C61}"/>
              </a:ext>
            </a:extLst>
          </p:cNvPr>
          <p:cNvGrpSpPr>
            <a:grpSpLocks noChangeAspect="1"/>
          </p:cNvGrpSpPr>
          <p:nvPr/>
        </p:nvGrpSpPr>
        <p:grpSpPr>
          <a:xfrm>
            <a:off x="478365" y="1220290"/>
            <a:ext cx="11235269" cy="4913810"/>
            <a:chOff x="285219" y="1229815"/>
            <a:chExt cx="11235269" cy="4913810"/>
          </a:xfrm>
        </p:grpSpPr>
        <p:grpSp>
          <p:nvGrpSpPr>
            <p:cNvPr id="6" name="išḻîḓ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6EB5E72-1BD9-4337-951A-86BC2848CC57}"/>
                </a:ext>
              </a:extLst>
            </p:cNvPr>
            <p:cNvGrpSpPr/>
            <p:nvPr/>
          </p:nvGrpSpPr>
          <p:grpSpPr>
            <a:xfrm>
              <a:off x="285219" y="1502903"/>
              <a:ext cx="4188305" cy="4065778"/>
              <a:chOff x="2933701" y="4727576"/>
              <a:chExt cx="42165588" cy="40932100"/>
            </a:xfrm>
          </p:grpSpPr>
          <p:sp>
            <p:nvSpPr>
              <p:cNvPr id="22" name="íşḷïďe">
                <a:extLst>
                  <a:ext uri="{FF2B5EF4-FFF2-40B4-BE49-F238E27FC236}">
                    <a16:creationId xmlns:a16="http://schemas.microsoft.com/office/drawing/2014/main" id="{0F5197A8-A04B-4480-95B7-41ABEE6A3874}"/>
                  </a:ext>
                </a:extLst>
              </p:cNvPr>
              <p:cNvSpPr/>
              <p:nvPr/>
            </p:nvSpPr>
            <p:spPr bwMode="auto">
              <a:xfrm>
                <a:off x="11680826" y="39716076"/>
                <a:ext cx="26352500" cy="5943600"/>
              </a:xfrm>
              <a:custGeom>
                <a:avLst/>
                <a:gdLst/>
                <a:ahLst/>
                <a:cxnLst>
                  <a:cxn ang="0">
                    <a:pos x="120" y="23"/>
                  </a:cxn>
                  <a:cxn ang="0">
                    <a:pos x="111" y="26"/>
                  </a:cxn>
                  <a:cxn ang="0">
                    <a:pos x="101" y="29"/>
                  </a:cxn>
                  <a:cxn ang="0">
                    <a:pos x="111" y="26"/>
                  </a:cxn>
                  <a:cxn ang="0">
                    <a:pos x="120" y="23"/>
                  </a:cxn>
                  <a:cxn ang="0">
                    <a:pos x="120" y="23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84" y="10"/>
                  </a:cxn>
                  <a:cxn ang="0">
                    <a:pos x="84" y="10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89" y="10"/>
                  </a:cxn>
                  <a:cxn ang="0">
                    <a:pos x="88" y="10"/>
                  </a:cxn>
                  <a:cxn ang="0">
                    <a:pos x="92" y="10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197" y="3"/>
                  </a:cxn>
                  <a:cxn ang="0">
                    <a:pos x="196" y="22"/>
                  </a:cxn>
                  <a:cxn ang="0">
                    <a:pos x="165" y="35"/>
                  </a:cxn>
                  <a:cxn ang="0">
                    <a:pos x="127" y="26"/>
                  </a:cxn>
                  <a:cxn ang="0">
                    <a:pos x="118" y="30"/>
                  </a:cxn>
                  <a:cxn ang="0">
                    <a:pos x="73" y="37"/>
                  </a:cxn>
                  <a:cxn ang="0">
                    <a:pos x="45" y="31"/>
                  </a:cxn>
                  <a:cxn ang="0">
                    <a:pos x="31" y="22"/>
                  </a:cxn>
                  <a:cxn ang="0">
                    <a:pos x="29" y="5"/>
                  </a:cxn>
                  <a:cxn ang="0">
                    <a:pos x="0" y="24"/>
                  </a:cxn>
                  <a:cxn ang="0">
                    <a:pos x="118" y="53"/>
                  </a:cxn>
                  <a:cxn ang="0">
                    <a:pos x="235" y="24"/>
                  </a:cxn>
                  <a:cxn ang="0">
                    <a:pos x="197" y="3"/>
                  </a:cxn>
                  <a:cxn ang="0">
                    <a:pos x="113" y="0"/>
                  </a:cxn>
                  <a:cxn ang="0">
                    <a:pos x="111" y="0"/>
                  </a:cxn>
                  <a:cxn ang="0">
                    <a:pos x="114" y="1"/>
                  </a:cxn>
                  <a:cxn ang="0">
                    <a:pos x="118" y="3"/>
                  </a:cxn>
                  <a:cxn ang="0">
                    <a:pos x="124" y="1"/>
                  </a:cxn>
                  <a:cxn ang="0">
                    <a:pos x="113" y="0"/>
                  </a:cxn>
                </a:cxnLst>
                <a:rect l="0" t="0" r="r" b="b"/>
                <a:pathLst>
                  <a:path w="235" h="53">
                    <a:moveTo>
                      <a:pt x="120" y="23"/>
                    </a:moveTo>
                    <a:cubicBezTo>
                      <a:pt x="115" y="25"/>
                      <a:pt x="111" y="26"/>
                      <a:pt x="111" y="26"/>
                    </a:cubicBezTo>
                    <a:cubicBezTo>
                      <a:pt x="107" y="27"/>
                      <a:pt x="104" y="28"/>
                      <a:pt x="101" y="29"/>
                    </a:cubicBezTo>
                    <a:cubicBezTo>
                      <a:pt x="104" y="28"/>
                      <a:pt x="107" y="27"/>
                      <a:pt x="111" y="26"/>
                    </a:cubicBezTo>
                    <a:cubicBezTo>
                      <a:pt x="111" y="26"/>
                      <a:pt x="115" y="25"/>
                      <a:pt x="120" y="23"/>
                    </a:cubicBezTo>
                    <a:cubicBezTo>
                      <a:pt x="120" y="23"/>
                      <a:pt x="120" y="23"/>
                      <a:pt x="120" y="23"/>
                    </a:cubicBezTo>
                    <a:moveTo>
                      <a:pt x="90" y="9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88" y="9"/>
                      <a:pt x="87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7" y="10"/>
                      <a:pt x="88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9" y="10"/>
                      <a:pt x="88" y="10"/>
                      <a:pt x="88" y="10"/>
                    </a:cubicBezTo>
                    <a:cubicBezTo>
                      <a:pt x="89" y="10"/>
                      <a:pt x="90" y="10"/>
                      <a:pt x="92" y="10"/>
                    </a:cubicBezTo>
                    <a:cubicBezTo>
                      <a:pt x="91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moveTo>
                      <a:pt x="197" y="3"/>
                    </a:moveTo>
                    <a:cubicBezTo>
                      <a:pt x="199" y="9"/>
                      <a:pt x="200" y="17"/>
                      <a:pt x="196" y="22"/>
                    </a:cubicBezTo>
                    <a:cubicBezTo>
                      <a:pt x="191" y="28"/>
                      <a:pt x="182" y="35"/>
                      <a:pt x="165" y="35"/>
                    </a:cubicBezTo>
                    <a:cubicBezTo>
                      <a:pt x="155" y="35"/>
                      <a:pt x="143" y="32"/>
                      <a:pt x="127" y="26"/>
                    </a:cubicBezTo>
                    <a:cubicBezTo>
                      <a:pt x="123" y="28"/>
                      <a:pt x="119" y="29"/>
                      <a:pt x="118" y="30"/>
                    </a:cubicBezTo>
                    <a:cubicBezTo>
                      <a:pt x="99" y="35"/>
                      <a:pt x="84" y="37"/>
                      <a:pt x="73" y="37"/>
                    </a:cubicBezTo>
                    <a:cubicBezTo>
                      <a:pt x="60" y="37"/>
                      <a:pt x="51" y="35"/>
                      <a:pt x="45" y="31"/>
                    </a:cubicBezTo>
                    <a:cubicBezTo>
                      <a:pt x="38" y="29"/>
                      <a:pt x="34" y="25"/>
                      <a:pt x="31" y="22"/>
                    </a:cubicBezTo>
                    <a:cubicBezTo>
                      <a:pt x="27" y="18"/>
                      <a:pt x="27" y="11"/>
                      <a:pt x="29" y="5"/>
                    </a:cubicBezTo>
                    <a:cubicBezTo>
                      <a:pt x="11" y="10"/>
                      <a:pt x="0" y="17"/>
                      <a:pt x="0" y="24"/>
                    </a:cubicBezTo>
                    <a:cubicBezTo>
                      <a:pt x="0" y="40"/>
                      <a:pt x="53" y="53"/>
                      <a:pt x="118" y="53"/>
                    </a:cubicBezTo>
                    <a:cubicBezTo>
                      <a:pt x="183" y="53"/>
                      <a:pt x="235" y="40"/>
                      <a:pt x="235" y="24"/>
                    </a:cubicBezTo>
                    <a:cubicBezTo>
                      <a:pt x="235" y="16"/>
                      <a:pt x="221" y="8"/>
                      <a:pt x="197" y="3"/>
                    </a:cubicBezTo>
                    <a:moveTo>
                      <a:pt x="113" y="0"/>
                    </a:moveTo>
                    <a:cubicBezTo>
                      <a:pt x="111" y="0"/>
                      <a:pt x="111" y="0"/>
                      <a:pt x="111" y="0"/>
                    </a:cubicBezTo>
                    <a:cubicBezTo>
                      <a:pt x="112" y="1"/>
                      <a:pt x="113" y="1"/>
                      <a:pt x="114" y="1"/>
                    </a:cubicBezTo>
                    <a:cubicBezTo>
                      <a:pt x="115" y="2"/>
                      <a:pt x="117" y="2"/>
                      <a:pt x="118" y="3"/>
                    </a:cubicBezTo>
                    <a:cubicBezTo>
                      <a:pt x="121" y="2"/>
                      <a:pt x="123" y="1"/>
                      <a:pt x="124" y="1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00A9B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íş1iḍê">
                <a:extLst>
                  <a:ext uri="{FF2B5EF4-FFF2-40B4-BE49-F238E27FC236}">
                    <a16:creationId xmlns:a16="http://schemas.microsoft.com/office/drawing/2014/main" id="{06EEEBA4-71B6-4819-999A-B5AAB19ED42A}"/>
                  </a:ext>
                </a:extLst>
              </p:cNvPr>
              <p:cNvSpPr/>
              <p:nvPr/>
            </p:nvSpPr>
            <p:spPr bwMode="auto">
              <a:xfrm>
                <a:off x="25361901" y="38258751"/>
                <a:ext cx="5494338" cy="4037013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15" y="25"/>
                  </a:cxn>
                  <a:cxn ang="0">
                    <a:pos x="40" y="35"/>
                  </a:cxn>
                  <a:cxn ang="0">
                    <a:pos x="47" y="34"/>
                  </a:cxn>
                  <a:cxn ang="0">
                    <a:pos x="49" y="30"/>
                  </a:cxn>
                  <a:cxn ang="0">
                    <a:pos x="27" y="12"/>
                  </a:cxn>
                  <a:cxn ang="0">
                    <a:pos x="21" y="10"/>
                  </a:cxn>
                  <a:cxn ang="0">
                    <a:pos x="20" y="6"/>
                  </a:cxn>
                  <a:cxn ang="0">
                    <a:pos x="15" y="2"/>
                  </a:cxn>
                  <a:cxn ang="0">
                    <a:pos x="12" y="1"/>
                  </a:cxn>
                  <a:cxn ang="0">
                    <a:pos x="10" y="2"/>
                  </a:cxn>
                  <a:cxn ang="0">
                    <a:pos x="2" y="14"/>
                  </a:cxn>
                </a:cxnLst>
                <a:rect l="0" t="0" r="r" b="b"/>
                <a:pathLst>
                  <a:path w="49" h="36">
                    <a:moveTo>
                      <a:pt x="2" y="14"/>
                    </a:moveTo>
                    <a:cubicBezTo>
                      <a:pt x="3" y="15"/>
                      <a:pt x="10" y="19"/>
                      <a:pt x="15" y="25"/>
                    </a:cubicBezTo>
                    <a:cubicBezTo>
                      <a:pt x="21" y="27"/>
                      <a:pt x="40" y="35"/>
                      <a:pt x="40" y="35"/>
                    </a:cubicBezTo>
                    <a:cubicBezTo>
                      <a:pt x="40" y="35"/>
                      <a:pt x="44" y="36"/>
                      <a:pt x="47" y="34"/>
                    </a:cubicBezTo>
                    <a:cubicBezTo>
                      <a:pt x="49" y="33"/>
                      <a:pt x="49" y="30"/>
                      <a:pt x="49" y="30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3" y="0"/>
                      <a:pt x="12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0" y="13"/>
                      <a:pt x="2" y="14"/>
                    </a:cubicBezTo>
                  </a:path>
                </a:pathLst>
              </a:custGeom>
              <a:solidFill>
                <a:srgbClr val="0C0B0B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" name="íṩľíḑé">
                <a:extLst>
                  <a:ext uri="{FF2B5EF4-FFF2-40B4-BE49-F238E27FC236}">
                    <a16:creationId xmlns:a16="http://schemas.microsoft.com/office/drawing/2014/main" id="{729D5CB9-58A3-48CD-9266-CFE1E8607D52}"/>
                  </a:ext>
                </a:extLst>
              </p:cNvPr>
              <p:cNvSpPr/>
              <p:nvPr/>
            </p:nvSpPr>
            <p:spPr bwMode="auto">
              <a:xfrm>
                <a:off x="21661438" y="37360226"/>
                <a:ext cx="12558713" cy="7513638"/>
              </a:xfrm>
              <a:custGeom>
                <a:avLst/>
                <a:gdLst/>
                <a:ahLst/>
                <a:cxnLst>
                  <a:cxn ang="0">
                    <a:pos x="6" y="22"/>
                  </a:cxn>
                  <a:cxn ang="0">
                    <a:pos x="14" y="19"/>
                  </a:cxn>
                  <a:cxn ang="0">
                    <a:pos x="35" y="26"/>
                  </a:cxn>
                  <a:cxn ang="0">
                    <a:pos x="49" y="30"/>
                  </a:cxn>
                  <a:cxn ang="0">
                    <a:pos x="57" y="31"/>
                  </a:cxn>
                  <a:cxn ang="0">
                    <a:pos x="52" y="22"/>
                  </a:cxn>
                  <a:cxn ang="0">
                    <a:pos x="24" y="21"/>
                  </a:cxn>
                  <a:cxn ang="0">
                    <a:pos x="24" y="21"/>
                  </a:cxn>
                  <a:cxn ang="0">
                    <a:pos x="24" y="0"/>
                  </a:cxn>
                  <a:cxn ang="0">
                    <a:pos x="60" y="0"/>
                  </a:cxn>
                  <a:cxn ang="0">
                    <a:pos x="107" y="20"/>
                  </a:cxn>
                  <a:cxn ang="0">
                    <a:pos x="107" y="43"/>
                  </a:cxn>
                  <a:cxn ang="0">
                    <a:pos x="27" y="41"/>
                  </a:cxn>
                  <a:cxn ang="0">
                    <a:pos x="1" y="30"/>
                  </a:cxn>
                  <a:cxn ang="0">
                    <a:pos x="6" y="22"/>
                  </a:cxn>
                </a:cxnLst>
                <a:rect l="0" t="0" r="r" b="b"/>
                <a:pathLst>
                  <a:path w="112" h="67">
                    <a:moveTo>
                      <a:pt x="6" y="22"/>
                    </a:moveTo>
                    <a:cubicBezTo>
                      <a:pt x="9" y="19"/>
                      <a:pt x="13" y="18"/>
                      <a:pt x="14" y="19"/>
                    </a:cubicBezTo>
                    <a:cubicBezTo>
                      <a:pt x="14" y="19"/>
                      <a:pt x="31" y="24"/>
                      <a:pt x="35" y="26"/>
                    </a:cubicBezTo>
                    <a:cubicBezTo>
                      <a:pt x="40" y="27"/>
                      <a:pt x="45" y="29"/>
                      <a:pt x="49" y="30"/>
                    </a:cubicBezTo>
                    <a:cubicBezTo>
                      <a:pt x="52" y="31"/>
                      <a:pt x="55" y="31"/>
                      <a:pt x="57" y="31"/>
                    </a:cubicBezTo>
                    <a:cubicBezTo>
                      <a:pt x="64" y="31"/>
                      <a:pt x="70" y="25"/>
                      <a:pt x="52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97" y="4"/>
                      <a:pt x="107" y="20"/>
                    </a:cubicBezTo>
                    <a:cubicBezTo>
                      <a:pt x="110" y="25"/>
                      <a:pt x="112" y="37"/>
                      <a:pt x="107" y="43"/>
                    </a:cubicBezTo>
                    <a:cubicBezTo>
                      <a:pt x="98" y="53"/>
                      <a:pt x="78" y="67"/>
                      <a:pt x="27" y="41"/>
                    </a:cubicBezTo>
                    <a:cubicBezTo>
                      <a:pt x="26" y="41"/>
                      <a:pt x="2" y="31"/>
                      <a:pt x="1" y="30"/>
                    </a:cubicBezTo>
                    <a:cubicBezTo>
                      <a:pt x="1" y="30"/>
                      <a:pt x="0" y="27"/>
                      <a:pt x="6" y="22"/>
                    </a:cubicBezTo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" name="išľiḋè">
                <a:extLst>
                  <a:ext uri="{FF2B5EF4-FFF2-40B4-BE49-F238E27FC236}">
                    <a16:creationId xmlns:a16="http://schemas.microsoft.com/office/drawing/2014/main" id="{9A76BA6C-61E9-4973-9EE6-7F64B2B18344}"/>
                  </a:ext>
                </a:extLst>
              </p:cNvPr>
              <p:cNvSpPr/>
              <p:nvPr/>
            </p:nvSpPr>
            <p:spPr bwMode="auto">
              <a:xfrm>
                <a:off x="24352251" y="37360226"/>
                <a:ext cx="9196388" cy="2019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8" y="3"/>
                  </a:cxn>
                  <a:cxn ang="0">
                    <a:pos x="82" y="18"/>
                  </a:cxn>
                  <a:cxn ang="0">
                    <a:pos x="36" y="0"/>
                  </a:cxn>
                </a:cxnLst>
                <a:rect l="0" t="0" r="r" b="b"/>
                <a:pathLst>
                  <a:path w="82" h="18">
                    <a:moveTo>
                      <a:pt x="3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68" y="6"/>
                      <a:pt x="82" y="18"/>
                    </a:cubicBezTo>
                    <a:cubicBezTo>
                      <a:pt x="70" y="4"/>
                      <a:pt x="36" y="0"/>
                      <a:pt x="36" y="0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" name="íṡlîḑê">
                <a:extLst>
                  <a:ext uri="{FF2B5EF4-FFF2-40B4-BE49-F238E27FC236}">
                    <a16:creationId xmlns:a16="http://schemas.microsoft.com/office/drawing/2014/main" id="{26F03E77-0FE3-46D5-BEF3-0D892D148AF1}"/>
                  </a:ext>
                </a:extLst>
              </p:cNvPr>
              <p:cNvSpPr/>
              <p:nvPr/>
            </p:nvSpPr>
            <p:spPr bwMode="auto">
              <a:xfrm>
                <a:off x="16725901" y="42295763"/>
                <a:ext cx="9196388" cy="1570038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66" y="3"/>
                  </a:cxn>
                  <a:cxn ang="0">
                    <a:pos x="56" y="6"/>
                  </a:cxn>
                  <a:cxn ang="0">
                    <a:pos x="20" y="11"/>
                  </a:cxn>
                  <a:cxn ang="0">
                    <a:pos x="0" y="8"/>
                  </a:cxn>
                  <a:cxn ang="0">
                    <a:pos x="28" y="14"/>
                  </a:cxn>
                  <a:cxn ang="0">
                    <a:pos x="73" y="7"/>
                  </a:cxn>
                  <a:cxn ang="0">
                    <a:pos x="82" y="3"/>
                  </a:cxn>
                  <a:cxn ang="0">
                    <a:pos x="75" y="0"/>
                  </a:cxn>
                </a:cxnLst>
                <a:rect l="0" t="0" r="r" b="b"/>
                <a:pathLst>
                  <a:path w="82" h="14">
                    <a:moveTo>
                      <a:pt x="75" y="0"/>
                    </a:moveTo>
                    <a:cubicBezTo>
                      <a:pt x="70" y="2"/>
                      <a:pt x="66" y="3"/>
                      <a:pt x="66" y="3"/>
                    </a:cubicBezTo>
                    <a:cubicBezTo>
                      <a:pt x="62" y="4"/>
                      <a:pt x="59" y="5"/>
                      <a:pt x="56" y="6"/>
                    </a:cubicBezTo>
                    <a:cubicBezTo>
                      <a:pt x="41" y="9"/>
                      <a:pt x="30" y="11"/>
                      <a:pt x="20" y="11"/>
                    </a:cubicBezTo>
                    <a:cubicBezTo>
                      <a:pt x="12" y="11"/>
                      <a:pt x="5" y="10"/>
                      <a:pt x="0" y="8"/>
                    </a:cubicBezTo>
                    <a:cubicBezTo>
                      <a:pt x="6" y="12"/>
                      <a:pt x="15" y="14"/>
                      <a:pt x="28" y="14"/>
                    </a:cubicBezTo>
                    <a:cubicBezTo>
                      <a:pt x="39" y="14"/>
                      <a:pt x="54" y="12"/>
                      <a:pt x="73" y="7"/>
                    </a:cubicBezTo>
                    <a:cubicBezTo>
                      <a:pt x="74" y="6"/>
                      <a:pt x="78" y="5"/>
                      <a:pt x="82" y="3"/>
                    </a:cubicBezTo>
                    <a:cubicBezTo>
                      <a:pt x="80" y="2"/>
                      <a:pt x="78" y="1"/>
                      <a:pt x="75" y="0"/>
                    </a:cubicBezTo>
                  </a:path>
                </a:pathLst>
              </a:custGeom>
              <a:solidFill>
                <a:srgbClr val="00949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" name="ïs1íḍè">
                <a:extLst>
                  <a:ext uri="{FF2B5EF4-FFF2-40B4-BE49-F238E27FC236}">
                    <a16:creationId xmlns:a16="http://schemas.microsoft.com/office/drawing/2014/main" id="{7E007402-CD4E-4881-8488-220EAC8A9817}"/>
                  </a:ext>
                </a:extLst>
              </p:cNvPr>
              <p:cNvSpPr/>
              <p:nvPr/>
            </p:nvSpPr>
            <p:spPr bwMode="auto">
              <a:xfrm>
                <a:off x="25138063" y="41062276"/>
                <a:ext cx="2803525" cy="157003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0" y="11"/>
                  </a:cxn>
                  <a:cxn ang="0">
                    <a:pos x="7" y="14"/>
                  </a:cxn>
                  <a:cxn ang="0">
                    <a:pos x="24" y="4"/>
                  </a:cxn>
                  <a:cxn ang="0">
                    <a:pos x="25" y="3"/>
                  </a:cxn>
                  <a:cxn ang="0">
                    <a:pos x="17" y="0"/>
                  </a:cxn>
                </a:cxnLst>
                <a:rect l="0" t="0" r="r" b="b"/>
                <a:pathLst>
                  <a:path w="25" h="14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4"/>
                      <a:pt x="6" y="8"/>
                      <a:pt x="0" y="11"/>
                    </a:cubicBezTo>
                    <a:cubicBezTo>
                      <a:pt x="3" y="12"/>
                      <a:pt x="5" y="13"/>
                      <a:pt x="7" y="14"/>
                    </a:cubicBezTo>
                    <a:cubicBezTo>
                      <a:pt x="13" y="11"/>
                      <a:pt x="20" y="8"/>
                      <a:pt x="24" y="4"/>
                    </a:cubicBezTo>
                    <a:cubicBezTo>
                      <a:pt x="24" y="4"/>
                      <a:pt x="24" y="3"/>
                      <a:pt x="25" y="3"/>
                    </a:cubicBezTo>
                    <a:cubicBezTo>
                      <a:pt x="21" y="2"/>
                      <a:pt x="19" y="1"/>
                      <a:pt x="17" y="0"/>
                    </a:cubicBezTo>
                  </a:path>
                </a:pathLst>
              </a:custGeom>
              <a:solidFill>
                <a:srgbClr val="28252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" name="íṥ1íḍé">
                <a:extLst>
                  <a:ext uri="{FF2B5EF4-FFF2-40B4-BE49-F238E27FC236}">
                    <a16:creationId xmlns:a16="http://schemas.microsoft.com/office/drawing/2014/main" id="{9BA3A399-C2C7-49CA-A9CC-80BC640FA0AD}"/>
                  </a:ext>
                </a:extLst>
              </p:cNvPr>
              <p:cNvSpPr/>
              <p:nvPr/>
            </p:nvSpPr>
            <p:spPr bwMode="auto">
              <a:xfrm>
                <a:off x="14595476" y="37360226"/>
                <a:ext cx="12447588" cy="6840538"/>
              </a:xfrm>
              <a:custGeom>
                <a:avLst/>
                <a:gdLst/>
                <a:ahLst/>
                <a:cxnLst>
                  <a:cxn ang="0">
                    <a:pos x="106" y="25"/>
                  </a:cxn>
                  <a:cxn ang="0">
                    <a:pos x="98" y="21"/>
                  </a:cxn>
                  <a:cxn ang="0">
                    <a:pos x="55" y="31"/>
                  </a:cxn>
                  <a:cxn ang="0">
                    <a:pos x="60" y="22"/>
                  </a:cxn>
                  <a:cxn ang="0">
                    <a:pos x="87" y="21"/>
                  </a:cxn>
                  <a:cxn ang="0">
                    <a:pos x="88" y="21"/>
                  </a:cxn>
                  <a:cxn ang="0">
                    <a:pos x="88" y="0"/>
                  </a:cxn>
                  <a:cxn ang="0">
                    <a:pos x="52" y="0"/>
                  </a:cxn>
                  <a:cxn ang="0">
                    <a:pos x="5" y="20"/>
                  </a:cxn>
                  <a:cxn ang="0">
                    <a:pos x="5" y="43"/>
                  </a:cxn>
                  <a:cxn ang="0">
                    <a:pos x="85" y="47"/>
                  </a:cxn>
                  <a:cxn ang="0">
                    <a:pos x="111" y="33"/>
                  </a:cxn>
                  <a:cxn ang="0">
                    <a:pos x="106" y="25"/>
                  </a:cxn>
                </a:cxnLst>
                <a:rect l="0" t="0" r="r" b="b"/>
                <a:pathLst>
                  <a:path w="111" h="61">
                    <a:moveTo>
                      <a:pt x="106" y="25"/>
                    </a:moveTo>
                    <a:cubicBezTo>
                      <a:pt x="101" y="21"/>
                      <a:pt x="99" y="22"/>
                      <a:pt x="98" y="21"/>
                    </a:cubicBezTo>
                    <a:cubicBezTo>
                      <a:pt x="98" y="21"/>
                      <a:pt x="68" y="33"/>
                      <a:pt x="55" y="31"/>
                    </a:cubicBezTo>
                    <a:cubicBezTo>
                      <a:pt x="48" y="30"/>
                      <a:pt x="41" y="25"/>
                      <a:pt x="60" y="22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15" y="4"/>
                      <a:pt x="5" y="20"/>
                    </a:cubicBezTo>
                    <a:cubicBezTo>
                      <a:pt x="2" y="25"/>
                      <a:pt x="0" y="37"/>
                      <a:pt x="5" y="43"/>
                    </a:cubicBezTo>
                    <a:cubicBezTo>
                      <a:pt x="14" y="53"/>
                      <a:pt x="35" y="61"/>
                      <a:pt x="85" y="47"/>
                    </a:cubicBezTo>
                    <a:cubicBezTo>
                      <a:pt x="86" y="47"/>
                      <a:pt x="104" y="40"/>
                      <a:pt x="111" y="33"/>
                    </a:cubicBezTo>
                    <a:cubicBezTo>
                      <a:pt x="111" y="33"/>
                      <a:pt x="110" y="28"/>
                      <a:pt x="106" y="25"/>
                    </a:cubicBezTo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" name="ïşlíḋe">
                <a:extLst>
                  <a:ext uri="{FF2B5EF4-FFF2-40B4-BE49-F238E27FC236}">
                    <a16:creationId xmlns:a16="http://schemas.microsoft.com/office/drawing/2014/main" id="{EF3E7405-EFE2-4C4C-88CF-2F35075EC954}"/>
                  </a:ext>
                </a:extLst>
              </p:cNvPr>
              <p:cNvSpPr/>
              <p:nvPr/>
            </p:nvSpPr>
            <p:spPr bwMode="auto">
              <a:xfrm>
                <a:off x="20202526" y="39716076"/>
                <a:ext cx="6505575" cy="1681163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0" y="9"/>
                  </a:cxn>
                  <a:cxn ang="0">
                    <a:pos x="7" y="12"/>
                  </a:cxn>
                  <a:cxn ang="0">
                    <a:pos x="50" y="3"/>
                  </a:cxn>
                  <a:cxn ang="0">
                    <a:pos x="58" y="6"/>
                  </a:cxn>
                  <a:cxn ang="0">
                    <a:pos x="56" y="4"/>
                  </a:cxn>
                  <a:cxn ang="0">
                    <a:pos x="48" y="0"/>
                  </a:cxn>
                  <a:cxn ang="0">
                    <a:pos x="5" y="10"/>
                  </a:cxn>
                </a:cxnLst>
                <a:rect l="0" t="0" r="r" b="b"/>
                <a:pathLst>
                  <a:path w="58" h="15">
                    <a:moveTo>
                      <a:pt x="5" y="10"/>
                    </a:moveTo>
                    <a:cubicBezTo>
                      <a:pt x="3" y="10"/>
                      <a:pt x="1" y="9"/>
                      <a:pt x="0" y="9"/>
                    </a:cubicBezTo>
                    <a:cubicBezTo>
                      <a:pt x="0" y="10"/>
                      <a:pt x="4" y="12"/>
                      <a:pt x="7" y="12"/>
                    </a:cubicBezTo>
                    <a:cubicBezTo>
                      <a:pt x="21" y="15"/>
                      <a:pt x="50" y="3"/>
                      <a:pt x="50" y="3"/>
                    </a:cubicBezTo>
                    <a:cubicBezTo>
                      <a:pt x="51" y="3"/>
                      <a:pt x="54" y="3"/>
                      <a:pt x="58" y="6"/>
                    </a:cubicBezTo>
                    <a:cubicBezTo>
                      <a:pt x="58" y="5"/>
                      <a:pt x="57" y="5"/>
                      <a:pt x="56" y="4"/>
                    </a:cubicBezTo>
                    <a:cubicBezTo>
                      <a:pt x="51" y="0"/>
                      <a:pt x="49" y="1"/>
                      <a:pt x="48" y="0"/>
                    </a:cubicBezTo>
                    <a:cubicBezTo>
                      <a:pt x="48" y="0"/>
                      <a:pt x="18" y="12"/>
                      <a:pt x="5" y="10"/>
                    </a:cubicBezTo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iš1iďê">
                <a:extLst>
                  <a:ext uri="{FF2B5EF4-FFF2-40B4-BE49-F238E27FC236}">
                    <a16:creationId xmlns:a16="http://schemas.microsoft.com/office/drawing/2014/main" id="{A45F91B3-A122-49D9-931C-B54221007597}"/>
                  </a:ext>
                </a:extLst>
              </p:cNvPr>
              <p:cNvSpPr/>
              <p:nvPr/>
            </p:nvSpPr>
            <p:spPr bwMode="auto">
              <a:xfrm>
                <a:off x="21661438" y="39379526"/>
                <a:ext cx="3251200" cy="1457325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17" y="4"/>
                  </a:cxn>
                  <a:cxn ang="0">
                    <a:pos x="26" y="7"/>
                  </a:cxn>
                  <a:cxn ang="0">
                    <a:pos x="29" y="6"/>
                  </a:cxn>
                  <a:cxn ang="0">
                    <a:pos x="27" y="5"/>
                  </a:cxn>
                  <a:cxn ang="0">
                    <a:pos x="14" y="1"/>
                  </a:cxn>
                  <a:cxn ang="0">
                    <a:pos x="6" y="4"/>
                  </a:cxn>
                  <a:cxn ang="0">
                    <a:pos x="1" y="12"/>
                  </a:cxn>
                  <a:cxn ang="0">
                    <a:pos x="2" y="13"/>
                  </a:cxn>
                  <a:cxn ang="0">
                    <a:pos x="4" y="12"/>
                  </a:cxn>
                  <a:cxn ang="0">
                    <a:pos x="9" y="7"/>
                  </a:cxn>
                </a:cxnLst>
                <a:rect l="0" t="0" r="r" b="b"/>
                <a:pathLst>
                  <a:path w="29" h="13">
                    <a:moveTo>
                      <a:pt x="9" y="7"/>
                    </a:moveTo>
                    <a:cubicBezTo>
                      <a:pt x="12" y="4"/>
                      <a:pt x="15" y="3"/>
                      <a:pt x="17" y="4"/>
                    </a:cubicBezTo>
                    <a:cubicBezTo>
                      <a:pt x="17" y="4"/>
                      <a:pt x="21" y="5"/>
                      <a:pt x="26" y="7"/>
                    </a:cubicBezTo>
                    <a:cubicBezTo>
                      <a:pt x="27" y="6"/>
                      <a:pt x="28" y="6"/>
                      <a:pt x="29" y="6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3"/>
                      <a:pt x="14" y="1"/>
                      <a:pt x="14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9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5" y="11"/>
                      <a:pt x="6" y="9"/>
                      <a:pt x="9" y="7"/>
                    </a:cubicBezTo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" name="î$ḷíḍè">
                <a:extLst>
                  <a:ext uri="{FF2B5EF4-FFF2-40B4-BE49-F238E27FC236}">
                    <a16:creationId xmlns:a16="http://schemas.microsoft.com/office/drawing/2014/main" id="{FCAB390D-50E7-44B9-A5A9-4DDB674C2F4E}"/>
                  </a:ext>
                </a:extLst>
              </p:cNvPr>
              <p:cNvSpPr/>
              <p:nvPr/>
            </p:nvSpPr>
            <p:spPr bwMode="auto">
              <a:xfrm>
                <a:off x="24352251" y="39716076"/>
                <a:ext cx="112713" cy="1588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71" y="0"/>
                  </a:cxn>
                </a:cxnLst>
                <a:rect l="0" t="0" r="r" b="b"/>
                <a:pathLst>
                  <a:path w="71">
                    <a:moveTo>
                      <a:pt x="71" y="0"/>
                    </a:moveTo>
                    <a:lnTo>
                      <a:pt x="71" y="0"/>
                    </a:lnTo>
                    <a:lnTo>
                      <a:pt x="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" name="ïṣľíḍe">
                <a:extLst>
                  <a:ext uri="{FF2B5EF4-FFF2-40B4-BE49-F238E27FC236}">
                    <a16:creationId xmlns:a16="http://schemas.microsoft.com/office/drawing/2014/main" id="{6BE74DA5-26FE-4412-B7E1-D295B39D4F14}"/>
                  </a:ext>
                </a:extLst>
              </p:cNvPr>
              <p:cNvSpPr/>
              <p:nvPr/>
            </p:nvSpPr>
            <p:spPr bwMode="auto">
              <a:xfrm>
                <a:off x="17848263" y="37922201"/>
                <a:ext cx="5719763" cy="3700463"/>
              </a:xfrm>
              <a:custGeom>
                <a:avLst/>
                <a:gdLst/>
                <a:ahLst/>
                <a:cxnLst>
                  <a:cxn ang="0">
                    <a:pos x="49" y="15"/>
                  </a:cxn>
                  <a:cxn ang="0">
                    <a:pos x="35" y="25"/>
                  </a:cxn>
                  <a:cxn ang="0">
                    <a:pos x="9" y="32"/>
                  </a:cxn>
                  <a:cxn ang="0">
                    <a:pos x="2" y="31"/>
                  </a:cxn>
                  <a:cxn ang="0">
                    <a:pos x="1" y="27"/>
                  </a:cxn>
                  <a:cxn ang="0">
                    <a:pos x="24" y="11"/>
                  </a:cxn>
                  <a:cxn ang="0">
                    <a:pos x="30" y="10"/>
                  </a:cxn>
                  <a:cxn ang="0">
                    <a:pos x="31" y="5"/>
                  </a:cxn>
                  <a:cxn ang="0">
                    <a:pos x="36" y="1"/>
                  </a:cxn>
                  <a:cxn ang="0">
                    <a:pos x="39" y="0"/>
                  </a:cxn>
                  <a:cxn ang="0">
                    <a:pos x="41" y="2"/>
                  </a:cxn>
                  <a:cxn ang="0">
                    <a:pos x="49" y="15"/>
                  </a:cxn>
                </a:cxnLst>
                <a:rect l="0" t="0" r="r" b="b"/>
                <a:pathLst>
                  <a:path w="51" h="33">
                    <a:moveTo>
                      <a:pt x="49" y="15"/>
                    </a:moveTo>
                    <a:cubicBezTo>
                      <a:pt x="47" y="16"/>
                      <a:pt x="40" y="18"/>
                      <a:pt x="35" y="25"/>
                    </a:cubicBezTo>
                    <a:cubicBezTo>
                      <a:pt x="28" y="26"/>
                      <a:pt x="9" y="32"/>
                      <a:pt x="9" y="32"/>
                    </a:cubicBezTo>
                    <a:cubicBezTo>
                      <a:pt x="9" y="32"/>
                      <a:pt x="4" y="33"/>
                      <a:pt x="2" y="31"/>
                    </a:cubicBezTo>
                    <a:cubicBezTo>
                      <a:pt x="0" y="30"/>
                      <a:pt x="1" y="27"/>
                      <a:pt x="1" y="27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8" y="0"/>
                      <a:pt x="39" y="0"/>
                    </a:cubicBezTo>
                    <a:cubicBezTo>
                      <a:pt x="40" y="1"/>
                      <a:pt x="41" y="2"/>
                      <a:pt x="41" y="2"/>
                    </a:cubicBezTo>
                    <a:cubicBezTo>
                      <a:pt x="41" y="2"/>
                      <a:pt x="51" y="14"/>
                      <a:pt x="49" y="15"/>
                    </a:cubicBezTo>
                  </a:path>
                </a:pathLst>
              </a:custGeom>
              <a:solidFill>
                <a:srgbClr val="19181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" name="îS1ide">
                <a:extLst>
                  <a:ext uri="{FF2B5EF4-FFF2-40B4-BE49-F238E27FC236}">
                    <a16:creationId xmlns:a16="http://schemas.microsoft.com/office/drawing/2014/main" id="{614FC8F7-5953-406E-B9F2-BD15B6203B82}"/>
                  </a:ext>
                </a:extLst>
              </p:cNvPr>
              <p:cNvSpPr/>
              <p:nvPr/>
            </p:nvSpPr>
            <p:spPr bwMode="auto">
              <a:xfrm>
                <a:off x="14595476" y="37360226"/>
                <a:ext cx="9869488" cy="5046663"/>
              </a:xfrm>
              <a:custGeom>
                <a:avLst/>
                <a:gdLst/>
                <a:ahLst/>
                <a:cxnLst>
                  <a:cxn ang="0">
                    <a:pos x="8" y="22"/>
                  </a:cxn>
                  <a:cxn ang="0">
                    <a:pos x="55" y="3"/>
                  </a:cxn>
                  <a:cxn ang="0">
                    <a:pos x="88" y="3"/>
                  </a:cxn>
                  <a:cxn ang="0">
                    <a:pos x="88" y="0"/>
                  </a:cxn>
                  <a:cxn ang="0">
                    <a:pos x="52" y="0"/>
                  </a:cxn>
                  <a:cxn ang="0">
                    <a:pos x="5" y="20"/>
                  </a:cxn>
                  <a:cxn ang="0">
                    <a:pos x="5" y="43"/>
                  </a:cxn>
                  <a:cxn ang="0">
                    <a:pos x="7" y="45"/>
                  </a:cxn>
                  <a:cxn ang="0">
                    <a:pos x="8" y="22"/>
                  </a:cxn>
                </a:cxnLst>
                <a:rect l="0" t="0" r="r" b="b"/>
                <a:pathLst>
                  <a:path w="88" h="45">
                    <a:moveTo>
                      <a:pt x="8" y="22"/>
                    </a:moveTo>
                    <a:cubicBezTo>
                      <a:pt x="17" y="6"/>
                      <a:pt x="55" y="3"/>
                      <a:pt x="55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15" y="4"/>
                      <a:pt x="5" y="20"/>
                    </a:cubicBezTo>
                    <a:cubicBezTo>
                      <a:pt x="2" y="25"/>
                      <a:pt x="0" y="37"/>
                      <a:pt x="5" y="43"/>
                    </a:cubicBezTo>
                    <a:cubicBezTo>
                      <a:pt x="6" y="44"/>
                      <a:pt x="6" y="44"/>
                      <a:pt x="7" y="45"/>
                    </a:cubicBezTo>
                    <a:cubicBezTo>
                      <a:pt x="2" y="39"/>
                      <a:pt x="4" y="28"/>
                      <a:pt x="8" y="22"/>
                    </a:cubicBezTo>
                    <a:close/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" name="îṥľïḍè">
                <a:extLst>
                  <a:ext uri="{FF2B5EF4-FFF2-40B4-BE49-F238E27FC236}">
                    <a16:creationId xmlns:a16="http://schemas.microsoft.com/office/drawing/2014/main" id="{C537CB33-3F38-44C8-B5E0-7F8AD3A9D62F}"/>
                  </a:ext>
                </a:extLst>
              </p:cNvPr>
              <p:cNvSpPr/>
              <p:nvPr/>
            </p:nvSpPr>
            <p:spPr bwMode="auto">
              <a:xfrm>
                <a:off x="32426276" y="15381288"/>
                <a:ext cx="12673013" cy="10428288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68"/>
                  </a:cxn>
                  <a:cxn ang="0">
                    <a:pos x="83" y="74"/>
                  </a:cxn>
                  <a:cxn ang="0">
                    <a:pos x="98" y="0"/>
                  </a:cxn>
                </a:cxnLst>
                <a:rect l="0" t="0" r="r" b="b"/>
                <a:pathLst>
                  <a:path w="113" h="93">
                    <a:moveTo>
                      <a:pt x="9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15" y="90"/>
                      <a:pt x="56" y="93"/>
                      <a:pt x="83" y="74"/>
                    </a:cubicBezTo>
                    <a:cubicBezTo>
                      <a:pt x="110" y="55"/>
                      <a:pt x="113" y="21"/>
                      <a:pt x="98" y="0"/>
                    </a:cubicBezTo>
                    <a:close/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5" name="iş1ïḍé">
                <a:extLst>
                  <a:ext uri="{FF2B5EF4-FFF2-40B4-BE49-F238E27FC236}">
                    <a16:creationId xmlns:a16="http://schemas.microsoft.com/office/drawing/2014/main" id="{DCAD96F1-F35C-4FA0-8C27-A0425D2494D4}"/>
                  </a:ext>
                </a:extLst>
              </p:cNvPr>
              <p:cNvSpPr/>
              <p:nvPr/>
            </p:nvSpPr>
            <p:spPr bwMode="auto">
              <a:xfrm>
                <a:off x="31753176" y="14371638"/>
                <a:ext cx="12336463" cy="9531350"/>
              </a:xfrm>
              <a:custGeom>
                <a:avLst/>
                <a:gdLst/>
                <a:ahLst/>
                <a:cxnLst>
                  <a:cxn ang="0">
                    <a:pos x="104" y="9"/>
                  </a:cxn>
                  <a:cxn ang="0">
                    <a:pos x="65" y="57"/>
                  </a:cxn>
                  <a:cxn ang="0">
                    <a:pos x="6" y="77"/>
                  </a:cxn>
                  <a:cxn ang="0">
                    <a:pos x="45" y="29"/>
                  </a:cxn>
                  <a:cxn ang="0">
                    <a:pos x="104" y="9"/>
                  </a:cxn>
                </a:cxnLst>
                <a:rect l="0" t="0" r="r" b="b"/>
                <a:pathLst>
                  <a:path w="110" h="85">
                    <a:moveTo>
                      <a:pt x="104" y="9"/>
                    </a:moveTo>
                    <a:cubicBezTo>
                      <a:pt x="110" y="17"/>
                      <a:pt x="92" y="38"/>
                      <a:pt x="65" y="57"/>
                    </a:cubicBezTo>
                    <a:cubicBezTo>
                      <a:pt x="38" y="77"/>
                      <a:pt x="11" y="85"/>
                      <a:pt x="6" y="77"/>
                    </a:cubicBezTo>
                    <a:cubicBezTo>
                      <a:pt x="0" y="69"/>
                      <a:pt x="18" y="48"/>
                      <a:pt x="45" y="29"/>
                    </a:cubicBezTo>
                    <a:cubicBezTo>
                      <a:pt x="72" y="9"/>
                      <a:pt x="98" y="0"/>
                      <a:pt x="104" y="9"/>
                    </a:cubicBezTo>
                    <a:close/>
                  </a:path>
                </a:pathLst>
              </a:custGeom>
              <a:solidFill>
                <a:srgbClr val="F5B39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6" name="îṣlíḑe">
                <a:extLst>
                  <a:ext uri="{FF2B5EF4-FFF2-40B4-BE49-F238E27FC236}">
                    <a16:creationId xmlns:a16="http://schemas.microsoft.com/office/drawing/2014/main" id="{3DC4949E-E4EB-4371-8D7D-8D3F08D1F708}"/>
                  </a:ext>
                </a:extLst>
              </p:cNvPr>
              <p:cNvSpPr/>
              <p:nvPr/>
            </p:nvSpPr>
            <p:spPr bwMode="auto">
              <a:xfrm>
                <a:off x="32875538" y="15155863"/>
                <a:ext cx="9980613" cy="7626350"/>
              </a:xfrm>
              <a:custGeom>
                <a:avLst/>
                <a:gdLst/>
                <a:ahLst/>
                <a:cxnLst>
                  <a:cxn ang="0">
                    <a:pos x="86" y="5"/>
                  </a:cxn>
                  <a:cxn ang="0">
                    <a:pos x="51" y="43"/>
                  </a:cxn>
                  <a:cxn ang="0">
                    <a:pos x="4" y="63"/>
                  </a:cxn>
                  <a:cxn ang="0">
                    <a:pos x="38" y="25"/>
                  </a:cxn>
                  <a:cxn ang="0">
                    <a:pos x="86" y="5"/>
                  </a:cxn>
                </a:cxnLst>
                <a:rect l="0" t="0" r="r" b="b"/>
                <a:pathLst>
                  <a:path w="89" h="68">
                    <a:moveTo>
                      <a:pt x="86" y="5"/>
                    </a:moveTo>
                    <a:cubicBezTo>
                      <a:pt x="89" y="10"/>
                      <a:pt x="74" y="27"/>
                      <a:pt x="51" y="43"/>
                    </a:cubicBezTo>
                    <a:cubicBezTo>
                      <a:pt x="28" y="59"/>
                      <a:pt x="7" y="68"/>
                      <a:pt x="4" y="63"/>
                    </a:cubicBezTo>
                    <a:cubicBezTo>
                      <a:pt x="0" y="58"/>
                      <a:pt x="16" y="41"/>
                      <a:pt x="38" y="25"/>
                    </a:cubicBezTo>
                    <a:cubicBezTo>
                      <a:pt x="61" y="9"/>
                      <a:pt x="82" y="0"/>
                      <a:pt x="86" y="5"/>
                    </a:cubicBezTo>
                    <a:close/>
                  </a:path>
                </a:pathLst>
              </a:custGeom>
              <a:solidFill>
                <a:srgbClr val="DF8F7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7" name="îşlîḑê">
                <a:extLst>
                  <a:ext uri="{FF2B5EF4-FFF2-40B4-BE49-F238E27FC236}">
                    <a16:creationId xmlns:a16="http://schemas.microsoft.com/office/drawing/2014/main" id="{9B454A23-C8B1-41AE-8226-EED8D7E89E8B}"/>
                  </a:ext>
                </a:extLst>
              </p:cNvPr>
              <p:cNvSpPr/>
              <p:nvPr/>
            </p:nvSpPr>
            <p:spPr bwMode="auto">
              <a:xfrm>
                <a:off x="21099463" y="40725726"/>
                <a:ext cx="673100" cy="1111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6" y="0"/>
                  </a:cxn>
                </a:cxnLst>
                <a:rect l="0" t="0" r="r" b="b"/>
                <a:pathLst>
                  <a:path w="6" h="1">
                    <a:moveTo>
                      <a:pt x="6" y="0"/>
                    </a:moveTo>
                    <a:cubicBezTo>
                      <a:pt x="4" y="0"/>
                      <a:pt x="3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949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8" name="iṣļiḓe">
                <a:extLst>
                  <a:ext uri="{FF2B5EF4-FFF2-40B4-BE49-F238E27FC236}">
                    <a16:creationId xmlns:a16="http://schemas.microsoft.com/office/drawing/2014/main" id="{CB702BAC-C940-4611-B586-E04DB40B09C0}"/>
                  </a:ext>
                </a:extLst>
              </p:cNvPr>
              <p:cNvSpPr/>
              <p:nvPr/>
            </p:nvSpPr>
            <p:spPr bwMode="auto">
              <a:xfrm>
                <a:off x="17848263" y="41062276"/>
                <a:ext cx="3027363" cy="1008063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16" y="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2" y="8"/>
                  </a:cxn>
                  <a:cxn ang="0">
                    <a:pos x="6" y="9"/>
                  </a:cxn>
                  <a:cxn ang="0">
                    <a:pos x="10" y="8"/>
                  </a:cxn>
                  <a:cxn ang="0">
                    <a:pos x="27" y="0"/>
                  </a:cxn>
                  <a:cxn ang="0">
                    <a:pos x="25" y="0"/>
                  </a:cxn>
                </a:cxnLst>
                <a:rect l="0" t="0" r="r" b="b"/>
                <a:pathLst>
                  <a:path w="27" h="9">
                    <a:moveTo>
                      <a:pt x="25" y="0"/>
                    </a:moveTo>
                    <a:cubicBezTo>
                      <a:pt x="22" y="0"/>
                      <a:pt x="19" y="1"/>
                      <a:pt x="16" y="2"/>
                    </a:cubicBezTo>
                    <a:cubicBezTo>
                      <a:pt x="12" y="3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5" y="4"/>
                      <a:pt x="3" y="4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7"/>
                      <a:pt x="2" y="8"/>
                    </a:cubicBezTo>
                    <a:cubicBezTo>
                      <a:pt x="3" y="8"/>
                      <a:pt x="5" y="9"/>
                      <a:pt x="6" y="9"/>
                    </a:cubicBezTo>
                    <a:cubicBezTo>
                      <a:pt x="8" y="9"/>
                      <a:pt x="10" y="8"/>
                      <a:pt x="10" y="8"/>
                    </a:cubicBezTo>
                    <a:cubicBezTo>
                      <a:pt x="10" y="8"/>
                      <a:pt x="20" y="4"/>
                      <a:pt x="27" y="0"/>
                    </a:cubicBezTo>
                    <a:cubicBezTo>
                      <a:pt x="26" y="0"/>
                      <a:pt x="26" y="0"/>
                      <a:pt x="25" y="0"/>
                    </a:cubicBezTo>
                  </a:path>
                </a:pathLst>
              </a:custGeom>
              <a:solidFill>
                <a:srgbClr val="28252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9" name="isḷiḑè">
                <a:extLst>
                  <a:ext uri="{FF2B5EF4-FFF2-40B4-BE49-F238E27FC236}">
                    <a16:creationId xmlns:a16="http://schemas.microsoft.com/office/drawing/2014/main" id="{63617706-8E69-4671-A267-3EFDB4B7B464}"/>
                  </a:ext>
                </a:extLst>
              </p:cNvPr>
              <p:cNvSpPr/>
              <p:nvPr/>
            </p:nvSpPr>
            <p:spPr bwMode="auto">
              <a:xfrm>
                <a:off x="20651788" y="40836851"/>
                <a:ext cx="896938" cy="2254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4" y="1"/>
                      <a:pt x="6" y="1"/>
                      <a:pt x="8" y="0"/>
                    </a:cubicBezTo>
                  </a:path>
                </a:pathLst>
              </a:custGeom>
              <a:solidFill>
                <a:srgbClr val="35313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0" name="íṧḻíḋè">
                <a:extLst>
                  <a:ext uri="{FF2B5EF4-FFF2-40B4-BE49-F238E27FC236}">
                    <a16:creationId xmlns:a16="http://schemas.microsoft.com/office/drawing/2014/main" id="{AE3C64FE-7E66-498A-A62C-7B77C1013898}"/>
                  </a:ext>
                </a:extLst>
              </p:cNvPr>
              <p:cNvSpPr/>
              <p:nvPr/>
            </p:nvSpPr>
            <p:spPr bwMode="auto">
              <a:xfrm>
                <a:off x="18072101" y="41286113"/>
                <a:ext cx="1570038" cy="22383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0" y="1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14" y="0"/>
                  </a:cxn>
                </a:cxnLst>
                <a:rect l="0" t="0" r="r" b="b"/>
                <a:pathLst>
                  <a:path w="14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3" y="2"/>
                      <a:pt x="1" y="2"/>
                      <a:pt x="0" y="1"/>
                    </a:cubicBezTo>
                    <a:moveTo>
                      <a:pt x="14" y="0"/>
                    </a:moveTo>
                    <a:cubicBezTo>
                      <a:pt x="10" y="1"/>
                      <a:pt x="7" y="2"/>
                      <a:pt x="7" y="2"/>
                    </a:cubicBezTo>
                    <a:cubicBezTo>
                      <a:pt x="7" y="2"/>
                      <a:pt x="10" y="1"/>
                      <a:pt x="14" y="0"/>
                    </a:cubicBezTo>
                  </a:path>
                </a:pathLst>
              </a:custGeom>
              <a:solidFill>
                <a:srgbClr val="14131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1" name="íšlïḑé">
                <a:extLst>
                  <a:ext uri="{FF2B5EF4-FFF2-40B4-BE49-F238E27FC236}">
                    <a16:creationId xmlns:a16="http://schemas.microsoft.com/office/drawing/2014/main" id="{068368C6-0FF9-4D1E-9D91-DA2A48FF030B}"/>
                  </a:ext>
                </a:extLst>
              </p:cNvPr>
              <p:cNvSpPr/>
              <p:nvPr/>
            </p:nvSpPr>
            <p:spPr bwMode="auto">
              <a:xfrm>
                <a:off x="25361901" y="38258751"/>
                <a:ext cx="5494338" cy="4037013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15" y="25"/>
                  </a:cxn>
                  <a:cxn ang="0">
                    <a:pos x="40" y="35"/>
                  </a:cxn>
                  <a:cxn ang="0">
                    <a:pos x="47" y="34"/>
                  </a:cxn>
                  <a:cxn ang="0">
                    <a:pos x="49" y="30"/>
                  </a:cxn>
                  <a:cxn ang="0">
                    <a:pos x="27" y="12"/>
                  </a:cxn>
                  <a:cxn ang="0">
                    <a:pos x="21" y="10"/>
                  </a:cxn>
                  <a:cxn ang="0">
                    <a:pos x="20" y="6"/>
                  </a:cxn>
                  <a:cxn ang="0">
                    <a:pos x="15" y="2"/>
                  </a:cxn>
                  <a:cxn ang="0">
                    <a:pos x="12" y="1"/>
                  </a:cxn>
                  <a:cxn ang="0">
                    <a:pos x="10" y="2"/>
                  </a:cxn>
                  <a:cxn ang="0">
                    <a:pos x="2" y="14"/>
                  </a:cxn>
                </a:cxnLst>
                <a:rect l="0" t="0" r="r" b="b"/>
                <a:pathLst>
                  <a:path w="49" h="36">
                    <a:moveTo>
                      <a:pt x="2" y="14"/>
                    </a:moveTo>
                    <a:cubicBezTo>
                      <a:pt x="3" y="15"/>
                      <a:pt x="10" y="19"/>
                      <a:pt x="15" y="25"/>
                    </a:cubicBezTo>
                    <a:cubicBezTo>
                      <a:pt x="21" y="27"/>
                      <a:pt x="40" y="35"/>
                      <a:pt x="40" y="35"/>
                    </a:cubicBezTo>
                    <a:cubicBezTo>
                      <a:pt x="40" y="35"/>
                      <a:pt x="44" y="36"/>
                      <a:pt x="47" y="34"/>
                    </a:cubicBezTo>
                    <a:cubicBezTo>
                      <a:pt x="49" y="33"/>
                      <a:pt x="49" y="30"/>
                      <a:pt x="49" y="30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3" y="0"/>
                      <a:pt x="12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0" y="13"/>
                      <a:pt x="2" y="14"/>
                    </a:cubicBezTo>
                  </a:path>
                </a:pathLst>
              </a:custGeom>
              <a:solidFill>
                <a:srgbClr val="19181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2" name="iṩľïḍe">
                <a:extLst>
                  <a:ext uri="{FF2B5EF4-FFF2-40B4-BE49-F238E27FC236}">
                    <a16:creationId xmlns:a16="http://schemas.microsoft.com/office/drawing/2014/main" id="{FDFB3B6D-15C8-4616-872F-FFE5DC7CCD84}"/>
                  </a:ext>
                </a:extLst>
              </p:cNvPr>
              <p:cNvSpPr/>
              <p:nvPr/>
            </p:nvSpPr>
            <p:spPr bwMode="auto">
              <a:xfrm>
                <a:off x="27043063" y="38369876"/>
                <a:ext cx="4373563" cy="381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5" y="5"/>
                  </a:cxn>
                  <a:cxn ang="0">
                    <a:pos x="6" y="9"/>
                  </a:cxn>
                  <a:cxn ang="0">
                    <a:pos x="12" y="11"/>
                  </a:cxn>
                  <a:cxn ang="0">
                    <a:pos x="34" y="29"/>
                  </a:cxn>
                  <a:cxn ang="0">
                    <a:pos x="34" y="30"/>
                  </a:cxn>
                  <a:cxn ang="0">
                    <a:pos x="32" y="33"/>
                  </a:cxn>
                  <a:cxn ang="0">
                    <a:pos x="32" y="33"/>
                  </a:cxn>
                  <a:cxn ang="0">
                    <a:pos x="32" y="33"/>
                  </a:cxn>
                  <a:cxn ang="0">
                    <a:pos x="30" y="34"/>
                  </a:cxn>
                  <a:cxn ang="0">
                    <a:pos x="33" y="34"/>
                  </a:cxn>
                  <a:cxn ang="0">
                    <a:pos x="37" y="33"/>
                  </a:cxn>
                  <a:cxn ang="0">
                    <a:pos x="39" y="30"/>
                  </a:cxn>
                  <a:cxn ang="0">
                    <a:pos x="17" y="11"/>
                  </a:cxn>
                  <a:cxn ang="0">
                    <a:pos x="11" y="10"/>
                  </a:cxn>
                  <a:cxn ang="0">
                    <a:pos x="10" y="5"/>
                  </a:cxn>
                  <a:cxn ang="0">
                    <a:pos x="5" y="1"/>
                  </a:cxn>
                  <a:cxn ang="0">
                    <a:pos x="3" y="0"/>
                  </a:cxn>
                </a:cxnLst>
                <a:rect l="0" t="0" r="r" b="b"/>
                <a:pathLst>
                  <a:path w="39" h="34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29"/>
                      <a:pt x="34" y="30"/>
                      <a:pt x="34" y="30"/>
                    </a:cubicBezTo>
                    <a:cubicBezTo>
                      <a:pt x="34" y="31"/>
                      <a:pt x="34" y="32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1" y="34"/>
                      <a:pt x="31" y="34"/>
                      <a:pt x="30" y="34"/>
                    </a:cubicBezTo>
                    <a:cubicBezTo>
                      <a:pt x="31" y="34"/>
                      <a:pt x="32" y="34"/>
                      <a:pt x="33" y="34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9" y="32"/>
                      <a:pt x="39" y="30"/>
                      <a:pt x="39" y="3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3" y="0"/>
                      <a:pt x="3" y="0"/>
                    </a:cubicBezTo>
                  </a:path>
                </a:pathLst>
              </a:custGeom>
              <a:solidFill>
                <a:srgbClr val="28252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3" name="ïşḻîḓê">
                <a:extLst>
                  <a:ext uri="{FF2B5EF4-FFF2-40B4-BE49-F238E27FC236}">
                    <a16:creationId xmlns:a16="http://schemas.microsoft.com/office/drawing/2014/main" id="{94AAAB8C-FD60-4288-BEDF-7788C68BFEBD}"/>
                  </a:ext>
                </a:extLst>
              </p:cNvPr>
              <p:cNvSpPr/>
              <p:nvPr/>
            </p:nvSpPr>
            <p:spPr bwMode="auto">
              <a:xfrm>
                <a:off x="30408563" y="41733788"/>
                <a:ext cx="447675" cy="44926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4" y="0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3"/>
                    </a:cubicBezTo>
                    <a:moveTo>
                      <a:pt x="4" y="0"/>
                    </a:moveTo>
                    <a:cubicBezTo>
                      <a:pt x="4" y="1"/>
                      <a:pt x="4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2"/>
                      <a:pt x="4" y="1"/>
                      <a:pt x="4" y="0"/>
                    </a:cubicBezTo>
                  </a:path>
                </a:pathLst>
              </a:custGeom>
              <a:solidFill>
                <a:srgbClr val="14131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4" name="ïs1ïḓè">
                <a:extLst>
                  <a:ext uri="{FF2B5EF4-FFF2-40B4-BE49-F238E27FC236}">
                    <a16:creationId xmlns:a16="http://schemas.microsoft.com/office/drawing/2014/main" id="{789DF008-320C-4CAC-B141-32A2DD20F2D8}"/>
                  </a:ext>
                </a:extLst>
              </p:cNvPr>
              <p:cNvSpPr/>
              <p:nvPr/>
            </p:nvSpPr>
            <p:spPr bwMode="auto">
              <a:xfrm>
                <a:off x="11455401" y="33659763"/>
                <a:ext cx="8410575" cy="7065963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35" y="31"/>
                  </a:cxn>
                  <a:cxn ang="0">
                    <a:pos x="21" y="18"/>
                  </a:cxn>
                  <a:cxn ang="0">
                    <a:pos x="14" y="26"/>
                  </a:cxn>
                  <a:cxn ang="0">
                    <a:pos x="22" y="24"/>
                  </a:cxn>
                  <a:cxn ang="0">
                    <a:pos x="25" y="32"/>
                  </a:cxn>
                  <a:cxn ang="0">
                    <a:pos x="19" y="37"/>
                  </a:cxn>
                  <a:cxn ang="0">
                    <a:pos x="12" y="27"/>
                  </a:cxn>
                  <a:cxn ang="0">
                    <a:pos x="20" y="41"/>
                  </a:cxn>
                  <a:cxn ang="0">
                    <a:pos x="6" y="49"/>
                  </a:cxn>
                  <a:cxn ang="0">
                    <a:pos x="10" y="55"/>
                  </a:cxn>
                  <a:cxn ang="0">
                    <a:pos x="23" y="45"/>
                  </a:cxn>
                  <a:cxn ang="0">
                    <a:pos x="11" y="57"/>
                  </a:cxn>
                  <a:cxn ang="0">
                    <a:pos x="17" y="60"/>
                  </a:cxn>
                  <a:cxn ang="0">
                    <a:pos x="27" y="46"/>
                  </a:cxn>
                  <a:cxn ang="0">
                    <a:pos x="22" y="59"/>
                  </a:cxn>
                  <a:cxn ang="0">
                    <a:pos x="27" y="61"/>
                  </a:cxn>
                  <a:cxn ang="0">
                    <a:pos x="31" y="46"/>
                  </a:cxn>
                  <a:cxn ang="0">
                    <a:pos x="38" y="38"/>
                  </a:cxn>
                  <a:cxn ang="0">
                    <a:pos x="75" y="14"/>
                  </a:cxn>
                  <a:cxn ang="0">
                    <a:pos x="62" y="0"/>
                  </a:cxn>
                </a:cxnLst>
                <a:rect l="0" t="0" r="r" b="b"/>
                <a:pathLst>
                  <a:path w="75" h="63">
                    <a:moveTo>
                      <a:pt x="62" y="0"/>
                    </a:moveTo>
                    <a:cubicBezTo>
                      <a:pt x="62" y="0"/>
                      <a:pt x="45" y="27"/>
                      <a:pt x="35" y="31"/>
                    </a:cubicBezTo>
                    <a:cubicBezTo>
                      <a:pt x="35" y="31"/>
                      <a:pt x="31" y="18"/>
                      <a:pt x="21" y="18"/>
                    </a:cubicBezTo>
                    <a:cubicBezTo>
                      <a:pt x="15" y="18"/>
                      <a:pt x="9" y="23"/>
                      <a:pt x="14" y="26"/>
                    </a:cubicBezTo>
                    <a:cubicBezTo>
                      <a:pt x="18" y="26"/>
                      <a:pt x="17" y="23"/>
                      <a:pt x="22" y="24"/>
                    </a:cubicBezTo>
                    <a:cubicBezTo>
                      <a:pt x="26" y="25"/>
                      <a:pt x="26" y="30"/>
                      <a:pt x="25" y="32"/>
                    </a:cubicBezTo>
                    <a:cubicBezTo>
                      <a:pt x="25" y="34"/>
                      <a:pt x="23" y="37"/>
                      <a:pt x="19" y="37"/>
                    </a:cubicBezTo>
                    <a:cubicBezTo>
                      <a:pt x="16" y="36"/>
                      <a:pt x="15" y="28"/>
                      <a:pt x="12" y="27"/>
                    </a:cubicBezTo>
                    <a:cubicBezTo>
                      <a:pt x="7" y="25"/>
                      <a:pt x="4" y="42"/>
                      <a:pt x="20" y="41"/>
                    </a:cubicBezTo>
                    <a:cubicBezTo>
                      <a:pt x="20" y="47"/>
                      <a:pt x="12" y="50"/>
                      <a:pt x="6" y="49"/>
                    </a:cubicBezTo>
                    <a:cubicBezTo>
                      <a:pt x="0" y="48"/>
                      <a:pt x="1" y="57"/>
                      <a:pt x="10" y="55"/>
                    </a:cubicBezTo>
                    <a:cubicBezTo>
                      <a:pt x="18" y="53"/>
                      <a:pt x="20" y="50"/>
                      <a:pt x="23" y="45"/>
                    </a:cubicBezTo>
                    <a:cubicBezTo>
                      <a:pt x="24" y="54"/>
                      <a:pt x="13" y="55"/>
                      <a:pt x="11" y="57"/>
                    </a:cubicBezTo>
                    <a:cubicBezTo>
                      <a:pt x="10" y="58"/>
                      <a:pt x="9" y="63"/>
                      <a:pt x="17" y="60"/>
                    </a:cubicBezTo>
                    <a:cubicBezTo>
                      <a:pt x="24" y="57"/>
                      <a:pt x="27" y="48"/>
                      <a:pt x="27" y="46"/>
                    </a:cubicBezTo>
                    <a:cubicBezTo>
                      <a:pt x="29" y="50"/>
                      <a:pt x="22" y="56"/>
                      <a:pt x="22" y="59"/>
                    </a:cubicBezTo>
                    <a:cubicBezTo>
                      <a:pt x="22" y="61"/>
                      <a:pt x="24" y="62"/>
                      <a:pt x="27" y="61"/>
                    </a:cubicBezTo>
                    <a:cubicBezTo>
                      <a:pt x="28" y="60"/>
                      <a:pt x="29" y="52"/>
                      <a:pt x="31" y="46"/>
                    </a:cubicBezTo>
                    <a:cubicBezTo>
                      <a:pt x="35" y="43"/>
                      <a:pt x="36" y="41"/>
                      <a:pt x="38" y="38"/>
                    </a:cubicBezTo>
                    <a:cubicBezTo>
                      <a:pt x="38" y="38"/>
                      <a:pt x="62" y="30"/>
                      <a:pt x="75" y="14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9E3CC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5" name="ïṥ1ïďê">
                <a:extLst>
                  <a:ext uri="{FF2B5EF4-FFF2-40B4-BE49-F238E27FC236}">
                    <a16:creationId xmlns:a16="http://schemas.microsoft.com/office/drawing/2014/main" id="{D8A2A9D7-B940-47E9-B7A9-4ED542D380D3}"/>
                  </a:ext>
                </a:extLst>
              </p:cNvPr>
              <p:cNvSpPr/>
              <p:nvPr/>
            </p:nvSpPr>
            <p:spPr bwMode="auto">
              <a:xfrm>
                <a:off x="28949651" y="33659763"/>
                <a:ext cx="8523288" cy="70659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0" y="31"/>
                  </a:cxn>
                  <a:cxn ang="0">
                    <a:pos x="54" y="18"/>
                  </a:cxn>
                  <a:cxn ang="0">
                    <a:pos x="61" y="26"/>
                  </a:cxn>
                  <a:cxn ang="0">
                    <a:pos x="53" y="24"/>
                  </a:cxn>
                  <a:cxn ang="0">
                    <a:pos x="50" y="32"/>
                  </a:cxn>
                  <a:cxn ang="0">
                    <a:pos x="56" y="37"/>
                  </a:cxn>
                  <a:cxn ang="0">
                    <a:pos x="63" y="27"/>
                  </a:cxn>
                  <a:cxn ang="0">
                    <a:pos x="55" y="41"/>
                  </a:cxn>
                  <a:cxn ang="0">
                    <a:pos x="69" y="49"/>
                  </a:cxn>
                  <a:cxn ang="0">
                    <a:pos x="65" y="55"/>
                  </a:cxn>
                  <a:cxn ang="0">
                    <a:pos x="52" y="45"/>
                  </a:cxn>
                  <a:cxn ang="0">
                    <a:pos x="64" y="57"/>
                  </a:cxn>
                  <a:cxn ang="0">
                    <a:pos x="59" y="60"/>
                  </a:cxn>
                  <a:cxn ang="0">
                    <a:pos x="48" y="46"/>
                  </a:cxn>
                  <a:cxn ang="0">
                    <a:pos x="53" y="59"/>
                  </a:cxn>
                  <a:cxn ang="0">
                    <a:pos x="48" y="61"/>
                  </a:cxn>
                  <a:cxn ang="0">
                    <a:pos x="44" y="46"/>
                  </a:cxn>
                  <a:cxn ang="0">
                    <a:pos x="37" y="38"/>
                  </a:cxn>
                  <a:cxn ang="0">
                    <a:pos x="0" y="14"/>
                  </a:cxn>
                  <a:cxn ang="0">
                    <a:pos x="14" y="0"/>
                  </a:cxn>
                </a:cxnLst>
                <a:rect l="0" t="0" r="r" b="b"/>
                <a:pathLst>
                  <a:path w="76" h="63">
                    <a:moveTo>
                      <a:pt x="14" y="0"/>
                    </a:moveTo>
                    <a:cubicBezTo>
                      <a:pt x="14" y="0"/>
                      <a:pt x="30" y="27"/>
                      <a:pt x="40" y="31"/>
                    </a:cubicBezTo>
                    <a:cubicBezTo>
                      <a:pt x="40" y="31"/>
                      <a:pt x="44" y="18"/>
                      <a:pt x="54" y="18"/>
                    </a:cubicBezTo>
                    <a:cubicBezTo>
                      <a:pt x="60" y="18"/>
                      <a:pt x="67" y="23"/>
                      <a:pt x="61" y="26"/>
                    </a:cubicBezTo>
                    <a:cubicBezTo>
                      <a:pt x="57" y="26"/>
                      <a:pt x="58" y="23"/>
                      <a:pt x="53" y="24"/>
                    </a:cubicBezTo>
                    <a:cubicBezTo>
                      <a:pt x="50" y="25"/>
                      <a:pt x="49" y="30"/>
                      <a:pt x="50" y="32"/>
                    </a:cubicBezTo>
                    <a:cubicBezTo>
                      <a:pt x="50" y="34"/>
                      <a:pt x="52" y="37"/>
                      <a:pt x="56" y="37"/>
                    </a:cubicBezTo>
                    <a:cubicBezTo>
                      <a:pt x="60" y="36"/>
                      <a:pt x="60" y="28"/>
                      <a:pt x="63" y="27"/>
                    </a:cubicBezTo>
                    <a:cubicBezTo>
                      <a:pt x="69" y="25"/>
                      <a:pt x="71" y="42"/>
                      <a:pt x="55" y="41"/>
                    </a:cubicBezTo>
                    <a:cubicBezTo>
                      <a:pt x="55" y="47"/>
                      <a:pt x="63" y="50"/>
                      <a:pt x="69" y="49"/>
                    </a:cubicBezTo>
                    <a:cubicBezTo>
                      <a:pt x="76" y="48"/>
                      <a:pt x="75" y="57"/>
                      <a:pt x="65" y="55"/>
                    </a:cubicBezTo>
                    <a:cubicBezTo>
                      <a:pt x="58" y="53"/>
                      <a:pt x="55" y="50"/>
                      <a:pt x="52" y="45"/>
                    </a:cubicBezTo>
                    <a:cubicBezTo>
                      <a:pt x="51" y="54"/>
                      <a:pt x="62" y="55"/>
                      <a:pt x="64" y="57"/>
                    </a:cubicBezTo>
                    <a:cubicBezTo>
                      <a:pt x="66" y="58"/>
                      <a:pt x="66" y="63"/>
                      <a:pt x="59" y="60"/>
                    </a:cubicBezTo>
                    <a:cubicBezTo>
                      <a:pt x="51" y="57"/>
                      <a:pt x="48" y="48"/>
                      <a:pt x="48" y="46"/>
                    </a:cubicBezTo>
                    <a:cubicBezTo>
                      <a:pt x="46" y="50"/>
                      <a:pt x="53" y="56"/>
                      <a:pt x="53" y="59"/>
                    </a:cubicBezTo>
                    <a:cubicBezTo>
                      <a:pt x="53" y="61"/>
                      <a:pt x="51" y="62"/>
                      <a:pt x="48" y="61"/>
                    </a:cubicBezTo>
                    <a:cubicBezTo>
                      <a:pt x="47" y="60"/>
                      <a:pt x="46" y="52"/>
                      <a:pt x="44" y="46"/>
                    </a:cubicBezTo>
                    <a:cubicBezTo>
                      <a:pt x="40" y="43"/>
                      <a:pt x="39" y="41"/>
                      <a:pt x="37" y="38"/>
                    </a:cubicBezTo>
                    <a:cubicBezTo>
                      <a:pt x="37" y="38"/>
                      <a:pt x="13" y="30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9E3CC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6" name="íśḷîḋê">
                <a:extLst>
                  <a:ext uri="{FF2B5EF4-FFF2-40B4-BE49-F238E27FC236}">
                    <a16:creationId xmlns:a16="http://schemas.microsoft.com/office/drawing/2014/main" id="{6F6813A8-9A64-44EB-9B60-C17CF7315951}"/>
                  </a:ext>
                </a:extLst>
              </p:cNvPr>
              <p:cNvSpPr/>
              <p:nvPr/>
            </p:nvSpPr>
            <p:spPr bwMode="auto">
              <a:xfrm>
                <a:off x="17735551" y="29959301"/>
                <a:ext cx="13344525" cy="8186738"/>
              </a:xfrm>
              <a:custGeom>
                <a:avLst/>
                <a:gdLst/>
                <a:ahLst/>
                <a:cxnLst>
                  <a:cxn ang="0">
                    <a:pos x="95" y="5"/>
                  </a:cxn>
                  <a:cxn ang="0">
                    <a:pos x="60" y="1"/>
                  </a:cxn>
                  <a:cxn ang="0">
                    <a:pos x="24" y="5"/>
                  </a:cxn>
                  <a:cxn ang="0">
                    <a:pos x="0" y="35"/>
                  </a:cxn>
                  <a:cxn ang="0">
                    <a:pos x="6" y="46"/>
                  </a:cxn>
                  <a:cxn ang="0">
                    <a:pos x="19" y="52"/>
                  </a:cxn>
                  <a:cxn ang="0">
                    <a:pos x="26" y="43"/>
                  </a:cxn>
                  <a:cxn ang="0">
                    <a:pos x="24" y="66"/>
                  </a:cxn>
                  <a:cxn ang="0">
                    <a:pos x="60" y="73"/>
                  </a:cxn>
                  <a:cxn ang="0">
                    <a:pos x="95" y="66"/>
                  </a:cxn>
                  <a:cxn ang="0">
                    <a:pos x="93" y="43"/>
                  </a:cxn>
                  <a:cxn ang="0">
                    <a:pos x="101" y="52"/>
                  </a:cxn>
                  <a:cxn ang="0">
                    <a:pos x="112" y="46"/>
                  </a:cxn>
                  <a:cxn ang="0">
                    <a:pos x="119" y="35"/>
                  </a:cxn>
                  <a:cxn ang="0">
                    <a:pos x="95" y="5"/>
                  </a:cxn>
                </a:cxnLst>
                <a:rect l="0" t="0" r="r" b="b"/>
                <a:pathLst>
                  <a:path w="119" h="73">
                    <a:moveTo>
                      <a:pt x="95" y="5"/>
                    </a:moveTo>
                    <a:cubicBezTo>
                      <a:pt x="90" y="1"/>
                      <a:pt x="73" y="0"/>
                      <a:pt x="60" y="1"/>
                    </a:cubicBezTo>
                    <a:cubicBezTo>
                      <a:pt x="46" y="0"/>
                      <a:pt x="29" y="2"/>
                      <a:pt x="24" y="5"/>
                    </a:cubicBezTo>
                    <a:cubicBezTo>
                      <a:pt x="11" y="12"/>
                      <a:pt x="0" y="35"/>
                      <a:pt x="0" y="35"/>
                    </a:cubicBezTo>
                    <a:cubicBezTo>
                      <a:pt x="0" y="35"/>
                      <a:pt x="2" y="42"/>
                      <a:pt x="6" y="46"/>
                    </a:cubicBezTo>
                    <a:cubicBezTo>
                      <a:pt x="11" y="50"/>
                      <a:pt x="19" y="52"/>
                      <a:pt x="19" y="52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6"/>
                      <a:pt x="38" y="73"/>
                      <a:pt x="60" y="73"/>
                    </a:cubicBezTo>
                    <a:cubicBezTo>
                      <a:pt x="81" y="73"/>
                      <a:pt x="95" y="66"/>
                      <a:pt x="95" y="66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7" y="50"/>
                      <a:pt x="112" y="46"/>
                    </a:cubicBezTo>
                    <a:cubicBezTo>
                      <a:pt x="116" y="42"/>
                      <a:pt x="119" y="35"/>
                      <a:pt x="119" y="35"/>
                    </a:cubicBezTo>
                    <a:cubicBezTo>
                      <a:pt x="119" y="35"/>
                      <a:pt x="105" y="12"/>
                      <a:pt x="9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7" name="îṡḻïdè">
                <a:extLst>
                  <a:ext uri="{FF2B5EF4-FFF2-40B4-BE49-F238E27FC236}">
                    <a16:creationId xmlns:a16="http://schemas.microsoft.com/office/drawing/2014/main" id="{59BC0382-25DB-401C-AC5B-CCEDDEF48F35}"/>
                  </a:ext>
                </a:extLst>
              </p:cNvPr>
              <p:cNvSpPr/>
              <p:nvPr/>
            </p:nvSpPr>
            <p:spPr bwMode="auto">
              <a:xfrm>
                <a:off x="23568026" y="31529338"/>
                <a:ext cx="1681163" cy="5494338"/>
              </a:xfrm>
              <a:custGeom>
                <a:avLst/>
                <a:gdLst/>
                <a:ahLst/>
                <a:cxnLst>
                  <a:cxn ang="0">
                    <a:pos x="1059" y="495"/>
                  </a:cxn>
                  <a:cxn ang="0">
                    <a:pos x="565" y="0"/>
                  </a:cxn>
                  <a:cxn ang="0">
                    <a:pos x="0" y="495"/>
                  </a:cxn>
                  <a:cxn ang="0">
                    <a:pos x="423" y="989"/>
                  </a:cxn>
                  <a:cxn ang="0">
                    <a:pos x="0" y="2826"/>
                  </a:cxn>
                  <a:cxn ang="0">
                    <a:pos x="565" y="3461"/>
                  </a:cxn>
                  <a:cxn ang="0">
                    <a:pos x="1059" y="2826"/>
                  </a:cxn>
                  <a:cxn ang="0">
                    <a:pos x="635" y="989"/>
                  </a:cxn>
                  <a:cxn ang="0">
                    <a:pos x="1059" y="495"/>
                  </a:cxn>
                </a:cxnLst>
                <a:rect l="0" t="0" r="r" b="b"/>
                <a:pathLst>
                  <a:path w="1059" h="3461">
                    <a:moveTo>
                      <a:pt x="1059" y="495"/>
                    </a:moveTo>
                    <a:lnTo>
                      <a:pt x="565" y="0"/>
                    </a:lnTo>
                    <a:lnTo>
                      <a:pt x="0" y="495"/>
                    </a:lnTo>
                    <a:lnTo>
                      <a:pt x="423" y="989"/>
                    </a:lnTo>
                    <a:lnTo>
                      <a:pt x="0" y="2826"/>
                    </a:lnTo>
                    <a:lnTo>
                      <a:pt x="565" y="3461"/>
                    </a:lnTo>
                    <a:lnTo>
                      <a:pt x="1059" y="2826"/>
                    </a:lnTo>
                    <a:lnTo>
                      <a:pt x="635" y="989"/>
                    </a:lnTo>
                    <a:lnTo>
                      <a:pt x="1059" y="495"/>
                    </a:lnTo>
                    <a:close/>
                  </a:path>
                </a:pathLst>
              </a:custGeom>
              <a:solidFill>
                <a:srgbClr val="E72C4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8" name="ïśḷîḋé">
                <a:extLst>
                  <a:ext uri="{FF2B5EF4-FFF2-40B4-BE49-F238E27FC236}">
                    <a16:creationId xmlns:a16="http://schemas.microsoft.com/office/drawing/2014/main" id="{A8DC402A-B1D8-4F2D-A399-BD1825831690}"/>
                  </a:ext>
                </a:extLst>
              </p:cNvPr>
              <p:cNvSpPr/>
              <p:nvPr/>
            </p:nvSpPr>
            <p:spPr bwMode="auto">
              <a:xfrm>
                <a:off x="16278226" y="23006051"/>
                <a:ext cx="16371888" cy="8299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74"/>
                  </a:cxn>
                  <a:cxn ang="0">
                    <a:pos x="146" y="0"/>
                  </a:cxn>
                  <a:cxn ang="0">
                    <a:pos x="0" y="0"/>
                  </a:cxn>
                </a:cxnLst>
                <a:rect l="0" t="0" r="r" b="b"/>
                <a:pathLst>
                  <a:path w="146" h="74">
                    <a:moveTo>
                      <a:pt x="0" y="0"/>
                    </a:moveTo>
                    <a:cubicBezTo>
                      <a:pt x="0" y="48"/>
                      <a:pt x="34" y="74"/>
                      <a:pt x="75" y="74"/>
                    </a:cubicBezTo>
                    <a:cubicBezTo>
                      <a:pt x="115" y="74"/>
                      <a:pt x="146" y="41"/>
                      <a:pt x="14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E3CC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9" name="íṣ1iḑe">
                <a:extLst>
                  <a:ext uri="{FF2B5EF4-FFF2-40B4-BE49-F238E27FC236}">
                    <a16:creationId xmlns:a16="http://schemas.microsoft.com/office/drawing/2014/main" id="{25C2EBC1-32D7-499D-876D-E9B28BC7FA03}"/>
                  </a:ext>
                </a:extLst>
              </p:cNvPr>
              <p:cNvSpPr/>
              <p:nvPr/>
            </p:nvSpPr>
            <p:spPr bwMode="auto">
              <a:xfrm>
                <a:off x="16278226" y="20764501"/>
                <a:ext cx="16371888" cy="4821238"/>
              </a:xfrm>
              <a:prstGeom prst="ellipse">
                <a:avLst/>
              </a:prstGeom>
              <a:solidFill>
                <a:srgbClr val="F5B39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0" name="íṩ1ïďe">
                <a:extLst>
                  <a:ext uri="{FF2B5EF4-FFF2-40B4-BE49-F238E27FC236}">
                    <a16:creationId xmlns:a16="http://schemas.microsoft.com/office/drawing/2014/main" id="{B53248B4-4D07-4B32-8FC3-D834D11D5CBC}"/>
                  </a:ext>
                </a:extLst>
              </p:cNvPr>
              <p:cNvSpPr/>
              <p:nvPr/>
            </p:nvSpPr>
            <p:spPr bwMode="auto">
              <a:xfrm>
                <a:off x="17960976" y="21212176"/>
                <a:ext cx="13007975" cy="3252788"/>
              </a:xfrm>
              <a:prstGeom prst="ellipse">
                <a:avLst/>
              </a:prstGeom>
              <a:solidFill>
                <a:srgbClr val="DF8F7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1" name="îsļîḑe">
                <a:extLst>
                  <a:ext uri="{FF2B5EF4-FFF2-40B4-BE49-F238E27FC236}">
                    <a16:creationId xmlns:a16="http://schemas.microsoft.com/office/drawing/2014/main" id="{54E3ACB3-94F6-4488-8D8E-018F0AB5837D}"/>
                  </a:ext>
                </a:extLst>
              </p:cNvPr>
              <p:cNvSpPr/>
              <p:nvPr/>
            </p:nvSpPr>
            <p:spPr bwMode="auto">
              <a:xfrm>
                <a:off x="19642138" y="26931938"/>
                <a:ext cx="3252788" cy="1120775"/>
              </a:xfrm>
              <a:custGeom>
                <a:avLst/>
                <a:gdLst/>
                <a:ahLst/>
                <a:cxnLst>
                  <a:cxn ang="0">
                    <a:pos x="14" y="10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4" y="6"/>
                  </a:cxn>
                  <a:cxn ang="0">
                    <a:pos x="25" y="1"/>
                  </a:cxn>
                  <a:cxn ang="0">
                    <a:pos x="28" y="1"/>
                  </a:cxn>
                  <a:cxn ang="0">
                    <a:pos x="28" y="4"/>
                  </a:cxn>
                  <a:cxn ang="0">
                    <a:pos x="14" y="10"/>
                  </a:cxn>
                </a:cxnLst>
                <a:rect l="0" t="0" r="r" b="b"/>
                <a:pathLst>
                  <a:path w="29" h="10">
                    <a:moveTo>
                      <a:pt x="14" y="10"/>
                    </a:moveTo>
                    <a:cubicBezTo>
                      <a:pt x="6" y="10"/>
                      <a:pt x="1" y="4"/>
                      <a:pt x="0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8" y="6"/>
                      <a:pt x="14" y="6"/>
                    </a:cubicBezTo>
                    <a:cubicBezTo>
                      <a:pt x="21" y="6"/>
                      <a:pt x="25" y="1"/>
                      <a:pt x="25" y="1"/>
                    </a:cubicBezTo>
                    <a:cubicBezTo>
                      <a:pt x="26" y="0"/>
                      <a:pt x="27" y="0"/>
                      <a:pt x="28" y="1"/>
                    </a:cubicBezTo>
                    <a:cubicBezTo>
                      <a:pt x="29" y="2"/>
                      <a:pt x="29" y="3"/>
                      <a:pt x="28" y="4"/>
                    </a:cubicBezTo>
                    <a:cubicBezTo>
                      <a:pt x="28" y="4"/>
                      <a:pt x="23" y="10"/>
                      <a:pt x="1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2" name="ísḷidè">
                <a:extLst>
                  <a:ext uri="{FF2B5EF4-FFF2-40B4-BE49-F238E27FC236}">
                    <a16:creationId xmlns:a16="http://schemas.microsoft.com/office/drawing/2014/main" id="{22372DAC-7104-41E1-9FDF-A7B7812C2C0A}"/>
                  </a:ext>
                </a:extLst>
              </p:cNvPr>
              <p:cNvSpPr/>
              <p:nvPr/>
            </p:nvSpPr>
            <p:spPr bwMode="auto">
              <a:xfrm>
                <a:off x="25473026" y="26931938"/>
                <a:ext cx="3252788" cy="1120775"/>
              </a:xfrm>
              <a:custGeom>
                <a:avLst/>
                <a:gdLst/>
                <a:ahLst/>
                <a:cxnLst>
                  <a:cxn ang="0">
                    <a:pos x="14" y="10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14" y="6"/>
                  </a:cxn>
                  <a:cxn ang="0">
                    <a:pos x="26" y="1"/>
                  </a:cxn>
                  <a:cxn ang="0">
                    <a:pos x="28" y="1"/>
                  </a:cxn>
                  <a:cxn ang="0">
                    <a:pos x="28" y="4"/>
                  </a:cxn>
                  <a:cxn ang="0">
                    <a:pos x="14" y="10"/>
                  </a:cxn>
                </a:cxnLst>
                <a:rect l="0" t="0" r="r" b="b"/>
                <a:pathLst>
                  <a:path w="29" h="10">
                    <a:moveTo>
                      <a:pt x="14" y="10"/>
                    </a:moveTo>
                    <a:cubicBezTo>
                      <a:pt x="6" y="10"/>
                      <a:pt x="1" y="4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0"/>
                      <a:pt x="3" y="0"/>
                      <a:pt x="3" y="1"/>
                    </a:cubicBezTo>
                    <a:cubicBezTo>
                      <a:pt x="3" y="1"/>
                      <a:pt x="8" y="6"/>
                      <a:pt x="14" y="6"/>
                    </a:cubicBezTo>
                    <a:cubicBezTo>
                      <a:pt x="21" y="6"/>
                      <a:pt x="26" y="1"/>
                      <a:pt x="26" y="1"/>
                    </a:cubicBezTo>
                    <a:cubicBezTo>
                      <a:pt x="26" y="0"/>
                      <a:pt x="28" y="0"/>
                      <a:pt x="28" y="1"/>
                    </a:cubicBezTo>
                    <a:cubicBezTo>
                      <a:pt x="29" y="2"/>
                      <a:pt x="29" y="3"/>
                      <a:pt x="28" y="4"/>
                    </a:cubicBezTo>
                    <a:cubicBezTo>
                      <a:pt x="28" y="4"/>
                      <a:pt x="23" y="10"/>
                      <a:pt x="1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3" name="ïş1ïdé">
                <a:extLst>
                  <a:ext uri="{FF2B5EF4-FFF2-40B4-BE49-F238E27FC236}">
                    <a16:creationId xmlns:a16="http://schemas.microsoft.com/office/drawing/2014/main" id="{0E7D7FCD-A208-423F-ADEC-1DD4C4E6597E}"/>
                  </a:ext>
                </a:extLst>
              </p:cNvPr>
              <p:cNvSpPr/>
              <p:nvPr/>
            </p:nvSpPr>
            <p:spPr bwMode="auto">
              <a:xfrm>
                <a:off x="22782213" y="29175076"/>
                <a:ext cx="3252788" cy="1120775"/>
              </a:xfrm>
              <a:custGeom>
                <a:avLst/>
                <a:gdLst/>
                <a:ahLst/>
                <a:cxnLst>
                  <a:cxn ang="0">
                    <a:pos x="15" y="10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4" y="1"/>
                  </a:cxn>
                  <a:cxn ang="0">
                    <a:pos x="15" y="6"/>
                  </a:cxn>
                  <a:cxn ang="0">
                    <a:pos x="26" y="1"/>
                  </a:cxn>
                  <a:cxn ang="0">
                    <a:pos x="28" y="1"/>
                  </a:cxn>
                  <a:cxn ang="0">
                    <a:pos x="29" y="3"/>
                  </a:cxn>
                  <a:cxn ang="0">
                    <a:pos x="15" y="10"/>
                  </a:cxn>
                </a:cxnLst>
                <a:rect l="0" t="0" r="r" b="b"/>
                <a:pathLst>
                  <a:path w="29" h="10">
                    <a:moveTo>
                      <a:pt x="15" y="10"/>
                    </a:moveTo>
                    <a:cubicBezTo>
                      <a:pt x="6" y="10"/>
                      <a:pt x="1" y="4"/>
                      <a:pt x="1" y="3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8" y="6"/>
                      <a:pt x="15" y="6"/>
                    </a:cubicBezTo>
                    <a:cubicBezTo>
                      <a:pt x="21" y="6"/>
                      <a:pt x="26" y="1"/>
                      <a:pt x="26" y="1"/>
                    </a:cubicBezTo>
                    <a:cubicBezTo>
                      <a:pt x="26" y="0"/>
                      <a:pt x="28" y="0"/>
                      <a:pt x="28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28" y="4"/>
                      <a:pt x="23" y="10"/>
                      <a:pt x="1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4" name="îsľíḍè">
                <a:extLst>
                  <a:ext uri="{FF2B5EF4-FFF2-40B4-BE49-F238E27FC236}">
                    <a16:creationId xmlns:a16="http://schemas.microsoft.com/office/drawing/2014/main" id="{7B8F18E4-D3A7-4D53-B73F-DB55CCCBD4B9}"/>
                  </a:ext>
                </a:extLst>
              </p:cNvPr>
              <p:cNvSpPr/>
              <p:nvPr/>
            </p:nvSpPr>
            <p:spPr bwMode="auto">
              <a:xfrm>
                <a:off x="2933701" y="11680826"/>
                <a:ext cx="4597400" cy="381158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21" y="30"/>
                  </a:cxn>
                  <a:cxn ang="0">
                    <a:pos x="24" y="20"/>
                  </a:cxn>
                  <a:cxn ang="0">
                    <a:pos x="30" y="25"/>
                  </a:cxn>
                  <a:cxn ang="0">
                    <a:pos x="30" y="16"/>
                  </a:cxn>
                  <a:cxn ang="0">
                    <a:pos x="38" y="20"/>
                  </a:cxn>
                  <a:cxn ang="0">
                    <a:pos x="34" y="7"/>
                  </a:cxn>
                  <a:cxn ang="0">
                    <a:pos x="35" y="4"/>
                  </a:cxn>
                  <a:cxn ang="0">
                    <a:pos x="30" y="0"/>
                  </a:cxn>
                </a:cxnLst>
                <a:rect l="0" t="0" r="r" b="b"/>
                <a:pathLst>
                  <a:path w="41" h="34">
                    <a:moveTo>
                      <a:pt x="30" y="0"/>
                    </a:moveTo>
                    <a:cubicBezTo>
                      <a:pt x="30" y="0"/>
                      <a:pt x="0" y="7"/>
                      <a:pt x="21" y="30"/>
                    </a:cubicBezTo>
                    <a:cubicBezTo>
                      <a:pt x="21" y="30"/>
                      <a:pt x="29" y="34"/>
                      <a:pt x="24" y="20"/>
                    </a:cubicBezTo>
                    <a:cubicBezTo>
                      <a:pt x="24" y="20"/>
                      <a:pt x="28" y="24"/>
                      <a:pt x="30" y="25"/>
                    </a:cubicBezTo>
                    <a:cubicBezTo>
                      <a:pt x="30" y="25"/>
                      <a:pt x="37" y="27"/>
                      <a:pt x="30" y="16"/>
                    </a:cubicBezTo>
                    <a:cubicBezTo>
                      <a:pt x="30" y="16"/>
                      <a:pt x="36" y="23"/>
                      <a:pt x="38" y="20"/>
                    </a:cubicBezTo>
                    <a:cubicBezTo>
                      <a:pt x="38" y="20"/>
                      <a:pt x="41" y="16"/>
                      <a:pt x="34" y="7"/>
                    </a:cubicBezTo>
                    <a:cubicBezTo>
                      <a:pt x="35" y="4"/>
                      <a:pt x="35" y="4"/>
                      <a:pt x="35" y="4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5" name="ï$ḷîḍê">
                <a:extLst>
                  <a:ext uri="{FF2B5EF4-FFF2-40B4-BE49-F238E27FC236}">
                    <a16:creationId xmlns:a16="http://schemas.microsoft.com/office/drawing/2014/main" id="{592F2DFA-60AD-4C0A-9A1E-A5FE3184FD4B}"/>
                  </a:ext>
                </a:extLst>
              </p:cNvPr>
              <p:cNvSpPr/>
              <p:nvPr/>
            </p:nvSpPr>
            <p:spPr bwMode="auto">
              <a:xfrm>
                <a:off x="9101138" y="4727576"/>
                <a:ext cx="3700463" cy="4149725"/>
              </a:xfrm>
              <a:custGeom>
                <a:avLst/>
                <a:gdLst/>
                <a:ahLst/>
                <a:cxnLst>
                  <a:cxn ang="0">
                    <a:pos x="1" y="30"/>
                  </a:cxn>
                  <a:cxn ang="0">
                    <a:pos x="27" y="14"/>
                  </a:cxn>
                  <a:cxn ang="0">
                    <a:pos x="18" y="19"/>
                  </a:cxn>
                  <a:cxn ang="0">
                    <a:pos x="25" y="23"/>
                  </a:cxn>
                  <a:cxn ang="0">
                    <a:pos x="16" y="26"/>
                  </a:cxn>
                  <a:cxn ang="0">
                    <a:pos x="22" y="33"/>
                  </a:cxn>
                  <a:cxn ang="0">
                    <a:pos x="9" y="32"/>
                  </a:cxn>
                  <a:cxn ang="0">
                    <a:pos x="6" y="34"/>
                  </a:cxn>
                  <a:cxn ang="0">
                    <a:pos x="1" y="30"/>
                  </a:cxn>
                </a:cxnLst>
                <a:rect l="0" t="0" r="r" b="b"/>
                <a:pathLst>
                  <a:path w="33" h="37">
                    <a:moveTo>
                      <a:pt x="1" y="30"/>
                    </a:moveTo>
                    <a:cubicBezTo>
                      <a:pt x="1" y="30"/>
                      <a:pt x="0" y="0"/>
                      <a:pt x="27" y="14"/>
                    </a:cubicBezTo>
                    <a:cubicBezTo>
                      <a:pt x="27" y="14"/>
                      <a:pt x="33" y="20"/>
                      <a:pt x="18" y="19"/>
                    </a:cubicBezTo>
                    <a:cubicBezTo>
                      <a:pt x="18" y="19"/>
                      <a:pt x="24" y="21"/>
                      <a:pt x="25" y="23"/>
                    </a:cubicBezTo>
                    <a:cubicBezTo>
                      <a:pt x="26" y="24"/>
                      <a:pt x="29" y="30"/>
                      <a:pt x="16" y="26"/>
                    </a:cubicBezTo>
                    <a:cubicBezTo>
                      <a:pt x="16" y="26"/>
                      <a:pt x="24" y="30"/>
                      <a:pt x="22" y="33"/>
                    </a:cubicBezTo>
                    <a:cubicBezTo>
                      <a:pt x="22" y="33"/>
                      <a:pt x="20" y="37"/>
                      <a:pt x="9" y="32"/>
                    </a:cubicBezTo>
                    <a:cubicBezTo>
                      <a:pt x="6" y="34"/>
                      <a:pt x="6" y="34"/>
                      <a:pt x="6" y="34"/>
                    </a:cubicBezTo>
                    <a:lnTo>
                      <a:pt x="1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6" name="îŝľïdê">
                <a:extLst>
                  <a:ext uri="{FF2B5EF4-FFF2-40B4-BE49-F238E27FC236}">
                    <a16:creationId xmlns:a16="http://schemas.microsoft.com/office/drawing/2014/main" id="{64087653-D375-48F9-BF3B-BA35DF45D73A}"/>
                  </a:ext>
                </a:extLst>
              </p:cNvPr>
              <p:cNvSpPr/>
              <p:nvPr/>
            </p:nvSpPr>
            <p:spPr bwMode="auto">
              <a:xfrm>
                <a:off x="5175251" y="7307263"/>
                <a:ext cx="5832475" cy="5381625"/>
              </a:xfrm>
              <a:custGeom>
                <a:avLst/>
                <a:gdLst/>
                <a:ahLst/>
                <a:cxnLst>
                  <a:cxn ang="0">
                    <a:pos x="46" y="28"/>
                  </a:cxn>
                  <a:cxn ang="0">
                    <a:pos x="38" y="7"/>
                  </a:cxn>
                  <a:cxn ang="0">
                    <a:pos x="7" y="11"/>
                  </a:cxn>
                  <a:cxn ang="0">
                    <a:pos x="11" y="41"/>
                  </a:cxn>
                  <a:cxn ang="0">
                    <a:pos x="34" y="43"/>
                  </a:cxn>
                  <a:cxn ang="0">
                    <a:pos x="37" y="46"/>
                  </a:cxn>
                  <a:cxn ang="0">
                    <a:pos x="45" y="45"/>
                  </a:cxn>
                  <a:cxn ang="0">
                    <a:pos x="50" y="38"/>
                  </a:cxn>
                  <a:cxn ang="0">
                    <a:pos x="49" y="31"/>
                  </a:cxn>
                  <a:cxn ang="0">
                    <a:pos x="46" y="28"/>
                  </a:cxn>
                </a:cxnLst>
                <a:rect l="0" t="0" r="r" b="b"/>
                <a:pathLst>
                  <a:path w="52" h="48">
                    <a:moveTo>
                      <a:pt x="46" y="28"/>
                    </a:moveTo>
                    <a:cubicBezTo>
                      <a:pt x="47" y="21"/>
                      <a:pt x="45" y="12"/>
                      <a:pt x="38" y="7"/>
                    </a:cubicBezTo>
                    <a:cubicBezTo>
                      <a:pt x="28" y="0"/>
                      <a:pt x="15" y="1"/>
                      <a:pt x="7" y="11"/>
                    </a:cubicBezTo>
                    <a:cubicBezTo>
                      <a:pt x="0" y="20"/>
                      <a:pt x="2" y="34"/>
                      <a:pt x="11" y="41"/>
                    </a:cubicBezTo>
                    <a:cubicBezTo>
                      <a:pt x="18" y="46"/>
                      <a:pt x="27" y="47"/>
                      <a:pt x="34" y="43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40" y="48"/>
                      <a:pt x="43" y="47"/>
                      <a:pt x="45" y="45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2" y="36"/>
                      <a:pt x="51" y="33"/>
                      <a:pt x="49" y="31"/>
                    </a:cubicBezTo>
                    <a:lnTo>
                      <a:pt x="46" y="28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7" name="ïśḷíḋe">
                <a:extLst>
                  <a:ext uri="{FF2B5EF4-FFF2-40B4-BE49-F238E27FC236}">
                    <a16:creationId xmlns:a16="http://schemas.microsoft.com/office/drawing/2014/main" id="{1FCBABD3-930F-49B1-8D87-FAB3704FBF88}"/>
                  </a:ext>
                </a:extLst>
              </p:cNvPr>
              <p:cNvSpPr/>
              <p:nvPr/>
            </p:nvSpPr>
            <p:spPr bwMode="auto">
              <a:xfrm>
                <a:off x="9213851" y="10558463"/>
                <a:ext cx="2578100" cy="28035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18" y="7"/>
                  </a:cxn>
                  <a:cxn ang="0">
                    <a:pos x="18" y="3"/>
                  </a:cxn>
                  <a:cxn ang="0">
                    <a:pos x="15" y="5"/>
                  </a:cxn>
                  <a:cxn ang="0">
                    <a:pos x="15" y="1"/>
                  </a:cxn>
                  <a:cxn ang="0">
                    <a:pos x="11" y="2"/>
                  </a:cxn>
                  <a:cxn ang="0">
                    <a:pos x="1" y="15"/>
                  </a:cxn>
                  <a:cxn ang="0">
                    <a:pos x="1" y="19"/>
                  </a:cxn>
                  <a:cxn ang="0">
                    <a:pos x="4" y="18"/>
                  </a:cxn>
                  <a:cxn ang="0">
                    <a:pos x="4" y="22"/>
                  </a:cxn>
                  <a:cxn ang="0">
                    <a:pos x="8" y="21"/>
                  </a:cxn>
                  <a:cxn ang="0">
                    <a:pos x="8" y="24"/>
                  </a:cxn>
                  <a:cxn ang="0">
                    <a:pos x="11" y="23"/>
                  </a:cxn>
                  <a:cxn ang="0">
                    <a:pos x="12" y="22"/>
                  </a:cxn>
                  <a:cxn ang="0">
                    <a:pos x="19" y="19"/>
                  </a:cxn>
                  <a:cxn ang="0">
                    <a:pos x="20" y="11"/>
                  </a:cxn>
                  <a:cxn ang="0">
                    <a:pos x="21" y="10"/>
                  </a:cxn>
                  <a:cxn ang="0">
                    <a:pos x="22" y="6"/>
                  </a:cxn>
                </a:cxnLst>
                <a:rect l="0" t="0" r="r" b="b"/>
                <a:pathLst>
                  <a:path w="23" h="25">
                    <a:moveTo>
                      <a:pt x="22" y="6"/>
                    </a:moveTo>
                    <a:cubicBezTo>
                      <a:pt x="21" y="5"/>
                      <a:pt x="19" y="6"/>
                      <a:pt x="18" y="7"/>
                    </a:cubicBezTo>
                    <a:cubicBezTo>
                      <a:pt x="19" y="6"/>
                      <a:pt x="19" y="4"/>
                      <a:pt x="18" y="3"/>
                    </a:cubicBezTo>
                    <a:cubicBezTo>
                      <a:pt x="17" y="3"/>
                      <a:pt x="16" y="3"/>
                      <a:pt x="15" y="5"/>
                    </a:cubicBezTo>
                    <a:cubicBezTo>
                      <a:pt x="16" y="3"/>
                      <a:pt x="16" y="1"/>
                      <a:pt x="15" y="1"/>
                    </a:cubicBezTo>
                    <a:cubicBezTo>
                      <a:pt x="14" y="0"/>
                      <a:pt x="12" y="1"/>
                      <a:pt x="11" y="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20"/>
                      <a:pt x="3" y="19"/>
                      <a:pt x="4" y="18"/>
                    </a:cubicBezTo>
                    <a:cubicBezTo>
                      <a:pt x="3" y="19"/>
                      <a:pt x="3" y="21"/>
                      <a:pt x="4" y="22"/>
                    </a:cubicBezTo>
                    <a:cubicBezTo>
                      <a:pt x="5" y="23"/>
                      <a:pt x="7" y="22"/>
                      <a:pt x="8" y="21"/>
                    </a:cubicBezTo>
                    <a:cubicBezTo>
                      <a:pt x="7" y="22"/>
                      <a:pt x="7" y="24"/>
                      <a:pt x="8" y="24"/>
                    </a:cubicBezTo>
                    <a:cubicBezTo>
                      <a:pt x="8" y="25"/>
                      <a:pt x="10" y="25"/>
                      <a:pt x="11" y="23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4" y="23"/>
                      <a:pt x="17" y="22"/>
                      <a:pt x="19" y="19"/>
                    </a:cubicBezTo>
                    <a:cubicBezTo>
                      <a:pt x="22" y="16"/>
                      <a:pt x="22" y="13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9"/>
                      <a:pt x="23" y="7"/>
                      <a:pt x="22" y="6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8" name="ïṡľîḋé">
                <a:extLst>
                  <a:ext uri="{FF2B5EF4-FFF2-40B4-BE49-F238E27FC236}">
                    <a16:creationId xmlns:a16="http://schemas.microsoft.com/office/drawing/2014/main" id="{57FA107F-5831-40FB-BD5E-525A44CF8FAD}"/>
                  </a:ext>
                </a:extLst>
              </p:cNvPr>
              <p:cNvSpPr/>
              <p:nvPr/>
            </p:nvSpPr>
            <p:spPr bwMode="auto">
              <a:xfrm>
                <a:off x="4054476" y="13474701"/>
                <a:ext cx="1009650" cy="1681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3" y="8"/>
                  </a:cxn>
                  <a:cxn ang="0">
                    <a:pos x="5" y="11"/>
                  </a:cxn>
                  <a:cxn ang="0">
                    <a:pos x="6" y="12"/>
                  </a:cxn>
                  <a:cxn ang="0">
                    <a:pos x="7" y="13"/>
                  </a:cxn>
                  <a:cxn ang="0">
                    <a:pos x="9" y="14"/>
                  </a:cxn>
                  <a:cxn ang="0">
                    <a:pos x="9" y="15"/>
                  </a:cxn>
                  <a:cxn ang="0">
                    <a:pos x="6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9" h="15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8" y="15"/>
                      <a:pt x="6" y="14"/>
                    </a:cubicBezTo>
                    <a:cubicBezTo>
                      <a:pt x="6" y="13"/>
                      <a:pt x="6" y="13"/>
                      <a:pt x="5" y="13"/>
                    </a:cubicBezTo>
                    <a:cubicBezTo>
                      <a:pt x="5" y="13"/>
                      <a:pt x="4" y="12"/>
                      <a:pt x="4" y="12"/>
                    </a:cubicBezTo>
                    <a:cubicBezTo>
                      <a:pt x="3" y="11"/>
                      <a:pt x="2" y="10"/>
                      <a:pt x="2" y="9"/>
                    </a:cubicBezTo>
                    <a:cubicBezTo>
                      <a:pt x="1" y="8"/>
                      <a:pt x="1" y="7"/>
                      <a:pt x="0" y="6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9" name="iṥľîḋê">
                <a:extLst>
                  <a:ext uri="{FF2B5EF4-FFF2-40B4-BE49-F238E27FC236}">
                    <a16:creationId xmlns:a16="http://schemas.microsoft.com/office/drawing/2014/main" id="{9F0B812D-912F-4D14-A5D2-E3AB55CEB773}"/>
                  </a:ext>
                </a:extLst>
              </p:cNvPr>
              <p:cNvSpPr/>
              <p:nvPr/>
            </p:nvSpPr>
            <p:spPr bwMode="auto">
              <a:xfrm>
                <a:off x="3605213" y="13922376"/>
                <a:ext cx="785813" cy="12334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4" y="8"/>
                  </a:cxn>
                  <a:cxn ang="0">
                    <a:pos x="6" y="10"/>
                  </a:cxn>
                  <a:cxn ang="0">
                    <a:pos x="7" y="11"/>
                  </a:cxn>
                  <a:cxn ang="0">
                    <a:pos x="5" y="11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7" h="11">
                    <a:moveTo>
                      <a:pt x="1" y="0"/>
                    </a:moveTo>
                    <a:cubicBezTo>
                      <a:pt x="1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9"/>
                      <a:pt x="5" y="9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5" y="11"/>
                    </a:cubicBezTo>
                    <a:cubicBezTo>
                      <a:pt x="5" y="10"/>
                      <a:pt x="4" y="10"/>
                      <a:pt x="3" y="9"/>
                    </a:cubicBezTo>
                    <a:cubicBezTo>
                      <a:pt x="3" y="9"/>
                      <a:pt x="2" y="8"/>
                      <a:pt x="2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0" name="î$ḷiḓè">
                <a:extLst>
                  <a:ext uri="{FF2B5EF4-FFF2-40B4-BE49-F238E27FC236}">
                    <a16:creationId xmlns:a16="http://schemas.microsoft.com/office/drawing/2014/main" id="{2F2A9171-912E-431F-BF52-2DC5169BA01A}"/>
                  </a:ext>
                </a:extLst>
              </p:cNvPr>
              <p:cNvSpPr/>
              <p:nvPr/>
            </p:nvSpPr>
            <p:spPr bwMode="auto">
              <a:xfrm>
                <a:off x="9661526" y="5287963"/>
                <a:ext cx="2019300" cy="449263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5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</a:cxnLst>
                <a:rect l="0" t="0" r="r" b="b"/>
                <a:pathLst>
                  <a:path w="18" h="4">
                    <a:moveTo>
                      <a:pt x="18" y="2"/>
                    </a:moveTo>
                    <a:cubicBezTo>
                      <a:pt x="18" y="2"/>
                      <a:pt x="17" y="1"/>
                      <a:pt x="15" y="1"/>
                    </a:cubicBezTo>
                    <a:cubicBezTo>
                      <a:pt x="14" y="1"/>
                      <a:pt x="11" y="1"/>
                      <a:pt x="9" y="1"/>
                    </a:cubicBezTo>
                    <a:cubicBezTo>
                      <a:pt x="8" y="1"/>
                      <a:pt x="7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1" y="4"/>
                      <a:pt x="1" y="3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6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1"/>
                      <a:pt x="18" y="2"/>
                      <a:pt x="1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1" name="îṣḷïḍè">
                <a:extLst>
                  <a:ext uri="{FF2B5EF4-FFF2-40B4-BE49-F238E27FC236}">
                    <a16:creationId xmlns:a16="http://schemas.microsoft.com/office/drawing/2014/main" id="{B4B2FC1E-48E9-488E-B85C-3C880CF38A30}"/>
                  </a:ext>
                </a:extLst>
              </p:cNvPr>
              <p:cNvSpPr/>
              <p:nvPr/>
            </p:nvSpPr>
            <p:spPr bwMode="auto">
              <a:xfrm>
                <a:off x="9885363" y="4727576"/>
                <a:ext cx="1458913" cy="33655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3" y="2"/>
                  </a:cxn>
                </a:cxnLst>
                <a:rect l="0" t="0" r="r" b="b"/>
                <a:pathLst>
                  <a:path w="13" h="3">
                    <a:moveTo>
                      <a:pt x="13" y="2"/>
                    </a:moveTo>
                    <a:cubicBezTo>
                      <a:pt x="13" y="2"/>
                      <a:pt x="12" y="2"/>
                      <a:pt x="11" y="2"/>
                    </a:cubicBezTo>
                    <a:cubicBezTo>
                      <a:pt x="10" y="1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2"/>
                      <a:pt x="7" y="1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ubicBezTo>
                      <a:pt x="13" y="1"/>
                      <a:pt x="13" y="2"/>
                      <a:pt x="1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2" name="ïšḷiďê">
                <a:extLst>
                  <a:ext uri="{FF2B5EF4-FFF2-40B4-BE49-F238E27FC236}">
                    <a16:creationId xmlns:a16="http://schemas.microsoft.com/office/drawing/2014/main" id="{F989FBC9-F33E-45CF-9195-7DB565CB452B}"/>
                  </a:ext>
                </a:extLst>
              </p:cNvPr>
              <p:cNvSpPr/>
              <p:nvPr/>
            </p:nvSpPr>
            <p:spPr bwMode="auto">
              <a:xfrm>
                <a:off x="11118851" y="13587413"/>
                <a:ext cx="2579688" cy="2466975"/>
              </a:xfrm>
              <a:custGeom>
                <a:avLst/>
                <a:gdLst/>
                <a:ahLst/>
                <a:cxnLst>
                  <a:cxn ang="0">
                    <a:pos x="23" y="22"/>
                  </a:cxn>
                  <a:cxn ang="0">
                    <a:pos x="19" y="19"/>
                  </a:cxn>
                  <a:cxn ang="0">
                    <a:pos x="11" y="12"/>
                  </a:cxn>
                  <a:cxn ang="0">
                    <a:pos x="3" y="4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12" y="11"/>
                  </a:cxn>
                  <a:cxn ang="0">
                    <a:pos x="19" y="18"/>
                  </a:cxn>
                  <a:cxn ang="0">
                    <a:pos x="23" y="22"/>
                  </a:cxn>
                </a:cxnLst>
                <a:rect l="0" t="0" r="r" b="b"/>
                <a:pathLst>
                  <a:path w="23" h="22">
                    <a:moveTo>
                      <a:pt x="23" y="22"/>
                    </a:moveTo>
                    <a:cubicBezTo>
                      <a:pt x="23" y="22"/>
                      <a:pt x="21" y="21"/>
                      <a:pt x="19" y="19"/>
                    </a:cubicBezTo>
                    <a:cubicBezTo>
                      <a:pt x="16" y="17"/>
                      <a:pt x="13" y="15"/>
                      <a:pt x="11" y="12"/>
                    </a:cubicBezTo>
                    <a:cubicBezTo>
                      <a:pt x="8" y="9"/>
                      <a:pt x="5" y="6"/>
                      <a:pt x="3" y="4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2" y="2"/>
                      <a:pt x="4" y="3"/>
                    </a:cubicBezTo>
                    <a:cubicBezTo>
                      <a:pt x="6" y="5"/>
                      <a:pt x="9" y="8"/>
                      <a:pt x="12" y="11"/>
                    </a:cubicBezTo>
                    <a:cubicBezTo>
                      <a:pt x="15" y="13"/>
                      <a:pt x="18" y="16"/>
                      <a:pt x="19" y="18"/>
                    </a:cubicBezTo>
                    <a:cubicBezTo>
                      <a:pt x="21" y="21"/>
                      <a:pt x="23" y="22"/>
                      <a:pt x="2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3" name="îsḷíḍe">
                <a:extLst>
                  <a:ext uri="{FF2B5EF4-FFF2-40B4-BE49-F238E27FC236}">
                    <a16:creationId xmlns:a16="http://schemas.microsoft.com/office/drawing/2014/main" id="{AAEA481C-1AA5-43AC-A79B-A81619ADFFE8}"/>
                  </a:ext>
                </a:extLst>
              </p:cNvPr>
              <p:cNvSpPr/>
              <p:nvPr/>
            </p:nvSpPr>
            <p:spPr bwMode="auto">
              <a:xfrm>
                <a:off x="11568113" y="13138151"/>
                <a:ext cx="3476625" cy="3027363"/>
              </a:xfrm>
              <a:custGeom>
                <a:avLst/>
                <a:gdLst/>
                <a:ahLst/>
                <a:cxnLst>
                  <a:cxn ang="0">
                    <a:pos x="31" y="27"/>
                  </a:cxn>
                  <a:cxn ang="0">
                    <a:pos x="25" y="23"/>
                  </a:cxn>
                  <a:cxn ang="0">
                    <a:pos x="15" y="14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5" y="4"/>
                  </a:cxn>
                  <a:cxn ang="0">
                    <a:pos x="16" y="13"/>
                  </a:cxn>
                  <a:cxn ang="0">
                    <a:pos x="26" y="23"/>
                  </a:cxn>
                  <a:cxn ang="0">
                    <a:pos x="31" y="27"/>
                  </a:cxn>
                </a:cxnLst>
                <a:rect l="0" t="0" r="r" b="b"/>
                <a:pathLst>
                  <a:path w="31" h="27">
                    <a:moveTo>
                      <a:pt x="31" y="27"/>
                    </a:moveTo>
                    <a:cubicBezTo>
                      <a:pt x="31" y="27"/>
                      <a:pt x="28" y="26"/>
                      <a:pt x="25" y="23"/>
                    </a:cubicBezTo>
                    <a:cubicBezTo>
                      <a:pt x="22" y="21"/>
                      <a:pt x="18" y="18"/>
                      <a:pt x="15" y="14"/>
                    </a:cubicBezTo>
                    <a:cubicBezTo>
                      <a:pt x="11" y="11"/>
                      <a:pt x="7" y="7"/>
                      <a:pt x="4" y="4"/>
                    </a:cubicBez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5" y="4"/>
                    </a:cubicBezTo>
                    <a:cubicBezTo>
                      <a:pt x="8" y="6"/>
                      <a:pt x="12" y="9"/>
                      <a:pt x="16" y="13"/>
                    </a:cubicBezTo>
                    <a:cubicBezTo>
                      <a:pt x="20" y="16"/>
                      <a:pt x="23" y="20"/>
                      <a:pt x="26" y="23"/>
                    </a:cubicBezTo>
                    <a:cubicBezTo>
                      <a:pt x="29" y="25"/>
                      <a:pt x="31" y="27"/>
                      <a:pt x="31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4" name="ïsḻiḓê">
                <a:extLst>
                  <a:ext uri="{FF2B5EF4-FFF2-40B4-BE49-F238E27FC236}">
                    <a16:creationId xmlns:a16="http://schemas.microsoft.com/office/drawing/2014/main" id="{CE1A4171-75FD-4EB4-8C54-B9DB68090A9A}"/>
                  </a:ext>
                </a:extLst>
              </p:cNvPr>
              <p:cNvSpPr/>
              <p:nvPr/>
            </p:nvSpPr>
            <p:spPr bwMode="auto">
              <a:xfrm>
                <a:off x="11904663" y="12577763"/>
                <a:ext cx="2579688" cy="2130425"/>
              </a:xfrm>
              <a:custGeom>
                <a:avLst/>
                <a:gdLst/>
                <a:ahLst/>
                <a:cxnLst>
                  <a:cxn ang="0">
                    <a:pos x="23" y="19"/>
                  </a:cxn>
                  <a:cxn ang="0">
                    <a:pos x="19" y="16"/>
                  </a:cxn>
                  <a:cxn ang="0">
                    <a:pos x="11" y="10"/>
                  </a:cxn>
                  <a:cxn ang="0">
                    <a:pos x="3" y="3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12" y="8"/>
                  </a:cxn>
                  <a:cxn ang="0">
                    <a:pos x="20" y="15"/>
                  </a:cxn>
                  <a:cxn ang="0">
                    <a:pos x="23" y="19"/>
                  </a:cxn>
                </a:cxnLst>
                <a:rect l="0" t="0" r="r" b="b"/>
                <a:pathLst>
                  <a:path w="23" h="19">
                    <a:moveTo>
                      <a:pt x="23" y="19"/>
                    </a:moveTo>
                    <a:cubicBezTo>
                      <a:pt x="23" y="19"/>
                      <a:pt x="22" y="18"/>
                      <a:pt x="19" y="16"/>
                    </a:cubicBezTo>
                    <a:cubicBezTo>
                      <a:pt x="17" y="15"/>
                      <a:pt x="14" y="12"/>
                      <a:pt x="11" y="10"/>
                    </a:cubicBezTo>
                    <a:cubicBezTo>
                      <a:pt x="8" y="8"/>
                      <a:pt x="5" y="5"/>
                      <a:pt x="3" y="3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4" y="2"/>
                    </a:cubicBezTo>
                    <a:cubicBezTo>
                      <a:pt x="6" y="4"/>
                      <a:pt x="9" y="6"/>
                      <a:pt x="12" y="8"/>
                    </a:cubicBezTo>
                    <a:cubicBezTo>
                      <a:pt x="15" y="11"/>
                      <a:pt x="18" y="13"/>
                      <a:pt x="20" y="15"/>
                    </a:cubicBezTo>
                    <a:cubicBezTo>
                      <a:pt x="22" y="17"/>
                      <a:pt x="23" y="19"/>
                      <a:pt x="2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5" name="í$ľîḋê">
                <a:extLst>
                  <a:ext uri="{FF2B5EF4-FFF2-40B4-BE49-F238E27FC236}">
                    <a16:creationId xmlns:a16="http://schemas.microsoft.com/office/drawing/2014/main" id="{7A57201B-C9A0-422C-8B39-831AE83843A8}"/>
                  </a:ext>
                </a:extLst>
              </p:cNvPr>
              <p:cNvSpPr/>
              <p:nvPr/>
            </p:nvSpPr>
            <p:spPr bwMode="auto">
              <a:xfrm>
                <a:off x="14147801" y="6297613"/>
                <a:ext cx="2243138" cy="314007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0" y="22"/>
                  </a:cxn>
                  <a:cxn ang="0">
                    <a:pos x="6" y="18"/>
                  </a:cxn>
                  <a:cxn ang="0">
                    <a:pos x="7" y="24"/>
                  </a:cxn>
                  <a:cxn ang="0">
                    <a:pos x="12" y="19"/>
                  </a:cxn>
                  <a:cxn ang="0">
                    <a:pos x="14" y="25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9" y="10"/>
                  </a:cxn>
                </a:cxnLst>
                <a:rect l="0" t="0" r="r" b="b"/>
                <a:pathLst>
                  <a:path w="20" h="28">
                    <a:moveTo>
                      <a:pt x="19" y="10"/>
                    </a:moveTo>
                    <a:cubicBezTo>
                      <a:pt x="19" y="10"/>
                      <a:pt x="0" y="0"/>
                      <a:pt x="0" y="22"/>
                    </a:cubicBezTo>
                    <a:cubicBezTo>
                      <a:pt x="0" y="22"/>
                      <a:pt x="3" y="28"/>
                      <a:pt x="6" y="18"/>
                    </a:cubicBezTo>
                    <a:cubicBezTo>
                      <a:pt x="6" y="18"/>
                      <a:pt x="7" y="22"/>
                      <a:pt x="7" y="24"/>
                    </a:cubicBezTo>
                    <a:cubicBezTo>
                      <a:pt x="7" y="24"/>
                      <a:pt x="10" y="28"/>
                      <a:pt x="12" y="19"/>
                    </a:cubicBezTo>
                    <a:cubicBezTo>
                      <a:pt x="12" y="19"/>
                      <a:pt x="12" y="25"/>
                      <a:pt x="14" y="25"/>
                    </a:cubicBezTo>
                    <a:cubicBezTo>
                      <a:pt x="14" y="25"/>
                      <a:pt x="18" y="24"/>
                      <a:pt x="18" y="16"/>
                    </a:cubicBezTo>
                    <a:cubicBezTo>
                      <a:pt x="20" y="15"/>
                      <a:pt x="20" y="15"/>
                      <a:pt x="20" y="15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6" name="iṣļíďé">
                <a:extLst>
                  <a:ext uri="{FF2B5EF4-FFF2-40B4-BE49-F238E27FC236}">
                    <a16:creationId xmlns:a16="http://schemas.microsoft.com/office/drawing/2014/main" id="{D9D4E66A-4955-4878-9F08-DEAA8CA03D54}"/>
                  </a:ext>
                </a:extLst>
              </p:cNvPr>
              <p:cNvSpPr/>
              <p:nvPr/>
            </p:nvSpPr>
            <p:spPr bwMode="auto">
              <a:xfrm>
                <a:off x="19418301" y="4951413"/>
                <a:ext cx="2466975" cy="336391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20"/>
                  </a:cxn>
                  <a:cxn ang="0">
                    <a:pos x="15" y="19"/>
                  </a:cxn>
                  <a:cxn ang="0">
                    <a:pos x="17" y="24"/>
                  </a:cxn>
                  <a:cxn ang="0">
                    <a:pos x="11" y="21"/>
                  </a:cxn>
                  <a:cxn ang="0">
                    <a:pos x="11" y="28"/>
                  </a:cxn>
                  <a:cxn ang="0">
                    <a:pos x="4" y="21"/>
                  </a:cxn>
                  <a:cxn ang="0">
                    <a:pos x="1" y="21"/>
                  </a:cxn>
                  <a:cxn ang="0">
                    <a:pos x="0" y="17"/>
                  </a:cxn>
                </a:cxnLst>
                <a:rect l="0" t="0" r="r" b="b"/>
                <a:pathLst>
                  <a:path w="22" h="30">
                    <a:moveTo>
                      <a:pt x="0" y="17"/>
                    </a:moveTo>
                    <a:cubicBezTo>
                      <a:pt x="0" y="17"/>
                      <a:pt x="14" y="0"/>
                      <a:pt x="22" y="20"/>
                    </a:cubicBezTo>
                    <a:cubicBezTo>
                      <a:pt x="22" y="20"/>
                      <a:pt x="22" y="26"/>
                      <a:pt x="15" y="19"/>
                    </a:cubicBezTo>
                    <a:cubicBezTo>
                      <a:pt x="15" y="19"/>
                      <a:pt x="17" y="22"/>
                      <a:pt x="17" y="24"/>
                    </a:cubicBezTo>
                    <a:cubicBezTo>
                      <a:pt x="17" y="25"/>
                      <a:pt x="16" y="30"/>
                      <a:pt x="11" y="21"/>
                    </a:cubicBezTo>
                    <a:cubicBezTo>
                      <a:pt x="11" y="21"/>
                      <a:pt x="13" y="27"/>
                      <a:pt x="11" y="28"/>
                    </a:cubicBezTo>
                    <a:cubicBezTo>
                      <a:pt x="11" y="28"/>
                      <a:pt x="8" y="29"/>
                      <a:pt x="4" y="21"/>
                    </a:cubicBezTo>
                    <a:cubicBezTo>
                      <a:pt x="1" y="21"/>
                      <a:pt x="1" y="21"/>
                      <a:pt x="1" y="21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7" name="íSḻïďè">
                <a:extLst>
                  <a:ext uri="{FF2B5EF4-FFF2-40B4-BE49-F238E27FC236}">
                    <a16:creationId xmlns:a16="http://schemas.microsoft.com/office/drawing/2014/main" id="{CA8DCFE1-8A77-4B47-8038-B335A6943411}"/>
                  </a:ext>
                </a:extLst>
              </p:cNvPr>
              <p:cNvSpPr/>
              <p:nvPr/>
            </p:nvSpPr>
            <p:spPr bwMode="auto">
              <a:xfrm>
                <a:off x="16054388" y="5400676"/>
                <a:ext cx="3700463" cy="4260850"/>
              </a:xfrm>
              <a:custGeom>
                <a:avLst/>
                <a:gdLst/>
                <a:ahLst/>
                <a:cxnLst>
                  <a:cxn ang="0">
                    <a:pos x="26" y="29"/>
                  </a:cxn>
                  <a:cxn ang="0">
                    <a:pos x="32" y="13"/>
                  </a:cxn>
                  <a:cxn ang="0">
                    <a:pos x="13" y="2"/>
                  </a:cxn>
                  <a:cxn ang="0">
                    <a:pos x="1" y="20"/>
                  </a:cxn>
                  <a:cxn ang="0">
                    <a:pos x="13" y="32"/>
                  </a:cxn>
                  <a:cxn ang="0">
                    <a:pos x="13" y="34"/>
                  </a:cxn>
                  <a:cxn ang="0">
                    <a:pos x="18" y="37"/>
                  </a:cxn>
                  <a:cxn ang="0">
                    <a:pos x="24" y="36"/>
                  </a:cxn>
                  <a:cxn ang="0">
                    <a:pos x="27" y="31"/>
                  </a:cxn>
                  <a:cxn ang="0">
                    <a:pos x="26" y="29"/>
                  </a:cxn>
                </a:cxnLst>
                <a:rect l="0" t="0" r="r" b="b"/>
                <a:pathLst>
                  <a:path w="33" h="38">
                    <a:moveTo>
                      <a:pt x="26" y="29"/>
                    </a:moveTo>
                    <a:cubicBezTo>
                      <a:pt x="30" y="25"/>
                      <a:pt x="33" y="19"/>
                      <a:pt x="32" y="13"/>
                    </a:cubicBezTo>
                    <a:cubicBezTo>
                      <a:pt x="30" y="5"/>
                      <a:pt x="22" y="0"/>
                      <a:pt x="13" y="2"/>
                    </a:cubicBezTo>
                    <a:cubicBezTo>
                      <a:pt x="5" y="3"/>
                      <a:pt x="0" y="12"/>
                      <a:pt x="1" y="20"/>
                    </a:cubicBezTo>
                    <a:cubicBezTo>
                      <a:pt x="3" y="26"/>
                      <a:pt x="7" y="30"/>
                      <a:pt x="13" y="32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4" y="36"/>
                      <a:pt x="16" y="38"/>
                      <a:pt x="18" y="3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6" y="36"/>
                      <a:pt x="27" y="34"/>
                      <a:pt x="27" y="31"/>
                    </a:cubicBezTo>
                    <a:lnTo>
                      <a:pt x="26" y="29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8" name="ïšļîḓe">
                <a:extLst>
                  <a:ext uri="{FF2B5EF4-FFF2-40B4-BE49-F238E27FC236}">
                    <a16:creationId xmlns:a16="http://schemas.microsoft.com/office/drawing/2014/main" id="{8C9E1C7C-0BCD-4790-A1B6-70558361CB01}"/>
                  </a:ext>
                </a:extLst>
              </p:cNvPr>
              <p:cNvSpPr/>
              <p:nvPr/>
            </p:nvSpPr>
            <p:spPr bwMode="auto">
              <a:xfrm>
                <a:off x="17399001" y="8764588"/>
                <a:ext cx="2019300" cy="1570038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5" y="7"/>
                  </a:cxn>
                  <a:cxn ang="0">
                    <a:pos x="17" y="5"/>
                  </a:cxn>
                  <a:cxn ang="0">
                    <a:pos x="14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3" y="6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1" y="11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10" y="14"/>
                  </a:cxn>
                  <a:cxn ang="0">
                    <a:pos x="14" y="10"/>
                  </a:cxn>
                  <a:cxn ang="0">
                    <a:pos x="16" y="10"/>
                  </a:cxn>
                  <a:cxn ang="0">
                    <a:pos x="17" y="8"/>
                  </a:cxn>
                </a:cxnLst>
                <a:rect l="0" t="0" r="r" b="b"/>
                <a:pathLst>
                  <a:path w="18" h="14">
                    <a:moveTo>
                      <a:pt x="17" y="8"/>
                    </a:moveTo>
                    <a:cubicBezTo>
                      <a:pt x="17" y="7"/>
                      <a:pt x="16" y="7"/>
                      <a:pt x="15" y="7"/>
                    </a:cubicBezTo>
                    <a:cubicBezTo>
                      <a:pt x="16" y="7"/>
                      <a:pt x="17" y="6"/>
                      <a:pt x="17" y="5"/>
                    </a:cubicBezTo>
                    <a:cubicBezTo>
                      <a:pt x="17" y="4"/>
                      <a:pt x="15" y="3"/>
                      <a:pt x="14" y="4"/>
                    </a:cubicBezTo>
                    <a:cubicBezTo>
                      <a:pt x="15" y="3"/>
                      <a:pt x="16" y="3"/>
                      <a:pt x="16" y="2"/>
                    </a:cubicBezTo>
                    <a:cubicBezTo>
                      <a:pt x="16" y="1"/>
                      <a:pt x="15" y="0"/>
                      <a:pt x="14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3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8" y="14"/>
                      <a:pt x="10" y="14"/>
                    </a:cubicBezTo>
                    <a:cubicBezTo>
                      <a:pt x="13" y="13"/>
                      <a:pt x="15" y="12"/>
                      <a:pt x="14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9"/>
                      <a:pt x="17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9" name="ïṩḷîḍé">
                <a:extLst>
                  <a:ext uri="{FF2B5EF4-FFF2-40B4-BE49-F238E27FC236}">
                    <a16:creationId xmlns:a16="http://schemas.microsoft.com/office/drawing/2014/main" id="{4BC95221-88CE-41C3-9882-5995DBFDF3F6}"/>
                  </a:ext>
                </a:extLst>
              </p:cNvPr>
              <p:cNvSpPr/>
              <p:nvPr/>
            </p:nvSpPr>
            <p:spPr bwMode="auto">
              <a:xfrm>
                <a:off x="13811251" y="7307263"/>
                <a:ext cx="447675" cy="14573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2"/>
                  </a:cxn>
                  <a:cxn ang="0">
                    <a:pos x="2" y="6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2" y="11"/>
                  </a:cxn>
                  <a:cxn ang="0">
                    <a:pos x="2" y="12"/>
                  </a:cxn>
                  <a:cxn ang="0">
                    <a:pos x="2" y="13"/>
                  </a:cxn>
                  <a:cxn ang="0">
                    <a:pos x="1" y="11"/>
                  </a:cxn>
                  <a:cxn ang="0">
                    <a:pos x="1" y="10"/>
                  </a:cxn>
                  <a:cxn ang="0">
                    <a:pos x="0" y="9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cubicBezTo>
                      <a:pt x="4" y="0"/>
                      <a:pt x="3" y="1"/>
                      <a:pt x="3" y="2"/>
                    </a:cubicBezTo>
                    <a:cubicBezTo>
                      <a:pt x="2" y="3"/>
                      <a:pt x="2" y="5"/>
                      <a:pt x="2" y="6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1" y="11"/>
                    </a:cubicBezTo>
                    <a:cubicBezTo>
                      <a:pt x="1" y="11"/>
                      <a:pt x="1" y="10"/>
                      <a:pt x="1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0" name="íṡḻïḑe">
                <a:extLst>
                  <a:ext uri="{FF2B5EF4-FFF2-40B4-BE49-F238E27FC236}">
                    <a16:creationId xmlns:a16="http://schemas.microsoft.com/office/drawing/2014/main" id="{67C77D8E-54BF-46B4-B01F-DDDDD6801020}"/>
                  </a:ext>
                </a:extLst>
              </p:cNvPr>
              <p:cNvSpPr/>
              <p:nvPr/>
            </p:nvSpPr>
            <p:spPr bwMode="auto">
              <a:xfrm>
                <a:off x="13474701" y="7418388"/>
                <a:ext cx="336550" cy="11223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5"/>
                  </a:cxn>
                  <a:cxn ang="0">
                    <a:pos x="1" y="7"/>
                  </a:cxn>
                  <a:cxn ang="0">
                    <a:pos x="1" y="8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0"/>
                      <a:pt x="3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9"/>
                      <a:pt x="1" y="8"/>
                    </a:cubicBezTo>
                    <a:cubicBezTo>
                      <a:pt x="1" y="8"/>
                      <a:pt x="0" y="7"/>
                      <a:pt x="0" y="7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1" name="i$ļïďè">
                <a:extLst>
                  <a:ext uri="{FF2B5EF4-FFF2-40B4-BE49-F238E27FC236}">
                    <a16:creationId xmlns:a16="http://schemas.microsoft.com/office/drawing/2014/main" id="{C5B7BC24-4727-4964-9B83-8BEBE6C2C2E4}"/>
                  </a:ext>
                </a:extLst>
              </p:cNvPr>
              <p:cNvSpPr/>
              <p:nvPr/>
            </p:nvSpPr>
            <p:spPr bwMode="auto">
              <a:xfrm>
                <a:off x="20875626" y="5737226"/>
                <a:ext cx="1122363" cy="784225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9" y="6"/>
                  </a:cxn>
                  <a:cxn ang="0">
                    <a:pos x="5" y="3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9" y="5"/>
                  </a:cxn>
                  <a:cxn ang="0">
                    <a:pos x="10" y="7"/>
                  </a:cxn>
                </a:cxnLst>
                <a:rect l="0" t="0" r="r" b="b"/>
                <a:pathLst>
                  <a:path w="10" h="7">
                    <a:moveTo>
                      <a:pt x="10" y="7"/>
                    </a:moveTo>
                    <a:cubicBezTo>
                      <a:pt x="10" y="7"/>
                      <a:pt x="10" y="7"/>
                      <a:pt x="9" y="6"/>
                    </a:cubicBezTo>
                    <a:cubicBezTo>
                      <a:pt x="8" y="5"/>
                      <a:pt x="7" y="4"/>
                      <a:pt x="5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7" y="2"/>
                      <a:pt x="7" y="3"/>
                      <a:pt x="8" y="4"/>
                    </a:cubicBezTo>
                    <a:cubicBezTo>
                      <a:pt x="9" y="4"/>
                      <a:pt x="9" y="5"/>
                      <a:pt x="9" y="5"/>
                    </a:cubicBezTo>
                    <a:cubicBezTo>
                      <a:pt x="10" y="6"/>
                      <a:pt x="10" y="7"/>
                      <a:pt x="1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2" name="íś1iďè">
                <a:extLst>
                  <a:ext uri="{FF2B5EF4-FFF2-40B4-BE49-F238E27FC236}">
                    <a16:creationId xmlns:a16="http://schemas.microsoft.com/office/drawing/2014/main" id="{178D1BFC-AB36-4D79-8406-C58E68CDBD2A}"/>
                  </a:ext>
                </a:extLst>
              </p:cNvPr>
              <p:cNvSpPr/>
              <p:nvPr/>
            </p:nvSpPr>
            <p:spPr bwMode="auto">
              <a:xfrm>
                <a:off x="21212176" y="5511801"/>
                <a:ext cx="896938" cy="561975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cubicBezTo>
                      <a:pt x="8" y="5"/>
                      <a:pt x="7" y="5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3" name="išlîḋê">
                <a:extLst>
                  <a:ext uri="{FF2B5EF4-FFF2-40B4-BE49-F238E27FC236}">
                    <a16:creationId xmlns:a16="http://schemas.microsoft.com/office/drawing/2014/main" id="{A61B9A28-7F43-498D-820C-4BDF01EA65B0}"/>
                  </a:ext>
                </a:extLst>
              </p:cNvPr>
              <p:cNvSpPr/>
              <p:nvPr/>
            </p:nvSpPr>
            <p:spPr bwMode="auto">
              <a:xfrm>
                <a:off x="18184813" y="10671176"/>
                <a:ext cx="447675" cy="1906588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3" y="14"/>
                  </a:cxn>
                  <a:cxn ang="0">
                    <a:pos x="1" y="9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2" y="8"/>
                  </a:cxn>
                  <a:cxn ang="0">
                    <a:pos x="3" y="14"/>
                  </a:cxn>
                  <a:cxn ang="0">
                    <a:pos x="4" y="17"/>
                  </a:cxn>
                </a:cxnLst>
                <a:rect l="0" t="0" r="r" b="b"/>
                <a:pathLst>
                  <a:path w="4" h="17">
                    <a:moveTo>
                      <a:pt x="4" y="17"/>
                    </a:moveTo>
                    <a:cubicBezTo>
                      <a:pt x="4" y="17"/>
                      <a:pt x="3" y="16"/>
                      <a:pt x="3" y="14"/>
                    </a:cubicBezTo>
                    <a:cubicBezTo>
                      <a:pt x="2" y="13"/>
                      <a:pt x="2" y="11"/>
                      <a:pt x="1" y="9"/>
                    </a:cubicBezTo>
                    <a:cubicBezTo>
                      <a:pt x="1" y="7"/>
                      <a:pt x="0" y="4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3"/>
                    </a:cubicBezTo>
                    <a:cubicBezTo>
                      <a:pt x="1" y="4"/>
                      <a:pt x="2" y="6"/>
                      <a:pt x="2" y="8"/>
                    </a:cubicBezTo>
                    <a:cubicBezTo>
                      <a:pt x="3" y="10"/>
                      <a:pt x="3" y="13"/>
                      <a:pt x="3" y="14"/>
                    </a:cubicBezTo>
                    <a:cubicBezTo>
                      <a:pt x="3" y="16"/>
                      <a:pt x="4" y="17"/>
                      <a:pt x="4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4" name="íšľiḓê">
                <a:extLst>
                  <a:ext uri="{FF2B5EF4-FFF2-40B4-BE49-F238E27FC236}">
                    <a16:creationId xmlns:a16="http://schemas.microsoft.com/office/drawing/2014/main" id="{51DC1CDF-AB44-4F18-9BDD-D6706F6AC493}"/>
                  </a:ext>
                </a:extLst>
              </p:cNvPr>
              <p:cNvSpPr/>
              <p:nvPr/>
            </p:nvSpPr>
            <p:spPr bwMode="auto">
              <a:xfrm>
                <a:off x="18632488" y="10558463"/>
                <a:ext cx="673100" cy="2692400"/>
              </a:xfrm>
              <a:custGeom>
                <a:avLst/>
                <a:gdLst/>
                <a:ahLst/>
                <a:cxnLst>
                  <a:cxn ang="0">
                    <a:pos x="6" y="24"/>
                  </a:cxn>
                  <a:cxn ang="0">
                    <a:pos x="5" y="21"/>
                  </a:cxn>
                  <a:cxn ang="0">
                    <a:pos x="2" y="12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4" y="12"/>
                  </a:cxn>
                  <a:cxn ang="0">
                    <a:pos x="5" y="20"/>
                  </a:cxn>
                  <a:cxn ang="0">
                    <a:pos x="6" y="24"/>
                  </a:cxn>
                </a:cxnLst>
                <a:rect l="0" t="0" r="r" b="b"/>
                <a:pathLst>
                  <a:path w="6" h="24">
                    <a:moveTo>
                      <a:pt x="6" y="24"/>
                    </a:moveTo>
                    <a:cubicBezTo>
                      <a:pt x="6" y="24"/>
                      <a:pt x="5" y="23"/>
                      <a:pt x="5" y="21"/>
                    </a:cubicBezTo>
                    <a:cubicBezTo>
                      <a:pt x="4" y="18"/>
                      <a:pt x="3" y="15"/>
                      <a:pt x="2" y="12"/>
                    </a:cubicBezTo>
                    <a:cubicBezTo>
                      <a:pt x="2" y="9"/>
                      <a:pt x="1" y="6"/>
                      <a:pt x="1" y="4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4"/>
                    </a:cubicBezTo>
                    <a:cubicBezTo>
                      <a:pt x="2" y="6"/>
                      <a:pt x="3" y="9"/>
                      <a:pt x="4" y="12"/>
                    </a:cubicBezTo>
                    <a:cubicBezTo>
                      <a:pt x="4" y="15"/>
                      <a:pt x="5" y="18"/>
                      <a:pt x="5" y="20"/>
                    </a:cubicBezTo>
                    <a:cubicBezTo>
                      <a:pt x="6" y="23"/>
                      <a:pt x="6" y="24"/>
                      <a:pt x="6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5" name="iṥlïdé">
                <a:extLst>
                  <a:ext uri="{FF2B5EF4-FFF2-40B4-BE49-F238E27FC236}">
                    <a16:creationId xmlns:a16="http://schemas.microsoft.com/office/drawing/2014/main" id="{C1E2B8E7-6C47-4F6B-84ED-CDE9FB49FA15}"/>
                  </a:ext>
                </a:extLst>
              </p:cNvPr>
              <p:cNvSpPr/>
              <p:nvPr/>
            </p:nvSpPr>
            <p:spPr bwMode="auto">
              <a:xfrm>
                <a:off x="19194463" y="10334626"/>
                <a:ext cx="447675" cy="1906588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3" y="15"/>
                  </a:cxn>
                  <a:cxn ang="0">
                    <a:pos x="1" y="9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3" y="8"/>
                  </a:cxn>
                  <a:cxn ang="0">
                    <a:pos x="4" y="15"/>
                  </a:cxn>
                  <a:cxn ang="0">
                    <a:pos x="4" y="17"/>
                  </a:cxn>
                </a:cxnLst>
                <a:rect l="0" t="0" r="r" b="b"/>
                <a:pathLst>
                  <a:path w="4" h="17">
                    <a:moveTo>
                      <a:pt x="4" y="17"/>
                    </a:moveTo>
                    <a:cubicBezTo>
                      <a:pt x="4" y="17"/>
                      <a:pt x="4" y="16"/>
                      <a:pt x="3" y="15"/>
                    </a:cubicBezTo>
                    <a:cubicBezTo>
                      <a:pt x="3" y="13"/>
                      <a:pt x="2" y="11"/>
                      <a:pt x="1" y="9"/>
                    </a:cubicBezTo>
                    <a:cubicBezTo>
                      <a:pt x="1" y="7"/>
                      <a:pt x="0" y="4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3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3" y="11"/>
                      <a:pt x="4" y="13"/>
                      <a:pt x="4" y="15"/>
                    </a:cubicBezTo>
                    <a:cubicBezTo>
                      <a:pt x="4" y="16"/>
                      <a:pt x="4" y="17"/>
                      <a:pt x="4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6" name="îṩļîḓé">
                <a:extLst>
                  <a:ext uri="{FF2B5EF4-FFF2-40B4-BE49-F238E27FC236}">
                    <a16:creationId xmlns:a16="http://schemas.microsoft.com/office/drawing/2014/main" id="{B0268DB6-6D52-4BA8-949D-15D4EB2B545F}"/>
                  </a:ext>
                </a:extLst>
              </p:cNvPr>
              <p:cNvSpPr/>
              <p:nvPr/>
            </p:nvSpPr>
            <p:spPr bwMode="auto">
              <a:xfrm>
                <a:off x="13138151" y="16725901"/>
                <a:ext cx="4037013" cy="3813175"/>
              </a:xfrm>
              <a:custGeom>
                <a:avLst/>
                <a:gdLst/>
                <a:ahLst/>
                <a:cxnLst>
                  <a:cxn ang="0">
                    <a:pos x="30" y="3"/>
                  </a:cxn>
                  <a:cxn ang="0">
                    <a:pos x="12" y="28"/>
                  </a:cxn>
                  <a:cxn ang="0">
                    <a:pos x="18" y="20"/>
                  </a:cxn>
                  <a:cxn ang="0">
                    <a:pos x="22" y="27"/>
                  </a:cxn>
                  <a:cxn ang="0">
                    <a:pos x="25" y="18"/>
                  </a:cxn>
                  <a:cxn ang="0">
                    <a:pos x="32" y="25"/>
                  </a:cxn>
                  <a:cxn ang="0">
                    <a:pos x="32" y="11"/>
                  </a:cxn>
                  <a:cxn ang="0">
                    <a:pos x="34" y="9"/>
                  </a:cxn>
                  <a:cxn ang="0">
                    <a:pos x="30" y="3"/>
                  </a:cxn>
                </a:cxnLst>
                <a:rect l="0" t="0" r="r" b="b"/>
                <a:pathLst>
                  <a:path w="36" h="34">
                    <a:moveTo>
                      <a:pt x="30" y="3"/>
                    </a:moveTo>
                    <a:cubicBezTo>
                      <a:pt x="30" y="3"/>
                      <a:pt x="0" y="0"/>
                      <a:pt x="12" y="28"/>
                    </a:cubicBezTo>
                    <a:cubicBezTo>
                      <a:pt x="12" y="28"/>
                      <a:pt x="18" y="34"/>
                      <a:pt x="18" y="20"/>
                    </a:cubicBezTo>
                    <a:cubicBezTo>
                      <a:pt x="18" y="20"/>
                      <a:pt x="20" y="26"/>
                      <a:pt x="22" y="27"/>
                    </a:cubicBezTo>
                    <a:cubicBezTo>
                      <a:pt x="22" y="27"/>
                      <a:pt x="28" y="31"/>
                      <a:pt x="25" y="18"/>
                    </a:cubicBezTo>
                    <a:cubicBezTo>
                      <a:pt x="25" y="18"/>
                      <a:pt x="28" y="26"/>
                      <a:pt x="32" y="25"/>
                    </a:cubicBezTo>
                    <a:cubicBezTo>
                      <a:pt x="32" y="25"/>
                      <a:pt x="36" y="23"/>
                      <a:pt x="32" y="11"/>
                    </a:cubicBezTo>
                    <a:cubicBezTo>
                      <a:pt x="34" y="9"/>
                      <a:pt x="34" y="9"/>
                      <a:pt x="34" y="9"/>
                    </a:cubicBezTo>
                    <a:lnTo>
                      <a:pt x="3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7" name="ïšḻíḋè">
                <a:extLst>
                  <a:ext uri="{FF2B5EF4-FFF2-40B4-BE49-F238E27FC236}">
                    <a16:creationId xmlns:a16="http://schemas.microsoft.com/office/drawing/2014/main" id="{9365096A-8F37-4B04-9379-BCC592FD0C9E}"/>
                  </a:ext>
                </a:extLst>
              </p:cNvPr>
              <p:cNvSpPr/>
              <p:nvPr/>
            </p:nvSpPr>
            <p:spPr bwMode="auto">
              <a:xfrm>
                <a:off x="20539076" y="11455401"/>
                <a:ext cx="3700463" cy="471011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0" y="22"/>
                  </a:cxn>
                  <a:cxn ang="0">
                    <a:pos x="20" y="24"/>
                  </a:cxn>
                  <a:cxn ang="0">
                    <a:pos x="25" y="31"/>
                  </a:cxn>
                  <a:cxn ang="0">
                    <a:pos x="15" y="30"/>
                  </a:cxn>
                  <a:cxn ang="0">
                    <a:pos x="19" y="39"/>
                  </a:cxn>
                  <a:cxn ang="0">
                    <a:pos x="6" y="34"/>
                  </a:cxn>
                  <a:cxn ang="0">
                    <a:pos x="3" y="35"/>
                  </a:cxn>
                  <a:cxn ang="0">
                    <a:pos x="0" y="29"/>
                  </a:cxn>
                </a:cxnLst>
                <a:rect l="0" t="0" r="r" b="b"/>
                <a:pathLst>
                  <a:path w="33" h="42">
                    <a:moveTo>
                      <a:pt x="0" y="29"/>
                    </a:moveTo>
                    <a:cubicBezTo>
                      <a:pt x="0" y="29"/>
                      <a:pt x="9" y="0"/>
                      <a:pt x="30" y="22"/>
                    </a:cubicBezTo>
                    <a:cubicBezTo>
                      <a:pt x="30" y="22"/>
                      <a:pt x="33" y="31"/>
                      <a:pt x="20" y="24"/>
                    </a:cubicBezTo>
                    <a:cubicBezTo>
                      <a:pt x="20" y="24"/>
                      <a:pt x="24" y="29"/>
                      <a:pt x="25" y="31"/>
                    </a:cubicBezTo>
                    <a:cubicBezTo>
                      <a:pt x="25" y="32"/>
                      <a:pt x="26" y="39"/>
                      <a:pt x="15" y="30"/>
                    </a:cubicBezTo>
                    <a:cubicBezTo>
                      <a:pt x="15" y="30"/>
                      <a:pt x="22" y="37"/>
                      <a:pt x="19" y="39"/>
                    </a:cubicBezTo>
                    <a:cubicBezTo>
                      <a:pt x="19" y="39"/>
                      <a:pt x="15" y="42"/>
                      <a:pt x="6" y="34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8" name="iṧļíḑé">
                <a:extLst>
                  <a:ext uri="{FF2B5EF4-FFF2-40B4-BE49-F238E27FC236}">
                    <a16:creationId xmlns:a16="http://schemas.microsoft.com/office/drawing/2014/main" id="{6164860D-D77C-46AE-B2A5-456D4E1D4BE0}"/>
                  </a:ext>
                </a:extLst>
              </p:cNvPr>
              <p:cNvSpPr/>
              <p:nvPr/>
            </p:nvSpPr>
            <p:spPr bwMode="auto">
              <a:xfrm>
                <a:off x="15828963" y="13250863"/>
                <a:ext cx="5383213" cy="5943600"/>
              </a:xfrm>
              <a:custGeom>
                <a:avLst/>
                <a:gdLst/>
                <a:ahLst/>
                <a:cxnLst>
                  <a:cxn ang="0">
                    <a:pos x="44" y="36"/>
                  </a:cxn>
                  <a:cxn ang="0">
                    <a:pos x="43" y="13"/>
                  </a:cxn>
                  <a:cxn ang="0">
                    <a:pos x="13" y="7"/>
                  </a:cxn>
                  <a:cxn ang="0">
                    <a:pos x="7" y="37"/>
                  </a:cxn>
                  <a:cxn ang="0">
                    <a:pos x="28" y="47"/>
                  </a:cxn>
                  <a:cxn ang="0">
                    <a:pos x="30" y="50"/>
                  </a:cxn>
                  <a:cxn ang="0">
                    <a:pos x="37" y="52"/>
                  </a:cxn>
                  <a:cxn ang="0">
                    <a:pos x="44" y="47"/>
                  </a:cxn>
                  <a:cxn ang="0">
                    <a:pos x="46" y="40"/>
                  </a:cxn>
                  <a:cxn ang="0">
                    <a:pos x="44" y="36"/>
                  </a:cxn>
                </a:cxnLst>
                <a:rect l="0" t="0" r="r" b="b"/>
                <a:pathLst>
                  <a:path w="48" h="53">
                    <a:moveTo>
                      <a:pt x="44" y="36"/>
                    </a:moveTo>
                    <a:cubicBezTo>
                      <a:pt x="48" y="30"/>
                      <a:pt x="48" y="21"/>
                      <a:pt x="43" y="13"/>
                    </a:cubicBezTo>
                    <a:cubicBezTo>
                      <a:pt x="37" y="3"/>
                      <a:pt x="23" y="0"/>
                      <a:pt x="13" y="7"/>
                    </a:cubicBezTo>
                    <a:cubicBezTo>
                      <a:pt x="3" y="13"/>
                      <a:pt x="0" y="27"/>
                      <a:pt x="7" y="37"/>
                    </a:cubicBezTo>
                    <a:cubicBezTo>
                      <a:pt x="11" y="44"/>
                      <a:pt x="20" y="48"/>
                      <a:pt x="28" y="47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2"/>
                      <a:pt x="35" y="53"/>
                      <a:pt x="37" y="52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6" y="46"/>
                      <a:pt x="47" y="42"/>
                      <a:pt x="46" y="40"/>
                    </a:cubicBezTo>
                    <a:lnTo>
                      <a:pt x="44" y="36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9" name="íṧ1iḑé">
                <a:extLst>
                  <a:ext uri="{FF2B5EF4-FFF2-40B4-BE49-F238E27FC236}">
                    <a16:creationId xmlns:a16="http://schemas.microsoft.com/office/drawing/2014/main" id="{BA51B18D-366D-491C-8A40-07F39AC88466}"/>
                  </a:ext>
                </a:extLst>
              </p:cNvPr>
              <p:cNvSpPr/>
              <p:nvPr/>
            </p:nvSpPr>
            <p:spPr bwMode="auto">
              <a:xfrm>
                <a:off x="18969038" y="17511713"/>
                <a:ext cx="2803525" cy="2466975"/>
              </a:xfrm>
              <a:custGeom>
                <a:avLst/>
                <a:gdLst/>
                <a:ahLst/>
                <a:cxnLst>
                  <a:cxn ang="0">
                    <a:pos x="25" y="9"/>
                  </a:cxn>
                  <a:cxn ang="0">
                    <a:pos x="21" y="9"/>
                  </a:cxn>
                  <a:cxn ang="0">
                    <a:pos x="22" y="5"/>
                  </a:cxn>
                  <a:cxn ang="0">
                    <a:pos x="18" y="5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4" y="14"/>
                  </a:cxn>
                  <a:cxn ang="0">
                    <a:pos x="3" y="18"/>
                  </a:cxn>
                  <a:cxn ang="0">
                    <a:pos x="7" y="18"/>
                  </a:cxn>
                  <a:cxn ang="0">
                    <a:pos x="5" y="21"/>
                  </a:cxn>
                  <a:cxn ang="0">
                    <a:pos x="9" y="21"/>
                  </a:cxn>
                  <a:cxn ang="0">
                    <a:pos x="10" y="20"/>
                  </a:cxn>
                  <a:cxn ang="0">
                    <a:pos x="18" y="20"/>
                  </a:cxn>
                  <a:cxn ang="0">
                    <a:pos x="22" y="13"/>
                  </a:cxn>
                  <a:cxn ang="0">
                    <a:pos x="23" y="12"/>
                  </a:cxn>
                  <a:cxn ang="0">
                    <a:pos x="25" y="9"/>
                  </a:cxn>
                </a:cxnLst>
                <a:rect l="0" t="0" r="r" b="b"/>
                <a:pathLst>
                  <a:path w="25" h="22">
                    <a:moveTo>
                      <a:pt x="25" y="9"/>
                    </a:moveTo>
                    <a:cubicBezTo>
                      <a:pt x="24" y="8"/>
                      <a:pt x="22" y="8"/>
                      <a:pt x="21" y="9"/>
                    </a:cubicBezTo>
                    <a:cubicBezTo>
                      <a:pt x="22" y="8"/>
                      <a:pt x="23" y="6"/>
                      <a:pt x="22" y="5"/>
                    </a:cubicBezTo>
                    <a:cubicBezTo>
                      <a:pt x="22" y="4"/>
                      <a:pt x="20" y="4"/>
                      <a:pt x="18" y="5"/>
                    </a:cubicBezTo>
                    <a:cubicBezTo>
                      <a:pt x="20" y="4"/>
                      <a:pt x="21" y="2"/>
                      <a:pt x="20" y="1"/>
                    </a:cubicBezTo>
                    <a:cubicBezTo>
                      <a:pt x="19" y="0"/>
                      <a:pt x="17" y="0"/>
                      <a:pt x="16" y="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11"/>
                      <a:pt x="0" y="13"/>
                      <a:pt x="0" y="14"/>
                    </a:cubicBezTo>
                    <a:cubicBezTo>
                      <a:pt x="1" y="15"/>
                      <a:pt x="3" y="15"/>
                      <a:pt x="4" y="14"/>
                    </a:cubicBezTo>
                    <a:cubicBezTo>
                      <a:pt x="3" y="15"/>
                      <a:pt x="2" y="16"/>
                      <a:pt x="3" y="18"/>
                    </a:cubicBezTo>
                    <a:cubicBezTo>
                      <a:pt x="3" y="19"/>
                      <a:pt x="5" y="19"/>
                      <a:pt x="7" y="18"/>
                    </a:cubicBezTo>
                    <a:cubicBezTo>
                      <a:pt x="5" y="19"/>
                      <a:pt x="4" y="20"/>
                      <a:pt x="5" y="21"/>
                    </a:cubicBezTo>
                    <a:cubicBezTo>
                      <a:pt x="6" y="22"/>
                      <a:pt x="7" y="22"/>
                      <a:pt x="9" y="2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2"/>
                      <a:pt x="15" y="22"/>
                      <a:pt x="18" y="20"/>
                    </a:cubicBezTo>
                    <a:cubicBezTo>
                      <a:pt x="21" y="18"/>
                      <a:pt x="23" y="15"/>
                      <a:pt x="22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1"/>
                      <a:pt x="25" y="10"/>
                      <a:pt x="25" y="9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0" name="ïşľïḓè">
                <a:extLst>
                  <a:ext uri="{FF2B5EF4-FFF2-40B4-BE49-F238E27FC236}">
                    <a16:creationId xmlns:a16="http://schemas.microsoft.com/office/drawing/2014/main" id="{2DFFDFCA-A349-44C6-8C81-CB6B96FBC5E8}"/>
                  </a:ext>
                </a:extLst>
              </p:cNvPr>
              <p:cNvSpPr/>
              <p:nvPr/>
            </p:nvSpPr>
            <p:spPr bwMode="auto">
              <a:xfrm>
                <a:off x="13698538" y="17960976"/>
                <a:ext cx="560388" cy="1905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3"/>
                  </a:cxn>
                  <a:cxn ang="0">
                    <a:pos x="1" y="9"/>
                  </a:cxn>
                  <a:cxn ang="0">
                    <a:pos x="2" y="12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4" y="17"/>
                  </a:cxn>
                  <a:cxn ang="0">
                    <a:pos x="5" y="17"/>
                  </a:cxn>
                  <a:cxn ang="0">
                    <a:pos x="3" y="16"/>
                  </a:cxn>
                  <a:cxn ang="0">
                    <a:pos x="2" y="14"/>
                  </a:cxn>
                  <a:cxn ang="0">
                    <a:pos x="1" y="13"/>
                  </a:cxn>
                  <a:cxn ang="0">
                    <a:pos x="0" y="9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5" h="17">
                    <a:moveTo>
                      <a:pt x="1" y="0"/>
                    </a:moveTo>
                    <a:cubicBezTo>
                      <a:pt x="1" y="0"/>
                      <a:pt x="1" y="1"/>
                      <a:pt x="1" y="3"/>
                    </a:cubicBezTo>
                    <a:cubicBezTo>
                      <a:pt x="1" y="5"/>
                      <a:pt x="1" y="7"/>
                      <a:pt x="1" y="9"/>
                    </a:cubicBezTo>
                    <a:cubicBezTo>
                      <a:pt x="1" y="10"/>
                      <a:pt x="2" y="11"/>
                      <a:pt x="2" y="12"/>
                    </a:cubicBezTo>
                    <a:cubicBezTo>
                      <a:pt x="2" y="13"/>
                      <a:pt x="2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4" y="17"/>
                      <a:pt x="3" y="16"/>
                    </a:cubicBezTo>
                    <a:cubicBezTo>
                      <a:pt x="2" y="15"/>
                      <a:pt x="2" y="15"/>
                      <a:pt x="2" y="14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1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1" name="iṡlîḍè">
                <a:extLst>
                  <a:ext uri="{FF2B5EF4-FFF2-40B4-BE49-F238E27FC236}">
                    <a16:creationId xmlns:a16="http://schemas.microsoft.com/office/drawing/2014/main" id="{328093B5-2DB4-459B-B8AA-CEBF3E325834}"/>
                  </a:ext>
                </a:extLst>
              </p:cNvPr>
              <p:cNvSpPr/>
              <p:nvPr/>
            </p:nvSpPr>
            <p:spPr bwMode="auto">
              <a:xfrm>
                <a:off x="13138151" y="18295938"/>
                <a:ext cx="449263" cy="14589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2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4" y="13"/>
                  </a:cxn>
                  <a:cxn ang="0">
                    <a:pos x="2" y="12"/>
                  </a:cxn>
                  <a:cxn ang="0">
                    <a:pos x="1" y="10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1" y="0"/>
                  </a:cxn>
                </a:cxnLst>
                <a:rect l="0" t="0" r="r" b="b"/>
                <a:pathLst>
                  <a:path w="4" h="13">
                    <a:moveTo>
                      <a:pt x="1" y="0"/>
                    </a:moveTo>
                    <a:cubicBezTo>
                      <a:pt x="1" y="0"/>
                      <a:pt x="1" y="1"/>
                      <a:pt x="1" y="2"/>
                    </a:cubicBezTo>
                    <a:cubicBezTo>
                      <a:pt x="1" y="3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3" y="13"/>
                      <a:pt x="2" y="12"/>
                    </a:cubicBezTo>
                    <a:cubicBezTo>
                      <a:pt x="2" y="11"/>
                      <a:pt x="2" y="10"/>
                      <a:pt x="1" y="10"/>
                    </a:cubicBezTo>
                    <a:cubicBezTo>
                      <a:pt x="1" y="9"/>
                      <a:pt x="1" y="8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2" name="ïṩ1îḓè">
                <a:extLst>
                  <a:ext uri="{FF2B5EF4-FFF2-40B4-BE49-F238E27FC236}">
                    <a16:creationId xmlns:a16="http://schemas.microsoft.com/office/drawing/2014/main" id="{AC1D6546-4A2B-4940-BF75-44EE53D3944B}"/>
                  </a:ext>
                </a:extLst>
              </p:cNvPr>
              <p:cNvSpPr/>
              <p:nvPr/>
            </p:nvSpPr>
            <p:spPr bwMode="auto">
              <a:xfrm>
                <a:off x="21772563" y="12465051"/>
                <a:ext cx="1906588" cy="560388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5" y="4"/>
                  </a:cxn>
                  <a:cxn ang="0">
                    <a:pos x="9" y="2"/>
                  </a:cxn>
                  <a:cxn ang="0">
                    <a:pos x="6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5"/>
                  </a:cxn>
                </a:cxnLst>
                <a:rect l="0" t="0" r="r" b="b"/>
                <a:pathLst>
                  <a:path w="17" h="5">
                    <a:moveTo>
                      <a:pt x="17" y="5"/>
                    </a:moveTo>
                    <a:cubicBezTo>
                      <a:pt x="17" y="5"/>
                      <a:pt x="16" y="5"/>
                      <a:pt x="15" y="4"/>
                    </a:cubicBezTo>
                    <a:cubicBezTo>
                      <a:pt x="13" y="3"/>
                      <a:pt x="11" y="2"/>
                      <a:pt x="9" y="2"/>
                    </a:cubicBezTo>
                    <a:cubicBezTo>
                      <a:pt x="8" y="2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2"/>
                      <a:pt x="15" y="3"/>
                      <a:pt x="15" y="3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3" name="ïşḷïdê">
                <a:extLst>
                  <a:ext uri="{FF2B5EF4-FFF2-40B4-BE49-F238E27FC236}">
                    <a16:creationId xmlns:a16="http://schemas.microsoft.com/office/drawing/2014/main" id="{8C2CABA7-D985-4CC3-9B03-3C2FF177403A}"/>
                  </a:ext>
                </a:extLst>
              </p:cNvPr>
              <p:cNvSpPr/>
              <p:nvPr/>
            </p:nvSpPr>
            <p:spPr bwMode="auto">
              <a:xfrm>
                <a:off x="22221826" y="12017376"/>
                <a:ext cx="1346200" cy="447675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cubicBezTo>
                      <a:pt x="12" y="4"/>
                      <a:pt x="12" y="3"/>
                      <a:pt x="10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2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10" y="1"/>
                      <a:pt x="10" y="2"/>
                      <a:pt x="11" y="2"/>
                    </a:cubicBezTo>
                    <a:cubicBezTo>
                      <a:pt x="12" y="3"/>
                      <a:pt x="12" y="4"/>
                      <a:pt x="1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4" name="íš1îḍè">
                <a:extLst>
                  <a:ext uri="{FF2B5EF4-FFF2-40B4-BE49-F238E27FC236}">
                    <a16:creationId xmlns:a16="http://schemas.microsoft.com/office/drawing/2014/main" id="{3A2D2C5C-9E12-48C5-9E9C-495084A3005A}"/>
                  </a:ext>
                </a:extLst>
              </p:cNvPr>
              <p:cNvSpPr/>
              <p:nvPr/>
            </p:nvSpPr>
            <p:spPr bwMode="auto">
              <a:xfrm>
                <a:off x="20539076" y="20315238"/>
                <a:ext cx="1570038" cy="2579688"/>
              </a:xfrm>
              <a:custGeom>
                <a:avLst/>
                <a:gdLst/>
                <a:ahLst/>
                <a:cxnLst>
                  <a:cxn ang="0">
                    <a:pos x="14" y="23"/>
                  </a:cxn>
                  <a:cxn ang="0">
                    <a:pos x="11" y="20"/>
                  </a:cxn>
                  <a:cxn ang="0">
                    <a:pos x="6" y="12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8" y="11"/>
                  </a:cxn>
                  <a:cxn ang="0">
                    <a:pos x="12" y="19"/>
                  </a:cxn>
                  <a:cxn ang="0">
                    <a:pos x="14" y="23"/>
                  </a:cxn>
                </a:cxnLst>
                <a:rect l="0" t="0" r="r" b="b"/>
                <a:pathLst>
                  <a:path w="14" h="23">
                    <a:moveTo>
                      <a:pt x="14" y="23"/>
                    </a:moveTo>
                    <a:cubicBezTo>
                      <a:pt x="14" y="23"/>
                      <a:pt x="12" y="22"/>
                      <a:pt x="11" y="20"/>
                    </a:cubicBezTo>
                    <a:cubicBezTo>
                      <a:pt x="9" y="18"/>
                      <a:pt x="8" y="15"/>
                      <a:pt x="6" y="12"/>
                    </a:cubicBezTo>
                    <a:cubicBezTo>
                      <a:pt x="4" y="9"/>
                      <a:pt x="3" y="6"/>
                      <a:pt x="1" y="4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3"/>
                    </a:cubicBezTo>
                    <a:cubicBezTo>
                      <a:pt x="4" y="5"/>
                      <a:pt x="6" y="8"/>
                      <a:pt x="8" y="11"/>
                    </a:cubicBezTo>
                    <a:cubicBezTo>
                      <a:pt x="9" y="14"/>
                      <a:pt x="11" y="17"/>
                      <a:pt x="12" y="19"/>
                    </a:cubicBezTo>
                    <a:cubicBezTo>
                      <a:pt x="13" y="22"/>
                      <a:pt x="14" y="23"/>
                      <a:pt x="1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5" name="îṥḻïďê">
                <a:extLst>
                  <a:ext uri="{FF2B5EF4-FFF2-40B4-BE49-F238E27FC236}">
                    <a16:creationId xmlns:a16="http://schemas.microsoft.com/office/drawing/2014/main" id="{60FB4698-D165-4F21-A2C4-443BD9B52473}"/>
                  </a:ext>
                </a:extLst>
              </p:cNvPr>
              <p:cNvSpPr/>
              <p:nvPr/>
            </p:nvSpPr>
            <p:spPr bwMode="auto">
              <a:xfrm>
                <a:off x="21099463" y="19978688"/>
                <a:ext cx="2132013" cy="3363913"/>
              </a:xfrm>
              <a:custGeom>
                <a:avLst/>
                <a:gdLst/>
                <a:ahLst/>
                <a:cxnLst>
                  <a:cxn ang="0">
                    <a:pos x="19" y="30"/>
                  </a:cxn>
                  <a:cxn ang="0">
                    <a:pos x="16" y="25"/>
                  </a:cxn>
                  <a:cxn ang="0">
                    <a:pos x="9" y="16"/>
                  </a:cxn>
                  <a:cxn ang="0">
                    <a:pos x="2" y="5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10" y="14"/>
                  </a:cxn>
                  <a:cxn ang="0">
                    <a:pos x="17" y="25"/>
                  </a:cxn>
                  <a:cxn ang="0">
                    <a:pos x="19" y="30"/>
                  </a:cxn>
                </a:cxnLst>
                <a:rect l="0" t="0" r="r" b="b"/>
                <a:pathLst>
                  <a:path w="19" h="30">
                    <a:moveTo>
                      <a:pt x="19" y="30"/>
                    </a:moveTo>
                    <a:cubicBezTo>
                      <a:pt x="19" y="30"/>
                      <a:pt x="18" y="28"/>
                      <a:pt x="16" y="25"/>
                    </a:cubicBezTo>
                    <a:cubicBezTo>
                      <a:pt x="14" y="23"/>
                      <a:pt x="11" y="19"/>
                      <a:pt x="9" y="16"/>
                    </a:cubicBezTo>
                    <a:cubicBezTo>
                      <a:pt x="6" y="12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3" y="5"/>
                    </a:cubicBezTo>
                    <a:cubicBezTo>
                      <a:pt x="5" y="7"/>
                      <a:pt x="8" y="11"/>
                      <a:pt x="10" y="14"/>
                    </a:cubicBezTo>
                    <a:cubicBezTo>
                      <a:pt x="13" y="18"/>
                      <a:pt x="15" y="22"/>
                      <a:pt x="17" y="25"/>
                    </a:cubicBezTo>
                    <a:cubicBezTo>
                      <a:pt x="18" y="28"/>
                      <a:pt x="19" y="30"/>
                      <a:pt x="1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6" name="işlîḋê">
                <a:extLst>
                  <a:ext uri="{FF2B5EF4-FFF2-40B4-BE49-F238E27FC236}">
                    <a16:creationId xmlns:a16="http://schemas.microsoft.com/office/drawing/2014/main" id="{29C8D62E-C09C-4DA6-9F07-B12363BDA9C2}"/>
                  </a:ext>
                </a:extLst>
              </p:cNvPr>
              <p:cNvSpPr/>
              <p:nvPr/>
            </p:nvSpPr>
            <p:spPr bwMode="auto">
              <a:xfrm>
                <a:off x="21548726" y="19754851"/>
                <a:ext cx="1682750" cy="2354263"/>
              </a:xfrm>
              <a:custGeom>
                <a:avLst/>
                <a:gdLst/>
                <a:ahLst/>
                <a:cxnLst>
                  <a:cxn ang="0">
                    <a:pos x="15" y="21"/>
                  </a:cxn>
                  <a:cxn ang="0">
                    <a:pos x="13" y="18"/>
                  </a:cxn>
                  <a:cxn ang="0">
                    <a:pos x="7" y="11"/>
                  </a:cxn>
                  <a:cxn ang="0">
                    <a:pos x="2" y="3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9" y="9"/>
                  </a:cxn>
                  <a:cxn ang="0">
                    <a:pos x="14" y="17"/>
                  </a:cxn>
                  <a:cxn ang="0">
                    <a:pos x="15" y="21"/>
                  </a:cxn>
                </a:cxnLst>
                <a:rect l="0" t="0" r="r" b="b"/>
                <a:pathLst>
                  <a:path w="15" h="21">
                    <a:moveTo>
                      <a:pt x="15" y="21"/>
                    </a:moveTo>
                    <a:cubicBezTo>
                      <a:pt x="15" y="21"/>
                      <a:pt x="14" y="19"/>
                      <a:pt x="13" y="18"/>
                    </a:cubicBezTo>
                    <a:cubicBezTo>
                      <a:pt x="11" y="16"/>
                      <a:pt x="9" y="13"/>
                      <a:pt x="7" y="11"/>
                    </a:cubicBezTo>
                    <a:cubicBezTo>
                      <a:pt x="5" y="8"/>
                      <a:pt x="4" y="5"/>
                      <a:pt x="2" y="3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2" y="1"/>
                      <a:pt x="3" y="2"/>
                    </a:cubicBezTo>
                    <a:cubicBezTo>
                      <a:pt x="5" y="4"/>
                      <a:pt x="7" y="7"/>
                      <a:pt x="9" y="9"/>
                    </a:cubicBezTo>
                    <a:cubicBezTo>
                      <a:pt x="11" y="12"/>
                      <a:pt x="12" y="15"/>
                      <a:pt x="14" y="17"/>
                    </a:cubicBezTo>
                    <a:cubicBezTo>
                      <a:pt x="15" y="19"/>
                      <a:pt x="15" y="21"/>
                      <a:pt x="15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7" name="íṥľiḋe">
                <a:extLst>
                  <a:ext uri="{FF2B5EF4-FFF2-40B4-BE49-F238E27FC236}">
                    <a16:creationId xmlns:a16="http://schemas.microsoft.com/office/drawing/2014/main" id="{2DA33218-42C6-4E8E-87AA-85BDC22FD95E}"/>
                  </a:ext>
                </a:extLst>
              </p:cNvPr>
              <p:cNvSpPr/>
              <p:nvPr/>
            </p:nvSpPr>
            <p:spPr bwMode="auto">
              <a:xfrm>
                <a:off x="30745113" y="13361988"/>
                <a:ext cx="5830888" cy="48228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8" y="37"/>
                  </a:cxn>
                  <a:cxn ang="0">
                    <a:pos x="23" y="24"/>
                  </a:cxn>
                  <a:cxn ang="0">
                    <a:pos x="16" y="32"/>
                  </a:cxn>
                  <a:cxn ang="0">
                    <a:pos x="15" y="20"/>
                  </a:cxn>
                  <a:cxn ang="0">
                    <a:pos x="4" y="26"/>
                  </a:cxn>
                  <a:cxn ang="0">
                    <a:pos x="9" y="9"/>
                  </a:cxn>
                  <a:cxn ang="0">
                    <a:pos x="7" y="6"/>
                  </a:cxn>
                  <a:cxn ang="0">
                    <a:pos x="13" y="0"/>
                  </a:cxn>
                </a:cxnLst>
                <a:rect l="0" t="0" r="r" b="b"/>
                <a:pathLst>
                  <a:path w="52" h="43">
                    <a:moveTo>
                      <a:pt x="13" y="0"/>
                    </a:moveTo>
                    <a:cubicBezTo>
                      <a:pt x="13" y="0"/>
                      <a:pt x="52" y="6"/>
                      <a:pt x="28" y="37"/>
                    </a:cubicBezTo>
                    <a:cubicBezTo>
                      <a:pt x="28" y="37"/>
                      <a:pt x="18" y="43"/>
                      <a:pt x="23" y="24"/>
                    </a:cubicBezTo>
                    <a:cubicBezTo>
                      <a:pt x="23" y="24"/>
                      <a:pt x="18" y="31"/>
                      <a:pt x="16" y="32"/>
                    </a:cubicBezTo>
                    <a:cubicBezTo>
                      <a:pt x="15" y="32"/>
                      <a:pt x="7" y="35"/>
                      <a:pt x="15" y="20"/>
                    </a:cubicBezTo>
                    <a:cubicBezTo>
                      <a:pt x="15" y="20"/>
                      <a:pt x="8" y="29"/>
                      <a:pt x="4" y="26"/>
                    </a:cubicBezTo>
                    <a:cubicBezTo>
                      <a:pt x="4" y="26"/>
                      <a:pt x="0" y="22"/>
                      <a:pt x="9" y="9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8" name="íšḻîḋé">
                <a:extLst>
                  <a:ext uri="{FF2B5EF4-FFF2-40B4-BE49-F238E27FC236}">
                    <a16:creationId xmlns:a16="http://schemas.microsoft.com/office/drawing/2014/main" id="{28339518-DD45-4449-AD10-23766A5538D1}"/>
                  </a:ext>
                </a:extLst>
              </p:cNvPr>
              <p:cNvSpPr/>
              <p:nvPr/>
            </p:nvSpPr>
            <p:spPr bwMode="auto">
              <a:xfrm>
                <a:off x="24128413" y="4840288"/>
                <a:ext cx="4933950" cy="5157788"/>
              </a:xfrm>
              <a:custGeom>
                <a:avLst/>
                <a:gdLst/>
                <a:ahLst/>
                <a:cxnLst>
                  <a:cxn ang="0">
                    <a:pos x="40" y="39"/>
                  </a:cxn>
                  <a:cxn ang="0">
                    <a:pos x="8" y="15"/>
                  </a:cxn>
                  <a:cxn ang="0">
                    <a:pos x="19" y="23"/>
                  </a:cxn>
                  <a:cxn ang="0">
                    <a:pos x="10" y="28"/>
                  </a:cxn>
                  <a:cxn ang="0">
                    <a:pos x="21" y="32"/>
                  </a:cxn>
                  <a:cxn ang="0">
                    <a:pos x="12" y="41"/>
                  </a:cxn>
                  <a:cxn ang="0">
                    <a:pos x="29" y="41"/>
                  </a:cxn>
                  <a:cxn ang="0">
                    <a:pos x="32" y="44"/>
                  </a:cxn>
                  <a:cxn ang="0">
                    <a:pos x="40" y="39"/>
                  </a:cxn>
                </a:cxnLst>
                <a:rect l="0" t="0" r="r" b="b"/>
                <a:pathLst>
                  <a:path w="44" h="46">
                    <a:moveTo>
                      <a:pt x="40" y="39"/>
                    </a:moveTo>
                    <a:cubicBezTo>
                      <a:pt x="40" y="39"/>
                      <a:pt x="44" y="0"/>
                      <a:pt x="8" y="15"/>
                    </a:cubicBezTo>
                    <a:cubicBezTo>
                      <a:pt x="8" y="15"/>
                      <a:pt x="0" y="23"/>
                      <a:pt x="19" y="23"/>
                    </a:cubicBezTo>
                    <a:cubicBezTo>
                      <a:pt x="19" y="23"/>
                      <a:pt x="11" y="26"/>
                      <a:pt x="10" y="28"/>
                    </a:cubicBezTo>
                    <a:cubicBezTo>
                      <a:pt x="9" y="28"/>
                      <a:pt x="4" y="36"/>
                      <a:pt x="21" y="32"/>
                    </a:cubicBezTo>
                    <a:cubicBezTo>
                      <a:pt x="21" y="32"/>
                      <a:pt x="10" y="36"/>
                      <a:pt x="12" y="41"/>
                    </a:cubicBezTo>
                    <a:cubicBezTo>
                      <a:pt x="12" y="41"/>
                      <a:pt x="15" y="46"/>
                      <a:pt x="29" y="41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40" y="39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9" name="ïşḻîḑê">
                <a:extLst>
                  <a:ext uri="{FF2B5EF4-FFF2-40B4-BE49-F238E27FC236}">
                    <a16:creationId xmlns:a16="http://schemas.microsoft.com/office/drawing/2014/main" id="{FDAD1313-C904-42BE-A1EF-AF90FAD4F422}"/>
                  </a:ext>
                </a:extLst>
              </p:cNvPr>
              <p:cNvSpPr/>
              <p:nvPr/>
            </p:nvSpPr>
            <p:spPr bwMode="auto">
              <a:xfrm>
                <a:off x="24576088" y="8651876"/>
                <a:ext cx="10093325" cy="7739063"/>
              </a:xfrm>
              <a:custGeom>
                <a:avLst/>
                <a:gdLst/>
                <a:ahLst/>
                <a:cxnLst>
                  <a:cxn ang="0">
                    <a:pos x="69" y="10"/>
                  </a:cxn>
                  <a:cxn ang="0">
                    <a:pos x="48" y="6"/>
                  </a:cxn>
                  <a:cxn ang="0">
                    <a:pos x="29" y="10"/>
                  </a:cxn>
                  <a:cxn ang="0">
                    <a:pos x="18" y="38"/>
                  </a:cxn>
                  <a:cxn ang="0">
                    <a:pos x="18" y="39"/>
                  </a:cxn>
                  <a:cxn ang="0">
                    <a:pos x="22" y="48"/>
                  </a:cxn>
                  <a:cxn ang="0">
                    <a:pos x="25" y="52"/>
                  </a:cxn>
                  <a:cxn ang="0">
                    <a:pos x="29" y="64"/>
                  </a:cxn>
                  <a:cxn ang="0">
                    <a:pos x="29" y="64"/>
                  </a:cxn>
                  <a:cxn ang="0">
                    <a:pos x="34" y="52"/>
                  </a:cxn>
                  <a:cxn ang="0">
                    <a:pos x="42" y="45"/>
                  </a:cxn>
                  <a:cxn ang="0">
                    <a:pos x="42" y="45"/>
                  </a:cxn>
                  <a:cxn ang="0">
                    <a:pos x="62" y="47"/>
                  </a:cxn>
                  <a:cxn ang="0">
                    <a:pos x="69" y="10"/>
                  </a:cxn>
                </a:cxnLst>
                <a:rect l="0" t="0" r="r" b="b"/>
                <a:pathLst>
                  <a:path w="90" h="69">
                    <a:moveTo>
                      <a:pt x="69" y="10"/>
                    </a:moveTo>
                    <a:cubicBezTo>
                      <a:pt x="69" y="10"/>
                      <a:pt x="60" y="0"/>
                      <a:pt x="48" y="6"/>
                    </a:cubicBezTo>
                    <a:cubicBezTo>
                      <a:pt x="48" y="6"/>
                      <a:pt x="33" y="0"/>
                      <a:pt x="29" y="10"/>
                    </a:cubicBezTo>
                    <a:cubicBezTo>
                      <a:pt x="29" y="10"/>
                      <a:pt x="0" y="27"/>
                      <a:pt x="18" y="38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0"/>
                      <a:pt x="17" y="46"/>
                      <a:pt x="22" y="48"/>
                    </a:cubicBezTo>
                    <a:cubicBezTo>
                      <a:pt x="24" y="50"/>
                      <a:pt x="25" y="52"/>
                      <a:pt x="25" y="52"/>
                    </a:cubicBezTo>
                    <a:cubicBezTo>
                      <a:pt x="20" y="69"/>
                      <a:pt x="29" y="64"/>
                      <a:pt x="29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31" y="64"/>
                      <a:pt x="34" y="52"/>
                      <a:pt x="34" y="52"/>
                    </a:cubicBezTo>
                    <a:cubicBezTo>
                      <a:pt x="38" y="51"/>
                      <a:pt x="41" y="48"/>
                      <a:pt x="42" y="45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42" y="45"/>
                      <a:pt x="48" y="55"/>
                      <a:pt x="62" y="47"/>
                    </a:cubicBezTo>
                    <a:cubicBezTo>
                      <a:pt x="75" y="38"/>
                      <a:pt x="90" y="30"/>
                      <a:pt x="69" y="10"/>
                    </a:cubicBezTo>
                    <a:close/>
                  </a:path>
                </a:pathLst>
              </a:custGeom>
              <a:solidFill>
                <a:srgbClr val="EC707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0" name="íṡḻïdê">
                <a:extLst>
                  <a:ext uri="{FF2B5EF4-FFF2-40B4-BE49-F238E27FC236}">
                    <a16:creationId xmlns:a16="http://schemas.microsoft.com/office/drawing/2014/main" id="{77D87FCB-9557-4FC9-B5AD-268CAC11B69F}"/>
                  </a:ext>
                </a:extLst>
              </p:cNvPr>
              <p:cNvSpPr/>
              <p:nvPr/>
            </p:nvSpPr>
            <p:spPr bwMode="auto">
              <a:xfrm>
                <a:off x="25698451" y="8877301"/>
                <a:ext cx="7961313" cy="7177088"/>
              </a:xfrm>
              <a:custGeom>
                <a:avLst/>
                <a:gdLst/>
                <a:ahLst/>
                <a:cxnLst>
                  <a:cxn ang="0">
                    <a:pos x="69" y="18"/>
                  </a:cxn>
                  <a:cxn ang="0">
                    <a:pos x="45" y="0"/>
                  </a:cxn>
                  <a:cxn ang="0">
                    <a:pos x="29" y="0"/>
                  </a:cxn>
                  <a:cxn ang="0">
                    <a:pos x="0" y="27"/>
                  </a:cxn>
                  <a:cxn ang="0">
                    <a:pos x="8" y="45"/>
                  </a:cxn>
                  <a:cxn ang="0">
                    <a:pos x="13" y="50"/>
                  </a:cxn>
                  <a:cxn ang="0">
                    <a:pos x="17" y="64"/>
                  </a:cxn>
                  <a:cxn ang="0">
                    <a:pos x="20" y="64"/>
                  </a:cxn>
                  <a:cxn ang="0">
                    <a:pos x="32" y="46"/>
                  </a:cxn>
                  <a:cxn ang="0">
                    <a:pos x="53" y="46"/>
                  </a:cxn>
                  <a:cxn ang="0">
                    <a:pos x="71" y="27"/>
                  </a:cxn>
                  <a:cxn ang="0">
                    <a:pos x="24" y="49"/>
                  </a:cxn>
                  <a:cxn ang="0">
                    <a:pos x="18" y="61"/>
                  </a:cxn>
                  <a:cxn ang="0">
                    <a:pos x="17" y="61"/>
                  </a:cxn>
                  <a:cxn ang="0">
                    <a:pos x="17" y="50"/>
                  </a:cxn>
                  <a:cxn ang="0">
                    <a:pos x="16" y="48"/>
                  </a:cxn>
                  <a:cxn ang="0">
                    <a:pos x="29" y="45"/>
                  </a:cxn>
                  <a:cxn ang="0">
                    <a:pos x="53" y="42"/>
                  </a:cxn>
                  <a:cxn ang="0">
                    <a:pos x="51" y="43"/>
                  </a:cxn>
                  <a:cxn ang="0">
                    <a:pos x="50" y="31"/>
                  </a:cxn>
                  <a:cxn ang="0">
                    <a:pos x="59" y="27"/>
                  </a:cxn>
                  <a:cxn ang="0">
                    <a:pos x="44" y="27"/>
                  </a:cxn>
                  <a:cxn ang="0">
                    <a:pos x="41" y="28"/>
                  </a:cxn>
                  <a:cxn ang="0">
                    <a:pos x="48" y="45"/>
                  </a:cxn>
                  <a:cxn ang="0">
                    <a:pos x="33" y="42"/>
                  </a:cxn>
                  <a:cxn ang="0">
                    <a:pos x="29" y="41"/>
                  </a:cxn>
                  <a:cxn ang="0">
                    <a:pos x="39" y="38"/>
                  </a:cxn>
                  <a:cxn ang="0">
                    <a:pos x="41" y="35"/>
                  </a:cxn>
                  <a:cxn ang="0">
                    <a:pos x="34" y="29"/>
                  </a:cxn>
                  <a:cxn ang="0">
                    <a:pos x="42" y="21"/>
                  </a:cxn>
                  <a:cxn ang="0">
                    <a:pos x="30" y="28"/>
                  </a:cxn>
                  <a:cxn ang="0">
                    <a:pos x="30" y="35"/>
                  </a:cxn>
                  <a:cxn ang="0">
                    <a:pos x="11" y="43"/>
                  </a:cxn>
                  <a:cxn ang="0">
                    <a:pos x="22" y="32"/>
                  </a:cxn>
                  <a:cxn ang="0">
                    <a:pos x="23" y="30"/>
                  </a:cxn>
                  <a:cxn ang="0">
                    <a:pos x="29" y="21"/>
                  </a:cxn>
                  <a:cxn ang="0">
                    <a:pos x="28" y="13"/>
                  </a:cxn>
                  <a:cxn ang="0">
                    <a:pos x="19" y="13"/>
                  </a:cxn>
                  <a:cxn ang="0">
                    <a:pos x="25" y="16"/>
                  </a:cxn>
                  <a:cxn ang="0">
                    <a:pos x="22" y="21"/>
                  </a:cxn>
                  <a:cxn ang="0">
                    <a:pos x="8" y="23"/>
                  </a:cxn>
                  <a:cxn ang="0">
                    <a:pos x="9" y="26"/>
                  </a:cxn>
                  <a:cxn ang="0">
                    <a:pos x="20" y="23"/>
                  </a:cxn>
                  <a:cxn ang="0">
                    <a:pos x="20" y="29"/>
                  </a:cxn>
                  <a:cxn ang="0">
                    <a:pos x="4" y="27"/>
                  </a:cxn>
                  <a:cxn ang="0">
                    <a:pos x="21" y="8"/>
                  </a:cxn>
                  <a:cxn ang="0">
                    <a:pos x="37" y="16"/>
                  </a:cxn>
                  <a:cxn ang="0">
                    <a:pos x="39" y="17"/>
                  </a:cxn>
                  <a:cxn ang="0">
                    <a:pos x="25" y="4"/>
                  </a:cxn>
                  <a:cxn ang="0">
                    <a:pos x="37" y="5"/>
                  </a:cxn>
                  <a:cxn ang="0">
                    <a:pos x="45" y="4"/>
                  </a:cxn>
                  <a:cxn ang="0">
                    <a:pos x="45" y="9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56" y="8"/>
                  </a:cxn>
                  <a:cxn ang="0">
                    <a:pos x="63" y="15"/>
                  </a:cxn>
                  <a:cxn ang="0">
                    <a:pos x="48" y="16"/>
                  </a:cxn>
                  <a:cxn ang="0">
                    <a:pos x="48" y="20"/>
                  </a:cxn>
                  <a:cxn ang="0">
                    <a:pos x="51" y="22"/>
                  </a:cxn>
                  <a:cxn ang="0">
                    <a:pos x="52" y="24"/>
                  </a:cxn>
                  <a:cxn ang="0">
                    <a:pos x="54" y="20"/>
                  </a:cxn>
                  <a:cxn ang="0">
                    <a:pos x="68" y="27"/>
                  </a:cxn>
                </a:cxnLst>
                <a:rect l="0" t="0" r="r" b="b"/>
                <a:pathLst>
                  <a:path w="71" h="64">
                    <a:moveTo>
                      <a:pt x="69" y="18"/>
                    </a:moveTo>
                    <a:cubicBezTo>
                      <a:pt x="69" y="18"/>
                      <a:pt x="69" y="18"/>
                      <a:pt x="69" y="18"/>
                    </a:cubicBezTo>
                    <a:cubicBezTo>
                      <a:pt x="67" y="15"/>
                      <a:pt x="64" y="11"/>
                      <a:pt x="60" y="7"/>
                    </a:cubicBezTo>
                    <a:cubicBezTo>
                      <a:pt x="60" y="7"/>
                      <a:pt x="54" y="0"/>
                      <a:pt x="45" y="0"/>
                    </a:cubicBezTo>
                    <a:cubicBezTo>
                      <a:pt x="43" y="0"/>
                      <a:pt x="40" y="1"/>
                      <a:pt x="38" y="2"/>
                    </a:cubicBezTo>
                    <a:cubicBezTo>
                      <a:pt x="36" y="1"/>
                      <a:pt x="32" y="0"/>
                      <a:pt x="29" y="0"/>
                    </a:cubicBezTo>
                    <a:cubicBezTo>
                      <a:pt x="23" y="0"/>
                      <a:pt x="20" y="2"/>
                      <a:pt x="18" y="6"/>
                    </a:cubicBezTo>
                    <a:cubicBezTo>
                      <a:pt x="15" y="8"/>
                      <a:pt x="1" y="18"/>
                      <a:pt x="0" y="27"/>
                    </a:cubicBezTo>
                    <a:cubicBezTo>
                      <a:pt x="0" y="31"/>
                      <a:pt x="2" y="34"/>
                      <a:pt x="6" y="37"/>
                    </a:cubicBezTo>
                    <a:cubicBezTo>
                      <a:pt x="6" y="39"/>
                      <a:pt x="6" y="42"/>
                      <a:pt x="8" y="45"/>
                    </a:cubicBezTo>
                    <a:cubicBezTo>
                      <a:pt x="9" y="46"/>
                      <a:pt x="10" y="46"/>
                      <a:pt x="11" y="47"/>
                    </a:cubicBezTo>
                    <a:cubicBezTo>
                      <a:pt x="12" y="48"/>
                      <a:pt x="13" y="49"/>
                      <a:pt x="13" y="50"/>
                    </a:cubicBezTo>
                    <a:cubicBezTo>
                      <a:pt x="12" y="57"/>
                      <a:pt x="12" y="61"/>
                      <a:pt x="13" y="63"/>
                    </a:cubicBezTo>
                    <a:cubicBezTo>
                      <a:pt x="14" y="64"/>
                      <a:pt x="15" y="64"/>
                      <a:pt x="17" y="64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3"/>
                      <a:pt x="22" y="63"/>
                      <a:pt x="26" y="52"/>
                    </a:cubicBezTo>
                    <a:cubicBezTo>
                      <a:pt x="29" y="50"/>
                      <a:pt x="31" y="48"/>
                      <a:pt x="32" y="46"/>
                    </a:cubicBezTo>
                    <a:cubicBezTo>
                      <a:pt x="34" y="48"/>
                      <a:pt x="37" y="50"/>
                      <a:pt x="42" y="50"/>
                    </a:cubicBezTo>
                    <a:cubicBezTo>
                      <a:pt x="45" y="50"/>
                      <a:pt x="49" y="49"/>
                      <a:pt x="53" y="46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63" y="40"/>
                      <a:pt x="70" y="35"/>
                      <a:pt x="71" y="27"/>
                    </a:cubicBezTo>
                    <a:cubicBezTo>
                      <a:pt x="71" y="24"/>
                      <a:pt x="71" y="21"/>
                      <a:pt x="69" y="18"/>
                    </a:cubicBezTo>
                    <a:close/>
                    <a:moveTo>
                      <a:pt x="24" y="49"/>
                    </a:moveTo>
                    <a:cubicBezTo>
                      <a:pt x="23" y="49"/>
                      <a:pt x="23" y="49"/>
                      <a:pt x="23" y="50"/>
                    </a:cubicBezTo>
                    <a:cubicBezTo>
                      <a:pt x="21" y="54"/>
                      <a:pt x="19" y="59"/>
                      <a:pt x="18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1"/>
                      <a:pt x="17" y="61"/>
                      <a:pt x="17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0"/>
                      <a:pt x="15" y="58"/>
                      <a:pt x="17" y="50"/>
                    </a:cubicBezTo>
                    <a:cubicBezTo>
                      <a:pt x="17" y="50"/>
                      <a:pt x="17" y="49"/>
                      <a:pt x="17" y="49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9" y="48"/>
                      <a:pt x="23" y="47"/>
                      <a:pt x="27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8" y="46"/>
                      <a:pt x="26" y="48"/>
                      <a:pt x="24" y="49"/>
                    </a:cubicBezTo>
                    <a:close/>
                    <a:moveTo>
                      <a:pt x="53" y="42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46" y="36"/>
                      <a:pt x="49" y="32"/>
                    </a:cubicBezTo>
                    <a:cubicBezTo>
                      <a:pt x="50" y="32"/>
                      <a:pt x="50" y="32"/>
                      <a:pt x="50" y="31"/>
                    </a:cubicBezTo>
                    <a:cubicBezTo>
                      <a:pt x="52" y="31"/>
                      <a:pt x="54" y="30"/>
                      <a:pt x="58" y="29"/>
                    </a:cubicBezTo>
                    <a:cubicBezTo>
                      <a:pt x="59" y="29"/>
                      <a:pt x="59" y="28"/>
                      <a:pt x="59" y="27"/>
                    </a:cubicBezTo>
                    <a:cubicBezTo>
                      <a:pt x="58" y="26"/>
                      <a:pt x="57" y="26"/>
                      <a:pt x="56" y="26"/>
                    </a:cubicBezTo>
                    <a:cubicBezTo>
                      <a:pt x="46" y="30"/>
                      <a:pt x="44" y="27"/>
                      <a:pt x="44" y="27"/>
                    </a:cubicBezTo>
                    <a:cubicBezTo>
                      <a:pt x="43" y="26"/>
                      <a:pt x="42" y="26"/>
                      <a:pt x="41" y="26"/>
                    </a:cubicBezTo>
                    <a:cubicBezTo>
                      <a:pt x="41" y="26"/>
                      <a:pt x="40" y="27"/>
                      <a:pt x="41" y="28"/>
                    </a:cubicBezTo>
                    <a:cubicBezTo>
                      <a:pt x="41" y="28"/>
                      <a:pt x="42" y="31"/>
                      <a:pt x="46" y="31"/>
                    </a:cubicBezTo>
                    <a:cubicBezTo>
                      <a:pt x="43" y="37"/>
                      <a:pt x="47" y="43"/>
                      <a:pt x="48" y="45"/>
                    </a:cubicBezTo>
                    <a:cubicBezTo>
                      <a:pt x="46" y="46"/>
                      <a:pt x="44" y="46"/>
                      <a:pt x="42" y="46"/>
                    </a:cubicBezTo>
                    <a:cubicBezTo>
                      <a:pt x="36" y="46"/>
                      <a:pt x="34" y="42"/>
                      <a:pt x="33" y="42"/>
                    </a:cubicBezTo>
                    <a:cubicBezTo>
                      <a:pt x="33" y="42"/>
                      <a:pt x="33" y="41"/>
                      <a:pt x="32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0"/>
                      <a:pt x="31" y="39"/>
                      <a:pt x="32" y="38"/>
                    </a:cubicBezTo>
                    <a:cubicBezTo>
                      <a:pt x="35" y="37"/>
                      <a:pt x="39" y="38"/>
                      <a:pt x="39" y="38"/>
                    </a:cubicBezTo>
                    <a:cubicBezTo>
                      <a:pt x="40" y="39"/>
                      <a:pt x="41" y="38"/>
                      <a:pt x="42" y="37"/>
                    </a:cubicBezTo>
                    <a:cubicBezTo>
                      <a:pt x="42" y="37"/>
                      <a:pt x="42" y="36"/>
                      <a:pt x="41" y="35"/>
                    </a:cubicBezTo>
                    <a:cubicBezTo>
                      <a:pt x="41" y="35"/>
                      <a:pt x="38" y="34"/>
                      <a:pt x="34" y="34"/>
                    </a:cubicBezTo>
                    <a:cubicBezTo>
                      <a:pt x="34" y="33"/>
                      <a:pt x="33" y="31"/>
                      <a:pt x="34" y="29"/>
                    </a:cubicBezTo>
                    <a:cubicBezTo>
                      <a:pt x="34" y="25"/>
                      <a:pt x="36" y="23"/>
                      <a:pt x="40" y="23"/>
                    </a:cubicBezTo>
                    <a:cubicBezTo>
                      <a:pt x="41" y="23"/>
                      <a:pt x="42" y="22"/>
                      <a:pt x="42" y="21"/>
                    </a:cubicBezTo>
                    <a:cubicBezTo>
                      <a:pt x="41" y="20"/>
                      <a:pt x="41" y="20"/>
                      <a:pt x="40" y="20"/>
                    </a:cubicBezTo>
                    <a:cubicBezTo>
                      <a:pt x="34" y="20"/>
                      <a:pt x="31" y="23"/>
                      <a:pt x="30" y="28"/>
                    </a:cubicBezTo>
                    <a:cubicBezTo>
                      <a:pt x="30" y="31"/>
                      <a:pt x="30" y="34"/>
                      <a:pt x="31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7"/>
                      <a:pt x="26" y="39"/>
                      <a:pt x="25" y="42"/>
                    </a:cubicBezTo>
                    <a:cubicBezTo>
                      <a:pt x="18" y="45"/>
                      <a:pt x="13" y="45"/>
                      <a:pt x="11" y="43"/>
                    </a:cubicBezTo>
                    <a:cubicBezTo>
                      <a:pt x="9" y="41"/>
                      <a:pt x="9" y="38"/>
                      <a:pt x="9" y="37"/>
                    </a:cubicBezTo>
                    <a:cubicBezTo>
                      <a:pt x="11" y="36"/>
                      <a:pt x="15" y="33"/>
                      <a:pt x="22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4" y="31"/>
                      <a:pt x="24" y="30"/>
                      <a:pt x="23" y="30"/>
                    </a:cubicBezTo>
                    <a:cubicBezTo>
                      <a:pt x="23" y="30"/>
                      <a:pt x="23" y="27"/>
                      <a:pt x="24" y="24"/>
                    </a:cubicBezTo>
                    <a:cubicBezTo>
                      <a:pt x="25" y="23"/>
                      <a:pt x="26" y="21"/>
                      <a:pt x="29" y="21"/>
                    </a:cubicBezTo>
                    <a:cubicBezTo>
                      <a:pt x="29" y="21"/>
                      <a:pt x="30" y="20"/>
                      <a:pt x="30" y="19"/>
                    </a:cubicBezTo>
                    <a:cubicBezTo>
                      <a:pt x="30" y="19"/>
                      <a:pt x="30" y="15"/>
                      <a:pt x="28" y="13"/>
                    </a:cubicBezTo>
                    <a:cubicBezTo>
                      <a:pt x="26" y="12"/>
                      <a:pt x="24" y="11"/>
                      <a:pt x="21" y="11"/>
                    </a:cubicBezTo>
                    <a:cubicBezTo>
                      <a:pt x="20" y="12"/>
                      <a:pt x="19" y="12"/>
                      <a:pt x="19" y="13"/>
                    </a:cubicBezTo>
                    <a:cubicBezTo>
                      <a:pt x="20" y="14"/>
                      <a:pt x="20" y="15"/>
                      <a:pt x="21" y="15"/>
                    </a:cubicBezTo>
                    <a:cubicBezTo>
                      <a:pt x="23" y="15"/>
                      <a:pt x="24" y="15"/>
                      <a:pt x="25" y="16"/>
                    </a:cubicBezTo>
                    <a:cubicBezTo>
                      <a:pt x="26" y="16"/>
                      <a:pt x="26" y="17"/>
                      <a:pt x="26" y="18"/>
                    </a:cubicBezTo>
                    <a:cubicBezTo>
                      <a:pt x="25" y="19"/>
                      <a:pt x="23" y="19"/>
                      <a:pt x="22" y="21"/>
                    </a:cubicBezTo>
                    <a:cubicBezTo>
                      <a:pt x="22" y="20"/>
                      <a:pt x="22" y="20"/>
                      <a:pt x="21" y="20"/>
                    </a:cubicBezTo>
                    <a:cubicBezTo>
                      <a:pt x="17" y="19"/>
                      <a:pt x="9" y="22"/>
                      <a:pt x="8" y="23"/>
                    </a:cubicBezTo>
                    <a:cubicBezTo>
                      <a:pt x="7" y="23"/>
                      <a:pt x="7" y="24"/>
                      <a:pt x="8" y="25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3" y="24"/>
                      <a:pt x="18" y="23"/>
                      <a:pt x="2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5"/>
                      <a:pt x="20" y="28"/>
                      <a:pt x="20" y="29"/>
                    </a:cubicBezTo>
                    <a:cubicBezTo>
                      <a:pt x="14" y="30"/>
                      <a:pt x="10" y="33"/>
                      <a:pt x="8" y="34"/>
                    </a:cubicBezTo>
                    <a:cubicBezTo>
                      <a:pt x="5" y="32"/>
                      <a:pt x="4" y="30"/>
                      <a:pt x="4" y="27"/>
                    </a:cubicBezTo>
                    <a:cubicBezTo>
                      <a:pt x="4" y="20"/>
                      <a:pt x="16" y="12"/>
                      <a:pt x="20" y="9"/>
                    </a:cubicBezTo>
                    <a:cubicBezTo>
                      <a:pt x="21" y="9"/>
                      <a:pt x="21" y="8"/>
                      <a:pt x="21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6" y="8"/>
                      <a:pt x="35" y="10"/>
                      <a:pt x="37" y="16"/>
                    </a:cubicBezTo>
                    <a:cubicBezTo>
                      <a:pt x="37" y="16"/>
                      <a:pt x="38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6"/>
                      <a:pt x="41" y="15"/>
                      <a:pt x="40" y="14"/>
                    </a:cubicBezTo>
                    <a:cubicBezTo>
                      <a:pt x="38" y="8"/>
                      <a:pt x="30" y="5"/>
                      <a:pt x="25" y="4"/>
                    </a:cubicBezTo>
                    <a:cubicBezTo>
                      <a:pt x="26" y="4"/>
                      <a:pt x="27" y="4"/>
                      <a:pt x="29" y="4"/>
                    </a:cubicBezTo>
                    <a:cubicBezTo>
                      <a:pt x="33" y="4"/>
                      <a:pt x="37" y="5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41" y="4"/>
                      <a:pt x="43" y="4"/>
                      <a:pt x="45" y="4"/>
                    </a:cubicBezTo>
                    <a:cubicBezTo>
                      <a:pt x="48" y="4"/>
                      <a:pt x="50" y="4"/>
                      <a:pt x="52" y="5"/>
                    </a:cubicBezTo>
                    <a:cubicBezTo>
                      <a:pt x="49" y="6"/>
                      <a:pt x="46" y="7"/>
                      <a:pt x="45" y="9"/>
                    </a:cubicBezTo>
                    <a:cubicBezTo>
                      <a:pt x="44" y="10"/>
                      <a:pt x="43" y="12"/>
                      <a:pt x="44" y="14"/>
                    </a:cubicBezTo>
                    <a:cubicBezTo>
                      <a:pt x="44" y="14"/>
                      <a:pt x="45" y="15"/>
                      <a:pt x="45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7" y="15"/>
                      <a:pt x="47" y="14"/>
                      <a:pt x="47" y="13"/>
                    </a:cubicBezTo>
                    <a:cubicBezTo>
                      <a:pt x="47" y="12"/>
                      <a:pt x="47" y="11"/>
                      <a:pt x="47" y="11"/>
                    </a:cubicBezTo>
                    <a:cubicBezTo>
                      <a:pt x="49" y="9"/>
                      <a:pt x="53" y="8"/>
                      <a:pt x="56" y="8"/>
                    </a:cubicBezTo>
                    <a:cubicBezTo>
                      <a:pt x="57" y="9"/>
                      <a:pt x="57" y="10"/>
                      <a:pt x="57" y="10"/>
                    </a:cubicBezTo>
                    <a:cubicBezTo>
                      <a:pt x="59" y="12"/>
                      <a:pt x="61" y="13"/>
                      <a:pt x="63" y="15"/>
                    </a:cubicBezTo>
                    <a:cubicBezTo>
                      <a:pt x="58" y="15"/>
                      <a:pt x="53" y="17"/>
                      <a:pt x="52" y="18"/>
                    </a:cubicBezTo>
                    <a:cubicBezTo>
                      <a:pt x="50" y="17"/>
                      <a:pt x="49" y="16"/>
                      <a:pt x="48" y="16"/>
                    </a:cubicBezTo>
                    <a:cubicBezTo>
                      <a:pt x="47" y="16"/>
                      <a:pt x="47" y="17"/>
                      <a:pt x="46" y="18"/>
                    </a:cubicBezTo>
                    <a:cubicBezTo>
                      <a:pt x="46" y="19"/>
                      <a:pt x="47" y="20"/>
                      <a:pt x="48" y="20"/>
                    </a:cubicBezTo>
                    <a:cubicBezTo>
                      <a:pt x="48" y="20"/>
                      <a:pt x="50" y="20"/>
                      <a:pt x="50" y="21"/>
                    </a:cubicBezTo>
                    <a:cubicBezTo>
                      <a:pt x="50" y="21"/>
                      <a:pt x="51" y="22"/>
                      <a:pt x="51" y="22"/>
                    </a:cubicBezTo>
                    <a:cubicBezTo>
                      <a:pt x="50" y="23"/>
                      <a:pt x="51" y="24"/>
                      <a:pt x="52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3" y="24"/>
                      <a:pt x="54" y="24"/>
                      <a:pt x="54" y="23"/>
                    </a:cubicBezTo>
                    <a:cubicBezTo>
                      <a:pt x="54" y="22"/>
                      <a:pt x="54" y="21"/>
                      <a:pt x="54" y="20"/>
                    </a:cubicBezTo>
                    <a:cubicBezTo>
                      <a:pt x="56" y="19"/>
                      <a:pt x="62" y="17"/>
                      <a:pt x="66" y="20"/>
                    </a:cubicBezTo>
                    <a:cubicBezTo>
                      <a:pt x="67" y="22"/>
                      <a:pt x="68" y="25"/>
                      <a:pt x="68" y="27"/>
                    </a:cubicBezTo>
                    <a:cubicBezTo>
                      <a:pt x="67" y="33"/>
                      <a:pt x="60" y="37"/>
                      <a:pt x="53" y="42"/>
                    </a:cubicBezTo>
                    <a:close/>
                  </a:path>
                </a:pathLst>
              </a:custGeom>
              <a:solidFill>
                <a:srgbClr val="E6001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1" name="îSļiḍê">
                <a:extLst>
                  <a:ext uri="{FF2B5EF4-FFF2-40B4-BE49-F238E27FC236}">
                    <a16:creationId xmlns:a16="http://schemas.microsoft.com/office/drawing/2014/main" id="{56A19851-67B6-4171-A66B-BA1E43B6F557}"/>
                  </a:ext>
                </a:extLst>
              </p:cNvPr>
              <p:cNvSpPr/>
              <p:nvPr/>
            </p:nvSpPr>
            <p:spPr bwMode="auto">
              <a:xfrm>
                <a:off x="25249188" y="5511801"/>
                <a:ext cx="2579688" cy="561975"/>
              </a:xfrm>
              <a:custGeom>
                <a:avLst/>
                <a:gdLst/>
                <a:ahLst/>
                <a:cxnLst>
                  <a:cxn ang="0">
                    <a:pos x="23" y="4"/>
                  </a:cxn>
                  <a:cxn ang="0">
                    <a:pos x="19" y="3"/>
                  </a:cxn>
                  <a:cxn ang="0">
                    <a:pos x="11" y="2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11" y="0"/>
                  </a:cxn>
                  <a:cxn ang="0">
                    <a:pos x="16" y="1"/>
                  </a:cxn>
                  <a:cxn ang="0">
                    <a:pos x="19" y="2"/>
                  </a:cxn>
                  <a:cxn ang="0">
                    <a:pos x="23" y="4"/>
                  </a:cxn>
                </a:cxnLst>
                <a:rect l="0" t="0" r="r" b="b"/>
                <a:pathLst>
                  <a:path w="23" h="5">
                    <a:moveTo>
                      <a:pt x="23" y="4"/>
                    </a:moveTo>
                    <a:cubicBezTo>
                      <a:pt x="23" y="4"/>
                      <a:pt x="21" y="4"/>
                      <a:pt x="19" y="3"/>
                    </a:cubicBezTo>
                    <a:cubicBezTo>
                      <a:pt x="17" y="3"/>
                      <a:pt x="14" y="2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3"/>
                      <a:pt x="6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4"/>
                      <a:pt x="2" y="4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2"/>
                      <a:pt x="4" y="2"/>
                      <a:pt x="5" y="1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8" y="0"/>
                      <a:pt x="10" y="0"/>
                      <a:pt x="11" y="0"/>
                    </a:cubicBezTo>
                    <a:cubicBezTo>
                      <a:pt x="13" y="0"/>
                      <a:pt x="14" y="1"/>
                      <a:pt x="16" y="1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2" y="3"/>
                      <a:pt x="23" y="4"/>
                      <a:pt x="2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2" name="iṡḷïḑè">
                <a:extLst>
                  <a:ext uri="{FF2B5EF4-FFF2-40B4-BE49-F238E27FC236}">
                    <a16:creationId xmlns:a16="http://schemas.microsoft.com/office/drawing/2014/main" id="{1F1622C0-546F-4D69-A68A-80748881579E}"/>
                  </a:ext>
                </a:extLst>
              </p:cNvPr>
              <p:cNvSpPr/>
              <p:nvPr/>
            </p:nvSpPr>
            <p:spPr bwMode="auto">
              <a:xfrm>
                <a:off x="25585738" y="4951413"/>
                <a:ext cx="1906588" cy="336550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6" y="3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6" y="2"/>
                  </a:cxn>
                  <a:cxn ang="0">
                    <a:pos x="3" y="2"/>
                  </a:cxn>
                  <a:cxn ang="0">
                    <a:pos x="0" y="3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7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7" y="3"/>
                  </a:cxn>
                </a:cxnLst>
                <a:rect l="0" t="0" r="r" b="b"/>
                <a:pathLst>
                  <a:path w="17" h="3">
                    <a:moveTo>
                      <a:pt x="17" y="3"/>
                    </a:moveTo>
                    <a:cubicBezTo>
                      <a:pt x="17" y="3"/>
                      <a:pt x="17" y="3"/>
                      <a:pt x="16" y="3"/>
                    </a:cubicBezTo>
                    <a:cubicBezTo>
                      <a:pt x="16" y="2"/>
                      <a:pt x="15" y="2"/>
                      <a:pt x="14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2"/>
                      <a:pt x="3" y="2"/>
                    </a:cubicBezTo>
                    <a:cubicBezTo>
                      <a:pt x="2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16" y="2"/>
                      <a:pt x="17" y="3"/>
                      <a:pt x="17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3" name="îsļïḋé">
                <a:extLst>
                  <a:ext uri="{FF2B5EF4-FFF2-40B4-BE49-F238E27FC236}">
                    <a16:creationId xmlns:a16="http://schemas.microsoft.com/office/drawing/2014/main" id="{4A04270B-E190-4EB1-BA76-F2DD379F227B}"/>
                  </a:ext>
                </a:extLst>
              </p:cNvPr>
              <p:cNvSpPr/>
              <p:nvPr/>
            </p:nvSpPr>
            <p:spPr bwMode="auto">
              <a:xfrm>
                <a:off x="34893251" y="14258926"/>
                <a:ext cx="673100" cy="2466975"/>
              </a:xfrm>
              <a:custGeom>
                <a:avLst/>
                <a:gdLst/>
                <a:ahLst/>
                <a:cxnLst>
                  <a:cxn ang="0">
                    <a:pos x="4" y="22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6" y="10"/>
                  </a:cxn>
                  <a:cxn ang="0">
                    <a:pos x="6" y="15"/>
                  </a:cxn>
                  <a:cxn ang="0">
                    <a:pos x="6" y="18"/>
                  </a:cxn>
                  <a:cxn ang="0">
                    <a:pos x="4" y="22"/>
                  </a:cxn>
                </a:cxnLst>
                <a:rect l="0" t="0" r="r" b="b"/>
                <a:pathLst>
                  <a:path w="6" h="22">
                    <a:moveTo>
                      <a:pt x="4" y="22"/>
                    </a:moveTo>
                    <a:cubicBezTo>
                      <a:pt x="4" y="22"/>
                      <a:pt x="4" y="21"/>
                      <a:pt x="4" y="18"/>
                    </a:cubicBezTo>
                    <a:cubicBezTo>
                      <a:pt x="5" y="16"/>
                      <a:pt x="4" y="13"/>
                      <a:pt x="4" y="10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3" y="7"/>
                      <a:pt x="3" y="6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5" y="7"/>
                      <a:pt x="6" y="9"/>
                      <a:pt x="6" y="10"/>
                    </a:cubicBezTo>
                    <a:cubicBezTo>
                      <a:pt x="6" y="12"/>
                      <a:pt x="6" y="13"/>
                      <a:pt x="6" y="15"/>
                    </a:cubicBezTo>
                    <a:cubicBezTo>
                      <a:pt x="6" y="16"/>
                      <a:pt x="6" y="17"/>
                      <a:pt x="6" y="18"/>
                    </a:cubicBezTo>
                    <a:cubicBezTo>
                      <a:pt x="5" y="21"/>
                      <a:pt x="4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4" name="íšlídê">
                <a:extLst>
                  <a:ext uri="{FF2B5EF4-FFF2-40B4-BE49-F238E27FC236}">
                    <a16:creationId xmlns:a16="http://schemas.microsoft.com/office/drawing/2014/main" id="{F89853B6-CFA1-4E54-949C-85233D7DD0C3}"/>
                  </a:ext>
                </a:extLst>
              </p:cNvPr>
              <p:cNvSpPr/>
              <p:nvPr/>
            </p:nvSpPr>
            <p:spPr bwMode="auto">
              <a:xfrm>
                <a:off x="35679063" y="14484351"/>
                <a:ext cx="560388" cy="1793875"/>
              </a:xfrm>
              <a:custGeom>
                <a:avLst/>
                <a:gdLst/>
                <a:ahLst/>
                <a:cxnLst>
                  <a:cxn ang="0">
                    <a:pos x="3" y="16"/>
                  </a:cxn>
                  <a:cxn ang="0">
                    <a:pos x="3" y="15"/>
                  </a:cxn>
                  <a:cxn ang="0">
                    <a:pos x="3" y="13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3" y="8"/>
                  </a:cxn>
                  <a:cxn ang="0">
                    <a:pos x="2" y="5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5" y="11"/>
                  </a:cxn>
                  <a:cxn ang="0">
                    <a:pos x="4" y="13"/>
                  </a:cxn>
                  <a:cxn ang="0">
                    <a:pos x="3" y="16"/>
                  </a:cxn>
                </a:cxnLst>
                <a:rect l="0" t="0" r="r" b="b"/>
                <a:pathLst>
                  <a:path w="5" h="16">
                    <a:moveTo>
                      <a:pt x="3" y="16"/>
                    </a:moveTo>
                    <a:cubicBezTo>
                      <a:pt x="3" y="16"/>
                      <a:pt x="3" y="16"/>
                      <a:pt x="3" y="15"/>
                    </a:cubicBezTo>
                    <a:cubicBezTo>
                      <a:pt x="3" y="15"/>
                      <a:pt x="3" y="14"/>
                      <a:pt x="3" y="13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7"/>
                      <a:pt x="2" y="6"/>
                      <a:pt x="2" y="5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4" y="13"/>
                      <a:pt x="4" y="13"/>
                    </a:cubicBezTo>
                    <a:cubicBezTo>
                      <a:pt x="4" y="15"/>
                      <a:pt x="3" y="16"/>
                      <a:pt x="3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5" name="ïṥľídê">
                <a:extLst>
                  <a:ext uri="{FF2B5EF4-FFF2-40B4-BE49-F238E27FC236}">
                    <a16:creationId xmlns:a16="http://schemas.microsoft.com/office/drawing/2014/main" id="{53E907AE-AB1E-475A-A173-C827EF5817BA}"/>
                  </a:ext>
                </a:extLst>
              </p:cNvPr>
              <p:cNvSpPr/>
              <p:nvPr/>
            </p:nvSpPr>
            <p:spPr bwMode="auto">
              <a:xfrm>
                <a:off x="25922288" y="17399001"/>
                <a:ext cx="1009650" cy="3140075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" y="24"/>
                  </a:cxn>
                  <a:cxn ang="0">
                    <a:pos x="3" y="14"/>
                  </a:cxn>
                  <a:cxn ang="0">
                    <a:pos x="7" y="4"/>
                  </a:cxn>
                  <a:cxn ang="0">
                    <a:pos x="9" y="0"/>
                  </a:cxn>
                  <a:cxn ang="0">
                    <a:pos x="8" y="5"/>
                  </a:cxn>
                  <a:cxn ang="0">
                    <a:pos x="5" y="15"/>
                  </a:cxn>
                  <a:cxn ang="0">
                    <a:pos x="2" y="24"/>
                  </a:cxn>
                  <a:cxn ang="0">
                    <a:pos x="0" y="28"/>
                  </a:cxn>
                </a:cxnLst>
                <a:rect l="0" t="0" r="r" b="b"/>
                <a:pathLst>
                  <a:path w="9" h="28">
                    <a:moveTo>
                      <a:pt x="0" y="28"/>
                    </a:moveTo>
                    <a:cubicBezTo>
                      <a:pt x="0" y="28"/>
                      <a:pt x="0" y="27"/>
                      <a:pt x="1" y="24"/>
                    </a:cubicBezTo>
                    <a:cubicBezTo>
                      <a:pt x="1" y="21"/>
                      <a:pt x="2" y="18"/>
                      <a:pt x="3" y="14"/>
                    </a:cubicBezTo>
                    <a:cubicBezTo>
                      <a:pt x="4" y="10"/>
                      <a:pt x="6" y="7"/>
                      <a:pt x="7" y="4"/>
                    </a:cubicBezTo>
                    <a:cubicBezTo>
                      <a:pt x="8" y="2"/>
                      <a:pt x="9" y="0"/>
                      <a:pt x="9" y="0"/>
                    </a:cubicBezTo>
                    <a:cubicBezTo>
                      <a:pt x="9" y="0"/>
                      <a:pt x="8" y="2"/>
                      <a:pt x="8" y="5"/>
                    </a:cubicBezTo>
                    <a:cubicBezTo>
                      <a:pt x="7" y="7"/>
                      <a:pt x="6" y="11"/>
                      <a:pt x="5" y="15"/>
                    </a:cubicBezTo>
                    <a:cubicBezTo>
                      <a:pt x="4" y="18"/>
                      <a:pt x="3" y="22"/>
                      <a:pt x="2" y="24"/>
                    </a:cubicBezTo>
                    <a:cubicBezTo>
                      <a:pt x="1" y="27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6" name="ïśļíḑè">
                <a:extLst>
                  <a:ext uri="{FF2B5EF4-FFF2-40B4-BE49-F238E27FC236}">
                    <a16:creationId xmlns:a16="http://schemas.microsoft.com/office/drawing/2014/main" id="{5A56E422-421A-4E5B-B7A7-E2D6A9915A63}"/>
                  </a:ext>
                </a:extLst>
              </p:cNvPr>
              <p:cNvSpPr/>
              <p:nvPr/>
            </p:nvSpPr>
            <p:spPr bwMode="auto">
              <a:xfrm>
                <a:off x="26258838" y="16390938"/>
                <a:ext cx="1906588" cy="5718175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" y="43"/>
                  </a:cxn>
                  <a:cxn ang="0">
                    <a:pos x="8" y="25"/>
                  </a:cxn>
                  <a:cxn ang="0">
                    <a:pos x="14" y="8"/>
                  </a:cxn>
                  <a:cxn ang="0">
                    <a:pos x="17" y="0"/>
                  </a:cxn>
                  <a:cxn ang="0">
                    <a:pos x="15" y="8"/>
                  </a:cxn>
                  <a:cxn ang="0">
                    <a:pos x="10" y="26"/>
                  </a:cxn>
                  <a:cxn ang="0">
                    <a:pos x="3" y="43"/>
                  </a:cxn>
                  <a:cxn ang="0">
                    <a:pos x="0" y="51"/>
                  </a:cxn>
                </a:cxnLst>
                <a:rect l="0" t="0" r="r" b="b"/>
                <a:pathLst>
                  <a:path w="17" h="51">
                    <a:moveTo>
                      <a:pt x="0" y="51"/>
                    </a:moveTo>
                    <a:cubicBezTo>
                      <a:pt x="0" y="51"/>
                      <a:pt x="1" y="47"/>
                      <a:pt x="2" y="43"/>
                    </a:cubicBezTo>
                    <a:cubicBezTo>
                      <a:pt x="4" y="38"/>
                      <a:pt x="5" y="31"/>
                      <a:pt x="8" y="25"/>
                    </a:cubicBezTo>
                    <a:cubicBezTo>
                      <a:pt x="10" y="19"/>
                      <a:pt x="12" y="12"/>
                      <a:pt x="14" y="8"/>
                    </a:cubicBezTo>
                    <a:cubicBezTo>
                      <a:pt x="16" y="3"/>
                      <a:pt x="17" y="0"/>
                      <a:pt x="17" y="0"/>
                    </a:cubicBezTo>
                    <a:cubicBezTo>
                      <a:pt x="17" y="0"/>
                      <a:pt x="16" y="3"/>
                      <a:pt x="15" y="8"/>
                    </a:cubicBezTo>
                    <a:cubicBezTo>
                      <a:pt x="14" y="13"/>
                      <a:pt x="12" y="19"/>
                      <a:pt x="10" y="26"/>
                    </a:cubicBezTo>
                    <a:cubicBezTo>
                      <a:pt x="7" y="32"/>
                      <a:pt x="5" y="38"/>
                      <a:pt x="3" y="43"/>
                    </a:cubicBezTo>
                    <a:cubicBezTo>
                      <a:pt x="1" y="48"/>
                      <a:pt x="0" y="51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7" name="íśļiḍê">
                <a:extLst>
                  <a:ext uri="{FF2B5EF4-FFF2-40B4-BE49-F238E27FC236}">
                    <a16:creationId xmlns:a16="http://schemas.microsoft.com/office/drawing/2014/main" id="{59D0CA91-F2FB-4578-A275-CD95D55E9338}"/>
                  </a:ext>
                </a:extLst>
              </p:cNvPr>
              <p:cNvSpPr/>
              <p:nvPr/>
            </p:nvSpPr>
            <p:spPr bwMode="auto">
              <a:xfrm>
                <a:off x="27492326" y="17062451"/>
                <a:ext cx="1457325" cy="4598988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1" y="35"/>
                  </a:cxn>
                  <a:cxn ang="0">
                    <a:pos x="5" y="20"/>
                  </a:cxn>
                  <a:cxn ang="0">
                    <a:pos x="10" y="6"/>
                  </a:cxn>
                  <a:cxn ang="0">
                    <a:pos x="13" y="0"/>
                  </a:cxn>
                  <a:cxn ang="0">
                    <a:pos x="11" y="7"/>
                  </a:cxn>
                  <a:cxn ang="0">
                    <a:pos x="7" y="21"/>
                  </a:cxn>
                  <a:cxn ang="0">
                    <a:pos x="2" y="35"/>
                  </a:cxn>
                  <a:cxn ang="0">
                    <a:pos x="0" y="41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cubicBezTo>
                      <a:pt x="0" y="41"/>
                      <a:pt x="0" y="39"/>
                      <a:pt x="1" y="35"/>
                    </a:cubicBezTo>
                    <a:cubicBezTo>
                      <a:pt x="2" y="31"/>
                      <a:pt x="4" y="26"/>
                      <a:pt x="5" y="20"/>
                    </a:cubicBezTo>
                    <a:cubicBezTo>
                      <a:pt x="7" y="15"/>
                      <a:pt x="9" y="10"/>
                      <a:pt x="10" y="6"/>
                    </a:cubicBezTo>
                    <a:cubicBezTo>
                      <a:pt x="12" y="3"/>
                      <a:pt x="13" y="0"/>
                      <a:pt x="13" y="0"/>
                    </a:cubicBezTo>
                    <a:cubicBezTo>
                      <a:pt x="13" y="0"/>
                      <a:pt x="12" y="3"/>
                      <a:pt x="11" y="7"/>
                    </a:cubicBezTo>
                    <a:cubicBezTo>
                      <a:pt x="10" y="11"/>
                      <a:pt x="9" y="16"/>
                      <a:pt x="7" y="21"/>
                    </a:cubicBezTo>
                    <a:cubicBezTo>
                      <a:pt x="6" y="26"/>
                      <a:pt x="4" y="31"/>
                      <a:pt x="2" y="35"/>
                    </a:cubicBezTo>
                    <a:cubicBezTo>
                      <a:pt x="1" y="39"/>
                      <a:pt x="0" y="41"/>
                      <a:pt x="0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8" name="ïşlídè">
                <a:extLst>
                  <a:ext uri="{FF2B5EF4-FFF2-40B4-BE49-F238E27FC236}">
                    <a16:creationId xmlns:a16="http://schemas.microsoft.com/office/drawing/2014/main" id="{35E58F97-1AB7-46AD-8789-78E327B8A5D8}"/>
                  </a:ext>
                </a:extLst>
              </p:cNvPr>
              <p:cNvSpPr/>
              <p:nvPr/>
            </p:nvSpPr>
            <p:spPr bwMode="auto">
              <a:xfrm>
                <a:off x="36015613" y="4951413"/>
                <a:ext cx="2690813" cy="3252788"/>
              </a:xfrm>
              <a:custGeom>
                <a:avLst/>
                <a:gdLst/>
                <a:ahLst/>
                <a:cxnLst>
                  <a:cxn ang="0">
                    <a:pos x="24" y="21"/>
                  </a:cxn>
                  <a:cxn ang="0">
                    <a:pos x="3" y="16"/>
                  </a:cxn>
                  <a:cxn ang="0">
                    <a:pos x="10" y="17"/>
                  </a:cxn>
                  <a:cxn ang="0">
                    <a:pos x="6" y="22"/>
                  </a:cxn>
                  <a:cxn ang="0">
                    <a:pos x="13" y="21"/>
                  </a:cxn>
                  <a:cxn ang="0">
                    <a:pos x="11" y="27"/>
                  </a:cxn>
                  <a:cxn ang="0">
                    <a:pos x="19" y="24"/>
                  </a:cxn>
                  <a:cxn ang="0">
                    <a:pos x="21" y="25"/>
                  </a:cxn>
                  <a:cxn ang="0">
                    <a:pos x="24" y="21"/>
                  </a:cxn>
                </a:cxnLst>
                <a:rect l="0" t="0" r="r" b="b"/>
                <a:pathLst>
                  <a:path w="24" h="29">
                    <a:moveTo>
                      <a:pt x="24" y="21"/>
                    </a:moveTo>
                    <a:cubicBezTo>
                      <a:pt x="24" y="21"/>
                      <a:pt x="18" y="0"/>
                      <a:pt x="3" y="16"/>
                    </a:cubicBezTo>
                    <a:cubicBezTo>
                      <a:pt x="3" y="16"/>
                      <a:pt x="0" y="22"/>
                      <a:pt x="10" y="17"/>
                    </a:cubicBezTo>
                    <a:cubicBezTo>
                      <a:pt x="10" y="17"/>
                      <a:pt x="7" y="21"/>
                      <a:pt x="6" y="22"/>
                    </a:cubicBezTo>
                    <a:cubicBezTo>
                      <a:pt x="6" y="22"/>
                      <a:pt x="5" y="27"/>
                      <a:pt x="13" y="21"/>
                    </a:cubicBezTo>
                    <a:cubicBezTo>
                      <a:pt x="13" y="21"/>
                      <a:pt x="9" y="26"/>
                      <a:pt x="11" y="27"/>
                    </a:cubicBezTo>
                    <a:cubicBezTo>
                      <a:pt x="11" y="27"/>
                      <a:pt x="13" y="29"/>
                      <a:pt x="19" y="24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9" name="íṡ1íḑe">
                <a:extLst>
                  <a:ext uri="{FF2B5EF4-FFF2-40B4-BE49-F238E27FC236}">
                    <a16:creationId xmlns:a16="http://schemas.microsoft.com/office/drawing/2014/main" id="{1A31ABF9-5CB9-47BC-8EBD-2B6BB040A041}"/>
                  </a:ext>
                </a:extLst>
              </p:cNvPr>
              <p:cNvSpPr/>
              <p:nvPr/>
            </p:nvSpPr>
            <p:spPr bwMode="auto">
              <a:xfrm>
                <a:off x="40949563" y="8877301"/>
                <a:ext cx="2803525" cy="2690813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17" y="19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7" y="12"/>
                  </a:cxn>
                  <a:cxn ang="0">
                    <a:pos x="3" y="17"/>
                  </a:cxn>
                  <a:cxn ang="0">
                    <a:pos x="3" y="8"/>
                  </a:cxn>
                  <a:cxn ang="0">
                    <a:pos x="1" y="6"/>
                  </a:cxn>
                  <a:cxn ang="0">
                    <a:pos x="4" y="2"/>
                  </a:cxn>
                </a:cxnLst>
                <a:rect l="0" t="0" r="r" b="b"/>
                <a:pathLst>
                  <a:path w="25" h="24">
                    <a:moveTo>
                      <a:pt x="4" y="2"/>
                    </a:moveTo>
                    <a:cubicBezTo>
                      <a:pt x="4" y="2"/>
                      <a:pt x="25" y="0"/>
                      <a:pt x="17" y="19"/>
                    </a:cubicBezTo>
                    <a:cubicBezTo>
                      <a:pt x="17" y="19"/>
                      <a:pt x="12" y="24"/>
                      <a:pt x="12" y="14"/>
                    </a:cubicBezTo>
                    <a:cubicBezTo>
                      <a:pt x="12" y="14"/>
                      <a:pt x="11" y="18"/>
                      <a:pt x="10" y="19"/>
                    </a:cubicBezTo>
                    <a:cubicBezTo>
                      <a:pt x="9" y="19"/>
                      <a:pt x="5" y="22"/>
                      <a:pt x="7" y="12"/>
                    </a:cubicBezTo>
                    <a:cubicBezTo>
                      <a:pt x="7" y="12"/>
                      <a:pt x="5" y="18"/>
                      <a:pt x="3" y="17"/>
                    </a:cubicBezTo>
                    <a:cubicBezTo>
                      <a:pt x="3" y="17"/>
                      <a:pt x="0" y="16"/>
                      <a:pt x="3" y="8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0" name="î$1îḋê">
                <a:extLst>
                  <a:ext uri="{FF2B5EF4-FFF2-40B4-BE49-F238E27FC236}">
                    <a16:creationId xmlns:a16="http://schemas.microsoft.com/office/drawing/2014/main" id="{BB469402-C147-4EE5-A395-F53EB3E6C7A4}"/>
                  </a:ext>
                </a:extLst>
              </p:cNvPr>
              <p:cNvSpPr/>
              <p:nvPr/>
            </p:nvSpPr>
            <p:spPr bwMode="auto">
              <a:xfrm>
                <a:off x="38146038" y="6410326"/>
                <a:ext cx="3700463" cy="4037013"/>
              </a:xfrm>
              <a:custGeom>
                <a:avLst/>
                <a:gdLst/>
                <a:ahLst/>
                <a:cxnLst>
                  <a:cxn ang="0">
                    <a:pos x="14" y="32"/>
                  </a:cxn>
                  <a:cxn ang="0">
                    <a:pos x="29" y="25"/>
                  </a:cxn>
                  <a:cxn ang="0">
                    <a:pos x="25" y="4"/>
                  </a:cxn>
                  <a:cxn ang="0">
                    <a:pos x="3" y="9"/>
                  </a:cxn>
                  <a:cxn ang="0">
                    <a:pos x="3" y="25"/>
                  </a:cxn>
                  <a:cxn ang="0">
                    <a:pos x="2" y="27"/>
                  </a:cxn>
                  <a:cxn ang="0">
                    <a:pos x="3" y="32"/>
                  </a:cxn>
                  <a:cxn ang="0">
                    <a:pos x="7" y="35"/>
                  </a:cxn>
                  <a:cxn ang="0">
                    <a:pos x="13" y="34"/>
                  </a:cxn>
                  <a:cxn ang="0">
                    <a:pos x="14" y="32"/>
                  </a:cxn>
                </a:cxnLst>
                <a:rect l="0" t="0" r="r" b="b"/>
                <a:pathLst>
                  <a:path w="33" h="36">
                    <a:moveTo>
                      <a:pt x="14" y="32"/>
                    </a:moveTo>
                    <a:cubicBezTo>
                      <a:pt x="20" y="33"/>
                      <a:pt x="26" y="30"/>
                      <a:pt x="29" y="25"/>
                    </a:cubicBezTo>
                    <a:cubicBezTo>
                      <a:pt x="33" y="18"/>
                      <a:pt x="32" y="9"/>
                      <a:pt x="25" y="4"/>
                    </a:cubicBezTo>
                    <a:cubicBezTo>
                      <a:pt x="17" y="0"/>
                      <a:pt x="8" y="2"/>
                      <a:pt x="3" y="9"/>
                    </a:cubicBezTo>
                    <a:cubicBezTo>
                      <a:pt x="0" y="14"/>
                      <a:pt x="0" y="20"/>
                      <a:pt x="3" y="25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29"/>
                      <a:pt x="1" y="31"/>
                      <a:pt x="3" y="32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6"/>
                      <a:pt x="12" y="36"/>
                      <a:pt x="13" y="34"/>
                    </a:cubicBezTo>
                    <a:lnTo>
                      <a:pt x="14" y="32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1" name="íšlïdè">
                <a:extLst>
                  <a:ext uri="{FF2B5EF4-FFF2-40B4-BE49-F238E27FC236}">
                    <a16:creationId xmlns:a16="http://schemas.microsoft.com/office/drawing/2014/main" id="{6D23062E-9901-49C9-8423-9756E50B0834}"/>
                  </a:ext>
                </a:extLst>
              </p:cNvPr>
              <p:cNvSpPr/>
              <p:nvPr/>
            </p:nvSpPr>
            <p:spPr bwMode="auto">
              <a:xfrm>
                <a:off x="37696776" y="9324976"/>
                <a:ext cx="2019300" cy="1682750"/>
              </a:xfrm>
              <a:custGeom>
                <a:avLst/>
                <a:gdLst/>
                <a:ahLst/>
                <a:cxnLst>
                  <a:cxn ang="0">
                    <a:pos x="14" y="15"/>
                  </a:cxn>
                  <a:cxn ang="0">
                    <a:pos x="13" y="12"/>
                  </a:cxn>
                  <a:cxn ang="0">
                    <a:pos x="16" y="12"/>
                  </a:cxn>
                  <a:cxn ang="0">
                    <a:pos x="15" y="10"/>
                  </a:cxn>
                  <a:cxn ang="0">
                    <a:pos x="18" y="10"/>
                  </a:cxn>
                  <a:cxn ang="0">
                    <a:pos x="17" y="7"/>
                  </a:cxn>
                  <a:cxn ang="0">
                    <a:pos x="7" y="1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2" y="8"/>
                  </a:cxn>
                  <a:cxn ang="0">
                    <a:pos x="3" y="9"/>
                  </a:cxn>
                  <a:cxn ang="0">
                    <a:pos x="5" y="14"/>
                  </a:cxn>
                  <a:cxn ang="0">
                    <a:pos x="11" y="14"/>
                  </a:cxn>
                  <a:cxn ang="0">
                    <a:pos x="12" y="15"/>
                  </a:cxn>
                  <a:cxn ang="0">
                    <a:pos x="14" y="15"/>
                  </a:cxn>
                </a:cxnLst>
                <a:rect l="0" t="0" r="r" b="b"/>
                <a:pathLst>
                  <a:path w="18" h="15">
                    <a:moveTo>
                      <a:pt x="14" y="15"/>
                    </a:moveTo>
                    <a:cubicBezTo>
                      <a:pt x="15" y="14"/>
                      <a:pt x="14" y="13"/>
                      <a:pt x="13" y="12"/>
                    </a:cubicBezTo>
                    <a:cubicBezTo>
                      <a:pt x="14" y="13"/>
                      <a:pt x="16" y="13"/>
                      <a:pt x="16" y="12"/>
                    </a:cubicBezTo>
                    <a:cubicBezTo>
                      <a:pt x="16" y="11"/>
                      <a:pt x="16" y="10"/>
                      <a:pt x="15" y="10"/>
                    </a:cubicBezTo>
                    <a:cubicBezTo>
                      <a:pt x="16" y="10"/>
                      <a:pt x="17" y="10"/>
                      <a:pt x="18" y="10"/>
                    </a:cubicBezTo>
                    <a:cubicBezTo>
                      <a:pt x="18" y="9"/>
                      <a:pt x="18" y="8"/>
                      <a:pt x="17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5" y="3"/>
                    </a:cubicBezTo>
                    <a:cubicBezTo>
                      <a:pt x="4" y="2"/>
                      <a:pt x="3" y="2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2" y="5"/>
                      <a:pt x="1" y="5"/>
                      <a:pt x="1" y="6"/>
                    </a:cubicBezTo>
                    <a:cubicBezTo>
                      <a:pt x="0" y="6"/>
                      <a:pt x="1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3" y="12"/>
                      <a:pt x="5" y="14"/>
                    </a:cubicBezTo>
                    <a:cubicBezTo>
                      <a:pt x="7" y="15"/>
                      <a:pt x="10" y="15"/>
                      <a:pt x="11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4" y="15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2" name="ïSļíḑê">
                <a:extLst>
                  <a:ext uri="{FF2B5EF4-FFF2-40B4-BE49-F238E27FC236}">
                    <a16:creationId xmlns:a16="http://schemas.microsoft.com/office/drawing/2014/main" id="{5C5D6654-6757-4367-B233-B6E4CB71143A}"/>
                  </a:ext>
                </a:extLst>
              </p:cNvPr>
              <p:cNvSpPr/>
              <p:nvPr/>
            </p:nvSpPr>
            <p:spPr bwMode="auto">
              <a:xfrm>
                <a:off x="36239451" y="5737226"/>
                <a:ext cx="1120775" cy="8969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1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8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10" y="0"/>
                      <a:pt x="9" y="1"/>
                      <a:pt x="8" y="1"/>
                    </a:cubicBezTo>
                    <a:cubicBezTo>
                      <a:pt x="7" y="2"/>
                      <a:pt x="6" y="2"/>
                      <a:pt x="4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4" y="2"/>
                      <a:pt x="5" y="1"/>
                      <a:pt x="6" y="1"/>
                    </a:cubicBezTo>
                    <a:cubicBezTo>
                      <a:pt x="7" y="1"/>
                      <a:pt x="7" y="1"/>
                      <a:pt x="8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3" name="isľíḍe">
                <a:extLst>
                  <a:ext uri="{FF2B5EF4-FFF2-40B4-BE49-F238E27FC236}">
                    <a16:creationId xmlns:a16="http://schemas.microsoft.com/office/drawing/2014/main" id="{A1E5A303-B86C-4AB2-81FB-003213EA8C6D}"/>
                  </a:ext>
                </a:extLst>
              </p:cNvPr>
              <p:cNvSpPr/>
              <p:nvPr/>
            </p:nvSpPr>
            <p:spPr bwMode="auto">
              <a:xfrm>
                <a:off x="36126738" y="5511801"/>
                <a:ext cx="896938" cy="6731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4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6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0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0" y="6"/>
                      <a:pt x="0" y="6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4" name="îṩľidê">
                <a:extLst>
                  <a:ext uri="{FF2B5EF4-FFF2-40B4-BE49-F238E27FC236}">
                    <a16:creationId xmlns:a16="http://schemas.microsoft.com/office/drawing/2014/main" id="{7E3B1C4A-3BFA-4076-A662-5805C8632D9B}"/>
                  </a:ext>
                </a:extLst>
              </p:cNvPr>
              <p:cNvSpPr/>
              <p:nvPr/>
            </p:nvSpPr>
            <p:spPr bwMode="auto">
              <a:xfrm>
                <a:off x="43079988" y="9324976"/>
                <a:ext cx="336550" cy="1346200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2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3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2" y="12"/>
                  </a:cxn>
                </a:cxnLst>
                <a:rect l="0" t="0" r="r" b="b"/>
                <a:pathLst>
                  <a:path w="3" h="12">
                    <a:moveTo>
                      <a:pt x="2" y="12"/>
                    </a:moveTo>
                    <a:cubicBezTo>
                      <a:pt x="2" y="12"/>
                      <a:pt x="2" y="11"/>
                      <a:pt x="2" y="10"/>
                    </a:cubicBezTo>
                    <a:cubicBezTo>
                      <a:pt x="2" y="9"/>
                      <a:pt x="2" y="7"/>
                      <a:pt x="2" y="6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1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5" name="ïṩḷíḓè">
                <a:extLst>
                  <a:ext uri="{FF2B5EF4-FFF2-40B4-BE49-F238E27FC236}">
                    <a16:creationId xmlns:a16="http://schemas.microsoft.com/office/drawing/2014/main" id="{6810F1BF-72CB-4063-A491-A88410515788}"/>
                  </a:ext>
                </a:extLst>
              </p:cNvPr>
              <p:cNvSpPr/>
              <p:nvPr/>
            </p:nvSpPr>
            <p:spPr bwMode="auto">
              <a:xfrm>
                <a:off x="43529251" y="9437688"/>
                <a:ext cx="223838" cy="1009650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" y="7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9"/>
                      <a:pt x="1" y="8"/>
                      <a:pt x="1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2"/>
                      <a:pt x="2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6" name="íṧḻîḓé">
                <a:extLst>
                  <a:ext uri="{FF2B5EF4-FFF2-40B4-BE49-F238E27FC236}">
                    <a16:creationId xmlns:a16="http://schemas.microsoft.com/office/drawing/2014/main" id="{ECD12625-95C7-4F00-8AC8-100239C2258B}"/>
                  </a:ext>
                </a:extLst>
              </p:cNvPr>
              <p:cNvSpPr/>
              <p:nvPr/>
            </p:nvSpPr>
            <p:spPr bwMode="auto">
              <a:xfrm>
                <a:off x="36126738" y="11007726"/>
                <a:ext cx="1233488" cy="168116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" y="12"/>
                  </a:cxn>
                  <a:cxn ang="0">
                    <a:pos x="5" y="7"/>
                  </a:cxn>
                  <a:cxn ang="0">
                    <a:pos x="9" y="2"/>
                  </a:cxn>
                  <a:cxn ang="0">
                    <a:pos x="11" y="0"/>
                  </a:cxn>
                  <a:cxn ang="0">
                    <a:pos x="9" y="3"/>
                  </a:cxn>
                  <a:cxn ang="0">
                    <a:pos x="6" y="8"/>
                  </a:cxn>
                  <a:cxn ang="0">
                    <a:pos x="2" y="13"/>
                  </a:cxn>
                  <a:cxn ang="0">
                    <a:pos x="0" y="15"/>
                  </a:cxn>
                </a:cxnLst>
                <a:rect l="0" t="0" r="r" b="b"/>
                <a:pathLst>
                  <a:path w="11" h="15">
                    <a:moveTo>
                      <a:pt x="0" y="15"/>
                    </a:moveTo>
                    <a:cubicBezTo>
                      <a:pt x="0" y="15"/>
                      <a:pt x="0" y="14"/>
                      <a:pt x="1" y="12"/>
                    </a:cubicBezTo>
                    <a:cubicBezTo>
                      <a:pt x="2" y="11"/>
                      <a:pt x="3" y="9"/>
                      <a:pt x="5" y="7"/>
                    </a:cubicBezTo>
                    <a:cubicBezTo>
                      <a:pt x="6" y="5"/>
                      <a:pt x="7" y="4"/>
                      <a:pt x="9" y="2"/>
                    </a:cubicBezTo>
                    <a:cubicBezTo>
                      <a:pt x="10" y="1"/>
                      <a:pt x="11" y="0"/>
                      <a:pt x="11" y="0"/>
                    </a:cubicBezTo>
                    <a:cubicBezTo>
                      <a:pt x="11" y="0"/>
                      <a:pt x="10" y="1"/>
                      <a:pt x="9" y="3"/>
                    </a:cubicBezTo>
                    <a:cubicBezTo>
                      <a:pt x="8" y="4"/>
                      <a:pt x="7" y="6"/>
                      <a:pt x="6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0" y="14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7" name="ïSḻïḍe">
                <a:extLst>
                  <a:ext uri="{FF2B5EF4-FFF2-40B4-BE49-F238E27FC236}">
                    <a16:creationId xmlns:a16="http://schemas.microsoft.com/office/drawing/2014/main" id="{F256EF24-539B-41DC-B8C2-4D19DB71D3CD}"/>
                  </a:ext>
                </a:extLst>
              </p:cNvPr>
              <p:cNvSpPr/>
              <p:nvPr/>
            </p:nvSpPr>
            <p:spPr bwMode="auto">
              <a:xfrm>
                <a:off x="35790188" y="11007726"/>
                <a:ext cx="2243138" cy="2914650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" y="22"/>
                  </a:cxn>
                  <a:cxn ang="0">
                    <a:pos x="10" y="13"/>
                  </a:cxn>
                  <a:cxn ang="0">
                    <a:pos x="17" y="4"/>
                  </a:cxn>
                  <a:cxn ang="0">
                    <a:pos x="20" y="0"/>
                  </a:cxn>
                  <a:cxn ang="0">
                    <a:pos x="17" y="5"/>
                  </a:cxn>
                  <a:cxn ang="0">
                    <a:pos x="11" y="14"/>
                  </a:cxn>
                  <a:cxn ang="0">
                    <a:pos x="4" y="22"/>
                  </a:cxn>
                  <a:cxn ang="0">
                    <a:pos x="0" y="26"/>
                  </a:cxn>
                </a:cxnLst>
                <a:rect l="0" t="0" r="r" b="b"/>
                <a:pathLst>
                  <a:path w="20" h="26">
                    <a:moveTo>
                      <a:pt x="0" y="26"/>
                    </a:moveTo>
                    <a:cubicBezTo>
                      <a:pt x="0" y="26"/>
                      <a:pt x="1" y="25"/>
                      <a:pt x="3" y="22"/>
                    </a:cubicBezTo>
                    <a:cubicBezTo>
                      <a:pt x="5" y="19"/>
                      <a:pt x="7" y="16"/>
                      <a:pt x="10" y="13"/>
                    </a:cubicBezTo>
                    <a:cubicBezTo>
                      <a:pt x="12" y="10"/>
                      <a:pt x="15" y="7"/>
                      <a:pt x="17" y="4"/>
                    </a:cubicBezTo>
                    <a:cubicBezTo>
                      <a:pt x="19" y="2"/>
                      <a:pt x="20" y="0"/>
                      <a:pt x="20" y="0"/>
                    </a:cubicBezTo>
                    <a:cubicBezTo>
                      <a:pt x="20" y="0"/>
                      <a:pt x="19" y="2"/>
                      <a:pt x="17" y="5"/>
                    </a:cubicBezTo>
                    <a:cubicBezTo>
                      <a:pt x="16" y="7"/>
                      <a:pt x="13" y="10"/>
                      <a:pt x="11" y="14"/>
                    </a:cubicBezTo>
                    <a:cubicBezTo>
                      <a:pt x="8" y="17"/>
                      <a:pt x="6" y="20"/>
                      <a:pt x="4" y="22"/>
                    </a:cubicBezTo>
                    <a:cubicBezTo>
                      <a:pt x="2" y="25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8" name="ïSḷiḋè">
                <a:extLst>
                  <a:ext uri="{FF2B5EF4-FFF2-40B4-BE49-F238E27FC236}">
                    <a16:creationId xmlns:a16="http://schemas.microsoft.com/office/drawing/2014/main" id="{FE1CCBA4-06A7-487E-BD18-1B17D2B7B97E}"/>
                  </a:ext>
                </a:extLst>
              </p:cNvPr>
              <p:cNvSpPr/>
              <p:nvPr/>
            </p:nvSpPr>
            <p:spPr bwMode="auto">
              <a:xfrm>
                <a:off x="37360226" y="11455401"/>
                <a:ext cx="1122363" cy="16827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" y="12"/>
                  </a:cxn>
                  <a:cxn ang="0">
                    <a:pos x="5" y="7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3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5"/>
                  </a:cxn>
                </a:cxnLst>
                <a:rect l="0" t="0" r="r" b="b"/>
                <a:pathLst>
                  <a:path w="10" h="15">
                    <a:moveTo>
                      <a:pt x="0" y="15"/>
                    </a:moveTo>
                    <a:cubicBezTo>
                      <a:pt x="0" y="15"/>
                      <a:pt x="0" y="14"/>
                      <a:pt x="1" y="12"/>
                    </a:cubicBezTo>
                    <a:cubicBezTo>
                      <a:pt x="2" y="11"/>
                      <a:pt x="3" y="9"/>
                      <a:pt x="5" y="7"/>
                    </a:cubicBezTo>
                    <a:cubicBezTo>
                      <a:pt x="6" y="5"/>
                      <a:pt x="7" y="3"/>
                      <a:pt x="8" y="2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9" y="3"/>
                    </a:cubicBezTo>
                    <a:cubicBezTo>
                      <a:pt x="8" y="4"/>
                      <a:pt x="7" y="6"/>
                      <a:pt x="6" y="8"/>
                    </a:cubicBezTo>
                    <a:cubicBezTo>
                      <a:pt x="4" y="9"/>
                      <a:pt x="3" y="11"/>
                      <a:pt x="2" y="12"/>
                    </a:cubicBezTo>
                    <a:cubicBezTo>
                      <a:pt x="0" y="14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7" name="ïšḻïḍè">
              <a:extLst>
                <a:ext uri="{FF2B5EF4-FFF2-40B4-BE49-F238E27FC236}">
                  <a16:creationId xmlns:a16="http://schemas.microsoft.com/office/drawing/2014/main" id="{ABFB66D5-7CFF-4558-9B5F-8CE857A5A727}"/>
                </a:ext>
              </a:extLst>
            </p:cNvPr>
            <p:cNvGrpSpPr/>
            <p:nvPr/>
          </p:nvGrpSpPr>
          <p:grpSpPr>
            <a:xfrm>
              <a:off x="4750043" y="3212012"/>
              <a:ext cx="537820" cy="537824"/>
              <a:chOff x="5371847" y="2312243"/>
              <a:chExt cx="656438" cy="656442"/>
            </a:xfrm>
          </p:grpSpPr>
          <p:sp>
            <p:nvSpPr>
              <p:cNvPr id="20" name="ïṡḻïdê">
                <a:extLst>
                  <a:ext uri="{FF2B5EF4-FFF2-40B4-BE49-F238E27FC236}">
                    <a16:creationId xmlns:a16="http://schemas.microsoft.com/office/drawing/2014/main" id="{8F395715-05D0-4A18-B2D6-CD74B2E46E8D}"/>
                  </a:ext>
                </a:extLst>
              </p:cNvPr>
              <p:cNvSpPr/>
              <p:nvPr/>
            </p:nvSpPr>
            <p:spPr>
              <a:xfrm>
                <a:off x="5371847" y="2312243"/>
                <a:ext cx="656438" cy="656442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í$ḻídé">
                <a:extLst>
                  <a:ext uri="{FF2B5EF4-FFF2-40B4-BE49-F238E27FC236}">
                    <a16:creationId xmlns:a16="http://schemas.microsoft.com/office/drawing/2014/main" id="{E96CCC3A-A92B-4003-B2F5-4B5A9137387C}"/>
                  </a:ext>
                </a:extLst>
              </p:cNvPr>
              <p:cNvSpPr/>
              <p:nvPr/>
            </p:nvSpPr>
            <p:spPr bwMode="auto">
              <a:xfrm>
                <a:off x="5532705" y="2476366"/>
                <a:ext cx="334720" cy="328193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8" name="íṡḻïḑé">
              <a:extLst>
                <a:ext uri="{FF2B5EF4-FFF2-40B4-BE49-F238E27FC236}">
                  <a16:creationId xmlns:a16="http://schemas.microsoft.com/office/drawing/2014/main" id="{1F65B34C-3639-4E33-A7D4-1A054B508509}"/>
                </a:ext>
              </a:extLst>
            </p:cNvPr>
            <p:cNvGrpSpPr/>
            <p:nvPr/>
          </p:nvGrpSpPr>
          <p:grpSpPr>
            <a:xfrm>
              <a:off x="4750043" y="4790152"/>
              <a:ext cx="537820" cy="537824"/>
              <a:chOff x="5371847" y="2312243"/>
              <a:chExt cx="656438" cy="656442"/>
            </a:xfrm>
          </p:grpSpPr>
          <p:sp>
            <p:nvSpPr>
              <p:cNvPr id="18" name="îṥliďê">
                <a:extLst>
                  <a:ext uri="{FF2B5EF4-FFF2-40B4-BE49-F238E27FC236}">
                    <a16:creationId xmlns:a16="http://schemas.microsoft.com/office/drawing/2014/main" id="{3FB52EB5-F1E7-4421-8B46-BD8CA95AD86F}"/>
                  </a:ext>
                </a:extLst>
              </p:cNvPr>
              <p:cNvSpPr/>
              <p:nvPr/>
            </p:nvSpPr>
            <p:spPr>
              <a:xfrm>
                <a:off x="5371847" y="2312243"/>
                <a:ext cx="656438" cy="65644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9" name="ïṡlïḑè">
                <a:extLst>
                  <a:ext uri="{FF2B5EF4-FFF2-40B4-BE49-F238E27FC236}">
                    <a16:creationId xmlns:a16="http://schemas.microsoft.com/office/drawing/2014/main" id="{9B37285C-912B-4512-B6EA-268FBFECFCF4}"/>
                  </a:ext>
                </a:extLst>
              </p:cNvPr>
              <p:cNvSpPr/>
              <p:nvPr/>
            </p:nvSpPr>
            <p:spPr bwMode="auto">
              <a:xfrm>
                <a:off x="5532705" y="2473322"/>
                <a:ext cx="334720" cy="334280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 dirty="0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90840DD-2F87-4215-9751-D8EBECEC30AE}"/>
                </a:ext>
              </a:extLst>
            </p:cNvPr>
            <p:cNvCxnSpPr/>
            <p:nvPr/>
          </p:nvCxnSpPr>
          <p:spPr>
            <a:xfrm>
              <a:off x="4750043" y="2529000"/>
              <a:ext cx="6505376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A3FCF43-5D2A-4857-BC5C-B18178E4C669}"/>
                </a:ext>
              </a:extLst>
            </p:cNvPr>
            <p:cNvCxnSpPr/>
            <p:nvPr/>
          </p:nvCxnSpPr>
          <p:spPr>
            <a:xfrm>
              <a:off x="4750043" y="4550632"/>
              <a:ext cx="650537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ŝḻíḋê">
              <a:extLst>
                <a:ext uri="{FF2B5EF4-FFF2-40B4-BE49-F238E27FC236}">
                  <a16:creationId xmlns:a16="http://schemas.microsoft.com/office/drawing/2014/main" id="{D02F17C3-178F-401D-9C38-F87C1AAF06C3}"/>
                </a:ext>
              </a:extLst>
            </p:cNvPr>
            <p:cNvSpPr txBox="1"/>
            <p:nvPr/>
          </p:nvSpPr>
          <p:spPr>
            <a:xfrm>
              <a:off x="4660932" y="1229815"/>
              <a:ext cx="6859556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</p:txBody>
        </p:sp>
        <p:grpSp>
          <p:nvGrpSpPr>
            <p:cNvPr id="12" name="iṧḻîḋe">
              <a:extLst>
                <a:ext uri="{FF2B5EF4-FFF2-40B4-BE49-F238E27FC236}">
                  <a16:creationId xmlns:a16="http://schemas.microsoft.com/office/drawing/2014/main" id="{3E7A598A-09E2-44F7-8673-44AC6B53C940}"/>
                </a:ext>
              </a:extLst>
            </p:cNvPr>
            <p:cNvGrpSpPr/>
            <p:nvPr/>
          </p:nvGrpSpPr>
          <p:grpSpPr>
            <a:xfrm>
              <a:off x="5419654" y="2916917"/>
              <a:ext cx="6100834" cy="1318804"/>
              <a:chOff x="5419654" y="2916917"/>
              <a:chExt cx="6100834" cy="1318804"/>
            </a:xfrm>
          </p:grpSpPr>
          <p:sp>
            <p:nvSpPr>
              <p:cNvPr id="16" name="ïṣliḑè">
                <a:extLst>
                  <a:ext uri="{FF2B5EF4-FFF2-40B4-BE49-F238E27FC236}">
                    <a16:creationId xmlns:a16="http://schemas.microsoft.com/office/drawing/2014/main" id="{0194255C-D2A4-45EB-98A1-BA172414082C}"/>
                  </a:ext>
                </a:extLst>
              </p:cNvPr>
              <p:cNvSpPr/>
              <p:nvPr/>
            </p:nvSpPr>
            <p:spPr bwMode="auto">
              <a:xfrm>
                <a:off x="5419654" y="3329798"/>
                <a:ext cx="6100834" cy="905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</a:p>
            </p:txBody>
          </p:sp>
          <p:sp>
            <p:nvSpPr>
              <p:cNvPr id="17" name="íṡḷiḍé">
                <a:extLst>
                  <a:ext uri="{FF2B5EF4-FFF2-40B4-BE49-F238E27FC236}">
                    <a16:creationId xmlns:a16="http://schemas.microsoft.com/office/drawing/2014/main" id="{D04B16D6-FCA3-4935-A9E3-339976AE9D0E}"/>
                  </a:ext>
                </a:extLst>
              </p:cNvPr>
              <p:cNvSpPr txBox="1"/>
              <p:nvPr/>
            </p:nvSpPr>
            <p:spPr bwMode="auto">
              <a:xfrm>
                <a:off x="5419654" y="2916917"/>
                <a:ext cx="610083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</p:grpSp>
        <p:grpSp>
          <p:nvGrpSpPr>
            <p:cNvPr id="13" name="íšľiḑé">
              <a:extLst>
                <a:ext uri="{FF2B5EF4-FFF2-40B4-BE49-F238E27FC236}">
                  <a16:creationId xmlns:a16="http://schemas.microsoft.com/office/drawing/2014/main" id="{4E837262-F4BF-45C0-A320-0620A5E4545F}"/>
                </a:ext>
              </a:extLst>
            </p:cNvPr>
            <p:cNvGrpSpPr/>
            <p:nvPr/>
          </p:nvGrpSpPr>
          <p:grpSpPr>
            <a:xfrm>
              <a:off x="5419654" y="4824821"/>
              <a:ext cx="6100834" cy="1318804"/>
              <a:chOff x="5419654" y="4824821"/>
              <a:chExt cx="6100834" cy="1318804"/>
            </a:xfrm>
          </p:grpSpPr>
          <p:sp>
            <p:nvSpPr>
              <p:cNvPr id="14" name="îṡḻíḋê">
                <a:extLst>
                  <a:ext uri="{FF2B5EF4-FFF2-40B4-BE49-F238E27FC236}">
                    <a16:creationId xmlns:a16="http://schemas.microsoft.com/office/drawing/2014/main" id="{B7A1985B-731C-4A22-8925-939FF1460AB3}"/>
                  </a:ext>
                </a:extLst>
              </p:cNvPr>
              <p:cNvSpPr/>
              <p:nvPr/>
            </p:nvSpPr>
            <p:spPr bwMode="auto">
              <a:xfrm>
                <a:off x="5419654" y="5237702"/>
                <a:ext cx="6100834" cy="905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ïṣ1idê">
                <a:extLst>
                  <a:ext uri="{FF2B5EF4-FFF2-40B4-BE49-F238E27FC236}">
                    <a16:creationId xmlns:a16="http://schemas.microsoft.com/office/drawing/2014/main" id="{B94AD4E6-F8B0-4C38-9093-FD57165ED53B}"/>
                  </a:ext>
                </a:extLst>
              </p:cNvPr>
              <p:cNvSpPr txBox="1"/>
              <p:nvPr/>
            </p:nvSpPr>
            <p:spPr bwMode="auto">
              <a:xfrm>
                <a:off x="5419654" y="4824821"/>
                <a:ext cx="610083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452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5ff57-a39c-496a-8f96-726bae8f62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27</TotalTime>
  <Words>2252</Words>
  <Application>Microsoft Office PowerPoint</Application>
  <PresentationFormat>宽屏</PresentationFormat>
  <Paragraphs>470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微软雅黑</vt:lpstr>
      <vt:lpstr>宋体</vt:lpstr>
      <vt:lpstr>Arial</vt:lpstr>
      <vt:lpstr>Calibri</vt:lpstr>
      <vt:lpstr>Impact</vt:lpstr>
      <vt:lpstr>主题5</vt:lpstr>
      <vt:lpstr>iSlide® PowerPoint  standard template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Shiyang Yu (FA TALENT)</cp:lastModifiedBy>
  <cp:revision>41</cp:revision>
  <cp:lastPrinted>2017-10-26T16:00:00Z</cp:lastPrinted>
  <dcterms:created xsi:type="dcterms:W3CDTF">2017-10-26T16:00:00Z</dcterms:created>
  <dcterms:modified xsi:type="dcterms:W3CDTF">2018-08-30T08:54:45Z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