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Override5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63" r:id="rId3"/>
    <p:sldId id="258" r:id="rId4"/>
    <p:sldId id="1627" r:id="rId5"/>
    <p:sldId id="1628" r:id="rId6"/>
    <p:sldId id="1630" r:id="rId7"/>
    <p:sldId id="1676" r:id="rId8"/>
    <p:sldId id="1657" r:id="rId9"/>
    <p:sldId id="1659" r:id="rId10"/>
    <p:sldId id="1631" r:id="rId11"/>
    <p:sldId id="275" r:id="rId12"/>
    <p:sldId id="276" r:id="rId13"/>
    <p:sldId id="277" r:id="rId14"/>
    <p:sldId id="1677" r:id="rId15"/>
    <p:sldId id="1678" r:id="rId16"/>
    <p:sldId id="1651" r:id="rId17"/>
    <p:sldId id="1632" r:id="rId18"/>
    <p:sldId id="1654" r:id="rId19"/>
    <p:sldId id="1679" r:id="rId20"/>
    <p:sldId id="1674" r:id="rId21"/>
    <p:sldId id="1653" r:id="rId22"/>
    <p:sldId id="1660" r:id="rId23"/>
    <p:sldId id="1684" r:id="rId24"/>
    <p:sldId id="1633" r:id="rId25"/>
    <p:sldId id="1645" r:id="rId26"/>
    <p:sldId id="1646" r:id="rId27"/>
    <p:sldId id="280" r:id="rId28"/>
    <p:sldId id="283" r:id="rId29"/>
    <p:sldId id="286" r:id="rId30"/>
    <p:sldId id="289" r:id="rId31"/>
    <p:sldId id="287" r:id="rId32"/>
    <p:sldId id="261" r:id="rId33"/>
    <p:sldId id="326" r:id="rId34"/>
    <p:sldId id="259" r:id="rId35"/>
    <p:sldId id="264" r:id="rId36"/>
    <p:sldId id="325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6FF"/>
    <a:srgbClr val="B2E8E7"/>
    <a:srgbClr val="68CFF4"/>
    <a:srgbClr val="FFEED5"/>
    <a:srgbClr val="FFC9C9"/>
    <a:srgbClr val="FFB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4B3B2-0D5C-4D7A-9BA2-1FA5874EC695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6AF3-372C-48C3-BE43-EF3256E2D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4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9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EF76E63E-E403-430E-8E80-875CB89315E3}"/>
              </a:ext>
            </a:extLst>
          </p:cNvPr>
          <p:cNvSpPr/>
          <p:nvPr userDrawn="1"/>
        </p:nvSpPr>
        <p:spPr>
          <a:xfrm rot="3886894">
            <a:off x="6606575" y="1336075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3EBF9"/>
              </a:gs>
              <a:gs pos="100000">
                <a:srgbClr val="DDF0FF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E6B47BF-8866-41E7-AE9D-51B03F93E4EF}"/>
              </a:ext>
            </a:extLst>
          </p:cNvPr>
          <p:cNvSpPr/>
          <p:nvPr userDrawn="1"/>
        </p:nvSpPr>
        <p:spPr>
          <a:xfrm>
            <a:off x="4375727" y="1913515"/>
            <a:ext cx="3440546" cy="344054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1D1B76A-888F-4AF3-B049-721EBCF92D39}"/>
              </a:ext>
            </a:extLst>
          </p:cNvPr>
          <p:cNvSpPr/>
          <p:nvPr userDrawn="1"/>
        </p:nvSpPr>
        <p:spPr>
          <a:xfrm>
            <a:off x="4207163" y="1744951"/>
            <a:ext cx="3777674" cy="37776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252F0F3-EE1A-4A6D-976C-58330B7CE3C9}"/>
              </a:ext>
            </a:extLst>
          </p:cNvPr>
          <p:cNvSpPr/>
          <p:nvPr userDrawn="1"/>
        </p:nvSpPr>
        <p:spPr>
          <a:xfrm>
            <a:off x="4071288" y="1609076"/>
            <a:ext cx="4049425" cy="4049425"/>
          </a:xfrm>
          <a:prstGeom prst="ellipse">
            <a:avLst/>
          </a:prstGeom>
          <a:noFill/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4908982-F3B6-4D9D-A5BA-5504D29B03B4}"/>
              </a:ext>
            </a:extLst>
          </p:cNvPr>
          <p:cNvSpPr/>
          <p:nvPr userDrawn="1"/>
        </p:nvSpPr>
        <p:spPr>
          <a:xfrm>
            <a:off x="3916218" y="1454006"/>
            <a:ext cx="4359565" cy="4359565"/>
          </a:xfrm>
          <a:prstGeom prst="ellipse">
            <a:avLst/>
          </a:prstGeom>
          <a:noFill/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7E00A6E-931A-40AC-943F-33DE73423EFE}"/>
              </a:ext>
            </a:extLst>
          </p:cNvPr>
          <p:cNvSpPr/>
          <p:nvPr userDrawn="1"/>
        </p:nvSpPr>
        <p:spPr>
          <a:xfrm>
            <a:off x="0" y="3771900"/>
            <a:ext cx="2533650" cy="308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26852" r="67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02E57C5-3FA3-4520-AB8D-1F1A5572356C}"/>
              </a:ext>
            </a:extLst>
          </p:cNvPr>
          <p:cNvSpPr/>
          <p:nvPr userDrawn="1"/>
        </p:nvSpPr>
        <p:spPr>
          <a:xfrm rot="3886894">
            <a:off x="9658000" y="3752500"/>
            <a:ext cx="1782079" cy="1782079"/>
          </a:xfrm>
          <a:prstGeom prst="ellipse">
            <a:avLst/>
          </a:prstGeom>
          <a:gradFill flip="none" rotWithShape="1">
            <a:gsLst>
              <a:gs pos="0">
                <a:srgbClr val="E8D9F3">
                  <a:alpha val="43000"/>
                </a:srgbClr>
              </a:gs>
              <a:gs pos="100000">
                <a:srgbClr val="C9E8F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2D5482-337E-4D29-9C9E-9178CEBDE968}"/>
              </a:ext>
            </a:extLst>
          </p:cNvPr>
          <p:cNvSpPr/>
          <p:nvPr userDrawn="1"/>
        </p:nvSpPr>
        <p:spPr>
          <a:xfrm>
            <a:off x="0" y="0"/>
            <a:ext cx="3925824" cy="28575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23777" b="25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6C387B-2762-470C-9CFD-FDDEB7A043FF}"/>
              </a:ext>
            </a:extLst>
          </p:cNvPr>
          <p:cNvSpPr/>
          <p:nvPr userDrawn="1"/>
        </p:nvSpPr>
        <p:spPr>
          <a:xfrm>
            <a:off x="9353550" y="0"/>
            <a:ext cx="2838450" cy="27432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3423" b="163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0BA442B-77A1-4FAF-AAF3-D1277855B79D}"/>
              </a:ext>
            </a:extLst>
          </p:cNvPr>
          <p:cNvSpPr/>
          <p:nvPr userDrawn="1"/>
        </p:nvSpPr>
        <p:spPr>
          <a:xfrm rot="3886894">
            <a:off x="8911627" y="4790438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DF0DF">
                  <a:alpha val="18000"/>
                </a:srgbClr>
              </a:gs>
              <a:gs pos="100000">
                <a:srgbClr val="DAEFC3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B724C04-B8E6-432B-A452-0492DA3BA404}"/>
              </a:ext>
            </a:extLst>
          </p:cNvPr>
          <p:cNvSpPr/>
          <p:nvPr userDrawn="1"/>
        </p:nvSpPr>
        <p:spPr>
          <a:xfrm rot="3886894">
            <a:off x="1729776" y="3011662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BC9424C-84E0-42B4-B46A-B75CA68A98E4}"/>
              </a:ext>
            </a:extLst>
          </p:cNvPr>
          <p:cNvSpPr/>
          <p:nvPr userDrawn="1"/>
        </p:nvSpPr>
        <p:spPr>
          <a:xfrm>
            <a:off x="5810250" y="5791200"/>
            <a:ext cx="2609850" cy="1066800"/>
          </a:xfrm>
          <a:prstGeom prst="rect">
            <a:avLst/>
          </a:prstGeom>
          <a:blipFill dpi="0" rotWithShape="1">
            <a:blip r:embed="rId5" cstate="screen">
              <a:alphaModFix amt="5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949" t="32440" r="8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副标题 2">
            <a:extLst>
              <a:ext uri="{FF2B5EF4-FFF2-40B4-BE49-F238E27FC236}">
                <a16:creationId xmlns:a16="http://schemas.microsoft.com/office/drawing/2014/main" id="{A9E06819-6801-4ABE-AAE3-4D09721031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48319" y="2390775"/>
            <a:ext cx="2895362" cy="673058"/>
          </a:xfrm>
        </p:spPr>
        <p:txBody>
          <a:bodyPr anchor="b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453665F4-34D7-407B-8348-03591EE971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37255" y="3098048"/>
            <a:ext cx="3317489" cy="731278"/>
          </a:xfrm>
        </p:spPr>
        <p:txBody>
          <a:bodyPr wrap="none" anchor="t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2" name="文本占位符 13">
            <a:extLst>
              <a:ext uri="{FF2B5EF4-FFF2-40B4-BE49-F238E27FC236}">
                <a16:creationId xmlns:a16="http://schemas.microsoft.com/office/drawing/2014/main" id="{B9BFAFE0-9C6D-4F18-997C-456DE46824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75765" y="4532226"/>
            <a:ext cx="1640469" cy="2367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43" name="文本占位符 13">
            <a:extLst>
              <a:ext uri="{FF2B5EF4-FFF2-40B4-BE49-F238E27FC236}">
                <a16:creationId xmlns:a16="http://schemas.microsoft.com/office/drawing/2014/main" id="{C25E676A-0D94-4AF6-9F8F-F3F08C6AD0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5765" y="4789401"/>
            <a:ext cx="1640469" cy="2367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08746DC-01F5-45DB-B2BB-F679F0637C6F}"/>
              </a:ext>
            </a:extLst>
          </p:cNvPr>
          <p:cNvCxnSpPr>
            <a:cxnSpLocks/>
          </p:cNvCxnSpPr>
          <p:nvPr userDrawn="1"/>
        </p:nvCxnSpPr>
        <p:spPr>
          <a:xfrm>
            <a:off x="5016005" y="4165600"/>
            <a:ext cx="21599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8338D41-5831-4568-89AC-A40737ED9837}"/>
              </a:ext>
            </a:extLst>
          </p:cNvPr>
          <p:cNvSpPr/>
          <p:nvPr userDrawn="1"/>
        </p:nvSpPr>
        <p:spPr>
          <a:xfrm>
            <a:off x="8724900" y="3633788"/>
            <a:ext cx="3467100" cy="3224212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0878" t="163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087143-96F4-44BF-8F0B-3C5DB1B6C3DA}"/>
              </a:ext>
            </a:extLst>
          </p:cNvPr>
          <p:cNvSpPr/>
          <p:nvPr userDrawn="1"/>
        </p:nvSpPr>
        <p:spPr>
          <a:xfrm>
            <a:off x="1104900" y="0"/>
            <a:ext cx="4533900" cy="1866900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622" b="390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CD2F63C3-A3F9-483B-BDA4-47D1881F9EC1}"/>
              </a:ext>
            </a:extLst>
          </p:cNvPr>
          <p:cNvSpPr/>
          <p:nvPr userDrawn="1"/>
        </p:nvSpPr>
        <p:spPr>
          <a:xfrm rot="3886894">
            <a:off x="4815874" y="2183763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928F78B-8E28-4016-B6C3-C9095682692C}"/>
              </a:ext>
            </a:extLst>
          </p:cNvPr>
          <p:cNvSpPr/>
          <p:nvPr userDrawn="1"/>
        </p:nvSpPr>
        <p:spPr>
          <a:xfrm>
            <a:off x="1129434" y="1151515"/>
            <a:ext cx="3440546" cy="344054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8234381-26D7-4F4F-AD88-31F5D72AD0CA}"/>
              </a:ext>
            </a:extLst>
          </p:cNvPr>
          <p:cNvSpPr/>
          <p:nvPr userDrawn="1"/>
        </p:nvSpPr>
        <p:spPr>
          <a:xfrm>
            <a:off x="960870" y="982951"/>
            <a:ext cx="3777674" cy="37776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4CE8552-C4BB-4646-85E0-66BE7C9517A5}"/>
              </a:ext>
            </a:extLst>
          </p:cNvPr>
          <p:cNvSpPr/>
          <p:nvPr userDrawn="1"/>
        </p:nvSpPr>
        <p:spPr>
          <a:xfrm>
            <a:off x="824995" y="847076"/>
            <a:ext cx="4049425" cy="4049425"/>
          </a:xfrm>
          <a:prstGeom prst="ellipse">
            <a:avLst/>
          </a:prstGeom>
          <a:noFill/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5BFA8FB-0296-40A4-AB61-502420A14321}"/>
              </a:ext>
            </a:extLst>
          </p:cNvPr>
          <p:cNvSpPr/>
          <p:nvPr userDrawn="1"/>
        </p:nvSpPr>
        <p:spPr>
          <a:xfrm>
            <a:off x="669925" y="692006"/>
            <a:ext cx="4359565" cy="4359565"/>
          </a:xfrm>
          <a:prstGeom prst="ellipse">
            <a:avLst/>
          </a:prstGeom>
          <a:noFill/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D729CA-6091-4A04-B165-A02730185C31}"/>
              </a:ext>
            </a:extLst>
          </p:cNvPr>
          <p:cNvSpPr/>
          <p:nvPr userDrawn="1"/>
        </p:nvSpPr>
        <p:spPr>
          <a:xfrm rot="10800000">
            <a:off x="5676900" y="0"/>
            <a:ext cx="3829050" cy="308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2189" t="29629" r="72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A246DB2-F931-4152-B45B-FDEC6E1FC04C}"/>
              </a:ext>
            </a:extLst>
          </p:cNvPr>
          <p:cNvSpPr/>
          <p:nvPr userDrawn="1"/>
        </p:nvSpPr>
        <p:spPr>
          <a:xfrm rot="3886894">
            <a:off x="8534050" y="2552249"/>
            <a:ext cx="1782079" cy="1782079"/>
          </a:xfrm>
          <a:prstGeom prst="ellipse">
            <a:avLst/>
          </a:prstGeom>
          <a:gradFill flip="none" rotWithShape="1">
            <a:gsLst>
              <a:gs pos="0">
                <a:srgbClr val="E8D9F3">
                  <a:alpha val="43000"/>
                </a:srgbClr>
              </a:gs>
              <a:gs pos="100000">
                <a:srgbClr val="C9E8F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1FABCF-D8BD-43D3-BDA8-6F66612B37A0}"/>
              </a:ext>
            </a:extLst>
          </p:cNvPr>
          <p:cNvSpPr/>
          <p:nvPr userDrawn="1"/>
        </p:nvSpPr>
        <p:spPr>
          <a:xfrm rot="10800000">
            <a:off x="2837688" y="5029200"/>
            <a:ext cx="2731007" cy="1828800"/>
          </a:xfrm>
          <a:prstGeom prst="rect">
            <a:avLst/>
          </a:prstGeom>
          <a:blipFill dpi="0" rotWithShape="1">
            <a:blip r:embed="rId3" cstate="screen">
              <a:alphaModFix amt="4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464" r="7428" b="42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A9A600-35EF-4912-8E12-9B6D40B1ECE7}"/>
              </a:ext>
            </a:extLst>
          </p:cNvPr>
          <p:cNvSpPr/>
          <p:nvPr userDrawn="1"/>
        </p:nvSpPr>
        <p:spPr>
          <a:xfrm rot="10800000">
            <a:off x="0" y="4114800"/>
            <a:ext cx="2838450" cy="27432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3423" b="163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5B9E7A-7BF0-4D07-B96A-670571815C7D}"/>
              </a:ext>
            </a:extLst>
          </p:cNvPr>
          <p:cNvSpPr/>
          <p:nvPr userDrawn="1"/>
        </p:nvSpPr>
        <p:spPr>
          <a:xfrm>
            <a:off x="7905750" y="5791200"/>
            <a:ext cx="2609850" cy="1066800"/>
          </a:xfrm>
          <a:prstGeom prst="rect">
            <a:avLst/>
          </a:prstGeom>
          <a:blipFill dpi="0" rotWithShape="1">
            <a:blip r:embed="rId5" cstate="screen">
              <a:alphaModFix amt="5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949" t="32440" r="8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278872" y="4010128"/>
            <a:ext cx="4516978" cy="761354"/>
          </a:xfrm>
        </p:spPr>
        <p:txBody>
          <a:bodyPr wrap="none" anchor="b">
            <a:normAutofit/>
          </a:bodyPr>
          <a:lstStyle>
            <a:lvl1pPr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8872" y="4889047"/>
            <a:ext cx="4516978" cy="1248228"/>
          </a:xfrm>
        </p:spPr>
        <p:txBody>
          <a:bodyPr wrap="none" anchor="t"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2CD015-9F31-45F7-BE2A-432C24C4D217}"/>
              </a:ext>
            </a:extLst>
          </p:cNvPr>
          <p:cNvSpPr/>
          <p:nvPr userDrawn="1"/>
        </p:nvSpPr>
        <p:spPr>
          <a:xfrm>
            <a:off x="0" y="0"/>
            <a:ext cx="2724150" cy="251460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F30074-32B5-4B7C-B4AF-36761B94A60E}"/>
              </a:ext>
            </a:extLst>
          </p:cNvPr>
          <p:cNvSpPr/>
          <p:nvPr userDrawn="1"/>
        </p:nvSpPr>
        <p:spPr>
          <a:xfrm>
            <a:off x="9620250" y="1333500"/>
            <a:ext cx="2571750" cy="4906963"/>
          </a:xfrm>
          <a:prstGeom prst="rect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6995" b="48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69924" y="1123950"/>
            <a:ext cx="10850563" cy="5019675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>
            <a:extLst>
              <a:ext uri="{FF2B5EF4-FFF2-40B4-BE49-F238E27FC236}">
                <a16:creationId xmlns:a16="http://schemas.microsoft.com/office/drawing/2014/main" id="{5A110D4E-E918-49F8-A0D4-023DF4338D9C}"/>
              </a:ext>
            </a:extLst>
          </p:cNvPr>
          <p:cNvSpPr/>
          <p:nvPr userDrawn="1"/>
        </p:nvSpPr>
        <p:spPr>
          <a:xfrm rot="14686894">
            <a:off x="4341174" y="4277674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3EBF9"/>
              </a:gs>
              <a:gs pos="100000">
                <a:srgbClr val="DDF0FF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D310CA0-124E-4D47-B637-CD3E238F3675}"/>
              </a:ext>
            </a:extLst>
          </p:cNvPr>
          <p:cNvSpPr/>
          <p:nvPr userDrawn="1"/>
        </p:nvSpPr>
        <p:spPr>
          <a:xfrm rot="10800000">
            <a:off x="8266176" y="4229100"/>
            <a:ext cx="3925824" cy="26289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464" t="-35997" r="7428" b="42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EB3499D-9A8E-44DD-9943-A5DEE3ED7254}"/>
              </a:ext>
            </a:extLst>
          </p:cNvPr>
          <p:cNvSpPr/>
          <p:nvPr userDrawn="1"/>
        </p:nvSpPr>
        <p:spPr>
          <a:xfrm rot="10800000">
            <a:off x="0" y="4114800"/>
            <a:ext cx="2838450" cy="27432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3423" b="163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713DC62-AD59-472E-AC8A-8D9D95B8BC7C}"/>
              </a:ext>
            </a:extLst>
          </p:cNvPr>
          <p:cNvSpPr/>
          <p:nvPr userDrawn="1"/>
        </p:nvSpPr>
        <p:spPr>
          <a:xfrm rot="14686894">
            <a:off x="1881896" y="2273382"/>
            <a:ext cx="1516331" cy="1516331"/>
          </a:xfrm>
          <a:prstGeom prst="ellipse">
            <a:avLst/>
          </a:prstGeom>
          <a:gradFill flip="none" rotWithShape="1">
            <a:gsLst>
              <a:gs pos="0">
                <a:srgbClr val="E8D9F3">
                  <a:alpha val="43000"/>
                </a:srgbClr>
              </a:gs>
              <a:gs pos="100000">
                <a:srgbClr val="C9E8FF">
                  <a:alpha val="73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DAC15D5-731C-4DD6-8A8F-EFD6642C397D}"/>
              </a:ext>
            </a:extLst>
          </p:cNvPr>
          <p:cNvSpPr/>
          <p:nvPr userDrawn="1"/>
        </p:nvSpPr>
        <p:spPr>
          <a:xfrm rot="14686894">
            <a:off x="2974594" y="1847850"/>
            <a:ext cx="1058705" cy="1058705"/>
          </a:xfrm>
          <a:prstGeom prst="ellipse">
            <a:avLst/>
          </a:prstGeom>
          <a:gradFill flip="none" rotWithShape="1">
            <a:gsLst>
              <a:gs pos="0">
                <a:srgbClr val="FDF0DF">
                  <a:alpha val="18000"/>
                </a:srgbClr>
              </a:gs>
              <a:gs pos="100000">
                <a:srgbClr val="DAEFC3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C46BABE-6F2A-46A4-81EB-B8B3E3C8B2B1}"/>
              </a:ext>
            </a:extLst>
          </p:cNvPr>
          <p:cNvSpPr/>
          <p:nvPr userDrawn="1"/>
        </p:nvSpPr>
        <p:spPr>
          <a:xfrm rot="14686894">
            <a:off x="9217973" y="2602087"/>
            <a:ext cx="1244251" cy="1244251"/>
          </a:xfrm>
          <a:prstGeom prst="ellipse">
            <a:avLst/>
          </a:prstGeom>
          <a:gradFill flip="none" rotWithShape="1">
            <a:gsLst>
              <a:gs pos="0">
                <a:srgbClr val="FFD9D9"/>
              </a:gs>
              <a:gs pos="100000">
                <a:srgbClr val="FFF0C1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5BA3351-D227-40C6-9E48-7F1025DB1EA0}"/>
              </a:ext>
            </a:extLst>
          </p:cNvPr>
          <p:cNvSpPr/>
          <p:nvPr userDrawn="1"/>
        </p:nvSpPr>
        <p:spPr>
          <a:xfrm rot="10800000">
            <a:off x="3771900" y="0"/>
            <a:ext cx="2609850" cy="1066800"/>
          </a:xfrm>
          <a:prstGeom prst="rect">
            <a:avLst/>
          </a:prstGeom>
          <a:blipFill dpi="0" rotWithShape="1">
            <a:blip r:embed="rId4" cstate="screen">
              <a:alphaModFix amt="5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949" t="32440" r="875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5D08D28-F390-4A1B-A963-6B891B986418}"/>
              </a:ext>
            </a:extLst>
          </p:cNvPr>
          <p:cNvSpPr/>
          <p:nvPr userDrawn="1"/>
        </p:nvSpPr>
        <p:spPr>
          <a:xfrm>
            <a:off x="4375727" y="1913515"/>
            <a:ext cx="3440546" cy="344054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AFA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ED809D2-9F7F-43FC-83C3-EC07A5ECD63F}"/>
              </a:ext>
            </a:extLst>
          </p:cNvPr>
          <p:cNvSpPr/>
          <p:nvPr userDrawn="1"/>
        </p:nvSpPr>
        <p:spPr>
          <a:xfrm>
            <a:off x="4207163" y="1744951"/>
            <a:ext cx="3777674" cy="37776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923CE35-345F-43A1-9576-EBB0C5BB505E}"/>
              </a:ext>
            </a:extLst>
          </p:cNvPr>
          <p:cNvSpPr/>
          <p:nvPr userDrawn="1"/>
        </p:nvSpPr>
        <p:spPr>
          <a:xfrm>
            <a:off x="4071288" y="1609076"/>
            <a:ext cx="4049425" cy="4049425"/>
          </a:xfrm>
          <a:prstGeom prst="ellipse">
            <a:avLst/>
          </a:prstGeom>
          <a:noFill/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7C90946-85E4-4D3B-864D-D2010F057A02}"/>
              </a:ext>
            </a:extLst>
          </p:cNvPr>
          <p:cNvSpPr/>
          <p:nvPr userDrawn="1"/>
        </p:nvSpPr>
        <p:spPr>
          <a:xfrm>
            <a:off x="3916218" y="1454006"/>
            <a:ext cx="4359565" cy="4359565"/>
          </a:xfrm>
          <a:prstGeom prst="ellipse">
            <a:avLst/>
          </a:prstGeom>
          <a:noFill/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BE7CE63-9474-4F4A-A2E1-1CB639082E4A}"/>
              </a:ext>
            </a:extLst>
          </p:cNvPr>
          <p:cNvCxnSpPr>
            <a:cxnSpLocks/>
          </p:cNvCxnSpPr>
          <p:nvPr userDrawn="1"/>
        </p:nvCxnSpPr>
        <p:spPr>
          <a:xfrm>
            <a:off x="5273963" y="3929351"/>
            <a:ext cx="16440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47972" y="2672365"/>
            <a:ext cx="3096055" cy="961423"/>
          </a:xfrm>
          <a:noFill/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441754" y="4094916"/>
            <a:ext cx="33084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441754" y="4402634"/>
            <a:ext cx="33084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2DB0F33-EDA3-4617-8AB7-FEA01813906A}"/>
              </a:ext>
            </a:extLst>
          </p:cNvPr>
          <p:cNvGrpSpPr/>
          <p:nvPr userDrawn="1"/>
        </p:nvGrpSpPr>
        <p:grpSpPr>
          <a:xfrm>
            <a:off x="4710883" y="4610284"/>
            <a:ext cx="2770234" cy="1203718"/>
            <a:chOff x="2855913" y="-477838"/>
            <a:chExt cx="5757862" cy="2501900"/>
          </a:xfrm>
          <a:solidFill>
            <a:schemeClr val="accent2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7697F9C-BF2D-4C11-84D5-48E32CACCA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8620B0FD-561F-45B9-887D-613AE6ABF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54D64F90-7D8F-4C2B-9B12-87650EAD7D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6C635BE4-3594-4608-B6FD-C9435CCA40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B71DF2E-EC15-4027-974E-437024B01A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1538BFEB-B3A9-4C4D-8CD4-974216919527}"/>
              </a:ext>
            </a:extLst>
          </p:cNvPr>
          <p:cNvSpPr/>
          <p:nvPr userDrawn="1"/>
        </p:nvSpPr>
        <p:spPr>
          <a:xfrm rot="16200000">
            <a:off x="8846344" y="121444"/>
            <a:ext cx="3467100" cy="3224212"/>
          </a:xfrm>
          <a:prstGeom prst="rect">
            <a:avLst/>
          </a:prstGeom>
          <a:blipFill dpi="0" rotWithShape="1">
            <a:blip r:embed="rId5" cstate="screen">
              <a:alphaModFix amt="5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0878" t="163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351D0C-FB4C-4997-86FB-6084F2FBA36A}"/>
              </a:ext>
            </a:extLst>
          </p:cNvPr>
          <p:cNvSpPr/>
          <p:nvPr userDrawn="1"/>
        </p:nvSpPr>
        <p:spPr>
          <a:xfrm>
            <a:off x="0" y="0"/>
            <a:ext cx="2667000" cy="255270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4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4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CE4C721-2D75-41D8-BFEE-B0F318DF7A48}"/>
              </a:ext>
            </a:extLst>
          </p:cNvPr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rgbClr val="FFB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  <p:sldLayoutId id="2147483663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FFBF6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22" userDrawn="1">
          <p15:clr>
            <a:srgbClr val="F26B43"/>
          </p15:clr>
        </p15:guide>
        <p15:guide id="4" pos="7257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31" userDrawn="1">
          <p15:clr>
            <a:srgbClr val="F26B43"/>
          </p15:clr>
        </p15:guide>
        <p15:guide id="8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48319" y="2746955"/>
            <a:ext cx="2895362" cy="436952"/>
          </a:xfrm>
        </p:spPr>
        <p:txBody>
          <a:bodyPr wrap="none">
            <a:noAutofit/>
          </a:bodyPr>
          <a:lstStyle/>
          <a:p>
            <a:r>
              <a:rPr lang="en-US" altLang="zh-CN" sz="3000" dirty="0"/>
              <a:t>Hello</a:t>
            </a:r>
            <a:endParaRPr lang="zh-CN" altLang="en-US" sz="30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7255" y="3024158"/>
            <a:ext cx="3317489" cy="731278"/>
          </a:xfrm>
        </p:spPr>
        <p:txBody>
          <a:bodyPr>
            <a:noAutofit/>
          </a:bodyPr>
          <a:lstStyle/>
          <a:p>
            <a:r>
              <a:rPr lang="en-US" altLang="zh-CN" sz="5000" dirty="0"/>
              <a:t>2018</a:t>
            </a:r>
            <a:endParaRPr lang="zh-CN" altLang="en-US" sz="5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Speaker name and title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872" y="4150918"/>
            <a:ext cx="4706376" cy="658826"/>
          </a:xfrm>
        </p:spPr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8872" y="4962938"/>
            <a:ext cx="4706376" cy="100375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4D7109D-61AC-49BA-B40D-3032DACB50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52870" y="2046514"/>
            <a:ext cx="1118054" cy="1128156"/>
          </a:xfrm>
        </p:spPr>
        <p:txBody>
          <a:bodyPr wrap="none"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pc="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A533E540-876F-46CB-AE17-A6BBFC54ED9C}"/>
              </a:ext>
            </a:extLst>
          </p:cNvPr>
          <p:cNvSpPr>
            <a:spLocks noGrp="1"/>
          </p:cNvSpPr>
          <p:nvPr>
            <p:ph type="body" idx="4294967295" hasCustomPrompt="1"/>
          </p:nvPr>
        </p:nvSpPr>
        <p:spPr>
          <a:xfrm>
            <a:off x="1626819" y="3328988"/>
            <a:ext cx="2370157" cy="354343"/>
          </a:xfrm>
        </p:spPr>
        <p:txBody>
          <a:bodyPr wrap="none" anchor="t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The fist chapter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78D7B7-65D5-42E6-B5FC-C433758287FF}"/>
              </a:ext>
            </a:extLst>
          </p:cNvPr>
          <p:cNvCxnSpPr/>
          <p:nvPr/>
        </p:nvCxnSpPr>
        <p:spPr>
          <a:xfrm>
            <a:off x="5339172" y="4867009"/>
            <a:ext cx="462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2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997e0b69-8920-4265-9cf1-6dea7c5dd2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DEBE549-46A2-4C6A-A3A7-652EC824650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800" y="1449000"/>
            <a:ext cx="10839689" cy="4306352"/>
            <a:chOff x="680800" y="1449000"/>
            <a:chExt cx="10839689" cy="4306352"/>
          </a:xfrm>
        </p:grpSpPr>
        <p:grpSp>
          <p:nvGrpSpPr>
            <p:cNvPr id="6" name="ïṡḷíḑê">
              <a:extLst>
                <a:ext uri="{FF2B5EF4-FFF2-40B4-BE49-F238E27FC236}">
                  <a16:creationId xmlns:a16="http://schemas.microsoft.com/office/drawing/2014/main" id="{20B12C04-1A8A-46E4-9155-DC6DE03CA0AA}"/>
                </a:ext>
              </a:extLst>
            </p:cNvPr>
            <p:cNvGrpSpPr/>
            <p:nvPr/>
          </p:nvGrpSpPr>
          <p:grpSpPr>
            <a:xfrm>
              <a:off x="3705225" y="1449000"/>
              <a:ext cx="4781550" cy="4141912"/>
              <a:chOff x="3705226" y="1449000"/>
              <a:chExt cx="4781550" cy="4141912"/>
            </a:xfrm>
          </p:grpSpPr>
          <p:sp>
            <p:nvSpPr>
              <p:cNvPr id="21" name="íṩḻiďé">
                <a:extLst>
                  <a:ext uri="{FF2B5EF4-FFF2-40B4-BE49-F238E27FC236}">
                    <a16:creationId xmlns:a16="http://schemas.microsoft.com/office/drawing/2014/main" id="{D5BF9093-0E3E-4627-BECA-B02C2CACA0B7}"/>
                  </a:ext>
                </a:extLst>
              </p:cNvPr>
              <p:cNvSpPr/>
              <p:nvPr/>
            </p:nvSpPr>
            <p:spPr bwMode="auto">
              <a:xfrm>
                <a:off x="5388208" y="1449000"/>
                <a:ext cx="1399863" cy="1216359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ïṡḻîḍè">
                <a:extLst>
                  <a:ext uri="{FF2B5EF4-FFF2-40B4-BE49-F238E27FC236}">
                    <a16:creationId xmlns:a16="http://schemas.microsoft.com/office/drawing/2014/main" id="{913CA535-E8D0-4853-8A1C-F021EE4528FF}"/>
                  </a:ext>
                </a:extLst>
              </p:cNvPr>
              <p:cNvSpPr/>
              <p:nvPr/>
            </p:nvSpPr>
            <p:spPr bwMode="auto">
              <a:xfrm>
                <a:off x="4905857" y="2922265"/>
                <a:ext cx="2364562" cy="571480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ṧ1ïḑê">
                <a:extLst>
                  <a:ext uri="{FF2B5EF4-FFF2-40B4-BE49-F238E27FC236}">
                    <a16:creationId xmlns:a16="http://schemas.microsoft.com/office/drawing/2014/main" id="{702B76CE-D0F2-4C5B-98FB-61B0EED197B0}"/>
                  </a:ext>
                </a:extLst>
              </p:cNvPr>
              <p:cNvSpPr/>
              <p:nvPr/>
            </p:nvSpPr>
            <p:spPr bwMode="auto">
              <a:xfrm>
                <a:off x="4433995" y="3755887"/>
                <a:ext cx="3318774" cy="56623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şḷïdè">
                <a:extLst>
                  <a:ext uri="{FF2B5EF4-FFF2-40B4-BE49-F238E27FC236}">
                    <a16:creationId xmlns:a16="http://schemas.microsoft.com/office/drawing/2014/main" id="{D9D2B8D8-6A8E-41F1-9368-32F8D4F62553}"/>
                  </a:ext>
                </a:extLst>
              </p:cNvPr>
              <p:cNvSpPr/>
              <p:nvPr/>
            </p:nvSpPr>
            <p:spPr bwMode="auto">
              <a:xfrm>
                <a:off x="3705226" y="4584270"/>
                <a:ext cx="4781550" cy="1006642"/>
              </a:xfrm>
              <a:custGeom>
                <a:avLst/>
                <a:gdLst>
                  <a:gd name="T0" fmla="*/ 0 w 912"/>
                  <a:gd name="T1" fmla="*/ 192 h 192"/>
                  <a:gd name="T2" fmla="*/ 111 w 912"/>
                  <a:gd name="T3" fmla="*/ 0 h 192"/>
                  <a:gd name="T4" fmla="*/ 801 w 912"/>
                  <a:gd name="T5" fmla="*/ 0 h 192"/>
                  <a:gd name="T6" fmla="*/ 912 w 912"/>
                  <a:gd name="T7" fmla="*/ 192 h 192"/>
                  <a:gd name="T8" fmla="*/ 0 w 9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92">
                    <a:moveTo>
                      <a:pt x="0" y="192"/>
                    </a:moveTo>
                    <a:lnTo>
                      <a:pt x="111" y="0"/>
                    </a:lnTo>
                    <a:lnTo>
                      <a:pt x="801" y="0"/>
                    </a:lnTo>
                    <a:lnTo>
                      <a:pt x="912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îṣ1îḑè">
                <a:extLst>
                  <a:ext uri="{FF2B5EF4-FFF2-40B4-BE49-F238E27FC236}">
                    <a16:creationId xmlns:a16="http://schemas.microsoft.com/office/drawing/2014/main" id="{7DE77180-AD29-41CB-A1F0-D20084694E33}"/>
                  </a:ext>
                </a:extLst>
              </p:cNvPr>
              <p:cNvSpPr/>
              <p:nvPr/>
            </p:nvSpPr>
            <p:spPr bwMode="auto">
              <a:xfrm>
                <a:off x="5388207" y="2665358"/>
                <a:ext cx="1546665" cy="256905"/>
              </a:xfrm>
              <a:custGeom>
                <a:avLst/>
                <a:gdLst>
                  <a:gd name="T0" fmla="*/ 0 w 295"/>
                  <a:gd name="T1" fmla="*/ 0 h 49"/>
                  <a:gd name="T2" fmla="*/ 206 w 295"/>
                  <a:gd name="T3" fmla="*/ 0 h 49"/>
                  <a:gd name="T4" fmla="*/ 295 w 295"/>
                  <a:gd name="T5" fmla="*/ 49 h 49"/>
                  <a:gd name="T6" fmla="*/ 90 w 295"/>
                  <a:gd name="T7" fmla="*/ 49 h 49"/>
                  <a:gd name="T8" fmla="*/ 0 w 29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49">
                    <a:moveTo>
                      <a:pt x="0" y="0"/>
                    </a:moveTo>
                    <a:lnTo>
                      <a:pt x="206" y="0"/>
                    </a:lnTo>
                    <a:lnTo>
                      <a:pt x="295" y="49"/>
                    </a:lnTo>
                    <a:lnTo>
                      <a:pt x="9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ïś1íďe">
                <a:extLst>
                  <a:ext uri="{FF2B5EF4-FFF2-40B4-BE49-F238E27FC236}">
                    <a16:creationId xmlns:a16="http://schemas.microsoft.com/office/drawing/2014/main" id="{27150AFC-3A7C-4FF9-BAE3-C2FBBA05CDA4}"/>
                  </a:ext>
                </a:extLst>
              </p:cNvPr>
              <p:cNvSpPr/>
              <p:nvPr/>
            </p:nvSpPr>
            <p:spPr bwMode="auto">
              <a:xfrm>
                <a:off x="4905857" y="3493742"/>
                <a:ext cx="2516606" cy="262146"/>
              </a:xfrm>
              <a:custGeom>
                <a:avLst/>
                <a:gdLst>
                  <a:gd name="T0" fmla="*/ 0 w 480"/>
                  <a:gd name="T1" fmla="*/ 0 h 50"/>
                  <a:gd name="T2" fmla="*/ 333 w 480"/>
                  <a:gd name="T3" fmla="*/ 0 h 50"/>
                  <a:gd name="T4" fmla="*/ 480 w 480"/>
                  <a:gd name="T5" fmla="*/ 50 h 50"/>
                  <a:gd name="T6" fmla="*/ 146 w 480"/>
                  <a:gd name="T7" fmla="*/ 50 h 50"/>
                  <a:gd name="T8" fmla="*/ 0 w 4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50">
                    <a:moveTo>
                      <a:pt x="0" y="0"/>
                    </a:moveTo>
                    <a:lnTo>
                      <a:pt x="333" y="0"/>
                    </a:lnTo>
                    <a:lnTo>
                      <a:pt x="480" y="50"/>
                    </a:lnTo>
                    <a:lnTo>
                      <a:pt x="14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ïşḻîḑé">
                <a:extLst>
                  <a:ext uri="{FF2B5EF4-FFF2-40B4-BE49-F238E27FC236}">
                    <a16:creationId xmlns:a16="http://schemas.microsoft.com/office/drawing/2014/main" id="{E18BEBA0-8175-4693-AD1B-E6509820BBC0}"/>
                  </a:ext>
                </a:extLst>
              </p:cNvPr>
              <p:cNvSpPr/>
              <p:nvPr/>
            </p:nvSpPr>
            <p:spPr bwMode="auto">
              <a:xfrm>
                <a:off x="4433995" y="4322125"/>
                <a:ext cx="3470818" cy="262146"/>
              </a:xfrm>
              <a:custGeom>
                <a:avLst/>
                <a:gdLst>
                  <a:gd name="T0" fmla="*/ 0 w 662"/>
                  <a:gd name="T1" fmla="*/ 0 h 50"/>
                  <a:gd name="T2" fmla="*/ 461 w 662"/>
                  <a:gd name="T3" fmla="*/ 0 h 50"/>
                  <a:gd name="T4" fmla="*/ 662 w 662"/>
                  <a:gd name="T5" fmla="*/ 50 h 50"/>
                  <a:gd name="T6" fmla="*/ 201 w 662"/>
                  <a:gd name="T7" fmla="*/ 50 h 50"/>
                  <a:gd name="T8" fmla="*/ 0 w 66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50">
                    <a:moveTo>
                      <a:pt x="0" y="0"/>
                    </a:moveTo>
                    <a:lnTo>
                      <a:pt x="461" y="0"/>
                    </a:lnTo>
                    <a:lnTo>
                      <a:pt x="662" y="50"/>
                    </a:lnTo>
                    <a:lnTo>
                      <a:pt x="20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îśḻïďè">
              <a:extLst>
                <a:ext uri="{FF2B5EF4-FFF2-40B4-BE49-F238E27FC236}">
                  <a16:creationId xmlns:a16="http://schemas.microsoft.com/office/drawing/2014/main" id="{898A62AE-E025-4380-8359-E0319E4B04E4}"/>
                </a:ext>
              </a:extLst>
            </p:cNvPr>
            <p:cNvGrpSpPr/>
            <p:nvPr/>
          </p:nvGrpSpPr>
          <p:grpSpPr>
            <a:xfrm>
              <a:off x="7086000" y="1449000"/>
              <a:ext cx="4434482" cy="1254907"/>
              <a:chOff x="7086000" y="1449000"/>
              <a:chExt cx="4434482" cy="1254907"/>
            </a:xfrm>
          </p:grpSpPr>
          <p:sp>
            <p:nvSpPr>
              <p:cNvPr id="17" name="iṥľïḍé">
                <a:extLst>
                  <a:ext uri="{FF2B5EF4-FFF2-40B4-BE49-F238E27FC236}">
                    <a16:creationId xmlns:a16="http://schemas.microsoft.com/office/drawing/2014/main" id="{1A8BA345-D158-49E5-889D-0DACA61B5F6B}"/>
                  </a:ext>
                </a:extLst>
              </p:cNvPr>
              <p:cNvSpPr txBox="1"/>
              <p:nvPr/>
            </p:nvSpPr>
            <p:spPr>
              <a:xfrm>
                <a:off x="7086000" y="1773596"/>
                <a:ext cx="951341" cy="713505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85000" lnSpcReduction="20000"/>
              </a:bodyPr>
              <a:lstStyle/>
              <a:p>
                <a:r>
                  <a:rPr lang="en-US" sz="60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66%</a:t>
                </a: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91E5ECFB-BE5A-4D87-84F5-35C0E016A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6000" y="1674000"/>
                <a:ext cx="0" cy="90000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ísľïde">
                <a:extLst>
                  <a:ext uri="{FF2B5EF4-FFF2-40B4-BE49-F238E27FC236}">
                    <a16:creationId xmlns:a16="http://schemas.microsoft.com/office/drawing/2014/main" id="{1367B7DA-A6F2-4BF2-BC4D-DAFF8B9D9C2A}"/>
                  </a:ext>
                </a:extLst>
              </p:cNvPr>
              <p:cNvSpPr txBox="1"/>
              <p:nvPr/>
            </p:nvSpPr>
            <p:spPr bwMode="auto">
              <a:xfrm>
                <a:off x="8389225" y="1449000"/>
                <a:ext cx="313125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0" name="ïṥlîḑè">
                <a:extLst>
                  <a:ext uri="{FF2B5EF4-FFF2-40B4-BE49-F238E27FC236}">
                    <a16:creationId xmlns:a16="http://schemas.microsoft.com/office/drawing/2014/main" id="{8B6243C1-9B2C-436F-BA34-07C65463824E}"/>
                  </a:ext>
                </a:extLst>
              </p:cNvPr>
              <p:cNvSpPr/>
              <p:nvPr/>
            </p:nvSpPr>
            <p:spPr bwMode="auto">
              <a:xfrm>
                <a:off x="8389225" y="1890806"/>
                <a:ext cx="3131257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8" name="ïṣḷîḑé">
              <a:extLst>
                <a:ext uri="{FF2B5EF4-FFF2-40B4-BE49-F238E27FC236}">
                  <a16:creationId xmlns:a16="http://schemas.microsoft.com/office/drawing/2014/main" id="{ACA1F56D-D76A-4494-9CF9-2D65896B6E50}"/>
                </a:ext>
              </a:extLst>
            </p:cNvPr>
            <p:cNvGrpSpPr/>
            <p:nvPr/>
          </p:nvGrpSpPr>
          <p:grpSpPr>
            <a:xfrm>
              <a:off x="680800" y="2477281"/>
              <a:ext cx="4091832" cy="1196386"/>
              <a:chOff x="666932" y="4425289"/>
              <a:chExt cx="3082945" cy="1196386"/>
            </a:xfrm>
          </p:grpSpPr>
          <p:sp>
            <p:nvSpPr>
              <p:cNvPr id="15" name="îṡḷîḓe">
                <a:extLst>
                  <a:ext uri="{FF2B5EF4-FFF2-40B4-BE49-F238E27FC236}">
                    <a16:creationId xmlns:a16="http://schemas.microsoft.com/office/drawing/2014/main" id="{DE84298A-8A01-44C4-B05E-107C6B9DC2B2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6" name="iṡḻïḋé">
                <a:extLst>
                  <a:ext uri="{FF2B5EF4-FFF2-40B4-BE49-F238E27FC236}">
                    <a16:creationId xmlns:a16="http://schemas.microsoft.com/office/drawing/2014/main" id="{5765F2F1-6BC4-4FE7-BC57-316E2C761D80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3082945" cy="754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9" name="iS1iḓê">
              <a:extLst>
                <a:ext uri="{FF2B5EF4-FFF2-40B4-BE49-F238E27FC236}">
                  <a16:creationId xmlns:a16="http://schemas.microsoft.com/office/drawing/2014/main" id="{51CCFE08-635F-4376-BB82-4B90B8D2FCE9}"/>
                </a:ext>
              </a:extLst>
            </p:cNvPr>
            <p:cNvGrpSpPr/>
            <p:nvPr/>
          </p:nvGrpSpPr>
          <p:grpSpPr>
            <a:xfrm>
              <a:off x="7742281" y="3494166"/>
              <a:ext cx="3778208" cy="1220011"/>
              <a:chOff x="666932" y="4425289"/>
              <a:chExt cx="3082945" cy="1220011"/>
            </a:xfrm>
          </p:grpSpPr>
          <p:sp>
            <p:nvSpPr>
              <p:cNvPr id="13" name="iṣľiďé">
                <a:extLst>
                  <a:ext uri="{FF2B5EF4-FFF2-40B4-BE49-F238E27FC236}">
                    <a16:creationId xmlns:a16="http://schemas.microsoft.com/office/drawing/2014/main" id="{C1DF865D-FDFF-4758-AEDC-42F7308B02EF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4" name="ïšlîḋé">
                <a:extLst>
                  <a:ext uri="{FF2B5EF4-FFF2-40B4-BE49-F238E27FC236}">
                    <a16:creationId xmlns:a16="http://schemas.microsoft.com/office/drawing/2014/main" id="{483D2F32-B7D5-4368-91F7-FB012C1CDD6D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3082945" cy="77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10" name="ïṡḻîḋê">
              <a:extLst>
                <a:ext uri="{FF2B5EF4-FFF2-40B4-BE49-F238E27FC236}">
                  <a16:creationId xmlns:a16="http://schemas.microsoft.com/office/drawing/2014/main" id="{EF4B93D1-C0E2-46A5-BB26-BD0CEADCD378}"/>
                </a:ext>
              </a:extLst>
            </p:cNvPr>
            <p:cNvGrpSpPr/>
            <p:nvPr/>
          </p:nvGrpSpPr>
          <p:grpSpPr>
            <a:xfrm>
              <a:off x="680800" y="4419829"/>
              <a:ext cx="3171231" cy="1335523"/>
              <a:chOff x="666932" y="4425289"/>
              <a:chExt cx="3082945" cy="1335523"/>
            </a:xfrm>
          </p:grpSpPr>
          <p:sp>
            <p:nvSpPr>
              <p:cNvPr id="11" name="ïSlïḑè">
                <a:extLst>
                  <a:ext uri="{FF2B5EF4-FFF2-40B4-BE49-F238E27FC236}">
                    <a16:creationId xmlns:a16="http://schemas.microsoft.com/office/drawing/2014/main" id="{F5BCD6B0-A7EC-4050-ABA3-ABC528050D9B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2" name="ïśľîde">
                <a:extLst>
                  <a:ext uri="{FF2B5EF4-FFF2-40B4-BE49-F238E27FC236}">
                    <a16:creationId xmlns:a16="http://schemas.microsoft.com/office/drawing/2014/main" id="{A6B89E7F-D655-4D99-BDD2-107CFE4CE528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754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2" name="1eaa21c4-6215-4ee7-a1a1-6e58671863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E6DE2B0-278F-4C2E-9760-48216453562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340074"/>
            <a:ext cx="10845800" cy="4596952"/>
            <a:chOff x="673100" y="1340074"/>
            <a:chExt cx="10845800" cy="4596952"/>
          </a:xfrm>
        </p:grpSpPr>
        <p:grpSp>
          <p:nvGrpSpPr>
            <p:cNvPr id="53" name="íşḷïdé">
              <a:extLst>
                <a:ext uri="{FF2B5EF4-FFF2-40B4-BE49-F238E27FC236}">
                  <a16:creationId xmlns:a16="http://schemas.microsoft.com/office/drawing/2014/main" id="{BE987E90-8EF6-4465-AF6B-DB99EC218468}"/>
                </a:ext>
              </a:extLst>
            </p:cNvPr>
            <p:cNvGrpSpPr/>
            <p:nvPr/>
          </p:nvGrpSpPr>
          <p:grpSpPr>
            <a:xfrm>
              <a:off x="4400533" y="1771651"/>
              <a:ext cx="3390931" cy="3702582"/>
              <a:chOff x="4242675" y="1593157"/>
              <a:chExt cx="3717870" cy="4059569"/>
            </a:xfrm>
          </p:grpSpPr>
          <p:grpSp>
            <p:nvGrpSpPr>
              <p:cNvPr id="66" name="îşḷïdé">
                <a:extLst>
                  <a:ext uri="{FF2B5EF4-FFF2-40B4-BE49-F238E27FC236}">
                    <a16:creationId xmlns:a16="http://schemas.microsoft.com/office/drawing/2014/main" id="{210DB4F5-4515-4C0E-8BDE-9B7997CA7A43}"/>
                  </a:ext>
                </a:extLst>
              </p:cNvPr>
              <p:cNvGrpSpPr/>
              <p:nvPr/>
            </p:nvGrpSpPr>
            <p:grpSpPr>
              <a:xfrm>
                <a:off x="4522656" y="1824575"/>
                <a:ext cx="3146501" cy="3627950"/>
                <a:chOff x="4522656" y="1824575"/>
                <a:chExt cx="3146501" cy="3627950"/>
              </a:xfrm>
            </p:grpSpPr>
            <p:sp>
              <p:nvSpPr>
                <p:cNvPr id="88" name="îṥḷídè">
                  <a:extLst>
                    <a:ext uri="{FF2B5EF4-FFF2-40B4-BE49-F238E27FC236}">
                      <a16:creationId xmlns:a16="http://schemas.microsoft.com/office/drawing/2014/main" id="{D95C1773-8D11-4830-8C44-623404D5F8BF}"/>
                    </a:ext>
                  </a:extLst>
                </p:cNvPr>
                <p:cNvSpPr/>
                <p:nvPr/>
              </p:nvSpPr>
              <p:spPr>
                <a:xfrm>
                  <a:off x="4524959" y="1824575"/>
                  <a:ext cx="3141897" cy="36279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lvl="0" defTabSz="825500">
                    <a:defRPr sz="3200"/>
                  </a:pPr>
                  <a:endParaRPr/>
                </a:p>
              </p:txBody>
            </p:sp>
            <p:sp>
              <p:nvSpPr>
                <p:cNvPr id="89" name="îṥḻîḋé">
                  <a:extLst>
                    <a:ext uri="{FF2B5EF4-FFF2-40B4-BE49-F238E27FC236}">
                      <a16:creationId xmlns:a16="http://schemas.microsoft.com/office/drawing/2014/main" id="{2AA484B1-00C8-4E78-9E63-AEADBBCEC6FB}"/>
                    </a:ext>
                  </a:extLst>
                </p:cNvPr>
                <p:cNvSpPr/>
                <p:nvPr/>
              </p:nvSpPr>
              <p:spPr>
                <a:xfrm flipV="1">
                  <a:off x="4522656" y="2736377"/>
                  <a:ext cx="3146501" cy="1804346"/>
                </a:xfrm>
                <a:prstGeom prst="line">
                  <a:avLst/>
                </a:prstGeom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lvl="0" defTabSz="825500">
                    <a:defRPr sz="3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0" name="ïSliḓé">
                  <a:extLst>
                    <a:ext uri="{FF2B5EF4-FFF2-40B4-BE49-F238E27FC236}">
                      <a16:creationId xmlns:a16="http://schemas.microsoft.com/office/drawing/2014/main" id="{17BA20A2-64A6-4B4E-AD92-824F427F8AFB}"/>
                    </a:ext>
                  </a:extLst>
                </p:cNvPr>
                <p:cNvSpPr/>
                <p:nvPr/>
              </p:nvSpPr>
              <p:spPr>
                <a:xfrm>
                  <a:off x="4599178" y="2771541"/>
                  <a:ext cx="2993458" cy="1734017"/>
                </a:xfrm>
                <a:prstGeom prst="line">
                  <a:avLst/>
                </a:prstGeom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lvl="0" defTabSz="825500">
                    <a:defRPr sz="3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1" name="ïṩ1îdè">
                  <a:extLst>
                    <a:ext uri="{FF2B5EF4-FFF2-40B4-BE49-F238E27FC236}">
                      <a16:creationId xmlns:a16="http://schemas.microsoft.com/office/drawing/2014/main" id="{FF098205-F40E-4804-8C5E-47EDF775EA7E}"/>
                    </a:ext>
                  </a:extLst>
                </p:cNvPr>
                <p:cNvSpPr/>
                <p:nvPr/>
              </p:nvSpPr>
              <p:spPr>
                <a:xfrm flipH="1">
                  <a:off x="6089530" y="1913721"/>
                  <a:ext cx="1" cy="3449657"/>
                </a:xfrm>
                <a:prstGeom prst="line">
                  <a:avLst/>
                </a:prstGeom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lvl="0" defTabSz="825500">
                    <a:defRPr sz="3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67" name="íšļîḑe">
                <a:extLst>
                  <a:ext uri="{FF2B5EF4-FFF2-40B4-BE49-F238E27FC236}">
                    <a16:creationId xmlns:a16="http://schemas.microsoft.com/office/drawing/2014/main" id="{6B82130B-6E19-44F6-866D-EB4EB7991278}"/>
                  </a:ext>
                </a:extLst>
              </p:cNvPr>
              <p:cNvGrpSpPr/>
              <p:nvPr/>
            </p:nvGrpSpPr>
            <p:grpSpPr>
              <a:xfrm>
                <a:off x="5709322" y="3251847"/>
                <a:ext cx="773168" cy="773406"/>
                <a:chOff x="5709322" y="3251847"/>
                <a:chExt cx="773168" cy="773406"/>
              </a:xfrm>
            </p:grpSpPr>
            <p:sp>
              <p:nvSpPr>
                <p:cNvPr id="86" name="ïSḷîdê">
                  <a:extLst>
                    <a:ext uri="{FF2B5EF4-FFF2-40B4-BE49-F238E27FC236}">
                      <a16:creationId xmlns:a16="http://schemas.microsoft.com/office/drawing/2014/main" id="{0AF33217-9CC3-4D16-A581-9D4A630D79D2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87" name="îṡ1íḋé">
                  <a:extLst>
                    <a:ext uri="{FF2B5EF4-FFF2-40B4-BE49-F238E27FC236}">
                      <a16:creationId xmlns:a16="http://schemas.microsoft.com/office/drawing/2014/main" id="{8A361C40-E434-4F40-B051-ABA2CD21F6BE}"/>
                    </a:ext>
                  </a:extLst>
                </p:cNvPr>
                <p:cNvSpPr/>
                <p:nvPr/>
              </p:nvSpPr>
              <p:spPr bwMode="auto">
                <a:xfrm>
                  <a:off x="5895787" y="3445828"/>
                  <a:ext cx="400238" cy="385444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68" name="íŝľíḍe">
                <a:extLst>
                  <a:ext uri="{FF2B5EF4-FFF2-40B4-BE49-F238E27FC236}">
                    <a16:creationId xmlns:a16="http://schemas.microsoft.com/office/drawing/2014/main" id="{EFF34822-6AEA-4FF9-BC87-4C9E5DD2044C}"/>
                  </a:ext>
                </a:extLst>
              </p:cNvPr>
              <p:cNvGrpSpPr/>
              <p:nvPr/>
            </p:nvGrpSpPr>
            <p:grpSpPr>
              <a:xfrm>
                <a:off x="4242675" y="2495550"/>
                <a:ext cx="551812" cy="551982"/>
                <a:chOff x="5709322" y="3251847"/>
                <a:chExt cx="773168" cy="773406"/>
              </a:xfrm>
            </p:grpSpPr>
            <p:sp>
              <p:nvSpPr>
                <p:cNvPr id="84" name="íSḷíḋe">
                  <a:extLst>
                    <a:ext uri="{FF2B5EF4-FFF2-40B4-BE49-F238E27FC236}">
                      <a16:creationId xmlns:a16="http://schemas.microsoft.com/office/drawing/2014/main" id="{4FCE0D68-9F15-4770-9F6E-3550C1DA65C1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85" name="íslîḋé">
                  <a:extLst>
                    <a:ext uri="{FF2B5EF4-FFF2-40B4-BE49-F238E27FC236}">
                      <a16:creationId xmlns:a16="http://schemas.microsoft.com/office/drawing/2014/main" id="{6237FFB2-B1FB-4F07-9C47-06EF8EB415F3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69" name="ïs1îďe">
                <a:extLst>
                  <a:ext uri="{FF2B5EF4-FFF2-40B4-BE49-F238E27FC236}">
                    <a16:creationId xmlns:a16="http://schemas.microsoft.com/office/drawing/2014/main" id="{6E3DE845-F5E3-459C-9CA3-1D66EE5662FA}"/>
                  </a:ext>
                </a:extLst>
              </p:cNvPr>
              <p:cNvGrpSpPr/>
              <p:nvPr/>
            </p:nvGrpSpPr>
            <p:grpSpPr>
              <a:xfrm>
                <a:off x="4242675" y="4282315"/>
                <a:ext cx="551812" cy="551982"/>
                <a:chOff x="5709322" y="3251847"/>
                <a:chExt cx="773168" cy="773406"/>
              </a:xfrm>
            </p:grpSpPr>
            <p:sp>
              <p:nvSpPr>
                <p:cNvPr id="82" name="îs1íďê">
                  <a:extLst>
                    <a:ext uri="{FF2B5EF4-FFF2-40B4-BE49-F238E27FC236}">
                      <a16:creationId xmlns:a16="http://schemas.microsoft.com/office/drawing/2014/main" id="{6A0D2E83-C035-4838-8DCE-95B3F523727E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83" name="îsľîḑe">
                  <a:extLst>
                    <a:ext uri="{FF2B5EF4-FFF2-40B4-BE49-F238E27FC236}">
                      <a16:creationId xmlns:a16="http://schemas.microsoft.com/office/drawing/2014/main" id="{210DE2AC-3AB9-45BF-B1ED-7A274E5D12D4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70" name="î$lide">
                <a:extLst>
                  <a:ext uri="{FF2B5EF4-FFF2-40B4-BE49-F238E27FC236}">
                    <a16:creationId xmlns:a16="http://schemas.microsoft.com/office/drawing/2014/main" id="{D325D466-1486-4F4C-9245-2545AEC7A0E2}"/>
                  </a:ext>
                </a:extLst>
              </p:cNvPr>
              <p:cNvGrpSpPr/>
              <p:nvPr/>
            </p:nvGrpSpPr>
            <p:grpSpPr>
              <a:xfrm>
                <a:off x="7408733" y="2495550"/>
                <a:ext cx="551812" cy="551982"/>
                <a:chOff x="5709322" y="3251847"/>
                <a:chExt cx="773168" cy="773406"/>
              </a:xfrm>
            </p:grpSpPr>
            <p:sp>
              <p:nvSpPr>
                <p:cNvPr id="80" name="íSľidê">
                  <a:extLst>
                    <a:ext uri="{FF2B5EF4-FFF2-40B4-BE49-F238E27FC236}">
                      <a16:creationId xmlns:a16="http://schemas.microsoft.com/office/drawing/2014/main" id="{7747D9F1-F537-439F-B227-3F5A695826B5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81" name="îṥḷîḓê">
                  <a:extLst>
                    <a:ext uri="{FF2B5EF4-FFF2-40B4-BE49-F238E27FC236}">
                      <a16:creationId xmlns:a16="http://schemas.microsoft.com/office/drawing/2014/main" id="{6C317C8A-5D04-4C17-8E0D-61541DF7D90A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71" name="íṩľíḓè">
                <a:extLst>
                  <a:ext uri="{FF2B5EF4-FFF2-40B4-BE49-F238E27FC236}">
                    <a16:creationId xmlns:a16="http://schemas.microsoft.com/office/drawing/2014/main" id="{EA10E52F-714B-490D-9653-BE41DF70C81F}"/>
                  </a:ext>
                </a:extLst>
              </p:cNvPr>
              <p:cNvGrpSpPr/>
              <p:nvPr/>
            </p:nvGrpSpPr>
            <p:grpSpPr>
              <a:xfrm>
                <a:off x="7408733" y="4282315"/>
                <a:ext cx="551812" cy="551982"/>
                <a:chOff x="5709322" y="3251847"/>
                <a:chExt cx="773168" cy="773406"/>
              </a:xfrm>
            </p:grpSpPr>
            <p:sp>
              <p:nvSpPr>
                <p:cNvPr id="78" name="ïṡlidê">
                  <a:extLst>
                    <a:ext uri="{FF2B5EF4-FFF2-40B4-BE49-F238E27FC236}">
                      <a16:creationId xmlns:a16="http://schemas.microsoft.com/office/drawing/2014/main" id="{476809A2-326B-4CFA-9091-573C0E3FB56E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iśḷídê">
                  <a:extLst>
                    <a:ext uri="{FF2B5EF4-FFF2-40B4-BE49-F238E27FC236}">
                      <a16:creationId xmlns:a16="http://schemas.microsoft.com/office/drawing/2014/main" id="{396518F2-EC15-464C-93D5-047050DADCA5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72" name="iSliḑe">
                <a:extLst>
                  <a:ext uri="{FF2B5EF4-FFF2-40B4-BE49-F238E27FC236}">
                    <a16:creationId xmlns:a16="http://schemas.microsoft.com/office/drawing/2014/main" id="{3F71F559-5DC1-4345-85B9-CEE8EACB1329}"/>
                  </a:ext>
                </a:extLst>
              </p:cNvPr>
              <p:cNvGrpSpPr/>
              <p:nvPr/>
            </p:nvGrpSpPr>
            <p:grpSpPr>
              <a:xfrm>
                <a:off x="5820000" y="1593157"/>
                <a:ext cx="551812" cy="551982"/>
                <a:chOff x="5709322" y="3251847"/>
                <a:chExt cx="773168" cy="773406"/>
              </a:xfrm>
            </p:grpSpPr>
            <p:sp>
              <p:nvSpPr>
                <p:cNvPr id="76" name="ï$ľiḓe">
                  <a:extLst>
                    <a:ext uri="{FF2B5EF4-FFF2-40B4-BE49-F238E27FC236}">
                      <a16:creationId xmlns:a16="http://schemas.microsoft.com/office/drawing/2014/main" id="{23DB5003-33EE-4C8B-8823-1DC63ADD6106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7" name="íšľîďe">
                  <a:extLst>
                    <a:ext uri="{FF2B5EF4-FFF2-40B4-BE49-F238E27FC236}">
                      <a16:creationId xmlns:a16="http://schemas.microsoft.com/office/drawing/2014/main" id="{604A1FAF-BE76-4971-92AF-AF6D51EA3739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73" name="iṣ1ïḍê">
                <a:extLst>
                  <a:ext uri="{FF2B5EF4-FFF2-40B4-BE49-F238E27FC236}">
                    <a16:creationId xmlns:a16="http://schemas.microsoft.com/office/drawing/2014/main" id="{0201A976-8460-403C-9CE0-E21EAD45B3B7}"/>
                  </a:ext>
                </a:extLst>
              </p:cNvPr>
              <p:cNvGrpSpPr/>
              <p:nvPr/>
            </p:nvGrpSpPr>
            <p:grpSpPr>
              <a:xfrm>
                <a:off x="5820000" y="5100744"/>
                <a:ext cx="551812" cy="551982"/>
                <a:chOff x="5709322" y="3251847"/>
                <a:chExt cx="773168" cy="773406"/>
              </a:xfrm>
            </p:grpSpPr>
            <p:sp>
              <p:nvSpPr>
                <p:cNvPr id="74" name="îṡḻíďê">
                  <a:extLst>
                    <a:ext uri="{FF2B5EF4-FFF2-40B4-BE49-F238E27FC236}">
                      <a16:creationId xmlns:a16="http://schemas.microsoft.com/office/drawing/2014/main" id="{39CE6F9E-DBDB-40E3-A0C0-EFEE37CB894D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5" name="îşľiḍé">
                  <a:extLst>
                    <a:ext uri="{FF2B5EF4-FFF2-40B4-BE49-F238E27FC236}">
                      <a16:creationId xmlns:a16="http://schemas.microsoft.com/office/drawing/2014/main" id="{BAA338A3-7450-444D-8202-2A8EEB7A5940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</p:grpSp>
        <p:sp>
          <p:nvSpPr>
            <p:cNvPr id="54" name="îṩ1íḑe">
              <a:extLst>
                <a:ext uri="{FF2B5EF4-FFF2-40B4-BE49-F238E27FC236}">
                  <a16:creationId xmlns:a16="http://schemas.microsoft.com/office/drawing/2014/main" id="{E25349A8-F998-4823-8542-59D7569753C1}"/>
                </a:ext>
              </a:extLst>
            </p:cNvPr>
            <p:cNvSpPr/>
            <p:nvPr/>
          </p:nvSpPr>
          <p:spPr bwMode="auto">
            <a:xfrm>
              <a:off x="673100" y="18310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55" name="í$1îḋê">
              <a:extLst>
                <a:ext uri="{FF2B5EF4-FFF2-40B4-BE49-F238E27FC236}">
                  <a16:creationId xmlns:a16="http://schemas.microsoft.com/office/drawing/2014/main" id="{716E5488-D394-42EE-9436-BC8A9D0304DE}"/>
                </a:ext>
              </a:extLst>
            </p:cNvPr>
            <p:cNvSpPr txBox="1"/>
            <p:nvPr/>
          </p:nvSpPr>
          <p:spPr bwMode="auto">
            <a:xfrm>
              <a:off x="673100" y="13400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56" name="íṡḻîḋê">
              <a:extLst>
                <a:ext uri="{FF2B5EF4-FFF2-40B4-BE49-F238E27FC236}">
                  <a16:creationId xmlns:a16="http://schemas.microsoft.com/office/drawing/2014/main" id="{F76C27B7-4B8F-4863-9E4D-76FB0E7E6AA4}"/>
                </a:ext>
              </a:extLst>
            </p:cNvPr>
            <p:cNvSpPr/>
            <p:nvPr/>
          </p:nvSpPr>
          <p:spPr bwMode="auto">
            <a:xfrm>
              <a:off x="673100" y="34846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57" name="í$ľiḑé">
              <a:extLst>
                <a:ext uri="{FF2B5EF4-FFF2-40B4-BE49-F238E27FC236}">
                  <a16:creationId xmlns:a16="http://schemas.microsoft.com/office/drawing/2014/main" id="{041FA6C8-75C7-4E2E-BB05-C77ABBE5C4B2}"/>
                </a:ext>
              </a:extLst>
            </p:cNvPr>
            <p:cNvSpPr txBox="1"/>
            <p:nvPr/>
          </p:nvSpPr>
          <p:spPr bwMode="auto">
            <a:xfrm>
              <a:off x="673100" y="29936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58" name="iṣľïḑe">
              <a:extLst>
                <a:ext uri="{FF2B5EF4-FFF2-40B4-BE49-F238E27FC236}">
                  <a16:creationId xmlns:a16="http://schemas.microsoft.com/office/drawing/2014/main" id="{E976244E-475A-4D14-B4B9-88566BB06D95}"/>
                </a:ext>
              </a:extLst>
            </p:cNvPr>
            <p:cNvSpPr/>
            <p:nvPr/>
          </p:nvSpPr>
          <p:spPr bwMode="auto">
            <a:xfrm>
              <a:off x="673100" y="51382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59" name="íṣḷïḑe">
              <a:extLst>
                <a:ext uri="{FF2B5EF4-FFF2-40B4-BE49-F238E27FC236}">
                  <a16:creationId xmlns:a16="http://schemas.microsoft.com/office/drawing/2014/main" id="{8259EA9A-4381-4045-A59A-0AD2466120F7}"/>
                </a:ext>
              </a:extLst>
            </p:cNvPr>
            <p:cNvSpPr txBox="1"/>
            <p:nvPr/>
          </p:nvSpPr>
          <p:spPr bwMode="auto">
            <a:xfrm>
              <a:off x="673100" y="46472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60" name="iṧľíḍé">
              <a:extLst>
                <a:ext uri="{FF2B5EF4-FFF2-40B4-BE49-F238E27FC236}">
                  <a16:creationId xmlns:a16="http://schemas.microsoft.com/office/drawing/2014/main" id="{103250F0-DC57-4C10-B2B2-890812B6CA1D}"/>
                </a:ext>
              </a:extLst>
            </p:cNvPr>
            <p:cNvSpPr/>
            <p:nvPr/>
          </p:nvSpPr>
          <p:spPr bwMode="auto">
            <a:xfrm>
              <a:off x="7740134" y="18310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61" name="iS1iďé">
              <a:extLst>
                <a:ext uri="{FF2B5EF4-FFF2-40B4-BE49-F238E27FC236}">
                  <a16:creationId xmlns:a16="http://schemas.microsoft.com/office/drawing/2014/main" id="{323ABCA0-E6AA-43C2-9E05-F3B024021FD8}"/>
                </a:ext>
              </a:extLst>
            </p:cNvPr>
            <p:cNvSpPr txBox="1"/>
            <p:nvPr/>
          </p:nvSpPr>
          <p:spPr bwMode="auto">
            <a:xfrm>
              <a:off x="7740134" y="13400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62" name="ïSḷîďe">
              <a:extLst>
                <a:ext uri="{FF2B5EF4-FFF2-40B4-BE49-F238E27FC236}">
                  <a16:creationId xmlns:a16="http://schemas.microsoft.com/office/drawing/2014/main" id="{7571D65B-2F0B-4315-B632-18A5612ACBCD}"/>
                </a:ext>
              </a:extLst>
            </p:cNvPr>
            <p:cNvSpPr/>
            <p:nvPr/>
          </p:nvSpPr>
          <p:spPr bwMode="auto">
            <a:xfrm>
              <a:off x="7740134" y="34846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63" name="iṥḻíḍê">
              <a:extLst>
                <a:ext uri="{FF2B5EF4-FFF2-40B4-BE49-F238E27FC236}">
                  <a16:creationId xmlns:a16="http://schemas.microsoft.com/office/drawing/2014/main" id="{7ADD58AF-8087-4404-BD00-E4A114A7089E}"/>
                </a:ext>
              </a:extLst>
            </p:cNvPr>
            <p:cNvSpPr txBox="1"/>
            <p:nvPr/>
          </p:nvSpPr>
          <p:spPr bwMode="auto">
            <a:xfrm>
              <a:off x="7740134" y="29936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64" name="ïṡḷïdé">
              <a:extLst>
                <a:ext uri="{FF2B5EF4-FFF2-40B4-BE49-F238E27FC236}">
                  <a16:creationId xmlns:a16="http://schemas.microsoft.com/office/drawing/2014/main" id="{786E0AA0-0488-441D-A52A-3DC0ADA56904}"/>
                </a:ext>
              </a:extLst>
            </p:cNvPr>
            <p:cNvSpPr/>
            <p:nvPr/>
          </p:nvSpPr>
          <p:spPr bwMode="auto">
            <a:xfrm>
              <a:off x="7740134" y="51382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65" name="iŝḷîḓè">
              <a:extLst>
                <a:ext uri="{FF2B5EF4-FFF2-40B4-BE49-F238E27FC236}">
                  <a16:creationId xmlns:a16="http://schemas.microsoft.com/office/drawing/2014/main" id="{678CDF34-1D98-4BD7-AFA8-55136F6F5AB5}"/>
                </a:ext>
              </a:extLst>
            </p:cNvPr>
            <p:cNvSpPr txBox="1"/>
            <p:nvPr/>
          </p:nvSpPr>
          <p:spPr bwMode="auto">
            <a:xfrm>
              <a:off x="7740134" y="46472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18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D8E51EC-6F86-47E6-92BA-B1B54E8F1A1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1986" y="1115303"/>
            <a:ext cx="10609027" cy="5031623"/>
            <a:chOff x="911986" y="1115304"/>
            <a:chExt cx="10609027" cy="5031623"/>
          </a:xfrm>
        </p:grpSpPr>
        <p:grpSp>
          <p:nvGrpSpPr>
            <p:cNvPr id="6" name="iŝḻiďê">
              <a:extLst>
                <a:ext uri="{FF2B5EF4-FFF2-40B4-BE49-F238E27FC236}">
                  <a16:creationId xmlns:a16="http://schemas.microsoft.com/office/drawing/2014/main" id="{91851C18-7BC5-4871-97E2-FE0E23F70349}"/>
                </a:ext>
              </a:extLst>
            </p:cNvPr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3" name="ïś1ïďe">
                <a:extLst>
                  <a:ext uri="{FF2B5EF4-FFF2-40B4-BE49-F238E27FC236}">
                    <a16:creationId xmlns:a16="http://schemas.microsoft.com/office/drawing/2014/main" id="{6AB285AC-6402-4B33-8453-2978A9824FE1}"/>
                  </a:ext>
                </a:extLst>
              </p:cNvPr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3" name="i$ḻîde">
                  <a:extLst>
                    <a:ext uri="{FF2B5EF4-FFF2-40B4-BE49-F238E27FC236}">
                      <a16:creationId xmlns:a16="http://schemas.microsoft.com/office/drawing/2014/main" id="{4A0C8E4E-BBCF-4B2A-AC68-4D6A26203ABB}"/>
                    </a:ext>
                  </a:extLst>
                </p:cNvPr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6" name="iṧlïḋê">
                    <a:extLst>
                      <a:ext uri="{FF2B5EF4-FFF2-40B4-BE49-F238E27FC236}">
                        <a16:creationId xmlns:a16="http://schemas.microsoft.com/office/drawing/2014/main" id="{36FADA49-205D-44E8-A959-DD46D2692F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  <p:sp>
                <p:nvSpPr>
                  <p:cNvPr id="97" name="í$ḷïḑé">
                    <a:extLst>
                      <a:ext uri="{FF2B5EF4-FFF2-40B4-BE49-F238E27FC236}">
                        <a16:creationId xmlns:a16="http://schemas.microsoft.com/office/drawing/2014/main" id="{748DD063-ABF7-4630-A77B-A9A9EFE3CB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</p:grpSp>
            <p:sp>
              <p:nvSpPr>
                <p:cNvPr id="94" name="íŝľíḓè">
                  <a:extLst>
                    <a:ext uri="{FF2B5EF4-FFF2-40B4-BE49-F238E27FC236}">
                      <a16:creationId xmlns:a16="http://schemas.microsoft.com/office/drawing/2014/main" id="{32BA8793-DA2E-4234-90D6-72AC65A8F279}"/>
                    </a:ext>
                  </a:extLst>
                </p:cNvPr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  <p:sp>
              <p:nvSpPr>
                <p:cNvPr id="95" name="îṡľíḋê">
                  <a:extLst>
                    <a:ext uri="{FF2B5EF4-FFF2-40B4-BE49-F238E27FC236}">
                      <a16:creationId xmlns:a16="http://schemas.microsoft.com/office/drawing/2014/main" id="{536F16AE-7D5B-4FDE-8057-BDFBC76A02BF}"/>
                    </a:ext>
                  </a:extLst>
                </p:cNvPr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</p:grpSp>
          <p:sp>
            <p:nvSpPr>
              <p:cNvPr id="24" name="îṣlîḋé">
                <a:extLst>
                  <a:ext uri="{FF2B5EF4-FFF2-40B4-BE49-F238E27FC236}">
                    <a16:creationId xmlns:a16="http://schemas.microsoft.com/office/drawing/2014/main" id="{327F26BA-994F-4E05-9979-872576BE5514}"/>
                  </a:ext>
                </a:extLst>
              </p:cNvPr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5" name="ïṧ1idê">
                <a:extLst>
                  <a:ext uri="{FF2B5EF4-FFF2-40B4-BE49-F238E27FC236}">
                    <a16:creationId xmlns:a16="http://schemas.microsoft.com/office/drawing/2014/main" id="{BD195819-2C9F-4707-9D17-57FC585CA9D6}"/>
                  </a:ext>
                </a:extLst>
              </p:cNvPr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6" name="íš1idê">
                <a:extLst>
                  <a:ext uri="{FF2B5EF4-FFF2-40B4-BE49-F238E27FC236}">
                    <a16:creationId xmlns:a16="http://schemas.microsoft.com/office/drawing/2014/main" id="{E9F104A8-B805-450E-A5E4-73665AF3F211}"/>
                  </a:ext>
                </a:extLst>
              </p:cNvPr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7" name="isliḑé">
                <a:extLst>
                  <a:ext uri="{FF2B5EF4-FFF2-40B4-BE49-F238E27FC236}">
                    <a16:creationId xmlns:a16="http://schemas.microsoft.com/office/drawing/2014/main" id="{83D1E1EC-BAE6-4D43-8B4B-785E10A4A672}"/>
                  </a:ext>
                </a:extLst>
              </p:cNvPr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8" name="îŝļídê">
                <a:extLst>
                  <a:ext uri="{FF2B5EF4-FFF2-40B4-BE49-F238E27FC236}">
                    <a16:creationId xmlns:a16="http://schemas.microsoft.com/office/drawing/2014/main" id="{4BAA8CCA-2216-4E53-B8D3-7418D80B9D2E}"/>
                  </a:ext>
                </a:extLst>
              </p:cNvPr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9" name="íṥľíḍé">
                <a:extLst>
                  <a:ext uri="{FF2B5EF4-FFF2-40B4-BE49-F238E27FC236}">
                    <a16:creationId xmlns:a16="http://schemas.microsoft.com/office/drawing/2014/main" id="{0652C76B-435D-4D93-AC83-B6D6CE7D586B}"/>
                  </a:ext>
                </a:extLst>
              </p:cNvPr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0" name="îŝḻïďê">
                <a:extLst>
                  <a:ext uri="{FF2B5EF4-FFF2-40B4-BE49-F238E27FC236}">
                    <a16:creationId xmlns:a16="http://schemas.microsoft.com/office/drawing/2014/main" id="{C7AA95FE-F83F-427E-96EB-AE790993C09D}"/>
                  </a:ext>
                </a:extLst>
              </p:cNvPr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1" name="îśļîďê">
                <a:extLst>
                  <a:ext uri="{FF2B5EF4-FFF2-40B4-BE49-F238E27FC236}">
                    <a16:creationId xmlns:a16="http://schemas.microsoft.com/office/drawing/2014/main" id="{C6C66126-E3D8-4AC9-A22E-885FA12F6C0A}"/>
                  </a:ext>
                </a:extLst>
              </p:cNvPr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2" name="íṡlîḍe">
                <a:extLst>
                  <a:ext uri="{FF2B5EF4-FFF2-40B4-BE49-F238E27FC236}">
                    <a16:creationId xmlns:a16="http://schemas.microsoft.com/office/drawing/2014/main" id="{6C9372C1-E202-401A-95BC-1786F28E832C}"/>
                  </a:ext>
                </a:extLst>
              </p:cNvPr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3" name="îṩ1îdé">
                <a:extLst>
                  <a:ext uri="{FF2B5EF4-FFF2-40B4-BE49-F238E27FC236}">
                    <a16:creationId xmlns:a16="http://schemas.microsoft.com/office/drawing/2014/main" id="{15656209-D6EE-46DC-A1B1-3E087A49BD6C}"/>
                  </a:ext>
                </a:extLst>
              </p:cNvPr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4" name="iṥḷiḓé">
                <a:extLst>
                  <a:ext uri="{FF2B5EF4-FFF2-40B4-BE49-F238E27FC236}">
                    <a16:creationId xmlns:a16="http://schemas.microsoft.com/office/drawing/2014/main" id="{ADCF5E3C-B72F-4963-9232-98FF3BC589E8}"/>
                  </a:ext>
                </a:extLst>
              </p:cNvPr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5" name="íSľîḑè">
                <a:extLst>
                  <a:ext uri="{FF2B5EF4-FFF2-40B4-BE49-F238E27FC236}">
                    <a16:creationId xmlns:a16="http://schemas.microsoft.com/office/drawing/2014/main" id="{793BDD0A-E55B-4546-8D0B-3762E05DB6FD}"/>
                  </a:ext>
                </a:extLst>
              </p:cNvPr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6" name="ïS1íḍè">
                <a:extLst>
                  <a:ext uri="{FF2B5EF4-FFF2-40B4-BE49-F238E27FC236}">
                    <a16:creationId xmlns:a16="http://schemas.microsoft.com/office/drawing/2014/main" id="{E506A903-0C69-4748-98F4-8AD9D3147790}"/>
                  </a:ext>
                </a:extLst>
              </p:cNvPr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7" name="işḷïdê">
                <a:extLst>
                  <a:ext uri="{FF2B5EF4-FFF2-40B4-BE49-F238E27FC236}">
                    <a16:creationId xmlns:a16="http://schemas.microsoft.com/office/drawing/2014/main" id="{274DE67C-2F58-4E90-940B-AE67DA7FB34D}"/>
                  </a:ext>
                </a:extLst>
              </p:cNvPr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8" name="îṧ1íḓê">
                <a:extLst>
                  <a:ext uri="{FF2B5EF4-FFF2-40B4-BE49-F238E27FC236}">
                    <a16:creationId xmlns:a16="http://schemas.microsoft.com/office/drawing/2014/main" id="{11E40666-6571-4DF4-8585-15727905D9C6}"/>
                  </a:ext>
                </a:extLst>
              </p:cNvPr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9" name="ísḷíḓè">
                <a:extLst>
                  <a:ext uri="{FF2B5EF4-FFF2-40B4-BE49-F238E27FC236}">
                    <a16:creationId xmlns:a16="http://schemas.microsoft.com/office/drawing/2014/main" id="{1B5EF90D-662C-4705-A1FE-BAD463F9CC98}"/>
                  </a:ext>
                </a:extLst>
              </p:cNvPr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0" name="iṡļiḋê">
                <a:extLst>
                  <a:ext uri="{FF2B5EF4-FFF2-40B4-BE49-F238E27FC236}">
                    <a16:creationId xmlns:a16="http://schemas.microsoft.com/office/drawing/2014/main" id="{F5990570-52C8-4643-94BD-D2AA1BAA2DBC}"/>
                  </a:ext>
                </a:extLst>
              </p:cNvPr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1" name="íšḻïḑè">
                <a:extLst>
                  <a:ext uri="{FF2B5EF4-FFF2-40B4-BE49-F238E27FC236}">
                    <a16:creationId xmlns:a16="http://schemas.microsoft.com/office/drawing/2014/main" id="{3A8217D1-BBB9-410B-A3B6-4ECF66C9B045}"/>
                  </a:ext>
                </a:extLst>
              </p:cNvPr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2" name="i$1ïḍe">
                <a:extLst>
                  <a:ext uri="{FF2B5EF4-FFF2-40B4-BE49-F238E27FC236}">
                    <a16:creationId xmlns:a16="http://schemas.microsoft.com/office/drawing/2014/main" id="{BE2E9559-0A5C-4555-9C50-562DD7A268FF}"/>
                  </a:ext>
                </a:extLst>
              </p:cNvPr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3" name="ïṩľïḑê">
                <a:extLst>
                  <a:ext uri="{FF2B5EF4-FFF2-40B4-BE49-F238E27FC236}">
                    <a16:creationId xmlns:a16="http://schemas.microsoft.com/office/drawing/2014/main" id="{847B2D8F-A975-42C5-A058-FA761FECB8B3}"/>
                  </a:ext>
                </a:extLst>
              </p:cNvPr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4" name="íSlîdè">
                <a:extLst>
                  <a:ext uri="{FF2B5EF4-FFF2-40B4-BE49-F238E27FC236}">
                    <a16:creationId xmlns:a16="http://schemas.microsoft.com/office/drawing/2014/main" id="{4A3B0197-81AD-4362-9D5B-CA74CF76BC54}"/>
                  </a:ext>
                </a:extLst>
              </p:cNvPr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5" name="îŝlîḋe">
                <a:extLst>
                  <a:ext uri="{FF2B5EF4-FFF2-40B4-BE49-F238E27FC236}">
                    <a16:creationId xmlns:a16="http://schemas.microsoft.com/office/drawing/2014/main" id="{39CCF1DA-00CA-46B0-9252-9FA9F2EF36C9}"/>
                  </a:ext>
                </a:extLst>
              </p:cNvPr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6" name="îşļïḍe">
                <a:extLst>
                  <a:ext uri="{FF2B5EF4-FFF2-40B4-BE49-F238E27FC236}">
                    <a16:creationId xmlns:a16="http://schemas.microsoft.com/office/drawing/2014/main" id="{BC459141-86E1-491F-9CF3-9E5DA09BF48A}"/>
                  </a:ext>
                </a:extLst>
              </p:cNvPr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7" name="ïṣlîḋé">
                <a:extLst>
                  <a:ext uri="{FF2B5EF4-FFF2-40B4-BE49-F238E27FC236}">
                    <a16:creationId xmlns:a16="http://schemas.microsoft.com/office/drawing/2014/main" id="{A2191350-5834-4544-98CE-B49C6A84C952}"/>
                  </a:ext>
                </a:extLst>
              </p:cNvPr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8" name="ïṥļîḍè">
                <a:extLst>
                  <a:ext uri="{FF2B5EF4-FFF2-40B4-BE49-F238E27FC236}">
                    <a16:creationId xmlns:a16="http://schemas.microsoft.com/office/drawing/2014/main" id="{AB115250-0405-4A12-8598-9C99688C0983}"/>
                  </a:ext>
                </a:extLst>
              </p:cNvPr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9" name="ï$ḷîḑè">
                <a:extLst>
                  <a:ext uri="{FF2B5EF4-FFF2-40B4-BE49-F238E27FC236}">
                    <a16:creationId xmlns:a16="http://schemas.microsoft.com/office/drawing/2014/main" id="{67A16B60-4489-40E6-A2A7-B91A485019EF}"/>
                  </a:ext>
                </a:extLst>
              </p:cNvPr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0" name="îŝḷíḋê">
                <a:extLst>
                  <a:ext uri="{FF2B5EF4-FFF2-40B4-BE49-F238E27FC236}">
                    <a16:creationId xmlns:a16="http://schemas.microsoft.com/office/drawing/2014/main" id="{5B314BC0-ACA4-4628-BDDA-CB33F3A82446}"/>
                  </a:ext>
                </a:extLst>
              </p:cNvPr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1" name="iṡḻidè">
                <a:extLst>
                  <a:ext uri="{FF2B5EF4-FFF2-40B4-BE49-F238E27FC236}">
                    <a16:creationId xmlns:a16="http://schemas.microsoft.com/office/drawing/2014/main" id="{C3223789-71B1-40E2-BBA5-7C1C2328F4BD}"/>
                  </a:ext>
                </a:extLst>
              </p:cNvPr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2" name="íşḻíde">
                <a:extLst>
                  <a:ext uri="{FF2B5EF4-FFF2-40B4-BE49-F238E27FC236}">
                    <a16:creationId xmlns:a16="http://schemas.microsoft.com/office/drawing/2014/main" id="{783322EC-4423-43C4-A3C6-9CF380709314}"/>
                  </a:ext>
                </a:extLst>
              </p:cNvPr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3" name="îṧḷîḓé">
                <a:extLst>
                  <a:ext uri="{FF2B5EF4-FFF2-40B4-BE49-F238E27FC236}">
                    <a16:creationId xmlns:a16="http://schemas.microsoft.com/office/drawing/2014/main" id="{63097A92-A79C-4F71-8ECE-9FF4450458C0}"/>
                  </a:ext>
                </a:extLst>
              </p:cNvPr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4" name="ïşlïḑe">
                <a:extLst>
                  <a:ext uri="{FF2B5EF4-FFF2-40B4-BE49-F238E27FC236}">
                    <a16:creationId xmlns:a16="http://schemas.microsoft.com/office/drawing/2014/main" id="{6533ED5D-8D7C-46AA-ACC4-4C68573AE515}"/>
                  </a:ext>
                </a:extLst>
              </p:cNvPr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5" name="íSľíḋé">
                <a:extLst>
                  <a:ext uri="{FF2B5EF4-FFF2-40B4-BE49-F238E27FC236}">
                    <a16:creationId xmlns:a16="http://schemas.microsoft.com/office/drawing/2014/main" id="{AA7C9E70-E7E0-4667-A845-3B6FC56969F3}"/>
                  </a:ext>
                </a:extLst>
              </p:cNvPr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6" name="íṩliḍê">
                <a:extLst>
                  <a:ext uri="{FF2B5EF4-FFF2-40B4-BE49-F238E27FC236}">
                    <a16:creationId xmlns:a16="http://schemas.microsoft.com/office/drawing/2014/main" id="{5BA5FDC9-C417-4BFF-9EF3-22AC6DCF328A}"/>
                  </a:ext>
                </a:extLst>
              </p:cNvPr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7" name="îšľiḋè">
                <a:extLst>
                  <a:ext uri="{FF2B5EF4-FFF2-40B4-BE49-F238E27FC236}">
                    <a16:creationId xmlns:a16="http://schemas.microsoft.com/office/drawing/2014/main" id="{D9C2601F-F6B0-40F2-8DD1-E3BFE33B7A70}"/>
                  </a:ext>
                </a:extLst>
              </p:cNvPr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8" name="íŝlîďê">
                <a:extLst>
                  <a:ext uri="{FF2B5EF4-FFF2-40B4-BE49-F238E27FC236}">
                    <a16:creationId xmlns:a16="http://schemas.microsoft.com/office/drawing/2014/main" id="{D0D5FC00-3C90-410F-A902-96F759687EAC}"/>
                  </a:ext>
                </a:extLst>
              </p:cNvPr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9" name="íš1iḑè">
                <a:extLst>
                  <a:ext uri="{FF2B5EF4-FFF2-40B4-BE49-F238E27FC236}">
                    <a16:creationId xmlns:a16="http://schemas.microsoft.com/office/drawing/2014/main" id="{7CD8E63B-6FFB-4C47-BF0E-D84A4F161906}"/>
                  </a:ext>
                </a:extLst>
              </p:cNvPr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0" name="îśḷîḓe">
                <a:extLst>
                  <a:ext uri="{FF2B5EF4-FFF2-40B4-BE49-F238E27FC236}">
                    <a16:creationId xmlns:a16="http://schemas.microsoft.com/office/drawing/2014/main" id="{EDB6904B-D676-49AB-AD72-4EF8EE12201A}"/>
                  </a:ext>
                </a:extLst>
              </p:cNvPr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1" name="i$ḷíďé">
                <a:extLst>
                  <a:ext uri="{FF2B5EF4-FFF2-40B4-BE49-F238E27FC236}">
                    <a16:creationId xmlns:a16="http://schemas.microsoft.com/office/drawing/2014/main" id="{E272D59F-4EED-45FB-97E1-D98B73CC4838}"/>
                  </a:ext>
                </a:extLst>
              </p:cNvPr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2" name="ïṥliďê">
                <a:extLst>
                  <a:ext uri="{FF2B5EF4-FFF2-40B4-BE49-F238E27FC236}">
                    <a16:creationId xmlns:a16="http://schemas.microsoft.com/office/drawing/2014/main" id="{8E32F560-8C9E-4F4D-B5C4-E936D8BC666C}"/>
                  </a:ext>
                </a:extLst>
              </p:cNvPr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3" name="iṣḷïḑê">
                <a:extLst>
                  <a:ext uri="{FF2B5EF4-FFF2-40B4-BE49-F238E27FC236}">
                    <a16:creationId xmlns:a16="http://schemas.microsoft.com/office/drawing/2014/main" id="{0629F6B1-0222-4215-A2E6-18616B1EDC92}"/>
                  </a:ext>
                </a:extLst>
              </p:cNvPr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4" name="ïŝ1íḓè">
                <a:extLst>
                  <a:ext uri="{FF2B5EF4-FFF2-40B4-BE49-F238E27FC236}">
                    <a16:creationId xmlns:a16="http://schemas.microsoft.com/office/drawing/2014/main" id="{929F8ADF-B6F9-4677-80D7-A250B4DCA2B1}"/>
                  </a:ext>
                </a:extLst>
              </p:cNvPr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5" name="î$ḻïḑe">
                <a:extLst>
                  <a:ext uri="{FF2B5EF4-FFF2-40B4-BE49-F238E27FC236}">
                    <a16:creationId xmlns:a16="http://schemas.microsoft.com/office/drawing/2014/main" id="{BDA33E7C-3B0C-4699-9692-B3EBC30397E4}"/>
                  </a:ext>
                </a:extLst>
              </p:cNvPr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6" name="işlídê">
                <a:extLst>
                  <a:ext uri="{FF2B5EF4-FFF2-40B4-BE49-F238E27FC236}">
                    <a16:creationId xmlns:a16="http://schemas.microsoft.com/office/drawing/2014/main" id="{C8F4FC56-A0DE-478E-8FAC-43D7D193E8D6}"/>
                  </a:ext>
                </a:extLst>
              </p:cNvPr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7" name="îsḻîďè">
                <a:extLst>
                  <a:ext uri="{FF2B5EF4-FFF2-40B4-BE49-F238E27FC236}">
                    <a16:creationId xmlns:a16="http://schemas.microsoft.com/office/drawing/2014/main" id="{8A9F118F-EE60-42EC-BC1B-B9133B821361}"/>
                  </a:ext>
                </a:extLst>
              </p:cNvPr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8" name="îṩḻidê">
                <a:extLst>
                  <a:ext uri="{FF2B5EF4-FFF2-40B4-BE49-F238E27FC236}">
                    <a16:creationId xmlns:a16="http://schemas.microsoft.com/office/drawing/2014/main" id="{1BB08D5E-2BA1-428B-A4E9-513CCB00F88E}"/>
                  </a:ext>
                </a:extLst>
              </p:cNvPr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9" name="îšḷïḓê">
                <a:extLst>
                  <a:ext uri="{FF2B5EF4-FFF2-40B4-BE49-F238E27FC236}">
                    <a16:creationId xmlns:a16="http://schemas.microsoft.com/office/drawing/2014/main" id="{35C13F28-1ABC-4BC0-975D-6AD22EDE6B0F}"/>
                  </a:ext>
                </a:extLst>
              </p:cNvPr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0" name="ïṣľíḑé">
                <a:extLst>
                  <a:ext uri="{FF2B5EF4-FFF2-40B4-BE49-F238E27FC236}">
                    <a16:creationId xmlns:a16="http://schemas.microsoft.com/office/drawing/2014/main" id="{A71B400A-7FFA-4481-879D-235FCC11C267}"/>
                  </a:ext>
                </a:extLst>
              </p:cNvPr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1" name="îšḻiďe">
                <a:extLst>
                  <a:ext uri="{FF2B5EF4-FFF2-40B4-BE49-F238E27FC236}">
                    <a16:creationId xmlns:a16="http://schemas.microsoft.com/office/drawing/2014/main" id="{E08AFD18-E6DE-461B-83D4-8C1CDFCA6ADA}"/>
                  </a:ext>
                </a:extLst>
              </p:cNvPr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2" name="îṧļïdè">
                <a:extLst>
                  <a:ext uri="{FF2B5EF4-FFF2-40B4-BE49-F238E27FC236}">
                    <a16:creationId xmlns:a16="http://schemas.microsoft.com/office/drawing/2014/main" id="{1D5AE36F-3659-436B-83BC-D2C3A8C21031}"/>
                  </a:ext>
                </a:extLst>
              </p:cNvPr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3" name="iṡḷîďè">
                <a:extLst>
                  <a:ext uri="{FF2B5EF4-FFF2-40B4-BE49-F238E27FC236}">
                    <a16:creationId xmlns:a16="http://schemas.microsoft.com/office/drawing/2014/main" id="{0FF4A3B9-F649-4158-9655-E72C391441E2}"/>
                  </a:ext>
                </a:extLst>
              </p:cNvPr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4" name="íṡ1ïḍé">
                <a:extLst>
                  <a:ext uri="{FF2B5EF4-FFF2-40B4-BE49-F238E27FC236}">
                    <a16:creationId xmlns:a16="http://schemas.microsoft.com/office/drawing/2014/main" id="{C1D0BA52-35A5-4DEE-9ED6-78123A8061EE}"/>
                  </a:ext>
                </a:extLst>
              </p:cNvPr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5" name="í$liḍè">
                <a:extLst>
                  <a:ext uri="{FF2B5EF4-FFF2-40B4-BE49-F238E27FC236}">
                    <a16:creationId xmlns:a16="http://schemas.microsoft.com/office/drawing/2014/main" id="{171714A0-A686-46FA-9CF5-734733847379}"/>
                  </a:ext>
                </a:extLst>
              </p:cNvPr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6" name="îṡľiďe">
                <a:extLst>
                  <a:ext uri="{FF2B5EF4-FFF2-40B4-BE49-F238E27FC236}">
                    <a16:creationId xmlns:a16="http://schemas.microsoft.com/office/drawing/2014/main" id="{F91B52DE-F5E3-4A2D-91D9-A4175B2C8DE4}"/>
                  </a:ext>
                </a:extLst>
              </p:cNvPr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7" name="íśľïḑè">
                <a:extLst>
                  <a:ext uri="{FF2B5EF4-FFF2-40B4-BE49-F238E27FC236}">
                    <a16:creationId xmlns:a16="http://schemas.microsoft.com/office/drawing/2014/main" id="{246A1D34-48CA-4904-A623-BA7F2D266F22}"/>
                  </a:ext>
                </a:extLst>
              </p:cNvPr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8" name="íŝḷíḓè">
                <a:extLst>
                  <a:ext uri="{FF2B5EF4-FFF2-40B4-BE49-F238E27FC236}">
                    <a16:creationId xmlns:a16="http://schemas.microsoft.com/office/drawing/2014/main" id="{EC858FDF-F012-4084-92C2-6B1D044996B9}"/>
                  </a:ext>
                </a:extLst>
              </p:cNvPr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9" name="i$ḷiďe">
                <a:extLst>
                  <a:ext uri="{FF2B5EF4-FFF2-40B4-BE49-F238E27FC236}">
                    <a16:creationId xmlns:a16="http://schemas.microsoft.com/office/drawing/2014/main" id="{152B4F4E-3DCC-44EF-A75F-1BD49DBA60EA}"/>
                  </a:ext>
                </a:extLst>
              </p:cNvPr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0" name="îṧľiďê">
                <a:extLst>
                  <a:ext uri="{FF2B5EF4-FFF2-40B4-BE49-F238E27FC236}">
                    <a16:creationId xmlns:a16="http://schemas.microsoft.com/office/drawing/2014/main" id="{C02BB1E8-7E74-4864-8EFC-186D63BEFBB0}"/>
                  </a:ext>
                </a:extLst>
              </p:cNvPr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1" name="ïṩľíḋé">
                <a:extLst>
                  <a:ext uri="{FF2B5EF4-FFF2-40B4-BE49-F238E27FC236}">
                    <a16:creationId xmlns:a16="http://schemas.microsoft.com/office/drawing/2014/main" id="{EB7036F5-C4B5-42AC-810C-B91A9F735329}"/>
                  </a:ext>
                </a:extLst>
              </p:cNvPr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2" name="ïšľîḋé">
                <a:extLst>
                  <a:ext uri="{FF2B5EF4-FFF2-40B4-BE49-F238E27FC236}">
                    <a16:creationId xmlns:a16="http://schemas.microsoft.com/office/drawing/2014/main" id="{DB28D42E-F18D-4987-A26C-8B4D180BA93B}"/>
                  </a:ext>
                </a:extLst>
              </p:cNvPr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3" name="ïṥḷîḑé">
                <a:extLst>
                  <a:ext uri="{FF2B5EF4-FFF2-40B4-BE49-F238E27FC236}">
                    <a16:creationId xmlns:a16="http://schemas.microsoft.com/office/drawing/2014/main" id="{4A2A5EEE-1022-444E-8850-89B1C384CB7E}"/>
                  </a:ext>
                </a:extLst>
              </p:cNvPr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4" name="ïşľïďe">
                <a:extLst>
                  <a:ext uri="{FF2B5EF4-FFF2-40B4-BE49-F238E27FC236}">
                    <a16:creationId xmlns:a16="http://schemas.microsoft.com/office/drawing/2014/main" id="{137DAC56-AA56-4478-8D38-7E0168C1BB23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5" name="îṣľíḑe">
                <a:extLst>
                  <a:ext uri="{FF2B5EF4-FFF2-40B4-BE49-F238E27FC236}">
                    <a16:creationId xmlns:a16="http://schemas.microsoft.com/office/drawing/2014/main" id="{2BA09F02-1417-4844-AA48-80BAE0A32AEC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6" name="î$ľîde">
                <a:extLst>
                  <a:ext uri="{FF2B5EF4-FFF2-40B4-BE49-F238E27FC236}">
                    <a16:creationId xmlns:a16="http://schemas.microsoft.com/office/drawing/2014/main" id="{A1F76555-90F2-404B-B472-F28D9E4412E4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7" name="ïSľiḍê">
                <a:extLst>
                  <a:ext uri="{FF2B5EF4-FFF2-40B4-BE49-F238E27FC236}">
                    <a16:creationId xmlns:a16="http://schemas.microsoft.com/office/drawing/2014/main" id="{01D883BA-879F-41D0-88A7-2255FFDEAB64}"/>
                  </a:ext>
                </a:extLst>
              </p:cNvPr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8" name="iṥḻidè">
                <a:extLst>
                  <a:ext uri="{FF2B5EF4-FFF2-40B4-BE49-F238E27FC236}">
                    <a16:creationId xmlns:a16="http://schemas.microsoft.com/office/drawing/2014/main" id="{4266562E-EC2F-446C-B1CD-0C825680FA4D}"/>
                  </a:ext>
                </a:extLst>
              </p:cNvPr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9" name="íSlïḋê">
                <a:extLst>
                  <a:ext uri="{FF2B5EF4-FFF2-40B4-BE49-F238E27FC236}">
                    <a16:creationId xmlns:a16="http://schemas.microsoft.com/office/drawing/2014/main" id="{10A7457F-1AF2-4EBA-AA25-1112538E78E1}"/>
                  </a:ext>
                </a:extLst>
              </p:cNvPr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0" name="íşľiḑé">
                <a:extLst>
                  <a:ext uri="{FF2B5EF4-FFF2-40B4-BE49-F238E27FC236}">
                    <a16:creationId xmlns:a16="http://schemas.microsoft.com/office/drawing/2014/main" id="{D85FEEA5-F1DE-49D4-9319-515C47E1310B}"/>
                  </a:ext>
                </a:extLst>
              </p:cNvPr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1" name="íṣľide">
                <a:extLst>
                  <a:ext uri="{FF2B5EF4-FFF2-40B4-BE49-F238E27FC236}">
                    <a16:creationId xmlns:a16="http://schemas.microsoft.com/office/drawing/2014/main" id="{E76EFFB5-C35E-45AA-82D8-783BB5227239}"/>
                  </a:ext>
                </a:extLst>
              </p:cNvPr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2" name="i$ľîḑè">
                <a:extLst>
                  <a:ext uri="{FF2B5EF4-FFF2-40B4-BE49-F238E27FC236}">
                    <a16:creationId xmlns:a16="http://schemas.microsoft.com/office/drawing/2014/main" id="{BC3E6F9B-032F-49D4-8091-DB80FB8A9B5C}"/>
                  </a:ext>
                </a:extLst>
              </p:cNvPr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</p:grpSp>
        <p:grpSp>
          <p:nvGrpSpPr>
            <p:cNvPr id="7" name="i$lîḋè">
              <a:extLst>
                <a:ext uri="{FF2B5EF4-FFF2-40B4-BE49-F238E27FC236}">
                  <a16:creationId xmlns:a16="http://schemas.microsoft.com/office/drawing/2014/main" id="{37EE1E70-503E-4789-8D91-C9B562FFA555}"/>
                </a:ext>
              </a:extLst>
            </p:cNvPr>
            <p:cNvGrpSpPr/>
            <p:nvPr/>
          </p:nvGrpSpPr>
          <p:grpSpPr>
            <a:xfrm>
              <a:off x="911986" y="1115304"/>
              <a:ext cx="4036224" cy="1089581"/>
              <a:chOff x="7484265" y="1220840"/>
              <a:chExt cx="4036224" cy="1089581"/>
            </a:xfrm>
          </p:grpSpPr>
          <p:sp>
            <p:nvSpPr>
              <p:cNvPr id="21" name="išļîḓè">
                <a:extLst>
                  <a:ext uri="{FF2B5EF4-FFF2-40B4-BE49-F238E27FC236}">
                    <a16:creationId xmlns:a16="http://schemas.microsoft.com/office/drawing/2014/main" id="{0C2FB48B-F032-453C-B0E3-EB0D611F57F4}"/>
                  </a:ext>
                </a:extLst>
              </p:cNvPr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2" name="iṣļiďé">
                <a:extLst>
                  <a:ext uri="{FF2B5EF4-FFF2-40B4-BE49-F238E27FC236}">
                    <a16:creationId xmlns:a16="http://schemas.microsoft.com/office/drawing/2014/main" id="{6F9323D0-BD62-4C9A-B7BE-A27D9316DC8D}"/>
                  </a:ext>
                </a:extLst>
              </p:cNvPr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iŝḷîḓé">
              <a:extLst>
                <a:ext uri="{FF2B5EF4-FFF2-40B4-BE49-F238E27FC236}">
                  <a16:creationId xmlns:a16="http://schemas.microsoft.com/office/drawing/2014/main" id="{FC069131-7F6C-4AF2-A85D-3D23087F08E7}"/>
                </a:ext>
              </a:extLst>
            </p:cNvPr>
            <p:cNvGrpSpPr/>
            <p:nvPr/>
          </p:nvGrpSpPr>
          <p:grpSpPr>
            <a:xfrm>
              <a:off x="911986" y="2406839"/>
              <a:ext cx="4036224" cy="1089581"/>
              <a:chOff x="7484265" y="1220840"/>
              <a:chExt cx="4036224" cy="1089581"/>
            </a:xfrm>
          </p:grpSpPr>
          <p:sp>
            <p:nvSpPr>
              <p:cNvPr id="19" name="ïšḻîḋe">
                <a:extLst>
                  <a:ext uri="{FF2B5EF4-FFF2-40B4-BE49-F238E27FC236}">
                    <a16:creationId xmlns:a16="http://schemas.microsoft.com/office/drawing/2014/main" id="{B5F84B34-95A9-40C5-AF7C-1ED806F77AFE}"/>
                  </a:ext>
                </a:extLst>
              </p:cNvPr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0" name="îṧļïḓê">
                <a:extLst>
                  <a:ext uri="{FF2B5EF4-FFF2-40B4-BE49-F238E27FC236}">
                    <a16:creationId xmlns:a16="http://schemas.microsoft.com/office/drawing/2014/main" id="{35381F12-2AD5-474B-8D66-88EC5744069B}"/>
                  </a:ext>
                </a:extLst>
              </p:cNvPr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ïŝļiďe">
              <a:extLst>
                <a:ext uri="{FF2B5EF4-FFF2-40B4-BE49-F238E27FC236}">
                  <a16:creationId xmlns:a16="http://schemas.microsoft.com/office/drawing/2014/main" id="{221CE0CF-38B3-4D49-8130-F6F085BB2749}"/>
                </a:ext>
              </a:extLst>
            </p:cNvPr>
            <p:cNvGrpSpPr/>
            <p:nvPr/>
          </p:nvGrpSpPr>
          <p:grpSpPr>
            <a:xfrm>
              <a:off x="911986" y="3698374"/>
              <a:ext cx="4036224" cy="1089581"/>
              <a:chOff x="7484265" y="1220840"/>
              <a:chExt cx="4036224" cy="1089581"/>
            </a:xfrm>
          </p:grpSpPr>
          <p:sp>
            <p:nvSpPr>
              <p:cNvPr id="17" name="îṧľïḓê">
                <a:extLst>
                  <a:ext uri="{FF2B5EF4-FFF2-40B4-BE49-F238E27FC236}">
                    <a16:creationId xmlns:a16="http://schemas.microsoft.com/office/drawing/2014/main" id="{B764C8E2-521F-4A72-A0D7-CA91927D5CBF}"/>
                  </a:ext>
                </a:extLst>
              </p:cNvPr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8" name="ïṧľîḑè">
                <a:extLst>
                  <a:ext uri="{FF2B5EF4-FFF2-40B4-BE49-F238E27FC236}">
                    <a16:creationId xmlns:a16="http://schemas.microsoft.com/office/drawing/2014/main" id="{18E9DBFA-EEAC-46F3-BF07-3CBF4E4A4591}"/>
                  </a:ext>
                </a:extLst>
              </p:cNvPr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ïṧḻíḓè">
              <a:extLst>
                <a:ext uri="{FF2B5EF4-FFF2-40B4-BE49-F238E27FC236}">
                  <a16:creationId xmlns:a16="http://schemas.microsoft.com/office/drawing/2014/main" id="{A077E687-E4DF-45C2-A044-BF57AC7E74EA}"/>
                </a:ext>
              </a:extLst>
            </p:cNvPr>
            <p:cNvGrpSpPr/>
            <p:nvPr/>
          </p:nvGrpSpPr>
          <p:grpSpPr>
            <a:xfrm>
              <a:off x="911986" y="4989908"/>
              <a:ext cx="4036224" cy="1089581"/>
              <a:chOff x="7484265" y="1220840"/>
              <a:chExt cx="4036224" cy="1089581"/>
            </a:xfrm>
          </p:grpSpPr>
          <p:sp>
            <p:nvSpPr>
              <p:cNvPr id="15" name="íš1idê">
                <a:extLst>
                  <a:ext uri="{FF2B5EF4-FFF2-40B4-BE49-F238E27FC236}">
                    <a16:creationId xmlns:a16="http://schemas.microsoft.com/office/drawing/2014/main" id="{0CDD9E9A-9144-476A-B462-E9B15441A314}"/>
                  </a:ext>
                </a:extLst>
              </p:cNvPr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6" name="i$ḷïḋè">
                <a:extLst>
                  <a:ext uri="{FF2B5EF4-FFF2-40B4-BE49-F238E27FC236}">
                    <a16:creationId xmlns:a16="http://schemas.microsoft.com/office/drawing/2014/main" id="{74A3CC85-D02B-4806-B80F-A26731612061}"/>
                  </a:ext>
                </a:extLst>
              </p:cNvPr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7690AC2-B856-4059-BDE1-0E2170F582EC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96" y="227232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BA69F21-8563-4DEB-8D9A-D69772F5D9E3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96" y="353914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5AF34BD-0F90-423F-8CEB-32FD401142BD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96" y="484407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3654694-B24F-4E58-A475-D23C922B8FB2}"/>
                </a:ext>
              </a:extLst>
            </p:cNvPr>
            <p:cNvCxnSpPr>
              <a:cxnSpLocks/>
              <a:endCxn id="97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83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B4161-E4F7-4D21-B245-041CD743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4DEC61-DCBB-4906-8784-3D5F5DAB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35EB2E-B05F-4BFA-97FF-4B5921D7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3df65701-1997-45dc-9f8a-063259ac7a5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E80C87E-1C36-477C-A95A-B94C6507CB0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4848" y="1202491"/>
            <a:ext cx="10842306" cy="4885601"/>
            <a:chOff x="674848" y="1202491"/>
            <a:chExt cx="10842306" cy="4885601"/>
          </a:xfrm>
        </p:grpSpPr>
        <p:grpSp>
          <p:nvGrpSpPr>
            <p:cNvPr id="6" name="íşḻíďè">
              <a:extLst>
                <a:ext uri="{FF2B5EF4-FFF2-40B4-BE49-F238E27FC236}">
                  <a16:creationId xmlns:a16="http://schemas.microsoft.com/office/drawing/2014/main" id="{BD94AEFD-4AAF-4476-9EAC-94B9FC5CA9BB}"/>
                </a:ext>
              </a:extLst>
            </p:cNvPr>
            <p:cNvGrpSpPr/>
            <p:nvPr/>
          </p:nvGrpSpPr>
          <p:grpSpPr>
            <a:xfrm>
              <a:off x="674848" y="2294012"/>
              <a:ext cx="4616542" cy="2628878"/>
              <a:chOff x="678183" y="2118591"/>
              <a:chExt cx="4616542" cy="2628878"/>
            </a:xfrm>
          </p:grpSpPr>
          <p:grpSp>
            <p:nvGrpSpPr>
              <p:cNvPr id="28" name="íṧ1îďê">
                <a:extLst>
                  <a:ext uri="{FF2B5EF4-FFF2-40B4-BE49-F238E27FC236}">
                    <a16:creationId xmlns:a16="http://schemas.microsoft.com/office/drawing/2014/main" id="{7C7303B3-77D4-4457-BB5D-4193CE663C77}"/>
                  </a:ext>
                </a:extLst>
              </p:cNvPr>
              <p:cNvGrpSpPr/>
              <p:nvPr/>
            </p:nvGrpSpPr>
            <p:grpSpPr>
              <a:xfrm>
                <a:off x="678183" y="2118591"/>
                <a:ext cx="4616542" cy="2628878"/>
                <a:chOff x="2448695" y="1658843"/>
                <a:chExt cx="7294608" cy="4153896"/>
              </a:xfrm>
            </p:grpSpPr>
            <p:grpSp>
              <p:nvGrpSpPr>
                <p:cNvPr id="30" name="iş1íḓé">
                  <a:extLst>
                    <a:ext uri="{FF2B5EF4-FFF2-40B4-BE49-F238E27FC236}">
                      <a16:creationId xmlns:a16="http://schemas.microsoft.com/office/drawing/2014/main" id="{D5F3C786-DAB6-4E37-9D6B-DD128CFE50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48695" y="1658843"/>
                  <a:ext cx="7294608" cy="4153896"/>
                  <a:chOff x="8540751" y="4843463"/>
                  <a:chExt cx="8012112" cy="4562475"/>
                </a:xfrm>
                <a:effectLst/>
              </p:grpSpPr>
              <p:sp>
                <p:nvSpPr>
                  <p:cNvPr id="32" name="ïṥļïḍe">
                    <a:extLst>
                      <a:ext uri="{FF2B5EF4-FFF2-40B4-BE49-F238E27FC236}">
                        <a16:creationId xmlns:a16="http://schemas.microsoft.com/office/drawing/2014/main" id="{A2486375-1FA3-4219-B57F-A872895ED5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1800" y="4843463"/>
                    <a:ext cx="6480176" cy="4421188"/>
                  </a:xfrm>
                  <a:custGeom>
                    <a:avLst/>
                    <a:gdLst>
                      <a:gd name="T0" fmla="*/ 17508 w 18000"/>
                      <a:gd name="T1" fmla="*/ 12280 h 12281"/>
                      <a:gd name="T2" fmla="*/ 491 w 18000"/>
                      <a:gd name="T3" fmla="*/ 12280 h 12281"/>
                      <a:gd name="T4" fmla="*/ 0 w 18000"/>
                      <a:gd name="T5" fmla="*/ 11792 h 12281"/>
                      <a:gd name="T6" fmla="*/ 0 w 18000"/>
                      <a:gd name="T7" fmla="*/ 488 h 12281"/>
                      <a:gd name="T8" fmla="*/ 491 w 18000"/>
                      <a:gd name="T9" fmla="*/ 0 h 12281"/>
                      <a:gd name="T10" fmla="*/ 17508 w 18000"/>
                      <a:gd name="T11" fmla="*/ 0 h 12281"/>
                      <a:gd name="T12" fmla="*/ 17999 w 18000"/>
                      <a:gd name="T13" fmla="*/ 488 h 12281"/>
                      <a:gd name="T14" fmla="*/ 17999 w 18000"/>
                      <a:gd name="T15" fmla="*/ 11792 h 12281"/>
                      <a:gd name="T16" fmla="*/ 17508 w 18000"/>
                      <a:gd name="T17" fmla="*/ 12280 h 122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000"/>
                      <a:gd name="T28" fmla="*/ 0 h 12281"/>
                      <a:gd name="T29" fmla="*/ 18000 w 18000"/>
                      <a:gd name="T30" fmla="*/ 12281 h 122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000" h="12281">
                        <a:moveTo>
                          <a:pt x="17508" y="12280"/>
                        </a:moveTo>
                        <a:lnTo>
                          <a:pt x="491" y="12280"/>
                        </a:lnTo>
                        <a:cubicBezTo>
                          <a:pt x="220" y="12280"/>
                          <a:pt x="0" y="12061"/>
                          <a:pt x="0" y="11792"/>
                        </a:cubicBezTo>
                        <a:lnTo>
                          <a:pt x="0" y="488"/>
                        </a:lnTo>
                        <a:cubicBezTo>
                          <a:pt x="0" y="219"/>
                          <a:pt x="220" y="0"/>
                          <a:pt x="491" y="0"/>
                        </a:cubicBezTo>
                        <a:lnTo>
                          <a:pt x="17508" y="0"/>
                        </a:lnTo>
                        <a:cubicBezTo>
                          <a:pt x="17779" y="0"/>
                          <a:pt x="17999" y="219"/>
                          <a:pt x="17999" y="488"/>
                        </a:cubicBezTo>
                        <a:lnTo>
                          <a:pt x="17999" y="11792"/>
                        </a:lnTo>
                        <a:cubicBezTo>
                          <a:pt x="17999" y="12061"/>
                          <a:pt x="17779" y="12280"/>
                          <a:pt x="17508" y="12280"/>
                        </a:cubicBezTo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3" name="íşļiḋè">
                    <a:extLst>
                      <a:ext uri="{FF2B5EF4-FFF2-40B4-BE49-F238E27FC236}">
                        <a16:creationId xmlns:a16="http://schemas.microsoft.com/office/drawing/2014/main" id="{D30415FB-2E2E-40A3-9579-30A1B447E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2336" y="9169402"/>
                    <a:ext cx="8008936" cy="142874"/>
                  </a:xfrm>
                  <a:custGeom>
                    <a:avLst/>
                    <a:gdLst>
                      <a:gd name="T0" fmla="*/ 22247 w 22248"/>
                      <a:gd name="T1" fmla="*/ 398 h 657"/>
                      <a:gd name="T2" fmla="*/ 21410 w 22248"/>
                      <a:gd name="T3" fmla="*/ 656 h 657"/>
                      <a:gd name="T4" fmla="*/ 870 w 22248"/>
                      <a:gd name="T5" fmla="*/ 656 h 657"/>
                      <a:gd name="T6" fmla="*/ 0 w 22248"/>
                      <a:gd name="T7" fmla="*/ 398 h 657"/>
                      <a:gd name="T8" fmla="*/ 0 w 22248"/>
                      <a:gd name="T9" fmla="*/ 0 h 657"/>
                      <a:gd name="T10" fmla="*/ 22247 w 22248"/>
                      <a:gd name="T11" fmla="*/ 0 h 657"/>
                      <a:gd name="T12" fmla="*/ 22247 w 22248"/>
                      <a:gd name="T13" fmla="*/ 398 h 65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2248"/>
                      <a:gd name="T22" fmla="*/ 0 h 657"/>
                      <a:gd name="T23" fmla="*/ 22248 w 22248"/>
                      <a:gd name="T24" fmla="*/ 657 h 65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2248" h="657">
                        <a:moveTo>
                          <a:pt x="22247" y="398"/>
                        </a:moveTo>
                        <a:cubicBezTo>
                          <a:pt x="22247" y="398"/>
                          <a:pt x="21890" y="656"/>
                          <a:pt x="21410" y="656"/>
                        </a:cubicBezTo>
                        <a:lnTo>
                          <a:pt x="870" y="656"/>
                        </a:lnTo>
                        <a:cubicBezTo>
                          <a:pt x="462" y="656"/>
                          <a:pt x="0" y="398"/>
                          <a:pt x="0" y="398"/>
                        </a:cubicBezTo>
                        <a:lnTo>
                          <a:pt x="0" y="0"/>
                        </a:lnTo>
                        <a:lnTo>
                          <a:pt x="22247" y="0"/>
                        </a:lnTo>
                        <a:lnTo>
                          <a:pt x="22247" y="398"/>
                        </a:lnTo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4" name="íś1ïďè">
                    <a:extLst>
                      <a:ext uri="{FF2B5EF4-FFF2-40B4-BE49-F238E27FC236}">
                        <a16:creationId xmlns:a16="http://schemas.microsoft.com/office/drawing/2014/main" id="{A427B204-7C23-42A6-A3CA-BF025B4063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2339" y="9169399"/>
                    <a:ext cx="8008939" cy="236539"/>
                  </a:xfrm>
                  <a:custGeom>
                    <a:avLst/>
                    <a:gdLst>
                      <a:gd name="T0" fmla="*/ 22247 w 22248"/>
                      <a:gd name="T1" fmla="*/ 398 h 657"/>
                      <a:gd name="T2" fmla="*/ 21410 w 22248"/>
                      <a:gd name="T3" fmla="*/ 656 h 657"/>
                      <a:gd name="T4" fmla="*/ 870 w 22248"/>
                      <a:gd name="T5" fmla="*/ 656 h 657"/>
                      <a:gd name="T6" fmla="*/ 0 w 22248"/>
                      <a:gd name="T7" fmla="*/ 398 h 657"/>
                      <a:gd name="T8" fmla="*/ 0 w 22248"/>
                      <a:gd name="T9" fmla="*/ 0 h 657"/>
                      <a:gd name="T10" fmla="*/ 22247 w 22248"/>
                      <a:gd name="T11" fmla="*/ 0 h 657"/>
                      <a:gd name="T12" fmla="*/ 22247 w 22248"/>
                      <a:gd name="T13" fmla="*/ 398 h 65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2248"/>
                      <a:gd name="T22" fmla="*/ 0 h 657"/>
                      <a:gd name="T23" fmla="*/ 22248 w 22248"/>
                      <a:gd name="T24" fmla="*/ 657 h 65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2248" h="657">
                        <a:moveTo>
                          <a:pt x="22247" y="398"/>
                        </a:moveTo>
                        <a:cubicBezTo>
                          <a:pt x="22247" y="398"/>
                          <a:pt x="21890" y="656"/>
                          <a:pt x="21410" y="656"/>
                        </a:cubicBezTo>
                        <a:lnTo>
                          <a:pt x="870" y="656"/>
                        </a:lnTo>
                        <a:cubicBezTo>
                          <a:pt x="462" y="656"/>
                          <a:pt x="0" y="398"/>
                          <a:pt x="0" y="398"/>
                        </a:cubicBezTo>
                        <a:lnTo>
                          <a:pt x="0" y="0"/>
                        </a:lnTo>
                        <a:lnTo>
                          <a:pt x="22247" y="0"/>
                        </a:lnTo>
                        <a:lnTo>
                          <a:pt x="22247" y="398"/>
                        </a:lnTo>
                      </a:path>
                    </a:pathLst>
                  </a:custGeom>
                  <a:noFill/>
                  <a:ln w="1008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5" name="îśḻiḍé">
                    <a:extLst>
                      <a:ext uri="{FF2B5EF4-FFF2-40B4-BE49-F238E27FC236}">
                        <a16:creationId xmlns:a16="http://schemas.microsoft.com/office/drawing/2014/main" id="{4EE0C519-6D16-4B51-91A7-249EE7C017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1" y="9312275"/>
                    <a:ext cx="8012112" cy="93663"/>
                  </a:xfrm>
                  <a:custGeom>
                    <a:avLst/>
                    <a:gdLst>
                      <a:gd name="T0" fmla="*/ 0 w 22256"/>
                      <a:gd name="T1" fmla="*/ 0 h 262"/>
                      <a:gd name="T2" fmla="*/ 870 w 22256"/>
                      <a:gd name="T3" fmla="*/ 261 h 262"/>
                      <a:gd name="T4" fmla="*/ 21418 w 22256"/>
                      <a:gd name="T5" fmla="*/ 261 h 262"/>
                      <a:gd name="T6" fmla="*/ 22255 w 22256"/>
                      <a:gd name="T7" fmla="*/ 0 h 262"/>
                      <a:gd name="T8" fmla="*/ 0 w 22256"/>
                      <a:gd name="T9" fmla="*/ 0 h 2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256"/>
                      <a:gd name="T16" fmla="*/ 0 h 262"/>
                      <a:gd name="T17" fmla="*/ 22256 w 22256"/>
                      <a:gd name="T18" fmla="*/ 262 h 2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256" h="262">
                        <a:moveTo>
                          <a:pt x="0" y="0"/>
                        </a:moveTo>
                        <a:cubicBezTo>
                          <a:pt x="0" y="0"/>
                          <a:pt x="462" y="261"/>
                          <a:pt x="870" y="261"/>
                        </a:cubicBezTo>
                        <a:lnTo>
                          <a:pt x="21418" y="261"/>
                        </a:lnTo>
                        <a:cubicBezTo>
                          <a:pt x="21898" y="261"/>
                          <a:pt x="22255" y="0"/>
                          <a:pt x="22255" y="0"/>
                        </a:cubicBez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iślíḋé">
                    <a:extLst>
                      <a:ext uri="{FF2B5EF4-FFF2-40B4-BE49-F238E27FC236}">
                        <a16:creationId xmlns:a16="http://schemas.microsoft.com/office/drawing/2014/main" id="{755A5FE2-4590-4391-B358-8155130770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979275" y="9167813"/>
                    <a:ext cx="1141413" cy="88900"/>
                  </a:xfrm>
                  <a:custGeom>
                    <a:avLst/>
                    <a:gdLst>
                      <a:gd name="T0" fmla="*/ 0 w 3171"/>
                      <a:gd name="T1" fmla="*/ 0 h 249"/>
                      <a:gd name="T2" fmla="*/ 349 w 3171"/>
                      <a:gd name="T3" fmla="*/ 248 h 249"/>
                      <a:gd name="T4" fmla="*/ 2821 w 3171"/>
                      <a:gd name="T5" fmla="*/ 248 h 249"/>
                      <a:gd name="T6" fmla="*/ 3170 w 3171"/>
                      <a:gd name="T7" fmla="*/ 0 h 249"/>
                      <a:gd name="T8" fmla="*/ 0 w 3171"/>
                      <a:gd name="T9" fmla="*/ 0 h 2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71"/>
                      <a:gd name="T16" fmla="*/ 0 h 249"/>
                      <a:gd name="T17" fmla="*/ 3171 w 3171"/>
                      <a:gd name="T18" fmla="*/ 249 h 2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71" h="249">
                        <a:moveTo>
                          <a:pt x="0" y="0"/>
                        </a:moveTo>
                        <a:cubicBezTo>
                          <a:pt x="49" y="144"/>
                          <a:pt x="187" y="248"/>
                          <a:pt x="349" y="248"/>
                        </a:cubicBezTo>
                        <a:lnTo>
                          <a:pt x="2821" y="248"/>
                        </a:lnTo>
                        <a:cubicBezTo>
                          <a:pt x="2983" y="248"/>
                          <a:pt x="3120" y="144"/>
                          <a:pt x="3170" y="0"/>
                        </a:cubicBez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ïṥḷîḍè">
                    <a:extLst>
                      <a:ext uri="{FF2B5EF4-FFF2-40B4-BE49-F238E27FC236}">
                        <a16:creationId xmlns:a16="http://schemas.microsoft.com/office/drawing/2014/main" id="{31CFD99D-6035-45F7-85D6-3CA9E2540B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571413" y="4937125"/>
                    <a:ext cx="38100" cy="36513"/>
                  </a:xfrm>
                  <a:custGeom>
                    <a:avLst/>
                    <a:gdLst>
                      <a:gd name="T0" fmla="*/ 51 w 104"/>
                      <a:gd name="T1" fmla="*/ 102 h 103"/>
                      <a:gd name="T2" fmla="*/ 0 w 104"/>
                      <a:gd name="T3" fmla="*/ 51 h 103"/>
                      <a:gd name="T4" fmla="*/ 51 w 104"/>
                      <a:gd name="T5" fmla="*/ 0 h 103"/>
                      <a:gd name="T6" fmla="*/ 103 w 104"/>
                      <a:gd name="T7" fmla="*/ 51 h 103"/>
                      <a:gd name="T8" fmla="*/ 51 w 104"/>
                      <a:gd name="T9" fmla="*/ 102 h 1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4"/>
                      <a:gd name="T16" fmla="*/ 0 h 103"/>
                      <a:gd name="T17" fmla="*/ 104 w 104"/>
                      <a:gd name="T18" fmla="*/ 103 h 10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4" h="103">
                        <a:moveTo>
                          <a:pt x="51" y="102"/>
                        </a:moveTo>
                        <a:cubicBezTo>
                          <a:pt x="23" y="102"/>
                          <a:pt x="0" y="79"/>
                          <a:pt x="0" y="51"/>
                        </a:cubicBezTo>
                        <a:cubicBezTo>
                          <a:pt x="0" y="22"/>
                          <a:pt x="23" y="0"/>
                          <a:pt x="51" y="0"/>
                        </a:cubicBezTo>
                        <a:cubicBezTo>
                          <a:pt x="80" y="0"/>
                          <a:pt x="103" y="22"/>
                          <a:pt x="103" y="51"/>
                        </a:cubicBezTo>
                        <a:cubicBezTo>
                          <a:pt x="103" y="79"/>
                          <a:pt x="80" y="102"/>
                          <a:pt x="51" y="10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31" name="ïṧḻîḍe">
                  <a:extLst>
                    <a:ext uri="{FF2B5EF4-FFF2-40B4-BE49-F238E27FC236}">
                      <a16:creationId xmlns:a16="http://schemas.microsoft.com/office/drawing/2014/main" id="{F4531D40-AF00-4625-8919-F4298AAEF4EA}"/>
                    </a:ext>
                  </a:extLst>
                </p:cNvPr>
                <p:cNvSpPr/>
                <p:nvPr/>
              </p:nvSpPr>
              <p:spPr>
                <a:xfrm>
                  <a:off x="3387047" y="1980045"/>
                  <a:ext cx="5417906" cy="3417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9" name="ïŝļïḋé">
                <a:extLst>
                  <a:ext uri="{FF2B5EF4-FFF2-40B4-BE49-F238E27FC236}">
                    <a16:creationId xmlns:a16="http://schemas.microsoft.com/office/drawing/2014/main" id="{2A60517E-844C-4AB4-8684-868CB588C001}"/>
                  </a:ext>
                </a:extLst>
              </p:cNvPr>
              <p:cNvSpPr/>
              <p:nvPr/>
            </p:nvSpPr>
            <p:spPr>
              <a:xfrm>
                <a:off x="1272036" y="2317297"/>
                <a:ext cx="3428834" cy="2180426"/>
              </a:xfrm>
              <a:prstGeom prst="rect">
                <a:avLst/>
              </a:prstGeom>
              <a:blipFill>
                <a:blip r:embed="rId3"/>
                <a:stretch>
                  <a:fillRect l="-6549" r="-650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7" name="肘形连接符 10">
              <a:extLst>
                <a:ext uri="{FF2B5EF4-FFF2-40B4-BE49-F238E27FC236}">
                  <a16:creationId xmlns:a16="http://schemas.microsoft.com/office/drawing/2014/main" id="{BE0FEDA0-8872-4171-A980-953DEBC61EAD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474835" y="1606036"/>
              <a:ext cx="2586254" cy="1909390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11">
              <a:extLst>
                <a:ext uri="{FF2B5EF4-FFF2-40B4-BE49-F238E27FC236}">
                  <a16:creationId xmlns:a16="http://schemas.microsoft.com/office/drawing/2014/main" id="{8BA0ADF1-3E6B-4B0B-A284-56ADA54E3180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 flipV="1">
              <a:off x="5474835" y="2909261"/>
              <a:ext cx="2586255" cy="606165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12">
              <a:extLst>
                <a:ext uri="{FF2B5EF4-FFF2-40B4-BE49-F238E27FC236}">
                  <a16:creationId xmlns:a16="http://schemas.microsoft.com/office/drawing/2014/main" id="{7B7426C5-D5DD-45B5-8D86-4D01D4D69951}"/>
                </a:ext>
              </a:extLst>
            </p:cNvPr>
            <p:cNvCxnSpPr>
              <a:cxnSpLocks/>
              <a:stCxn id="11" idx="6"/>
              <a:endCxn id="19" idx="2"/>
            </p:cNvCxnSpPr>
            <p:nvPr/>
          </p:nvCxnSpPr>
          <p:spPr>
            <a:xfrm>
              <a:off x="5474835" y="3515426"/>
              <a:ext cx="2586255" cy="713287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13">
              <a:extLst>
                <a:ext uri="{FF2B5EF4-FFF2-40B4-BE49-F238E27FC236}">
                  <a16:creationId xmlns:a16="http://schemas.microsoft.com/office/drawing/2014/main" id="{EDAC5AA5-42A5-4C49-B944-11B160527C0E}"/>
                </a:ext>
              </a:extLst>
            </p:cNvPr>
            <p:cNvCxnSpPr>
              <a:cxnSpLocks/>
              <a:stCxn id="11" idx="6"/>
              <a:endCxn id="22" idx="2"/>
            </p:cNvCxnSpPr>
            <p:nvPr/>
          </p:nvCxnSpPr>
          <p:spPr>
            <a:xfrm>
              <a:off x="5474835" y="3515426"/>
              <a:ext cx="2586254" cy="1979231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îšľidê">
              <a:extLst>
                <a:ext uri="{FF2B5EF4-FFF2-40B4-BE49-F238E27FC236}">
                  <a16:creationId xmlns:a16="http://schemas.microsoft.com/office/drawing/2014/main" id="{44E8BBEF-8360-4118-865B-CC8267C7A7A2}"/>
                </a:ext>
              </a:extLst>
            </p:cNvPr>
            <p:cNvSpPr/>
            <p:nvPr/>
          </p:nvSpPr>
          <p:spPr>
            <a:xfrm>
              <a:off x="4403823" y="2979920"/>
              <a:ext cx="1071012" cy="10710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2018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ïŝ1ïḓe">
              <a:extLst>
                <a:ext uri="{FF2B5EF4-FFF2-40B4-BE49-F238E27FC236}">
                  <a16:creationId xmlns:a16="http://schemas.microsoft.com/office/drawing/2014/main" id="{6561AA8D-E211-4CE9-90EA-8F50D7E1F430}"/>
                </a:ext>
              </a:extLst>
            </p:cNvPr>
            <p:cNvSpPr/>
            <p:nvPr/>
          </p:nvSpPr>
          <p:spPr bwMode="auto">
            <a:xfrm>
              <a:off x="1219208" y="5105237"/>
              <a:ext cx="3527819" cy="539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3" name="ïSḷïḍé">
              <a:extLst>
                <a:ext uri="{FF2B5EF4-FFF2-40B4-BE49-F238E27FC236}">
                  <a16:creationId xmlns:a16="http://schemas.microsoft.com/office/drawing/2014/main" id="{BA976841-0DE7-4F8A-A8F5-8A4502806BAF}"/>
                </a:ext>
              </a:extLst>
            </p:cNvPr>
            <p:cNvSpPr/>
            <p:nvPr/>
          </p:nvSpPr>
          <p:spPr>
            <a:xfrm>
              <a:off x="8061090" y="1337124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/>
                <a:t>Q1</a:t>
              </a:r>
              <a:endParaRPr lang="zh-CN" altLang="en-US" dirty="0"/>
            </a:p>
          </p:txBody>
        </p:sp>
        <p:sp>
          <p:nvSpPr>
            <p:cNvPr id="14" name="îṥḻîďe">
              <a:extLst>
                <a:ext uri="{FF2B5EF4-FFF2-40B4-BE49-F238E27FC236}">
                  <a16:creationId xmlns:a16="http://schemas.microsoft.com/office/drawing/2014/main" id="{83F0F612-9090-4DEC-B56B-FD4456995174}"/>
                </a:ext>
              </a:extLst>
            </p:cNvPr>
            <p:cNvSpPr/>
            <p:nvPr/>
          </p:nvSpPr>
          <p:spPr bwMode="auto">
            <a:xfrm>
              <a:off x="8598910" y="1615371"/>
              <a:ext cx="291824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5" name="íSḻïdé">
              <a:extLst>
                <a:ext uri="{FF2B5EF4-FFF2-40B4-BE49-F238E27FC236}">
                  <a16:creationId xmlns:a16="http://schemas.microsoft.com/office/drawing/2014/main" id="{3CEF00D8-945A-4133-B33C-500F843C0275}"/>
                </a:ext>
              </a:extLst>
            </p:cNvPr>
            <p:cNvSpPr txBox="1"/>
            <p:nvPr/>
          </p:nvSpPr>
          <p:spPr bwMode="auto">
            <a:xfrm>
              <a:off x="8598910" y="1202491"/>
              <a:ext cx="291824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6" name="ï$1îḑè">
              <a:extLst>
                <a:ext uri="{FF2B5EF4-FFF2-40B4-BE49-F238E27FC236}">
                  <a16:creationId xmlns:a16="http://schemas.microsoft.com/office/drawing/2014/main" id="{55A98DAB-7A7B-436B-A3BE-9DA8A0CE7F4F}"/>
                </a:ext>
              </a:extLst>
            </p:cNvPr>
            <p:cNvSpPr/>
            <p:nvPr/>
          </p:nvSpPr>
          <p:spPr>
            <a:xfrm>
              <a:off x="8061090" y="2640349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/>
                <a:t>Q2</a:t>
              </a:r>
              <a:endParaRPr lang="zh-CN" altLang="en-US" dirty="0"/>
            </a:p>
          </p:txBody>
        </p:sp>
        <p:sp>
          <p:nvSpPr>
            <p:cNvPr id="17" name="íŝļïďé">
              <a:extLst>
                <a:ext uri="{FF2B5EF4-FFF2-40B4-BE49-F238E27FC236}">
                  <a16:creationId xmlns:a16="http://schemas.microsoft.com/office/drawing/2014/main" id="{A611EDE8-FE75-4F80-B7FE-D0ADD21FFA46}"/>
                </a:ext>
              </a:extLst>
            </p:cNvPr>
            <p:cNvSpPr/>
            <p:nvPr/>
          </p:nvSpPr>
          <p:spPr bwMode="auto">
            <a:xfrm>
              <a:off x="8598910" y="2920478"/>
              <a:ext cx="291824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íS1îḓè">
              <a:extLst>
                <a:ext uri="{FF2B5EF4-FFF2-40B4-BE49-F238E27FC236}">
                  <a16:creationId xmlns:a16="http://schemas.microsoft.com/office/drawing/2014/main" id="{453EE3EE-A0E0-45EE-BD37-416FBE03D367}"/>
                </a:ext>
              </a:extLst>
            </p:cNvPr>
            <p:cNvSpPr txBox="1"/>
            <p:nvPr/>
          </p:nvSpPr>
          <p:spPr bwMode="auto">
            <a:xfrm>
              <a:off x="8598910" y="2507598"/>
              <a:ext cx="291824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íslïḋé">
              <a:extLst>
                <a:ext uri="{FF2B5EF4-FFF2-40B4-BE49-F238E27FC236}">
                  <a16:creationId xmlns:a16="http://schemas.microsoft.com/office/drawing/2014/main" id="{0371CB10-7C29-47D7-BFC7-1C79603B507D}"/>
                </a:ext>
              </a:extLst>
            </p:cNvPr>
            <p:cNvSpPr/>
            <p:nvPr/>
          </p:nvSpPr>
          <p:spPr>
            <a:xfrm>
              <a:off x="8061090" y="3959801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/>
                <a:t>Q3</a:t>
              </a:r>
              <a:endParaRPr lang="zh-CN" altLang="en-US" dirty="0"/>
            </a:p>
          </p:txBody>
        </p:sp>
        <p:sp>
          <p:nvSpPr>
            <p:cNvPr id="20" name="îs1íḑê">
              <a:extLst>
                <a:ext uri="{FF2B5EF4-FFF2-40B4-BE49-F238E27FC236}">
                  <a16:creationId xmlns:a16="http://schemas.microsoft.com/office/drawing/2014/main" id="{4A2C670A-95E3-4F50-A402-45689D5F037D}"/>
                </a:ext>
              </a:extLst>
            </p:cNvPr>
            <p:cNvSpPr/>
            <p:nvPr/>
          </p:nvSpPr>
          <p:spPr bwMode="auto">
            <a:xfrm>
              <a:off x="8598910" y="4225585"/>
              <a:ext cx="291824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ïSļíďé">
              <a:extLst>
                <a:ext uri="{FF2B5EF4-FFF2-40B4-BE49-F238E27FC236}">
                  <a16:creationId xmlns:a16="http://schemas.microsoft.com/office/drawing/2014/main" id="{25A2E583-9AD5-4225-90FC-3ED345F59DFD}"/>
                </a:ext>
              </a:extLst>
            </p:cNvPr>
            <p:cNvSpPr txBox="1"/>
            <p:nvPr/>
          </p:nvSpPr>
          <p:spPr bwMode="auto">
            <a:xfrm>
              <a:off x="8598910" y="3812705"/>
              <a:ext cx="291824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isľíḑé">
              <a:extLst>
                <a:ext uri="{FF2B5EF4-FFF2-40B4-BE49-F238E27FC236}">
                  <a16:creationId xmlns:a16="http://schemas.microsoft.com/office/drawing/2014/main" id="{5E662313-5F56-4C25-80CB-932B214180AF}"/>
                </a:ext>
              </a:extLst>
            </p:cNvPr>
            <p:cNvSpPr/>
            <p:nvPr/>
          </p:nvSpPr>
          <p:spPr>
            <a:xfrm>
              <a:off x="8061090" y="5225745"/>
              <a:ext cx="537820" cy="53782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/>
                <a:t>Q4</a:t>
              </a:r>
              <a:endParaRPr lang="zh-CN" altLang="en-US" dirty="0"/>
            </a:p>
          </p:txBody>
        </p:sp>
        <p:sp>
          <p:nvSpPr>
            <p:cNvPr id="23" name="išḷíḋê">
              <a:extLst>
                <a:ext uri="{FF2B5EF4-FFF2-40B4-BE49-F238E27FC236}">
                  <a16:creationId xmlns:a16="http://schemas.microsoft.com/office/drawing/2014/main" id="{FBF73880-F7F5-4E5B-AD82-DBA7201C9572}"/>
                </a:ext>
              </a:extLst>
            </p:cNvPr>
            <p:cNvSpPr/>
            <p:nvPr/>
          </p:nvSpPr>
          <p:spPr bwMode="auto">
            <a:xfrm>
              <a:off x="8598910" y="5530693"/>
              <a:ext cx="2918244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4" name="iŝlîḍê">
              <a:extLst>
                <a:ext uri="{FF2B5EF4-FFF2-40B4-BE49-F238E27FC236}">
                  <a16:creationId xmlns:a16="http://schemas.microsoft.com/office/drawing/2014/main" id="{90861D26-6C79-4582-A6C1-EA34F21E1A6B}"/>
                </a:ext>
              </a:extLst>
            </p:cNvPr>
            <p:cNvSpPr txBox="1"/>
            <p:nvPr/>
          </p:nvSpPr>
          <p:spPr bwMode="auto">
            <a:xfrm>
              <a:off x="8598910" y="5117813"/>
              <a:ext cx="291824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3648DD4-A185-44AF-B0DF-9D3A43ADBB19}"/>
                </a:ext>
              </a:extLst>
            </p:cNvPr>
            <p:cNvCxnSpPr/>
            <p:nvPr/>
          </p:nvCxnSpPr>
          <p:spPr>
            <a:xfrm>
              <a:off x="8683616" y="2294011"/>
              <a:ext cx="281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C0865D2-5283-4C97-B589-D3830FABB38D}"/>
                </a:ext>
              </a:extLst>
            </p:cNvPr>
            <p:cNvCxnSpPr/>
            <p:nvPr/>
          </p:nvCxnSpPr>
          <p:spPr>
            <a:xfrm>
              <a:off x="8683616" y="3596361"/>
              <a:ext cx="281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F8EBDDD-3BBA-4F20-B114-24171D96D37A}"/>
                </a:ext>
              </a:extLst>
            </p:cNvPr>
            <p:cNvCxnSpPr/>
            <p:nvPr/>
          </p:nvCxnSpPr>
          <p:spPr>
            <a:xfrm>
              <a:off x="8683616" y="4898711"/>
              <a:ext cx="281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363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6bdf9583-8ae2-462c-8c75-8bdbdaf1d2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D98496D-89FB-4426-9A07-BCE7506A641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66" y="1282250"/>
            <a:ext cx="12188834" cy="5575750"/>
            <a:chOff x="3175" y="1282250"/>
            <a:chExt cx="12188825" cy="5575746"/>
          </a:xfrm>
        </p:grpSpPr>
        <p:cxnSp>
          <p:nvCxnSpPr>
            <p:cNvPr id="6" name="肘形连接符 36">
              <a:extLst>
                <a:ext uri="{FF2B5EF4-FFF2-40B4-BE49-F238E27FC236}">
                  <a16:creationId xmlns:a16="http://schemas.microsoft.com/office/drawing/2014/main" id="{CDD0B782-293D-42F4-BA59-FE2A80BBFA34}"/>
                </a:ext>
              </a:extLst>
            </p:cNvPr>
            <p:cNvCxnSpPr>
              <a:cxnSpLocks/>
              <a:stCxn id="28" idx="6"/>
              <a:endCxn id="23" idx="0"/>
            </p:cNvCxnSpPr>
            <p:nvPr/>
          </p:nvCxnSpPr>
          <p:spPr>
            <a:xfrm>
              <a:off x="6718300" y="1904548"/>
              <a:ext cx="3610846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33">
              <a:extLst>
                <a:ext uri="{FF2B5EF4-FFF2-40B4-BE49-F238E27FC236}">
                  <a16:creationId xmlns:a16="http://schemas.microsoft.com/office/drawing/2014/main" id="{2475F96E-D9C9-4E6F-972B-C94BEFEC5475}"/>
                </a:ext>
              </a:extLst>
            </p:cNvPr>
            <p:cNvCxnSpPr>
              <a:cxnSpLocks/>
              <a:stCxn id="28" idx="2"/>
              <a:endCxn id="11" idx="0"/>
            </p:cNvCxnSpPr>
            <p:nvPr/>
          </p:nvCxnSpPr>
          <p:spPr>
            <a:xfrm rot="10800000" flipV="1">
              <a:off x="1862850" y="1904547"/>
              <a:ext cx="3610850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íṣlíďé">
              <a:extLst>
                <a:ext uri="{FF2B5EF4-FFF2-40B4-BE49-F238E27FC236}">
                  <a16:creationId xmlns:a16="http://schemas.microsoft.com/office/drawing/2014/main" id="{C1B62A49-C1AE-4D5F-8493-C2019FB57ED0}"/>
                </a:ext>
              </a:extLst>
            </p:cNvPr>
            <p:cNvGrpSpPr/>
            <p:nvPr/>
          </p:nvGrpSpPr>
          <p:grpSpPr>
            <a:xfrm>
              <a:off x="3175" y="3245920"/>
              <a:ext cx="12188825" cy="3612076"/>
              <a:chOff x="3175" y="2656396"/>
              <a:chExt cx="12188825" cy="4201604"/>
            </a:xfrm>
          </p:grpSpPr>
          <p:sp>
            <p:nvSpPr>
              <p:cNvPr id="30" name="ïṣļîde">
                <a:extLst>
                  <a:ext uri="{FF2B5EF4-FFF2-40B4-BE49-F238E27FC236}">
                    <a16:creationId xmlns:a16="http://schemas.microsoft.com/office/drawing/2014/main" id="{3CEB5568-D536-435C-9A2D-DE9D0ED050B5}"/>
                  </a:ext>
                </a:extLst>
              </p:cNvPr>
              <p:cNvSpPr/>
              <p:nvPr/>
            </p:nvSpPr>
            <p:spPr bwMode="auto">
              <a:xfrm>
                <a:off x="10164502" y="5375511"/>
                <a:ext cx="2027498" cy="1482489"/>
              </a:xfrm>
              <a:custGeom>
                <a:avLst/>
                <a:gdLst>
                  <a:gd name="T0" fmla="*/ 1230 w 1276"/>
                  <a:gd name="T1" fmla="*/ 748 h 933"/>
                  <a:gd name="T2" fmla="*/ 1221 w 1276"/>
                  <a:gd name="T3" fmla="*/ 748 h 933"/>
                  <a:gd name="T4" fmla="*/ 1206 w 1276"/>
                  <a:gd name="T5" fmla="*/ 748 h 933"/>
                  <a:gd name="T6" fmla="*/ 1211 w 1276"/>
                  <a:gd name="T7" fmla="*/ 216 h 933"/>
                  <a:gd name="T8" fmla="*/ 1218 w 1276"/>
                  <a:gd name="T9" fmla="*/ 216 h 933"/>
                  <a:gd name="T10" fmla="*/ 1221 w 1276"/>
                  <a:gd name="T11" fmla="*/ 214 h 933"/>
                  <a:gd name="T12" fmla="*/ 1218 w 1276"/>
                  <a:gd name="T13" fmla="*/ 185 h 933"/>
                  <a:gd name="T14" fmla="*/ 1206 w 1276"/>
                  <a:gd name="T15" fmla="*/ 182 h 933"/>
                  <a:gd name="T16" fmla="*/ 1192 w 1276"/>
                  <a:gd name="T17" fmla="*/ 180 h 933"/>
                  <a:gd name="T18" fmla="*/ 1182 w 1276"/>
                  <a:gd name="T19" fmla="*/ 0 h 933"/>
                  <a:gd name="T20" fmla="*/ 1172 w 1276"/>
                  <a:gd name="T21" fmla="*/ 180 h 933"/>
                  <a:gd name="T22" fmla="*/ 1158 w 1276"/>
                  <a:gd name="T23" fmla="*/ 180 h 933"/>
                  <a:gd name="T24" fmla="*/ 1143 w 1276"/>
                  <a:gd name="T25" fmla="*/ 182 h 933"/>
                  <a:gd name="T26" fmla="*/ 1141 w 1276"/>
                  <a:gd name="T27" fmla="*/ 212 h 933"/>
                  <a:gd name="T28" fmla="*/ 1143 w 1276"/>
                  <a:gd name="T29" fmla="*/ 214 h 933"/>
                  <a:gd name="T30" fmla="*/ 1151 w 1276"/>
                  <a:gd name="T31" fmla="*/ 214 h 933"/>
                  <a:gd name="T32" fmla="*/ 1071 w 1276"/>
                  <a:gd name="T33" fmla="*/ 659 h 933"/>
                  <a:gd name="T34" fmla="*/ 659 w 1276"/>
                  <a:gd name="T35" fmla="*/ 496 h 933"/>
                  <a:gd name="T36" fmla="*/ 666 w 1276"/>
                  <a:gd name="T37" fmla="*/ 491 h 933"/>
                  <a:gd name="T38" fmla="*/ 611 w 1276"/>
                  <a:gd name="T39" fmla="*/ 430 h 933"/>
                  <a:gd name="T40" fmla="*/ 620 w 1276"/>
                  <a:gd name="T41" fmla="*/ 425 h 933"/>
                  <a:gd name="T42" fmla="*/ 606 w 1276"/>
                  <a:gd name="T43" fmla="*/ 420 h 933"/>
                  <a:gd name="T44" fmla="*/ 608 w 1276"/>
                  <a:gd name="T45" fmla="*/ 406 h 933"/>
                  <a:gd name="T46" fmla="*/ 606 w 1276"/>
                  <a:gd name="T47" fmla="*/ 389 h 933"/>
                  <a:gd name="T48" fmla="*/ 594 w 1276"/>
                  <a:gd name="T49" fmla="*/ 379 h 933"/>
                  <a:gd name="T50" fmla="*/ 586 w 1276"/>
                  <a:gd name="T51" fmla="*/ 377 h 933"/>
                  <a:gd name="T52" fmla="*/ 569 w 1276"/>
                  <a:gd name="T53" fmla="*/ 377 h 933"/>
                  <a:gd name="T54" fmla="*/ 562 w 1276"/>
                  <a:gd name="T55" fmla="*/ 379 h 933"/>
                  <a:gd name="T56" fmla="*/ 552 w 1276"/>
                  <a:gd name="T57" fmla="*/ 391 h 933"/>
                  <a:gd name="T58" fmla="*/ 548 w 1276"/>
                  <a:gd name="T59" fmla="*/ 399 h 933"/>
                  <a:gd name="T60" fmla="*/ 548 w 1276"/>
                  <a:gd name="T61" fmla="*/ 413 h 933"/>
                  <a:gd name="T62" fmla="*/ 552 w 1276"/>
                  <a:gd name="T63" fmla="*/ 423 h 933"/>
                  <a:gd name="T64" fmla="*/ 538 w 1276"/>
                  <a:gd name="T65" fmla="*/ 425 h 933"/>
                  <a:gd name="T66" fmla="*/ 548 w 1276"/>
                  <a:gd name="T67" fmla="*/ 430 h 933"/>
                  <a:gd name="T68" fmla="*/ 519 w 1276"/>
                  <a:gd name="T69" fmla="*/ 491 h 933"/>
                  <a:gd name="T70" fmla="*/ 412 w 1276"/>
                  <a:gd name="T71" fmla="*/ 491 h 933"/>
                  <a:gd name="T72" fmla="*/ 402 w 1276"/>
                  <a:gd name="T73" fmla="*/ 491 h 933"/>
                  <a:gd name="T74" fmla="*/ 359 w 1276"/>
                  <a:gd name="T75" fmla="*/ 464 h 933"/>
                  <a:gd name="T76" fmla="*/ 366 w 1276"/>
                  <a:gd name="T77" fmla="*/ 459 h 933"/>
                  <a:gd name="T78" fmla="*/ 204 w 1276"/>
                  <a:gd name="T79" fmla="*/ 447 h 933"/>
                  <a:gd name="T80" fmla="*/ 194 w 1276"/>
                  <a:gd name="T81" fmla="*/ 416 h 933"/>
                  <a:gd name="T82" fmla="*/ 177 w 1276"/>
                  <a:gd name="T83" fmla="*/ 391 h 933"/>
                  <a:gd name="T84" fmla="*/ 155 w 1276"/>
                  <a:gd name="T85" fmla="*/ 369 h 933"/>
                  <a:gd name="T86" fmla="*/ 141 w 1276"/>
                  <a:gd name="T87" fmla="*/ 360 h 933"/>
                  <a:gd name="T88" fmla="*/ 114 w 1276"/>
                  <a:gd name="T89" fmla="*/ 350 h 933"/>
                  <a:gd name="T90" fmla="*/ 112 w 1276"/>
                  <a:gd name="T91" fmla="*/ 348 h 933"/>
                  <a:gd name="T92" fmla="*/ 97 w 1276"/>
                  <a:gd name="T93" fmla="*/ 345 h 933"/>
                  <a:gd name="T94" fmla="*/ 92 w 1276"/>
                  <a:gd name="T95" fmla="*/ 345 h 933"/>
                  <a:gd name="T96" fmla="*/ 88 w 1276"/>
                  <a:gd name="T97" fmla="*/ 345 h 933"/>
                  <a:gd name="T98" fmla="*/ 78 w 1276"/>
                  <a:gd name="T99" fmla="*/ 263 h 933"/>
                  <a:gd name="T100" fmla="*/ 73 w 1276"/>
                  <a:gd name="T101" fmla="*/ 345 h 933"/>
                  <a:gd name="T102" fmla="*/ 68 w 1276"/>
                  <a:gd name="T103" fmla="*/ 345 h 933"/>
                  <a:gd name="T104" fmla="*/ 51 w 1276"/>
                  <a:gd name="T105" fmla="*/ 348 h 933"/>
                  <a:gd name="T106" fmla="*/ 51 w 1276"/>
                  <a:gd name="T107" fmla="*/ 348 h 933"/>
                  <a:gd name="T108" fmla="*/ 37 w 1276"/>
                  <a:gd name="T109" fmla="*/ 355 h 933"/>
                  <a:gd name="T110" fmla="*/ 22 w 1276"/>
                  <a:gd name="T111" fmla="*/ 360 h 933"/>
                  <a:gd name="T112" fmla="*/ 0 w 1276"/>
                  <a:gd name="T113" fmla="*/ 374 h 933"/>
                  <a:gd name="T114" fmla="*/ 1276 w 1276"/>
                  <a:gd name="T115" fmla="*/ 933 h 933"/>
                  <a:gd name="T116" fmla="*/ 1233 w 1276"/>
                  <a:gd name="T117" fmla="*/ 739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6" h="933">
                    <a:moveTo>
                      <a:pt x="1233" y="746"/>
                    </a:moveTo>
                    <a:lnTo>
                      <a:pt x="1230" y="748"/>
                    </a:lnTo>
                    <a:lnTo>
                      <a:pt x="1228" y="748"/>
                    </a:lnTo>
                    <a:lnTo>
                      <a:pt x="1221" y="748"/>
                    </a:lnTo>
                    <a:lnTo>
                      <a:pt x="1216" y="748"/>
                    </a:lnTo>
                    <a:lnTo>
                      <a:pt x="1206" y="748"/>
                    </a:lnTo>
                    <a:lnTo>
                      <a:pt x="1206" y="741"/>
                    </a:lnTo>
                    <a:lnTo>
                      <a:pt x="1211" y="216"/>
                    </a:lnTo>
                    <a:lnTo>
                      <a:pt x="1213" y="216"/>
                    </a:lnTo>
                    <a:lnTo>
                      <a:pt x="1218" y="216"/>
                    </a:lnTo>
                    <a:lnTo>
                      <a:pt x="1221" y="214"/>
                    </a:lnTo>
                    <a:lnTo>
                      <a:pt x="1221" y="214"/>
                    </a:lnTo>
                    <a:lnTo>
                      <a:pt x="1221" y="185"/>
                    </a:lnTo>
                    <a:lnTo>
                      <a:pt x="1218" y="185"/>
                    </a:lnTo>
                    <a:lnTo>
                      <a:pt x="1213" y="182"/>
                    </a:lnTo>
                    <a:lnTo>
                      <a:pt x="1206" y="182"/>
                    </a:lnTo>
                    <a:lnTo>
                      <a:pt x="1197" y="180"/>
                    </a:lnTo>
                    <a:lnTo>
                      <a:pt x="1192" y="180"/>
                    </a:lnTo>
                    <a:lnTo>
                      <a:pt x="1192" y="93"/>
                    </a:lnTo>
                    <a:lnTo>
                      <a:pt x="1182" y="0"/>
                    </a:lnTo>
                    <a:lnTo>
                      <a:pt x="1175" y="90"/>
                    </a:lnTo>
                    <a:lnTo>
                      <a:pt x="1172" y="180"/>
                    </a:lnTo>
                    <a:lnTo>
                      <a:pt x="1165" y="180"/>
                    </a:lnTo>
                    <a:lnTo>
                      <a:pt x="1158" y="180"/>
                    </a:lnTo>
                    <a:lnTo>
                      <a:pt x="1151" y="180"/>
                    </a:lnTo>
                    <a:lnTo>
                      <a:pt x="1143" y="182"/>
                    </a:lnTo>
                    <a:lnTo>
                      <a:pt x="1141" y="182"/>
                    </a:lnTo>
                    <a:lnTo>
                      <a:pt x="1141" y="212"/>
                    </a:lnTo>
                    <a:lnTo>
                      <a:pt x="1141" y="212"/>
                    </a:lnTo>
                    <a:lnTo>
                      <a:pt x="1143" y="214"/>
                    </a:lnTo>
                    <a:lnTo>
                      <a:pt x="1148" y="214"/>
                    </a:lnTo>
                    <a:lnTo>
                      <a:pt x="1151" y="214"/>
                    </a:lnTo>
                    <a:lnTo>
                      <a:pt x="1146" y="714"/>
                    </a:lnTo>
                    <a:lnTo>
                      <a:pt x="1071" y="659"/>
                    </a:lnTo>
                    <a:lnTo>
                      <a:pt x="661" y="651"/>
                    </a:lnTo>
                    <a:lnTo>
                      <a:pt x="659" y="496"/>
                    </a:lnTo>
                    <a:lnTo>
                      <a:pt x="666" y="496"/>
                    </a:lnTo>
                    <a:lnTo>
                      <a:pt x="666" y="491"/>
                    </a:lnTo>
                    <a:lnTo>
                      <a:pt x="611" y="491"/>
                    </a:lnTo>
                    <a:lnTo>
                      <a:pt x="611" y="430"/>
                    </a:lnTo>
                    <a:lnTo>
                      <a:pt x="620" y="428"/>
                    </a:lnTo>
                    <a:lnTo>
                      <a:pt x="620" y="425"/>
                    </a:lnTo>
                    <a:lnTo>
                      <a:pt x="603" y="423"/>
                    </a:lnTo>
                    <a:lnTo>
                      <a:pt x="606" y="420"/>
                    </a:lnTo>
                    <a:lnTo>
                      <a:pt x="608" y="413"/>
                    </a:lnTo>
                    <a:lnTo>
                      <a:pt x="608" y="406"/>
                    </a:lnTo>
                    <a:lnTo>
                      <a:pt x="608" y="399"/>
                    </a:lnTo>
                    <a:lnTo>
                      <a:pt x="606" y="389"/>
                    </a:lnTo>
                    <a:lnTo>
                      <a:pt x="601" y="384"/>
                    </a:lnTo>
                    <a:lnTo>
                      <a:pt x="594" y="379"/>
                    </a:lnTo>
                    <a:lnTo>
                      <a:pt x="586" y="377"/>
                    </a:lnTo>
                    <a:lnTo>
                      <a:pt x="586" y="377"/>
                    </a:lnTo>
                    <a:lnTo>
                      <a:pt x="577" y="374"/>
                    </a:lnTo>
                    <a:lnTo>
                      <a:pt x="569" y="377"/>
                    </a:lnTo>
                    <a:lnTo>
                      <a:pt x="569" y="377"/>
                    </a:lnTo>
                    <a:lnTo>
                      <a:pt x="562" y="379"/>
                    </a:lnTo>
                    <a:lnTo>
                      <a:pt x="557" y="384"/>
                    </a:lnTo>
                    <a:lnTo>
                      <a:pt x="552" y="391"/>
                    </a:lnTo>
                    <a:lnTo>
                      <a:pt x="548" y="399"/>
                    </a:lnTo>
                    <a:lnTo>
                      <a:pt x="548" y="399"/>
                    </a:lnTo>
                    <a:lnTo>
                      <a:pt x="548" y="406"/>
                    </a:lnTo>
                    <a:lnTo>
                      <a:pt x="548" y="413"/>
                    </a:lnTo>
                    <a:lnTo>
                      <a:pt x="552" y="420"/>
                    </a:lnTo>
                    <a:lnTo>
                      <a:pt x="552" y="423"/>
                    </a:lnTo>
                    <a:lnTo>
                      <a:pt x="552" y="423"/>
                    </a:lnTo>
                    <a:lnTo>
                      <a:pt x="538" y="425"/>
                    </a:lnTo>
                    <a:lnTo>
                      <a:pt x="538" y="430"/>
                    </a:lnTo>
                    <a:lnTo>
                      <a:pt x="548" y="430"/>
                    </a:lnTo>
                    <a:lnTo>
                      <a:pt x="550" y="491"/>
                    </a:lnTo>
                    <a:lnTo>
                      <a:pt x="519" y="491"/>
                    </a:lnTo>
                    <a:lnTo>
                      <a:pt x="509" y="491"/>
                    </a:lnTo>
                    <a:lnTo>
                      <a:pt x="412" y="491"/>
                    </a:lnTo>
                    <a:lnTo>
                      <a:pt x="412" y="491"/>
                    </a:lnTo>
                    <a:lnTo>
                      <a:pt x="402" y="491"/>
                    </a:lnTo>
                    <a:lnTo>
                      <a:pt x="359" y="491"/>
                    </a:lnTo>
                    <a:lnTo>
                      <a:pt x="359" y="464"/>
                    </a:lnTo>
                    <a:lnTo>
                      <a:pt x="366" y="464"/>
                    </a:lnTo>
                    <a:lnTo>
                      <a:pt x="366" y="459"/>
                    </a:lnTo>
                    <a:lnTo>
                      <a:pt x="206" y="459"/>
                    </a:lnTo>
                    <a:lnTo>
                      <a:pt x="204" y="447"/>
                    </a:lnTo>
                    <a:lnTo>
                      <a:pt x="201" y="430"/>
                    </a:lnTo>
                    <a:lnTo>
                      <a:pt x="194" y="416"/>
                    </a:lnTo>
                    <a:lnTo>
                      <a:pt x="187" y="403"/>
                    </a:lnTo>
                    <a:lnTo>
                      <a:pt x="177" y="391"/>
                    </a:lnTo>
                    <a:lnTo>
                      <a:pt x="167" y="379"/>
                    </a:lnTo>
                    <a:lnTo>
                      <a:pt x="155" y="369"/>
                    </a:lnTo>
                    <a:lnTo>
                      <a:pt x="141" y="362"/>
                    </a:lnTo>
                    <a:lnTo>
                      <a:pt x="141" y="360"/>
                    </a:lnTo>
                    <a:lnTo>
                      <a:pt x="126" y="355"/>
                    </a:lnTo>
                    <a:lnTo>
                      <a:pt x="114" y="350"/>
                    </a:lnTo>
                    <a:lnTo>
                      <a:pt x="114" y="348"/>
                    </a:lnTo>
                    <a:lnTo>
                      <a:pt x="112" y="348"/>
                    </a:lnTo>
                    <a:lnTo>
                      <a:pt x="112" y="348"/>
                    </a:lnTo>
                    <a:lnTo>
                      <a:pt x="97" y="345"/>
                    </a:lnTo>
                    <a:lnTo>
                      <a:pt x="95" y="345"/>
                    </a:lnTo>
                    <a:lnTo>
                      <a:pt x="92" y="345"/>
                    </a:lnTo>
                    <a:lnTo>
                      <a:pt x="90" y="345"/>
                    </a:lnTo>
                    <a:lnTo>
                      <a:pt x="88" y="345"/>
                    </a:lnTo>
                    <a:lnTo>
                      <a:pt x="90" y="263"/>
                    </a:lnTo>
                    <a:lnTo>
                      <a:pt x="78" y="263"/>
                    </a:lnTo>
                    <a:lnTo>
                      <a:pt x="75" y="345"/>
                    </a:lnTo>
                    <a:lnTo>
                      <a:pt x="73" y="345"/>
                    </a:lnTo>
                    <a:lnTo>
                      <a:pt x="71" y="345"/>
                    </a:lnTo>
                    <a:lnTo>
                      <a:pt x="68" y="345"/>
                    </a:lnTo>
                    <a:lnTo>
                      <a:pt x="54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50"/>
                    </a:lnTo>
                    <a:lnTo>
                      <a:pt x="37" y="355"/>
                    </a:lnTo>
                    <a:lnTo>
                      <a:pt x="22" y="360"/>
                    </a:lnTo>
                    <a:lnTo>
                      <a:pt x="22" y="360"/>
                    </a:lnTo>
                    <a:lnTo>
                      <a:pt x="8" y="369"/>
                    </a:lnTo>
                    <a:lnTo>
                      <a:pt x="0" y="374"/>
                    </a:lnTo>
                    <a:lnTo>
                      <a:pt x="0" y="933"/>
                    </a:lnTo>
                    <a:lnTo>
                      <a:pt x="1276" y="933"/>
                    </a:lnTo>
                    <a:lnTo>
                      <a:pt x="1276" y="739"/>
                    </a:lnTo>
                    <a:lnTo>
                      <a:pt x="1233" y="739"/>
                    </a:lnTo>
                    <a:lnTo>
                      <a:pt x="1233" y="74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ṡḷïḓê">
                <a:extLst>
                  <a:ext uri="{FF2B5EF4-FFF2-40B4-BE49-F238E27FC236}">
                    <a16:creationId xmlns:a16="http://schemas.microsoft.com/office/drawing/2014/main" id="{8BEEDEA9-98C3-44F1-88D2-FAC0A557A101}"/>
                  </a:ext>
                </a:extLst>
              </p:cNvPr>
              <p:cNvSpPr/>
              <p:nvPr/>
            </p:nvSpPr>
            <p:spPr bwMode="auto">
              <a:xfrm>
                <a:off x="8129058" y="4353817"/>
                <a:ext cx="2035444" cy="2504183"/>
              </a:xfrm>
              <a:custGeom>
                <a:avLst/>
                <a:gdLst>
                  <a:gd name="T0" fmla="*/ 1247 w 1281"/>
                  <a:gd name="T1" fmla="*/ 1059 h 1576"/>
                  <a:gd name="T2" fmla="*/ 1063 w 1281"/>
                  <a:gd name="T3" fmla="*/ 1107 h 1576"/>
                  <a:gd name="T4" fmla="*/ 1010 w 1281"/>
                  <a:gd name="T5" fmla="*/ 634 h 1576"/>
                  <a:gd name="T6" fmla="*/ 879 w 1281"/>
                  <a:gd name="T7" fmla="*/ 801 h 1576"/>
                  <a:gd name="T8" fmla="*/ 831 w 1281"/>
                  <a:gd name="T9" fmla="*/ 306 h 1576"/>
                  <a:gd name="T10" fmla="*/ 882 w 1281"/>
                  <a:gd name="T11" fmla="*/ 296 h 1576"/>
                  <a:gd name="T12" fmla="*/ 882 w 1281"/>
                  <a:gd name="T13" fmla="*/ 264 h 1576"/>
                  <a:gd name="T14" fmla="*/ 884 w 1281"/>
                  <a:gd name="T15" fmla="*/ 245 h 1576"/>
                  <a:gd name="T16" fmla="*/ 879 w 1281"/>
                  <a:gd name="T17" fmla="*/ 89 h 1576"/>
                  <a:gd name="T18" fmla="*/ 877 w 1281"/>
                  <a:gd name="T19" fmla="*/ 143 h 1576"/>
                  <a:gd name="T20" fmla="*/ 795 w 1281"/>
                  <a:gd name="T21" fmla="*/ 111 h 1576"/>
                  <a:gd name="T22" fmla="*/ 790 w 1281"/>
                  <a:gd name="T23" fmla="*/ 145 h 1576"/>
                  <a:gd name="T24" fmla="*/ 710 w 1281"/>
                  <a:gd name="T25" fmla="*/ 114 h 1576"/>
                  <a:gd name="T26" fmla="*/ 703 w 1281"/>
                  <a:gd name="T27" fmla="*/ 89 h 1576"/>
                  <a:gd name="T28" fmla="*/ 623 w 1281"/>
                  <a:gd name="T29" fmla="*/ 153 h 1576"/>
                  <a:gd name="T30" fmla="*/ 615 w 1281"/>
                  <a:gd name="T31" fmla="*/ 153 h 1576"/>
                  <a:gd name="T32" fmla="*/ 615 w 1281"/>
                  <a:gd name="T33" fmla="*/ 89 h 1576"/>
                  <a:gd name="T34" fmla="*/ 536 w 1281"/>
                  <a:gd name="T35" fmla="*/ 153 h 1576"/>
                  <a:gd name="T36" fmla="*/ 528 w 1281"/>
                  <a:gd name="T37" fmla="*/ 153 h 1576"/>
                  <a:gd name="T38" fmla="*/ 526 w 1281"/>
                  <a:gd name="T39" fmla="*/ 0 h 1576"/>
                  <a:gd name="T40" fmla="*/ 521 w 1281"/>
                  <a:gd name="T41" fmla="*/ 145 h 1576"/>
                  <a:gd name="T42" fmla="*/ 499 w 1281"/>
                  <a:gd name="T43" fmla="*/ 189 h 1576"/>
                  <a:gd name="T44" fmla="*/ 468 w 1281"/>
                  <a:gd name="T45" fmla="*/ 191 h 1576"/>
                  <a:gd name="T46" fmla="*/ 448 w 1281"/>
                  <a:gd name="T47" fmla="*/ 191 h 1576"/>
                  <a:gd name="T48" fmla="*/ 429 w 1281"/>
                  <a:gd name="T49" fmla="*/ 194 h 1576"/>
                  <a:gd name="T50" fmla="*/ 412 w 1281"/>
                  <a:gd name="T51" fmla="*/ 196 h 1576"/>
                  <a:gd name="T52" fmla="*/ 395 w 1281"/>
                  <a:gd name="T53" fmla="*/ 199 h 1576"/>
                  <a:gd name="T54" fmla="*/ 366 w 1281"/>
                  <a:gd name="T55" fmla="*/ 206 h 1576"/>
                  <a:gd name="T56" fmla="*/ 354 w 1281"/>
                  <a:gd name="T57" fmla="*/ 208 h 1576"/>
                  <a:gd name="T58" fmla="*/ 347 w 1281"/>
                  <a:gd name="T59" fmla="*/ 213 h 1576"/>
                  <a:gd name="T60" fmla="*/ 342 w 1281"/>
                  <a:gd name="T61" fmla="*/ 216 h 1576"/>
                  <a:gd name="T62" fmla="*/ 342 w 1281"/>
                  <a:gd name="T63" fmla="*/ 216 h 1576"/>
                  <a:gd name="T64" fmla="*/ 337 w 1281"/>
                  <a:gd name="T65" fmla="*/ 221 h 1576"/>
                  <a:gd name="T66" fmla="*/ 339 w 1281"/>
                  <a:gd name="T67" fmla="*/ 228 h 1576"/>
                  <a:gd name="T68" fmla="*/ 337 w 1281"/>
                  <a:gd name="T69" fmla="*/ 223 h 1576"/>
                  <a:gd name="T70" fmla="*/ 337 w 1281"/>
                  <a:gd name="T71" fmla="*/ 228 h 1576"/>
                  <a:gd name="T72" fmla="*/ 339 w 1281"/>
                  <a:gd name="T73" fmla="*/ 230 h 1576"/>
                  <a:gd name="T74" fmla="*/ 342 w 1281"/>
                  <a:gd name="T75" fmla="*/ 233 h 1576"/>
                  <a:gd name="T76" fmla="*/ 344 w 1281"/>
                  <a:gd name="T77" fmla="*/ 238 h 1576"/>
                  <a:gd name="T78" fmla="*/ 352 w 1281"/>
                  <a:gd name="T79" fmla="*/ 240 h 1576"/>
                  <a:gd name="T80" fmla="*/ 359 w 1281"/>
                  <a:gd name="T81" fmla="*/ 242 h 1576"/>
                  <a:gd name="T82" fmla="*/ 368 w 1281"/>
                  <a:gd name="T83" fmla="*/ 245 h 1576"/>
                  <a:gd name="T84" fmla="*/ 378 w 1281"/>
                  <a:gd name="T85" fmla="*/ 247 h 1576"/>
                  <a:gd name="T86" fmla="*/ 390 w 1281"/>
                  <a:gd name="T87" fmla="*/ 250 h 1576"/>
                  <a:gd name="T88" fmla="*/ 400 w 1281"/>
                  <a:gd name="T89" fmla="*/ 252 h 1576"/>
                  <a:gd name="T90" fmla="*/ 402 w 1281"/>
                  <a:gd name="T91" fmla="*/ 310 h 1576"/>
                  <a:gd name="T92" fmla="*/ 402 w 1281"/>
                  <a:gd name="T93" fmla="*/ 371 h 1576"/>
                  <a:gd name="T94" fmla="*/ 402 w 1281"/>
                  <a:gd name="T95" fmla="*/ 400 h 1576"/>
                  <a:gd name="T96" fmla="*/ 400 w 1281"/>
                  <a:gd name="T97" fmla="*/ 1260 h 1576"/>
                  <a:gd name="T98" fmla="*/ 90 w 1281"/>
                  <a:gd name="T99" fmla="*/ 383 h 1576"/>
                  <a:gd name="T100" fmla="*/ 10 w 1281"/>
                  <a:gd name="T101" fmla="*/ 1224 h 1576"/>
                  <a:gd name="T102" fmla="*/ 1281 w 1281"/>
                  <a:gd name="T103" fmla="*/ 1576 h 1576"/>
                  <a:gd name="T104" fmla="*/ 352 w 1281"/>
                  <a:gd name="T105" fmla="*/ 228 h 1576"/>
                  <a:gd name="T106" fmla="*/ 342 w 1281"/>
                  <a:gd name="T107" fmla="*/ 225 h 1576"/>
                  <a:gd name="T108" fmla="*/ 342 w 1281"/>
                  <a:gd name="T109" fmla="*/ 228 h 1576"/>
                  <a:gd name="T110" fmla="*/ 410 w 1281"/>
                  <a:gd name="T111" fmla="*/ 199 h 1576"/>
                  <a:gd name="T112" fmla="*/ 412 w 1281"/>
                  <a:gd name="T113" fmla="*/ 206 h 1576"/>
                  <a:gd name="T114" fmla="*/ 419 w 1281"/>
                  <a:gd name="T115" fmla="*/ 211 h 1576"/>
                  <a:gd name="T116" fmla="*/ 427 w 1281"/>
                  <a:gd name="T117" fmla="*/ 196 h 1576"/>
                  <a:gd name="T118" fmla="*/ 429 w 1281"/>
                  <a:gd name="T119" fmla="*/ 204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81" h="1576">
                    <a:moveTo>
                      <a:pt x="1281" y="1017"/>
                    </a:moveTo>
                    <a:lnTo>
                      <a:pt x="1277" y="1022"/>
                    </a:lnTo>
                    <a:lnTo>
                      <a:pt x="1264" y="1032"/>
                    </a:lnTo>
                    <a:lnTo>
                      <a:pt x="1255" y="1044"/>
                    </a:lnTo>
                    <a:lnTo>
                      <a:pt x="1247" y="1059"/>
                    </a:lnTo>
                    <a:lnTo>
                      <a:pt x="1240" y="1073"/>
                    </a:lnTo>
                    <a:lnTo>
                      <a:pt x="1235" y="1090"/>
                    </a:lnTo>
                    <a:lnTo>
                      <a:pt x="1235" y="1102"/>
                    </a:lnTo>
                    <a:lnTo>
                      <a:pt x="1063" y="1102"/>
                    </a:lnTo>
                    <a:lnTo>
                      <a:pt x="1063" y="1107"/>
                    </a:lnTo>
                    <a:lnTo>
                      <a:pt x="1071" y="1107"/>
                    </a:lnTo>
                    <a:lnTo>
                      <a:pt x="1071" y="1134"/>
                    </a:lnTo>
                    <a:lnTo>
                      <a:pt x="1051" y="1134"/>
                    </a:lnTo>
                    <a:lnTo>
                      <a:pt x="1051" y="634"/>
                    </a:lnTo>
                    <a:lnTo>
                      <a:pt x="1010" y="634"/>
                    </a:lnTo>
                    <a:lnTo>
                      <a:pt x="1010" y="602"/>
                    </a:lnTo>
                    <a:lnTo>
                      <a:pt x="925" y="602"/>
                    </a:lnTo>
                    <a:lnTo>
                      <a:pt x="925" y="634"/>
                    </a:lnTo>
                    <a:lnTo>
                      <a:pt x="879" y="634"/>
                    </a:lnTo>
                    <a:lnTo>
                      <a:pt x="879" y="801"/>
                    </a:lnTo>
                    <a:lnTo>
                      <a:pt x="848" y="801"/>
                    </a:lnTo>
                    <a:lnTo>
                      <a:pt x="848" y="825"/>
                    </a:lnTo>
                    <a:lnTo>
                      <a:pt x="831" y="825"/>
                    </a:lnTo>
                    <a:lnTo>
                      <a:pt x="831" y="495"/>
                    </a:lnTo>
                    <a:lnTo>
                      <a:pt x="831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82" y="306"/>
                    </a:lnTo>
                    <a:lnTo>
                      <a:pt x="882" y="296"/>
                    </a:lnTo>
                    <a:lnTo>
                      <a:pt x="884" y="296"/>
                    </a:lnTo>
                    <a:lnTo>
                      <a:pt x="887" y="289"/>
                    </a:lnTo>
                    <a:lnTo>
                      <a:pt x="887" y="281"/>
                    </a:lnTo>
                    <a:lnTo>
                      <a:pt x="882" y="281"/>
                    </a:lnTo>
                    <a:lnTo>
                      <a:pt x="882" y="264"/>
                    </a:lnTo>
                    <a:lnTo>
                      <a:pt x="884" y="264"/>
                    </a:lnTo>
                    <a:lnTo>
                      <a:pt x="884" y="262"/>
                    </a:lnTo>
                    <a:lnTo>
                      <a:pt x="884" y="247"/>
                    </a:lnTo>
                    <a:lnTo>
                      <a:pt x="884" y="247"/>
                    </a:lnTo>
                    <a:lnTo>
                      <a:pt x="884" y="245"/>
                    </a:lnTo>
                    <a:lnTo>
                      <a:pt x="884" y="143"/>
                    </a:lnTo>
                    <a:lnTo>
                      <a:pt x="882" y="143"/>
                    </a:lnTo>
                    <a:lnTo>
                      <a:pt x="882" y="89"/>
                    </a:lnTo>
                    <a:lnTo>
                      <a:pt x="879" y="89"/>
                    </a:lnTo>
                    <a:lnTo>
                      <a:pt x="879" y="89"/>
                    </a:lnTo>
                    <a:lnTo>
                      <a:pt x="879" y="111"/>
                    </a:lnTo>
                    <a:lnTo>
                      <a:pt x="877" y="111"/>
                    </a:lnTo>
                    <a:lnTo>
                      <a:pt x="877" y="111"/>
                    </a:lnTo>
                    <a:lnTo>
                      <a:pt x="877" y="143"/>
                    </a:lnTo>
                    <a:lnTo>
                      <a:pt x="877" y="143"/>
                    </a:lnTo>
                    <a:lnTo>
                      <a:pt x="877" y="145"/>
                    </a:lnTo>
                    <a:lnTo>
                      <a:pt x="877" y="150"/>
                    </a:lnTo>
                    <a:lnTo>
                      <a:pt x="795" y="150"/>
                    </a:lnTo>
                    <a:lnTo>
                      <a:pt x="795" y="114"/>
                    </a:lnTo>
                    <a:lnTo>
                      <a:pt x="795" y="111"/>
                    </a:lnTo>
                    <a:lnTo>
                      <a:pt x="792" y="111"/>
                    </a:lnTo>
                    <a:lnTo>
                      <a:pt x="792" y="89"/>
                    </a:lnTo>
                    <a:lnTo>
                      <a:pt x="792" y="89"/>
                    </a:lnTo>
                    <a:lnTo>
                      <a:pt x="790" y="89"/>
                    </a:lnTo>
                    <a:lnTo>
                      <a:pt x="790" y="145"/>
                    </a:lnTo>
                    <a:lnTo>
                      <a:pt x="787" y="145"/>
                    </a:lnTo>
                    <a:lnTo>
                      <a:pt x="787" y="150"/>
                    </a:lnTo>
                    <a:lnTo>
                      <a:pt x="710" y="150"/>
                    </a:lnTo>
                    <a:lnTo>
                      <a:pt x="710" y="114"/>
                    </a:lnTo>
                    <a:lnTo>
                      <a:pt x="710" y="114"/>
                    </a:lnTo>
                    <a:lnTo>
                      <a:pt x="705" y="114"/>
                    </a:lnTo>
                    <a:lnTo>
                      <a:pt x="705" y="145"/>
                    </a:lnTo>
                    <a:lnTo>
                      <a:pt x="705" y="145"/>
                    </a:lnTo>
                    <a:lnTo>
                      <a:pt x="705" y="89"/>
                    </a:lnTo>
                    <a:lnTo>
                      <a:pt x="703" y="89"/>
                    </a:lnTo>
                    <a:lnTo>
                      <a:pt x="700" y="89"/>
                    </a:lnTo>
                    <a:lnTo>
                      <a:pt x="700" y="145"/>
                    </a:lnTo>
                    <a:lnTo>
                      <a:pt x="698" y="145"/>
                    </a:lnTo>
                    <a:lnTo>
                      <a:pt x="698" y="150"/>
                    </a:lnTo>
                    <a:lnTo>
                      <a:pt x="623" y="153"/>
                    </a:lnTo>
                    <a:lnTo>
                      <a:pt x="623" y="114"/>
                    </a:lnTo>
                    <a:lnTo>
                      <a:pt x="623" y="114"/>
                    </a:lnTo>
                    <a:lnTo>
                      <a:pt x="618" y="114"/>
                    </a:lnTo>
                    <a:lnTo>
                      <a:pt x="618" y="153"/>
                    </a:lnTo>
                    <a:lnTo>
                      <a:pt x="615" y="153"/>
                    </a:lnTo>
                    <a:lnTo>
                      <a:pt x="615" y="148"/>
                    </a:lnTo>
                    <a:lnTo>
                      <a:pt x="615" y="145"/>
                    </a:lnTo>
                    <a:lnTo>
                      <a:pt x="615" y="145"/>
                    </a:lnTo>
                    <a:lnTo>
                      <a:pt x="615" y="92"/>
                    </a:lnTo>
                    <a:lnTo>
                      <a:pt x="615" y="89"/>
                    </a:lnTo>
                    <a:lnTo>
                      <a:pt x="611" y="89"/>
                    </a:lnTo>
                    <a:lnTo>
                      <a:pt x="611" y="145"/>
                    </a:lnTo>
                    <a:lnTo>
                      <a:pt x="608" y="145"/>
                    </a:lnTo>
                    <a:lnTo>
                      <a:pt x="608" y="153"/>
                    </a:lnTo>
                    <a:lnTo>
                      <a:pt x="536" y="153"/>
                    </a:lnTo>
                    <a:lnTo>
                      <a:pt x="536" y="114"/>
                    </a:lnTo>
                    <a:lnTo>
                      <a:pt x="536" y="114"/>
                    </a:lnTo>
                    <a:lnTo>
                      <a:pt x="533" y="114"/>
                    </a:lnTo>
                    <a:lnTo>
                      <a:pt x="533" y="153"/>
                    </a:lnTo>
                    <a:lnTo>
                      <a:pt x="528" y="153"/>
                    </a:lnTo>
                    <a:lnTo>
                      <a:pt x="528" y="148"/>
                    </a:lnTo>
                    <a:lnTo>
                      <a:pt x="526" y="145"/>
                    </a:lnTo>
                    <a:lnTo>
                      <a:pt x="526" y="145"/>
                    </a:lnTo>
                    <a:lnTo>
                      <a:pt x="526" y="2"/>
                    </a:lnTo>
                    <a:lnTo>
                      <a:pt x="526" y="0"/>
                    </a:lnTo>
                    <a:lnTo>
                      <a:pt x="521" y="0"/>
                    </a:lnTo>
                    <a:lnTo>
                      <a:pt x="521" y="92"/>
                    </a:lnTo>
                    <a:lnTo>
                      <a:pt x="521" y="92"/>
                    </a:lnTo>
                    <a:lnTo>
                      <a:pt x="521" y="145"/>
                    </a:lnTo>
                    <a:lnTo>
                      <a:pt x="521" y="145"/>
                    </a:lnTo>
                    <a:lnTo>
                      <a:pt x="521" y="187"/>
                    </a:lnTo>
                    <a:lnTo>
                      <a:pt x="511" y="189"/>
                    </a:lnTo>
                    <a:lnTo>
                      <a:pt x="511" y="189"/>
                    </a:lnTo>
                    <a:lnTo>
                      <a:pt x="509" y="189"/>
                    </a:lnTo>
                    <a:lnTo>
                      <a:pt x="499" y="189"/>
                    </a:lnTo>
                    <a:lnTo>
                      <a:pt x="490" y="189"/>
                    </a:lnTo>
                    <a:lnTo>
                      <a:pt x="490" y="189"/>
                    </a:lnTo>
                    <a:lnTo>
                      <a:pt x="487" y="189"/>
                    </a:lnTo>
                    <a:lnTo>
                      <a:pt x="477" y="189"/>
                    </a:lnTo>
                    <a:lnTo>
                      <a:pt x="468" y="191"/>
                    </a:lnTo>
                    <a:lnTo>
                      <a:pt x="468" y="191"/>
                    </a:lnTo>
                    <a:lnTo>
                      <a:pt x="465" y="191"/>
                    </a:lnTo>
                    <a:lnTo>
                      <a:pt x="465" y="191"/>
                    </a:lnTo>
                    <a:lnTo>
                      <a:pt x="456" y="191"/>
                    </a:lnTo>
                    <a:lnTo>
                      <a:pt x="448" y="191"/>
                    </a:lnTo>
                    <a:lnTo>
                      <a:pt x="448" y="191"/>
                    </a:lnTo>
                    <a:lnTo>
                      <a:pt x="446" y="191"/>
                    </a:lnTo>
                    <a:lnTo>
                      <a:pt x="43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19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05" y="199"/>
                    </a:lnTo>
                    <a:lnTo>
                      <a:pt x="398" y="199"/>
                    </a:lnTo>
                    <a:lnTo>
                      <a:pt x="395" y="199"/>
                    </a:lnTo>
                    <a:lnTo>
                      <a:pt x="390" y="201"/>
                    </a:lnTo>
                    <a:lnTo>
                      <a:pt x="383" y="201"/>
                    </a:lnTo>
                    <a:lnTo>
                      <a:pt x="383" y="201"/>
                    </a:lnTo>
                    <a:lnTo>
                      <a:pt x="376" y="204"/>
                    </a:lnTo>
                    <a:lnTo>
                      <a:pt x="366" y="206"/>
                    </a:lnTo>
                    <a:lnTo>
                      <a:pt x="356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49" y="211"/>
                    </a:lnTo>
                    <a:lnTo>
                      <a:pt x="349" y="211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4" y="213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7" y="221"/>
                    </a:lnTo>
                    <a:lnTo>
                      <a:pt x="337" y="221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9" y="228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30"/>
                    </a:lnTo>
                    <a:lnTo>
                      <a:pt x="339" y="230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42" y="233"/>
                    </a:lnTo>
                    <a:lnTo>
                      <a:pt x="342" y="235"/>
                    </a:lnTo>
                    <a:lnTo>
                      <a:pt x="342" y="235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7" y="238"/>
                    </a:lnTo>
                    <a:lnTo>
                      <a:pt x="347" y="238"/>
                    </a:lnTo>
                    <a:lnTo>
                      <a:pt x="349" y="238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6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64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73" y="247"/>
                    </a:lnTo>
                    <a:lnTo>
                      <a:pt x="378" y="247"/>
                    </a:lnTo>
                    <a:lnTo>
                      <a:pt x="378" y="247"/>
                    </a:lnTo>
                    <a:lnTo>
                      <a:pt x="381" y="247"/>
                    </a:lnTo>
                    <a:lnTo>
                      <a:pt x="381" y="247"/>
                    </a:lnTo>
                    <a:lnTo>
                      <a:pt x="385" y="250"/>
                    </a:lnTo>
                    <a:lnTo>
                      <a:pt x="390" y="250"/>
                    </a:lnTo>
                    <a:lnTo>
                      <a:pt x="390" y="250"/>
                    </a:lnTo>
                    <a:lnTo>
                      <a:pt x="393" y="250"/>
                    </a:lnTo>
                    <a:lnTo>
                      <a:pt x="393" y="250"/>
                    </a:lnTo>
                    <a:lnTo>
                      <a:pt x="398" y="252"/>
                    </a:lnTo>
                    <a:lnTo>
                      <a:pt x="400" y="252"/>
                    </a:lnTo>
                    <a:lnTo>
                      <a:pt x="460" y="262"/>
                    </a:lnTo>
                    <a:lnTo>
                      <a:pt x="460" y="301"/>
                    </a:lnTo>
                    <a:lnTo>
                      <a:pt x="436" y="303"/>
                    </a:lnTo>
                    <a:lnTo>
                      <a:pt x="417" y="308"/>
                    </a:lnTo>
                    <a:lnTo>
                      <a:pt x="402" y="310"/>
                    </a:lnTo>
                    <a:lnTo>
                      <a:pt x="398" y="315"/>
                    </a:lnTo>
                    <a:lnTo>
                      <a:pt x="398" y="337"/>
                    </a:lnTo>
                    <a:lnTo>
                      <a:pt x="402" y="342"/>
                    </a:lnTo>
                    <a:lnTo>
                      <a:pt x="402" y="342"/>
                    </a:lnTo>
                    <a:lnTo>
                      <a:pt x="402" y="371"/>
                    </a:lnTo>
                    <a:lnTo>
                      <a:pt x="398" y="374"/>
                    </a:lnTo>
                    <a:lnTo>
                      <a:pt x="398" y="376"/>
                    </a:lnTo>
                    <a:lnTo>
                      <a:pt x="402" y="381"/>
                    </a:lnTo>
                    <a:lnTo>
                      <a:pt x="402" y="381"/>
                    </a:lnTo>
                    <a:lnTo>
                      <a:pt x="402" y="400"/>
                    </a:lnTo>
                    <a:lnTo>
                      <a:pt x="398" y="403"/>
                    </a:lnTo>
                    <a:lnTo>
                      <a:pt x="398" y="412"/>
                    </a:lnTo>
                    <a:lnTo>
                      <a:pt x="402" y="417"/>
                    </a:lnTo>
                    <a:lnTo>
                      <a:pt x="402" y="417"/>
                    </a:lnTo>
                    <a:lnTo>
                      <a:pt x="400" y="1260"/>
                    </a:lnTo>
                    <a:lnTo>
                      <a:pt x="378" y="1260"/>
                    </a:lnTo>
                    <a:lnTo>
                      <a:pt x="376" y="415"/>
                    </a:lnTo>
                    <a:lnTo>
                      <a:pt x="315" y="415"/>
                    </a:lnTo>
                    <a:lnTo>
                      <a:pt x="315" y="383"/>
                    </a:lnTo>
                    <a:lnTo>
                      <a:pt x="90" y="383"/>
                    </a:lnTo>
                    <a:lnTo>
                      <a:pt x="75" y="415"/>
                    </a:lnTo>
                    <a:lnTo>
                      <a:pt x="42" y="415"/>
                    </a:lnTo>
                    <a:lnTo>
                      <a:pt x="17" y="473"/>
                    </a:lnTo>
                    <a:lnTo>
                      <a:pt x="17" y="1224"/>
                    </a:lnTo>
                    <a:lnTo>
                      <a:pt x="10" y="1224"/>
                    </a:lnTo>
                    <a:lnTo>
                      <a:pt x="10" y="1221"/>
                    </a:lnTo>
                    <a:lnTo>
                      <a:pt x="5" y="1219"/>
                    </a:lnTo>
                    <a:lnTo>
                      <a:pt x="0" y="1219"/>
                    </a:lnTo>
                    <a:lnTo>
                      <a:pt x="0" y="1576"/>
                    </a:lnTo>
                    <a:lnTo>
                      <a:pt x="1281" y="1576"/>
                    </a:lnTo>
                    <a:lnTo>
                      <a:pt x="1281" y="1017"/>
                    </a:lnTo>
                    <a:close/>
                    <a:moveTo>
                      <a:pt x="342" y="225"/>
                    </a:moveTo>
                    <a:lnTo>
                      <a:pt x="344" y="225"/>
                    </a:lnTo>
                    <a:lnTo>
                      <a:pt x="344" y="225"/>
                    </a:lnTo>
                    <a:lnTo>
                      <a:pt x="352" y="228"/>
                    </a:lnTo>
                    <a:lnTo>
                      <a:pt x="344" y="225"/>
                    </a:lnTo>
                    <a:lnTo>
                      <a:pt x="344" y="225"/>
                    </a:lnTo>
                    <a:lnTo>
                      <a:pt x="342" y="225"/>
                    </a:lnTo>
                    <a:lnTo>
                      <a:pt x="342" y="223"/>
                    </a:lnTo>
                    <a:lnTo>
                      <a:pt x="342" y="225"/>
                    </a:lnTo>
                    <a:close/>
                    <a:moveTo>
                      <a:pt x="342" y="228"/>
                    </a:moveTo>
                    <a:lnTo>
                      <a:pt x="342" y="228"/>
                    </a:lnTo>
                    <a:lnTo>
                      <a:pt x="339" y="228"/>
                    </a:lnTo>
                    <a:lnTo>
                      <a:pt x="342" y="228"/>
                    </a:lnTo>
                    <a:lnTo>
                      <a:pt x="342" y="228"/>
                    </a:lnTo>
                    <a:lnTo>
                      <a:pt x="361" y="233"/>
                    </a:lnTo>
                    <a:lnTo>
                      <a:pt x="342" y="228"/>
                    </a:lnTo>
                    <a:close/>
                    <a:moveTo>
                      <a:pt x="410" y="199"/>
                    </a:moveTo>
                    <a:lnTo>
                      <a:pt x="410" y="201"/>
                    </a:lnTo>
                    <a:lnTo>
                      <a:pt x="410" y="199"/>
                    </a:lnTo>
                    <a:lnTo>
                      <a:pt x="410" y="199"/>
                    </a:lnTo>
                    <a:lnTo>
                      <a:pt x="410" y="199"/>
                    </a:lnTo>
                    <a:close/>
                    <a:moveTo>
                      <a:pt x="414" y="208"/>
                    </a:move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4" y="208"/>
                    </a:lnTo>
                    <a:lnTo>
                      <a:pt x="419" y="211"/>
                    </a:lnTo>
                    <a:lnTo>
                      <a:pt x="414" y="208"/>
                    </a:lnTo>
                    <a:close/>
                    <a:moveTo>
                      <a:pt x="427" y="199"/>
                    </a:moveTo>
                    <a:lnTo>
                      <a:pt x="427" y="196"/>
                    </a:lnTo>
                    <a:lnTo>
                      <a:pt x="429" y="196"/>
                    </a:lnTo>
                    <a:lnTo>
                      <a:pt x="427" y="196"/>
                    </a:lnTo>
                    <a:lnTo>
                      <a:pt x="427" y="199"/>
                    </a:lnTo>
                    <a:close/>
                    <a:moveTo>
                      <a:pt x="429" y="206"/>
                    </a:move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6"/>
                    </a:lnTo>
                    <a:lnTo>
                      <a:pt x="431" y="206"/>
                    </a:lnTo>
                    <a:lnTo>
                      <a:pt x="429" y="2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ṥliḑê">
                <a:extLst>
                  <a:ext uri="{FF2B5EF4-FFF2-40B4-BE49-F238E27FC236}">
                    <a16:creationId xmlns:a16="http://schemas.microsoft.com/office/drawing/2014/main" id="{06446AA1-E24C-4447-B5D0-EF528AD9340E}"/>
                  </a:ext>
                </a:extLst>
              </p:cNvPr>
              <p:cNvSpPr/>
              <p:nvPr/>
            </p:nvSpPr>
            <p:spPr bwMode="auto">
              <a:xfrm>
                <a:off x="6098382" y="4962385"/>
                <a:ext cx="2030676" cy="1895615"/>
              </a:xfrm>
              <a:custGeom>
                <a:avLst/>
                <a:gdLst>
                  <a:gd name="T0" fmla="*/ 1278 w 1278"/>
                  <a:gd name="T1" fmla="*/ 836 h 1193"/>
                  <a:gd name="T2" fmla="*/ 1271 w 1278"/>
                  <a:gd name="T3" fmla="*/ 819 h 1193"/>
                  <a:gd name="T4" fmla="*/ 1252 w 1278"/>
                  <a:gd name="T5" fmla="*/ 821 h 1193"/>
                  <a:gd name="T6" fmla="*/ 1242 w 1278"/>
                  <a:gd name="T7" fmla="*/ 807 h 1193"/>
                  <a:gd name="T8" fmla="*/ 1206 w 1278"/>
                  <a:gd name="T9" fmla="*/ 700 h 1193"/>
                  <a:gd name="T10" fmla="*/ 1167 w 1278"/>
                  <a:gd name="T11" fmla="*/ 693 h 1193"/>
                  <a:gd name="T12" fmla="*/ 1126 w 1278"/>
                  <a:gd name="T13" fmla="*/ 651 h 1193"/>
                  <a:gd name="T14" fmla="*/ 1075 w 1278"/>
                  <a:gd name="T15" fmla="*/ 598 h 1193"/>
                  <a:gd name="T16" fmla="*/ 1068 w 1278"/>
                  <a:gd name="T17" fmla="*/ 586 h 1193"/>
                  <a:gd name="T18" fmla="*/ 1053 w 1278"/>
                  <a:gd name="T19" fmla="*/ 566 h 1193"/>
                  <a:gd name="T20" fmla="*/ 1048 w 1278"/>
                  <a:gd name="T21" fmla="*/ 581 h 1193"/>
                  <a:gd name="T22" fmla="*/ 1034 w 1278"/>
                  <a:gd name="T23" fmla="*/ 593 h 1193"/>
                  <a:gd name="T24" fmla="*/ 1034 w 1278"/>
                  <a:gd name="T25" fmla="*/ 625 h 1193"/>
                  <a:gd name="T26" fmla="*/ 956 w 1278"/>
                  <a:gd name="T27" fmla="*/ 685 h 1193"/>
                  <a:gd name="T28" fmla="*/ 925 w 1278"/>
                  <a:gd name="T29" fmla="*/ 695 h 1193"/>
                  <a:gd name="T30" fmla="*/ 884 w 1278"/>
                  <a:gd name="T31" fmla="*/ 824 h 1193"/>
                  <a:gd name="T32" fmla="*/ 864 w 1278"/>
                  <a:gd name="T33" fmla="*/ 807 h 1193"/>
                  <a:gd name="T34" fmla="*/ 850 w 1278"/>
                  <a:gd name="T35" fmla="*/ 838 h 1193"/>
                  <a:gd name="T36" fmla="*/ 833 w 1278"/>
                  <a:gd name="T37" fmla="*/ 819 h 1193"/>
                  <a:gd name="T38" fmla="*/ 814 w 1278"/>
                  <a:gd name="T39" fmla="*/ 841 h 1193"/>
                  <a:gd name="T40" fmla="*/ 751 w 1278"/>
                  <a:gd name="T41" fmla="*/ 32 h 1193"/>
                  <a:gd name="T42" fmla="*/ 445 w 1278"/>
                  <a:gd name="T43" fmla="*/ 855 h 1193"/>
                  <a:gd name="T44" fmla="*/ 431 w 1278"/>
                  <a:gd name="T45" fmla="*/ 739 h 1193"/>
                  <a:gd name="T46" fmla="*/ 404 w 1278"/>
                  <a:gd name="T47" fmla="*/ 756 h 1193"/>
                  <a:gd name="T48" fmla="*/ 378 w 1278"/>
                  <a:gd name="T49" fmla="*/ 561 h 1193"/>
                  <a:gd name="T50" fmla="*/ 375 w 1278"/>
                  <a:gd name="T51" fmla="*/ 547 h 1193"/>
                  <a:gd name="T52" fmla="*/ 368 w 1278"/>
                  <a:gd name="T53" fmla="*/ 569 h 1193"/>
                  <a:gd name="T54" fmla="*/ 351 w 1278"/>
                  <a:gd name="T55" fmla="*/ 479 h 1193"/>
                  <a:gd name="T56" fmla="*/ 341 w 1278"/>
                  <a:gd name="T57" fmla="*/ 348 h 1193"/>
                  <a:gd name="T58" fmla="*/ 324 w 1278"/>
                  <a:gd name="T59" fmla="*/ 372 h 1193"/>
                  <a:gd name="T60" fmla="*/ 312 w 1278"/>
                  <a:gd name="T61" fmla="*/ 479 h 1193"/>
                  <a:gd name="T62" fmla="*/ 295 w 1278"/>
                  <a:gd name="T63" fmla="*/ 561 h 1193"/>
                  <a:gd name="T64" fmla="*/ 290 w 1278"/>
                  <a:gd name="T65" fmla="*/ 547 h 1193"/>
                  <a:gd name="T66" fmla="*/ 288 w 1278"/>
                  <a:gd name="T67" fmla="*/ 569 h 1193"/>
                  <a:gd name="T68" fmla="*/ 269 w 1278"/>
                  <a:gd name="T69" fmla="*/ 693 h 1193"/>
                  <a:gd name="T70" fmla="*/ 269 w 1278"/>
                  <a:gd name="T71" fmla="*/ 695 h 1193"/>
                  <a:gd name="T72" fmla="*/ 261 w 1278"/>
                  <a:gd name="T73" fmla="*/ 758 h 1193"/>
                  <a:gd name="T74" fmla="*/ 244 w 1278"/>
                  <a:gd name="T75" fmla="*/ 712 h 1193"/>
                  <a:gd name="T76" fmla="*/ 232 w 1278"/>
                  <a:gd name="T77" fmla="*/ 574 h 1193"/>
                  <a:gd name="T78" fmla="*/ 208 w 1278"/>
                  <a:gd name="T79" fmla="*/ 710 h 1193"/>
                  <a:gd name="T80" fmla="*/ 194 w 1278"/>
                  <a:gd name="T81" fmla="*/ 748 h 1193"/>
                  <a:gd name="T82" fmla="*/ 174 w 1278"/>
                  <a:gd name="T83" fmla="*/ 688 h 1193"/>
                  <a:gd name="T84" fmla="*/ 172 w 1278"/>
                  <a:gd name="T85" fmla="*/ 685 h 1193"/>
                  <a:gd name="T86" fmla="*/ 169 w 1278"/>
                  <a:gd name="T87" fmla="*/ 615 h 1193"/>
                  <a:gd name="T88" fmla="*/ 167 w 1278"/>
                  <a:gd name="T89" fmla="*/ 610 h 1193"/>
                  <a:gd name="T90" fmla="*/ 157 w 1278"/>
                  <a:gd name="T91" fmla="*/ 557 h 1193"/>
                  <a:gd name="T92" fmla="*/ 148 w 1278"/>
                  <a:gd name="T93" fmla="*/ 547 h 1193"/>
                  <a:gd name="T94" fmla="*/ 123 w 1278"/>
                  <a:gd name="T95" fmla="*/ 479 h 1193"/>
                  <a:gd name="T96" fmla="*/ 123 w 1278"/>
                  <a:gd name="T97" fmla="*/ 464 h 1193"/>
                  <a:gd name="T98" fmla="*/ 121 w 1278"/>
                  <a:gd name="T99" fmla="*/ 304 h 1193"/>
                  <a:gd name="T100" fmla="*/ 97 w 1278"/>
                  <a:gd name="T101" fmla="*/ 464 h 1193"/>
                  <a:gd name="T102" fmla="*/ 94 w 1278"/>
                  <a:gd name="T103" fmla="*/ 476 h 1193"/>
                  <a:gd name="T104" fmla="*/ 70 w 1278"/>
                  <a:gd name="T105" fmla="*/ 554 h 1193"/>
                  <a:gd name="T106" fmla="*/ 60 w 1278"/>
                  <a:gd name="T107" fmla="*/ 549 h 1193"/>
                  <a:gd name="T108" fmla="*/ 48 w 1278"/>
                  <a:gd name="T109" fmla="*/ 610 h 1193"/>
                  <a:gd name="T110" fmla="*/ 41 w 1278"/>
                  <a:gd name="T111" fmla="*/ 746 h 1193"/>
                  <a:gd name="T112" fmla="*/ 17 w 1278"/>
                  <a:gd name="T113" fmla="*/ 739 h 1193"/>
                  <a:gd name="T114" fmla="*/ 7 w 1278"/>
                  <a:gd name="T115" fmla="*/ 848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78" h="1193">
                    <a:moveTo>
                      <a:pt x="12" y="306"/>
                    </a:moveTo>
                    <a:lnTo>
                      <a:pt x="0" y="304"/>
                    </a:lnTo>
                    <a:lnTo>
                      <a:pt x="0" y="1193"/>
                    </a:lnTo>
                    <a:lnTo>
                      <a:pt x="1278" y="1193"/>
                    </a:lnTo>
                    <a:lnTo>
                      <a:pt x="1278" y="836"/>
                    </a:lnTo>
                    <a:lnTo>
                      <a:pt x="1274" y="836"/>
                    </a:lnTo>
                    <a:lnTo>
                      <a:pt x="1274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69" y="819"/>
                    </a:lnTo>
                    <a:lnTo>
                      <a:pt x="1269" y="836"/>
                    </a:lnTo>
                    <a:lnTo>
                      <a:pt x="1257" y="836"/>
                    </a:lnTo>
                    <a:lnTo>
                      <a:pt x="1257" y="824"/>
                    </a:lnTo>
                    <a:lnTo>
                      <a:pt x="1252" y="821"/>
                    </a:lnTo>
                    <a:lnTo>
                      <a:pt x="1245" y="821"/>
                    </a:lnTo>
                    <a:lnTo>
                      <a:pt x="1245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0" y="807"/>
                    </a:lnTo>
                    <a:lnTo>
                      <a:pt x="1240" y="821"/>
                    </a:lnTo>
                    <a:lnTo>
                      <a:pt x="1220" y="821"/>
                    </a:lnTo>
                    <a:lnTo>
                      <a:pt x="1223" y="702"/>
                    </a:lnTo>
                    <a:lnTo>
                      <a:pt x="1206" y="700"/>
                    </a:lnTo>
                    <a:lnTo>
                      <a:pt x="1182" y="700"/>
                    </a:lnTo>
                    <a:lnTo>
                      <a:pt x="1174" y="695"/>
                    </a:lnTo>
                    <a:lnTo>
                      <a:pt x="1174" y="695"/>
                    </a:lnTo>
                    <a:lnTo>
                      <a:pt x="1172" y="695"/>
                    </a:lnTo>
                    <a:lnTo>
                      <a:pt x="1167" y="693"/>
                    </a:lnTo>
                    <a:lnTo>
                      <a:pt x="1167" y="688"/>
                    </a:lnTo>
                    <a:lnTo>
                      <a:pt x="1155" y="685"/>
                    </a:lnTo>
                    <a:lnTo>
                      <a:pt x="1150" y="685"/>
                    </a:lnTo>
                    <a:lnTo>
                      <a:pt x="1140" y="668"/>
                    </a:lnTo>
                    <a:lnTo>
                      <a:pt x="1126" y="651"/>
                    </a:lnTo>
                    <a:lnTo>
                      <a:pt x="1111" y="639"/>
                    </a:lnTo>
                    <a:lnTo>
                      <a:pt x="1092" y="629"/>
                    </a:lnTo>
                    <a:lnTo>
                      <a:pt x="1073" y="625"/>
                    </a:lnTo>
                    <a:lnTo>
                      <a:pt x="1073" y="598"/>
                    </a:lnTo>
                    <a:lnTo>
                      <a:pt x="1075" y="598"/>
                    </a:lnTo>
                    <a:lnTo>
                      <a:pt x="1075" y="595"/>
                    </a:lnTo>
                    <a:lnTo>
                      <a:pt x="1075" y="593"/>
                    </a:lnTo>
                    <a:lnTo>
                      <a:pt x="1073" y="593"/>
                    </a:lnTo>
                    <a:lnTo>
                      <a:pt x="1070" y="588"/>
                    </a:lnTo>
                    <a:lnTo>
                      <a:pt x="1068" y="586"/>
                    </a:lnTo>
                    <a:lnTo>
                      <a:pt x="1063" y="583"/>
                    </a:lnTo>
                    <a:lnTo>
                      <a:pt x="1061" y="581"/>
                    </a:lnTo>
                    <a:lnTo>
                      <a:pt x="1056" y="581"/>
                    </a:lnTo>
                    <a:lnTo>
                      <a:pt x="1056" y="566"/>
                    </a:lnTo>
                    <a:lnTo>
                      <a:pt x="1053" y="566"/>
                    </a:lnTo>
                    <a:lnTo>
                      <a:pt x="1053" y="564"/>
                    </a:lnTo>
                    <a:lnTo>
                      <a:pt x="1053" y="566"/>
                    </a:lnTo>
                    <a:lnTo>
                      <a:pt x="1048" y="566"/>
                    </a:lnTo>
                    <a:lnTo>
                      <a:pt x="1048" y="581"/>
                    </a:lnTo>
                    <a:lnTo>
                      <a:pt x="1048" y="581"/>
                    </a:lnTo>
                    <a:lnTo>
                      <a:pt x="1046" y="581"/>
                    </a:lnTo>
                    <a:lnTo>
                      <a:pt x="1041" y="583"/>
                    </a:lnTo>
                    <a:lnTo>
                      <a:pt x="1039" y="586"/>
                    </a:lnTo>
                    <a:lnTo>
                      <a:pt x="1036" y="588"/>
                    </a:lnTo>
                    <a:lnTo>
                      <a:pt x="1034" y="593"/>
                    </a:lnTo>
                    <a:lnTo>
                      <a:pt x="1031" y="593"/>
                    </a:lnTo>
                    <a:lnTo>
                      <a:pt x="1031" y="595"/>
                    </a:lnTo>
                    <a:lnTo>
                      <a:pt x="1031" y="598"/>
                    </a:lnTo>
                    <a:lnTo>
                      <a:pt x="1034" y="598"/>
                    </a:lnTo>
                    <a:lnTo>
                      <a:pt x="1034" y="625"/>
                    </a:lnTo>
                    <a:lnTo>
                      <a:pt x="1014" y="629"/>
                    </a:lnTo>
                    <a:lnTo>
                      <a:pt x="995" y="639"/>
                    </a:lnTo>
                    <a:lnTo>
                      <a:pt x="978" y="651"/>
                    </a:lnTo>
                    <a:lnTo>
                      <a:pt x="964" y="668"/>
                    </a:lnTo>
                    <a:lnTo>
                      <a:pt x="956" y="685"/>
                    </a:lnTo>
                    <a:lnTo>
                      <a:pt x="949" y="685"/>
                    </a:lnTo>
                    <a:lnTo>
                      <a:pt x="937" y="688"/>
                    </a:lnTo>
                    <a:lnTo>
                      <a:pt x="937" y="693"/>
                    </a:lnTo>
                    <a:lnTo>
                      <a:pt x="935" y="695"/>
                    </a:lnTo>
                    <a:lnTo>
                      <a:pt x="925" y="695"/>
                    </a:lnTo>
                    <a:lnTo>
                      <a:pt x="925" y="697"/>
                    </a:lnTo>
                    <a:lnTo>
                      <a:pt x="922" y="700"/>
                    </a:lnTo>
                    <a:lnTo>
                      <a:pt x="896" y="700"/>
                    </a:lnTo>
                    <a:lnTo>
                      <a:pt x="881" y="702"/>
                    </a:lnTo>
                    <a:lnTo>
                      <a:pt x="884" y="824"/>
                    </a:lnTo>
                    <a:lnTo>
                      <a:pt x="867" y="824"/>
                    </a:lnTo>
                    <a:lnTo>
                      <a:pt x="867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2" y="807"/>
                    </a:lnTo>
                    <a:lnTo>
                      <a:pt x="862" y="824"/>
                    </a:lnTo>
                    <a:lnTo>
                      <a:pt x="855" y="824"/>
                    </a:lnTo>
                    <a:lnTo>
                      <a:pt x="850" y="826"/>
                    </a:lnTo>
                    <a:lnTo>
                      <a:pt x="850" y="838"/>
                    </a:lnTo>
                    <a:lnTo>
                      <a:pt x="850" y="838"/>
                    </a:lnTo>
                    <a:lnTo>
                      <a:pt x="835" y="838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0" y="819"/>
                    </a:lnTo>
                    <a:lnTo>
                      <a:pt x="828" y="819"/>
                    </a:lnTo>
                    <a:lnTo>
                      <a:pt x="828" y="838"/>
                    </a:lnTo>
                    <a:lnTo>
                      <a:pt x="818" y="838"/>
                    </a:lnTo>
                    <a:lnTo>
                      <a:pt x="814" y="841"/>
                    </a:lnTo>
                    <a:lnTo>
                      <a:pt x="814" y="841"/>
                    </a:lnTo>
                    <a:lnTo>
                      <a:pt x="809" y="841"/>
                    </a:lnTo>
                    <a:lnTo>
                      <a:pt x="811" y="90"/>
                    </a:lnTo>
                    <a:lnTo>
                      <a:pt x="782" y="32"/>
                    </a:lnTo>
                    <a:lnTo>
                      <a:pt x="751" y="32"/>
                    </a:lnTo>
                    <a:lnTo>
                      <a:pt x="734" y="0"/>
                    </a:lnTo>
                    <a:lnTo>
                      <a:pt x="508" y="0"/>
                    </a:lnTo>
                    <a:lnTo>
                      <a:pt x="508" y="32"/>
                    </a:lnTo>
                    <a:lnTo>
                      <a:pt x="448" y="32"/>
                    </a:lnTo>
                    <a:lnTo>
                      <a:pt x="445" y="855"/>
                    </a:lnTo>
                    <a:lnTo>
                      <a:pt x="438" y="848"/>
                    </a:lnTo>
                    <a:lnTo>
                      <a:pt x="438" y="836"/>
                    </a:lnTo>
                    <a:lnTo>
                      <a:pt x="436" y="746"/>
                    </a:lnTo>
                    <a:lnTo>
                      <a:pt x="436" y="739"/>
                    </a:lnTo>
                    <a:lnTo>
                      <a:pt x="431" y="739"/>
                    </a:lnTo>
                    <a:lnTo>
                      <a:pt x="429" y="739"/>
                    </a:lnTo>
                    <a:lnTo>
                      <a:pt x="429" y="746"/>
                    </a:lnTo>
                    <a:lnTo>
                      <a:pt x="429" y="758"/>
                    </a:lnTo>
                    <a:lnTo>
                      <a:pt x="404" y="758"/>
                    </a:lnTo>
                    <a:lnTo>
                      <a:pt x="404" y="756"/>
                    </a:lnTo>
                    <a:lnTo>
                      <a:pt x="399" y="746"/>
                    </a:lnTo>
                    <a:lnTo>
                      <a:pt x="399" y="693"/>
                    </a:lnTo>
                    <a:lnTo>
                      <a:pt x="392" y="676"/>
                    </a:lnTo>
                    <a:lnTo>
                      <a:pt x="392" y="622"/>
                    </a:lnTo>
                    <a:lnTo>
                      <a:pt x="378" y="561"/>
                    </a:lnTo>
                    <a:lnTo>
                      <a:pt x="380" y="561"/>
                    </a:lnTo>
                    <a:lnTo>
                      <a:pt x="380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68" y="547"/>
                    </a:lnTo>
                    <a:lnTo>
                      <a:pt x="368" y="554"/>
                    </a:lnTo>
                    <a:lnTo>
                      <a:pt x="366" y="554"/>
                    </a:lnTo>
                    <a:lnTo>
                      <a:pt x="366" y="569"/>
                    </a:lnTo>
                    <a:lnTo>
                      <a:pt x="368" y="569"/>
                    </a:lnTo>
                    <a:lnTo>
                      <a:pt x="358" y="610"/>
                    </a:lnTo>
                    <a:lnTo>
                      <a:pt x="346" y="481"/>
                    </a:lnTo>
                    <a:lnTo>
                      <a:pt x="351" y="481"/>
                    </a:lnTo>
                    <a:lnTo>
                      <a:pt x="351" y="479"/>
                    </a:lnTo>
                    <a:lnTo>
                      <a:pt x="351" y="479"/>
                    </a:lnTo>
                    <a:lnTo>
                      <a:pt x="351" y="469"/>
                    </a:lnTo>
                    <a:lnTo>
                      <a:pt x="344" y="469"/>
                    </a:lnTo>
                    <a:lnTo>
                      <a:pt x="337" y="372"/>
                    </a:lnTo>
                    <a:lnTo>
                      <a:pt x="341" y="372"/>
                    </a:lnTo>
                    <a:lnTo>
                      <a:pt x="341" y="348"/>
                    </a:lnTo>
                    <a:lnTo>
                      <a:pt x="341" y="309"/>
                    </a:lnTo>
                    <a:lnTo>
                      <a:pt x="320" y="309"/>
                    </a:lnTo>
                    <a:lnTo>
                      <a:pt x="320" y="348"/>
                    </a:lnTo>
                    <a:lnTo>
                      <a:pt x="320" y="372"/>
                    </a:lnTo>
                    <a:lnTo>
                      <a:pt x="324" y="372"/>
                    </a:lnTo>
                    <a:lnTo>
                      <a:pt x="324" y="374"/>
                    </a:lnTo>
                    <a:lnTo>
                      <a:pt x="317" y="469"/>
                    </a:lnTo>
                    <a:lnTo>
                      <a:pt x="312" y="469"/>
                    </a:lnTo>
                    <a:lnTo>
                      <a:pt x="312" y="472"/>
                    </a:lnTo>
                    <a:lnTo>
                      <a:pt x="312" y="479"/>
                    </a:lnTo>
                    <a:lnTo>
                      <a:pt x="312" y="481"/>
                    </a:lnTo>
                    <a:lnTo>
                      <a:pt x="317" y="481"/>
                    </a:lnTo>
                    <a:lnTo>
                      <a:pt x="305" y="610"/>
                    </a:lnTo>
                    <a:lnTo>
                      <a:pt x="295" y="566"/>
                    </a:lnTo>
                    <a:lnTo>
                      <a:pt x="295" y="561"/>
                    </a:lnTo>
                    <a:lnTo>
                      <a:pt x="298" y="561"/>
                    </a:lnTo>
                    <a:lnTo>
                      <a:pt x="298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86" y="547"/>
                    </a:lnTo>
                    <a:lnTo>
                      <a:pt x="286" y="554"/>
                    </a:lnTo>
                    <a:lnTo>
                      <a:pt x="286" y="554"/>
                    </a:lnTo>
                    <a:lnTo>
                      <a:pt x="286" y="569"/>
                    </a:lnTo>
                    <a:lnTo>
                      <a:pt x="288" y="569"/>
                    </a:lnTo>
                    <a:lnTo>
                      <a:pt x="276" y="622"/>
                    </a:lnTo>
                    <a:lnTo>
                      <a:pt x="276" y="622"/>
                    </a:lnTo>
                    <a:lnTo>
                      <a:pt x="274" y="627"/>
                    </a:lnTo>
                    <a:lnTo>
                      <a:pt x="274" y="676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746"/>
                    </a:lnTo>
                    <a:lnTo>
                      <a:pt x="261" y="756"/>
                    </a:lnTo>
                    <a:lnTo>
                      <a:pt x="261" y="756"/>
                    </a:lnTo>
                    <a:lnTo>
                      <a:pt x="261" y="758"/>
                    </a:lnTo>
                    <a:lnTo>
                      <a:pt x="261" y="758"/>
                    </a:lnTo>
                    <a:lnTo>
                      <a:pt x="252" y="758"/>
                    </a:lnTo>
                    <a:lnTo>
                      <a:pt x="252" y="748"/>
                    </a:lnTo>
                    <a:lnTo>
                      <a:pt x="244" y="748"/>
                    </a:lnTo>
                    <a:lnTo>
                      <a:pt x="244" y="712"/>
                    </a:lnTo>
                    <a:lnTo>
                      <a:pt x="244" y="710"/>
                    </a:lnTo>
                    <a:lnTo>
                      <a:pt x="240" y="710"/>
                    </a:lnTo>
                    <a:lnTo>
                      <a:pt x="225" y="574"/>
                    </a:lnTo>
                    <a:lnTo>
                      <a:pt x="225" y="574"/>
                    </a:lnTo>
                    <a:lnTo>
                      <a:pt x="232" y="574"/>
                    </a:lnTo>
                    <a:lnTo>
                      <a:pt x="232" y="537"/>
                    </a:lnTo>
                    <a:lnTo>
                      <a:pt x="215" y="537"/>
                    </a:lnTo>
                    <a:lnTo>
                      <a:pt x="215" y="574"/>
                    </a:lnTo>
                    <a:lnTo>
                      <a:pt x="220" y="574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1" y="710"/>
                    </a:lnTo>
                    <a:lnTo>
                      <a:pt x="201" y="748"/>
                    </a:lnTo>
                    <a:lnTo>
                      <a:pt x="194" y="748"/>
                    </a:lnTo>
                    <a:lnTo>
                      <a:pt x="194" y="758"/>
                    </a:lnTo>
                    <a:lnTo>
                      <a:pt x="179" y="758"/>
                    </a:lnTo>
                    <a:lnTo>
                      <a:pt x="179" y="758"/>
                    </a:lnTo>
                    <a:lnTo>
                      <a:pt x="174" y="746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2" y="688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69" y="683"/>
                    </a:lnTo>
                    <a:lnTo>
                      <a:pt x="169" y="617"/>
                    </a:lnTo>
                    <a:lnTo>
                      <a:pt x="169" y="617"/>
                    </a:lnTo>
                    <a:lnTo>
                      <a:pt x="169" y="615"/>
                    </a:lnTo>
                    <a:lnTo>
                      <a:pt x="167" y="615"/>
                    </a:lnTo>
                    <a:lnTo>
                      <a:pt x="167" y="615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5" y="610"/>
                    </a:lnTo>
                    <a:lnTo>
                      <a:pt x="165" y="610"/>
                    </a:lnTo>
                    <a:lnTo>
                      <a:pt x="155" y="569"/>
                    </a:lnTo>
                    <a:lnTo>
                      <a:pt x="157" y="569"/>
                    </a:lnTo>
                    <a:lnTo>
                      <a:pt x="157" y="557"/>
                    </a:lnTo>
                    <a:lnTo>
                      <a:pt x="155" y="557"/>
                    </a:lnTo>
                    <a:lnTo>
                      <a:pt x="155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3" y="547"/>
                    </a:lnTo>
                    <a:lnTo>
                      <a:pt x="143" y="561"/>
                    </a:lnTo>
                    <a:lnTo>
                      <a:pt x="145" y="561"/>
                    </a:lnTo>
                    <a:lnTo>
                      <a:pt x="136" y="603"/>
                    </a:lnTo>
                    <a:lnTo>
                      <a:pt x="123" y="479"/>
                    </a:lnTo>
                    <a:lnTo>
                      <a:pt x="131" y="476"/>
                    </a:lnTo>
                    <a:lnTo>
                      <a:pt x="131" y="476"/>
                    </a:lnTo>
                    <a:lnTo>
                      <a:pt x="131" y="467"/>
                    </a:lnTo>
                    <a:lnTo>
                      <a:pt x="128" y="464"/>
                    </a:lnTo>
                    <a:lnTo>
                      <a:pt x="123" y="464"/>
                    </a:lnTo>
                    <a:lnTo>
                      <a:pt x="116" y="370"/>
                    </a:lnTo>
                    <a:lnTo>
                      <a:pt x="116" y="370"/>
                    </a:lnTo>
                    <a:lnTo>
                      <a:pt x="121" y="370"/>
                    </a:lnTo>
                    <a:lnTo>
                      <a:pt x="121" y="343"/>
                    </a:lnTo>
                    <a:lnTo>
                      <a:pt x="121" y="304"/>
                    </a:lnTo>
                    <a:lnTo>
                      <a:pt x="99" y="304"/>
                    </a:lnTo>
                    <a:lnTo>
                      <a:pt x="99" y="343"/>
                    </a:lnTo>
                    <a:lnTo>
                      <a:pt x="99" y="370"/>
                    </a:lnTo>
                    <a:lnTo>
                      <a:pt x="104" y="370"/>
                    </a:lnTo>
                    <a:lnTo>
                      <a:pt x="97" y="464"/>
                    </a:lnTo>
                    <a:lnTo>
                      <a:pt x="90" y="464"/>
                    </a:lnTo>
                    <a:lnTo>
                      <a:pt x="90" y="474"/>
                    </a:lnTo>
                    <a:lnTo>
                      <a:pt x="90" y="474"/>
                    </a:lnTo>
                    <a:lnTo>
                      <a:pt x="90" y="476"/>
                    </a:lnTo>
                    <a:lnTo>
                      <a:pt x="94" y="476"/>
                    </a:lnTo>
                    <a:lnTo>
                      <a:pt x="82" y="603"/>
                    </a:lnTo>
                    <a:lnTo>
                      <a:pt x="75" y="569"/>
                    </a:lnTo>
                    <a:lnTo>
                      <a:pt x="75" y="569"/>
                    </a:lnTo>
                    <a:lnTo>
                      <a:pt x="75" y="554"/>
                    </a:lnTo>
                    <a:lnTo>
                      <a:pt x="70" y="554"/>
                    </a:lnTo>
                    <a:lnTo>
                      <a:pt x="70" y="549"/>
                    </a:lnTo>
                    <a:lnTo>
                      <a:pt x="65" y="549"/>
                    </a:lnTo>
                    <a:lnTo>
                      <a:pt x="65" y="547"/>
                    </a:lnTo>
                    <a:lnTo>
                      <a:pt x="65" y="549"/>
                    </a:lnTo>
                    <a:lnTo>
                      <a:pt x="60" y="549"/>
                    </a:lnTo>
                    <a:lnTo>
                      <a:pt x="60" y="561"/>
                    </a:lnTo>
                    <a:lnTo>
                      <a:pt x="63" y="561"/>
                    </a:lnTo>
                    <a:lnTo>
                      <a:pt x="51" y="610"/>
                    </a:lnTo>
                    <a:lnTo>
                      <a:pt x="51" y="610"/>
                    </a:lnTo>
                    <a:lnTo>
                      <a:pt x="48" y="610"/>
                    </a:lnTo>
                    <a:lnTo>
                      <a:pt x="46" y="610"/>
                    </a:lnTo>
                    <a:lnTo>
                      <a:pt x="46" y="683"/>
                    </a:lnTo>
                    <a:lnTo>
                      <a:pt x="41" y="685"/>
                    </a:lnTo>
                    <a:lnTo>
                      <a:pt x="41" y="700"/>
                    </a:lnTo>
                    <a:lnTo>
                      <a:pt x="41" y="746"/>
                    </a:lnTo>
                    <a:lnTo>
                      <a:pt x="34" y="756"/>
                    </a:lnTo>
                    <a:lnTo>
                      <a:pt x="34" y="758"/>
                    </a:lnTo>
                    <a:lnTo>
                      <a:pt x="19" y="758"/>
                    </a:lnTo>
                    <a:lnTo>
                      <a:pt x="17" y="746"/>
                    </a:lnTo>
                    <a:lnTo>
                      <a:pt x="17" y="739"/>
                    </a:lnTo>
                    <a:lnTo>
                      <a:pt x="17" y="739"/>
                    </a:lnTo>
                    <a:lnTo>
                      <a:pt x="12" y="739"/>
                    </a:lnTo>
                    <a:lnTo>
                      <a:pt x="12" y="746"/>
                    </a:lnTo>
                    <a:lnTo>
                      <a:pt x="7" y="836"/>
                    </a:lnTo>
                    <a:lnTo>
                      <a:pt x="7" y="848"/>
                    </a:lnTo>
                    <a:lnTo>
                      <a:pt x="5" y="851"/>
                    </a:lnTo>
                    <a:lnTo>
                      <a:pt x="10" y="365"/>
                    </a:lnTo>
                    <a:lnTo>
                      <a:pt x="12" y="3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sľiďè">
                <a:extLst>
                  <a:ext uri="{FF2B5EF4-FFF2-40B4-BE49-F238E27FC236}">
                    <a16:creationId xmlns:a16="http://schemas.microsoft.com/office/drawing/2014/main" id="{E28DE6E5-B7E7-481D-84D5-9F6BADD1228F}"/>
                  </a:ext>
                </a:extLst>
              </p:cNvPr>
              <p:cNvSpPr/>
              <p:nvPr/>
            </p:nvSpPr>
            <p:spPr bwMode="auto">
              <a:xfrm>
                <a:off x="4070883" y="4596926"/>
                <a:ext cx="2027498" cy="2261074"/>
              </a:xfrm>
              <a:custGeom>
                <a:avLst/>
                <a:gdLst>
                  <a:gd name="T0" fmla="*/ 1242 w 1276"/>
                  <a:gd name="T1" fmla="*/ 529 h 1423"/>
                  <a:gd name="T2" fmla="*/ 1225 w 1276"/>
                  <a:gd name="T3" fmla="*/ 527 h 1423"/>
                  <a:gd name="T4" fmla="*/ 1196 w 1276"/>
                  <a:gd name="T5" fmla="*/ 505 h 1423"/>
                  <a:gd name="T6" fmla="*/ 1172 w 1276"/>
                  <a:gd name="T7" fmla="*/ 483 h 1423"/>
                  <a:gd name="T8" fmla="*/ 1148 w 1276"/>
                  <a:gd name="T9" fmla="*/ 461 h 1423"/>
                  <a:gd name="T10" fmla="*/ 1126 w 1276"/>
                  <a:gd name="T11" fmla="*/ 439 h 1423"/>
                  <a:gd name="T12" fmla="*/ 1043 w 1276"/>
                  <a:gd name="T13" fmla="*/ 434 h 1423"/>
                  <a:gd name="T14" fmla="*/ 1005 w 1276"/>
                  <a:gd name="T15" fmla="*/ 447 h 1423"/>
                  <a:gd name="T16" fmla="*/ 985 w 1276"/>
                  <a:gd name="T17" fmla="*/ 461 h 1423"/>
                  <a:gd name="T18" fmla="*/ 981 w 1276"/>
                  <a:gd name="T19" fmla="*/ 481 h 1423"/>
                  <a:gd name="T20" fmla="*/ 959 w 1276"/>
                  <a:gd name="T21" fmla="*/ 495 h 1423"/>
                  <a:gd name="T22" fmla="*/ 939 w 1276"/>
                  <a:gd name="T23" fmla="*/ 505 h 1423"/>
                  <a:gd name="T24" fmla="*/ 937 w 1276"/>
                  <a:gd name="T25" fmla="*/ 524 h 1423"/>
                  <a:gd name="T26" fmla="*/ 913 w 1276"/>
                  <a:gd name="T27" fmla="*/ 529 h 1423"/>
                  <a:gd name="T28" fmla="*/ 840 w 1276"/>
                  <a:gd name="T29" fmla="*/ 534 h 1423"/>
                  <a:gd name="T30" fmla="*/ 840 w 1276"/>
                  <a:gd name="T31" fmla="*/ 595 h 1423"/>
                  <a:gd name="T32" fmla="*/ 765 w 1276"/>
                  <a:gd name="T33" fmla="*/ 876 h 1423"/>
                  <a:gd name="T34" fmla="*/ 763 w 1276"/>
                  <a:gd name="T35" fmla="*/ 544 h 1423"/>
                  <a:gd name="T36" fmla="*/ 690 w 1276"/>
                  <a:gd name="T37" fmla="*/ 539 h 1423"/>
                  <a:gd name="T38" fmla="*/ 668 w 1276"/>
                  <a:gd name="T39" fmla="*/ 534 h 1423"/>
                  <a:gd name="T40" fmla="*/ 661 w 1276"/>
                  <a:gd name="T41" fmla="*/ 515 h 1423"/>
                  <a:gd name="T42" fmla="*/ 646 w 1276"/>
                  <a:gd name="T43" fmla="*/ 502 h 1423"/>
                  <a:gd name="T44" fmla="*/ 625 w 1276"/>
                  <a:gd name="T45" fmla="*/ 490 h 1423"/>
                  <a:gd name="T46" fmla="*/ 617 w 1276"/>
                  <a:gd name="T47" fmla="*/ 471 h 1423"/>
                  <a:gd name="T48" fmla="*/ 600 w 1276"/>
                  <a:gd name="T49" fmla="*/ 456 h 1423"/>
                  <a:gd name="T50" fmla="*/ 559 w 1276"/>
                  <a:gd name="T51" fmla="*/ 444 h 1423"/>
                  <a:gd name="T52" fmla="*/ 482 w 1276"/>
                  <a:gd name="T53" fmla="*/ 449 h 1423"/>
                  <a:gd name="T54" fmla="*/ 460 w 1276"/>
                  <a:gd name="T55" fmla="*/ 471 h 1423"/>
                  <a:gd name="T56" fmla="*/ 436 w 1276"/>
                  <a:gd name="T57" fmla="*/ 493 h 1423"/>
                  <a:gd name="T58" fmla="*/ 411 w 1276"/>
                  <a:gd name="T59" fmla="*/ 512 h 1423"/>
                  <a:gd name="T60" fmla="*/ 385 w 1276"/>
                  <a:gd name="T61" fmla="*/ 534 h 1423"/>
                  <a:gd name="T62" fmla="*/ 382 w 1276"/>
                  <a:gd name="T63" fmla="*/ 536 h 1423"/>
                  <a:gd name="T64" fmla="*/ 322 w 1276"/>
                  <a:gd name="T65" fmla="*/ 328 h 1423"/>
                  <a:gd name="T66" fmla="*/ 264 w 1276"/>
                  <a:gd name="T67" fmla="*/ 274 h 1423"/>
                  <a:gd name="T68" fmla="*/ 201 w 1276"/>
                  <a:gd name="T69" fmla="*/ 233 h 1423"/>
                  <a:gd name="T70" fmla="*/ 179 w 1276"/>
                  <a:gd name="T71" fmla="*/ 328 h 1423"/>
                  <a:gd name="T72" fmla="*/ 181 w 1276"/>
                  <a:gd name="T73" fmla="*/ 255 h 1423"/>
                  <a:gd name="T74" fmla="*/ 179 w 1276"/>
                  <a:gd name="T75" fmla="*/ 252 h 1423"/>
                  <a:gd name="T76" fmla="*/ 181 w 1276"/>
                  <a:gd name="T77" fmla="*/ 213 h 1423"/>
                  <a:gd name="T78" fmla="*/ 179 w 1276"/>
                  <a:gd name="T79" fmla="*/ 213 h 1423"/>
                  <a:gd name="T80" fmla="*/ 181 w 1276"/>
                  <a:gd name="T81" fmla="*/ 174 h 1423"/>
                  <a:gd name="T82" fmla="*/ 179 w 1276"/>
                  <a:gd name="T83" fmla="*/ 172 h 1423"/>
                  <a:gd name="T84" fmla="*/ 116 w 1276"/>
                  <a:gd name="T85" fmla="*/ 109 h 1423"/>
                  <a:gd name="T86" fmla="*/ 29 w 1276"/>
                  <a:gd name="T87" fmla="*/ 104 h 1423"/>
                  <a:gd name="T88" fmla="*/ 29 w 1276"/>
                  <a:gd name="T89" fmla="*/ 31 h 1423"/>
                  <a:gd name="T90" fmla="*/ 29 w 1276"/>
                  <a:gd name="T91" fmla="*/ 9 h 1423"/>
                  <a:gd name="T92" fmla="*/ 29 w 1276"/>
                  <a:gd name="T93" fmla="*/ 0 h 1423"/>
                  <a:gd name="T94" fmla="*/ 0 w 1276"/>
                  <a:gd name="T95" fmla="*/ 1423 h 1423"/>
                  <a:gd name="T96" fmla="*/ 1276 w 1276"/>
                  <a:gd name="T97" fmla="*/ 534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76" h="1423">
                    <a:moveTo>
                      <a:pt x="1276" y="534"/>
                    </a:moveTo>
                    <a:lnTo>
                      <a:pt x="1242" y="529"/>
                    </a:lnTo>
                    <a:lnTo>
                      <a:pt x="1223" y="532"/>
                    </a:lnTo>
                    <a:lnTo>
                      <a:pt x="1225" y="527"/>
                    </a:lnTo>
                    <a:lnTo>
                      <a:pt x="1196" y="524"/>
                    </a:lnTo>
                    <a:lnTo>
                      <a:pt x="1196" y="505"/>
                    </a:lnTo>
                    <a:lnTo>
                      <a:pt x="1172" y="502"/>
                    </a:lnTo>
                    <a:lnTo>
                      <a:pt x="1172" y="483"/>
                    </a:lnTo>
                    <a:lnTo>
                      <a:pt x="1148" y="481"/>
                    </a:lnTo>
                    <a:lnTo>
                      <a:pt x="1148" y="461"/>
                    </a:lnTo>
                    <a:lnTo>
                      <a:pt x="1123" y="459"/>
                    </a:lnTo>
                    <a:lnTo>
                      <a:pt x="1126" y="439"/>
                    </a:lnTo>
                    <a:lnTo>
                      <a:pt x="1094" y="434"/>
                    </a:lnTo>
                    <a:lnTo>
                      <a:pt x="1043" y="434"/>
                    </a:lnTo>
                    <a:lnTo>
                      <a:pt x="1007" y="439"/>
                    </a:lnTo>
                    <a:lnTo>
                      <a:pt x="1005" y="447"/>
                    </a:lnTo>
                    <a:lnTo>
                      <a:pt x="1005" y="459"/>
                    </a:lnTo>
                    <a:lnTo>
                      <a:pt x="985" y="461"/>
                    </a:lnTo>
                    <a:lnTo>
                      <a:pt x="983" y="471"/>
                    </a:lnTo>
                    <a:lnTo>
                      <a:pt x="981" y="481"/>
                    </a:lnTo>
                    <a:lnTo>
                      <a:pt x="964" y="483"/>
                    </a:lnTo>
                    <a:lnTo>
                      <a:pt x="959" y="495"/>
                    </a:lnTo>
                    <a:lnTo>
                      <a:pt x="959" y="502"/>
                    </a:lnTo>
                    <a:lnTo>
                      <a:pt x="939" y="505"/>
                    </a:lnTo>
                    <a:lnTo>
                      <a:pt x="937" y="517"/>
                    </a:lnTo>
                    <a:lnTo>
                      <a:pt x="937" y="524"/>
                    </a:lnTo>
                    <a:lnTo>
                      <a:pt x="915" y="527"/>
                    </a:lnTo>
                    <a:lnTo>
                      <a:pt x="913" y="529"/>
                    </a:lnTo>
                    <a:lnTo>
                      <a:pt x="893" y="527"/>
                    </a:lnTo>
                    <a:lnTo>
                      <a:pt x="840" y="534"/>
                    </a:lnTo>
                    <a:lnTo>
                      <a:pt x="840" y="595"/>
                    </a:lnTo>
                    <a:lnTo>
                      <a:pt x="840" y="595"/>
                    </a:lnTo>
                    <a:lnTo>
                      <a:pt x="840" y="876"/>
                    </a:lnTo>
                    <a:lnTo>
                      <a:pt x="765" y="876"/>
                    </a:lnTo>
                    <a:lnTo>
                      <a:pt x="763" y="600"/>
                    </a:lnTo>
                    <a:lnTo>
                      <a:pt x="763" y="544"/>
                    </a:lnTo>
                    <a:lnTo>
                      <a:pt x="707" y="536"/>
                    </a:lnTo>
                    <a:lnTo>
                      <a:pt x="690" y="539"/>
                    </a:lnTo>
                    <a:lnTo>
                      <a:pt x="688" y="536"/>
                    </a:lnTo>
                    <a:lnTo>
                      <a:pt x="668" y="534"/>
                    </a:lnTo>
                    <a:lnTo>
                      <a:pt x="668" y="527"/>
                    </a:lnTo>
                    <a:lnTo>
                      <a:pt x="661" y="515"/>
                    </a:lnTo>
                    <a:lnTo>
                      <a:pt x="646" y="512"/>
                    </a:lnTo>
                    <a:lnTo>
                      <a:pt x="646" y="502"/>
                    </a:lnTo>
                    <a:lnTo>
                      <a:pt x="639" y="493"/>
                    </a:lnTo>
                    <a:lnTo>
                      <a:pt x="625" y="490"/>
                    </a:lnTo>
                    <a:lnTo>
                      <a:pt x="625" y="481"/>
                    </a:lnTo>
                    <a:lnTo>
                      <a:pt x="617" y="471"/>
                    </a:lnTo>
                    <a:lnTo>
                      <a:pt x="603" y="468"/>
                    </a:lnTo>
                    <a:lnTo>
                      <a:pt x="600" y="456"/>
                    </a:lnTo>
                    <a:lnTo>
                      <a:pt x="598" y="449"/>
                    </a:lnTo>
                    <a:lnTo>
                      <a:pt x="559" y="444"/>
                    </a:lnTo>
                    <a:lnTo>
                      <a:pt x="511" y="444"/>
                    </a:lnTo>
                    <a:lnTo>
                      <a:pt x="482" y="449"/>
                    </a:lnTo>
                    <a:lnTo>
                      <a:pt x="482" y="466"/>
                    </a:lnTo>
                    <a:lnTo>
                      <a:pt x="460" y="471"/>
                    </a:lnTo>
                    <a:lnTo>
                      <a:pt x="460" y="488"/>
                    </a:lnTo>
                    <a:lnTo>
                      <a:pt x="436" y="493"/>
                    </a:lnTo>
                    <a:lnTo>
                      <a:pt x="436" y="510"/>
                    </a:lnTo>
                    <a:lnTo>
                      <a:pt x="411" y="512"/>
                    </a:lnTo>
                    <a:lnTo>
                      <a:pt x="411" y="532"/>
                    </a:lnTo>
                    <a:lnTo>
                      <a:pt x="385" y="534"/>
                    </a:lnTo>
                    <a:lnTo>
                      <a:pt x="385" y="536"/>
                    </a:lnTo>
                    <a:lnTo>
                      <a:pt x="382" y="536"/>
                    </a:lnTo>
                    <a:lnTo>
                      <a:pt x="382" y="328"/>
                    </a:lnTo>
                    <a:lnTo>
                      <a:pt x="322" y="328"/>
                    </a:lnTo>
                    <a:lnTo>
                      <a:pt x="322" y="274"/>
                    </a:lnTo>
                    <a:lnTo>
                      <a:pt x="264" y="274"/>
                    </a:lnTo>
                    <a:lnTo>
                      <a:pt x="264" y="233"/>
                    </a:lnTo>
                    <a:lnTo>
                      <a:pt x="201" y="233"/>
                    </a:lnTo>
                    <a:lnTo>
                      <a:pt x="201" y="328"/>
                    </a:lnTo>
                    <a:lnTo>
                      <a:pt x="179" y="328"/>
                    </a:lnTo>
                    <a:lnTo>
                      <a:pt x="179" y="257"/>
                    </a:lnTo>
                    <a:lnTo>
                      <a:pt x="181" y="255"/>
                    </a:lnTo>
                    <a:lnTo>
                      <a:pt x="181" y="252"/>
                    </a:lnTo>
                    <a:lnTo>
                      <a:pt x="179" y="252"/>
                    </a:lnTo>
                    <a:lnTo>
                      <a:pt x="179" y="218"/>
                    </a:lnTo>
                    <a:lnTo>
                      <a:pt x="181" y="213"/>
                    </a:lnTo>
                    <a:lnTo>
                      <a:pt x="181" y="213"/>
                    </a:lnTo>
                    <a:lnTo>
                      <a:pt x="179" y="213"/>
                    </a:lnTo>
                    <a:lnTo>
                      <a:pt x="179" y="177"/>
                    </a:lnTo>
                    <a:lnTo>
                      <a:pt x="181" y="174"/>
                    </a:lnTo>
                    <a:lnTo>
                      <a:pt x="181" y="172"/>
                    </a:lnTo>
                    <a:lnTo>
                      <a:pt x="179" y="172"/>
                    </a:lnTo>
                    <a:lnTo>
                      <a:pt x="179" y="114"/>
                    </a:lnTo>
                    <a:lnTo>
                      <a:pt x="116" y="109"/>
                    </a:lnTo>
                    <a:lnTo>
                      <a:pt x="43" y="104"/>
                    </a:lnTo>
                    <a:lnTo>
                      <a:pt x="29" y="104"/>
                    </a:lnTo>
                    <a:lnTo>
                      <a:pt x="29" y="51"/>
                    </a:lnTo>
                    <a:lnTo>
                      <a:pt x="29" y="31"/>
                    </a:lnTo>
                    <a:lnTo>
                      <a:pt x="29" y="26"/>
                    </a:lnTo>
                    <a:lnTo>
                      <a:pt x="29" y="9"/>
                    </a:lnTo>
                    <a:lnTo>
                      <a:pt x="29" y="4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1423"/>
                    </a:lnTo>
                    <a:lnTo>
                      <a:pt x="1276" y="1423"/>
                    </a:lnTo>
                    <a:lnTo>
                      <a:pt x="1276" y="5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$ḷíďè">
                <a:extLst>
                  <a:ext uri="{FF2B5EF4-FFF2-40B4-BE49-F238E27FC236}">
                    <a16:creationId xmlns:a16="http://schemas.microsoft.com/office/drawing/2014/main" id="{19862480-C524-4A64-AC60-312F175B0120}"/>
                  </a:ext>
                </a:extLst>
              </p:cNvPr>
              <p:cNvSpPr/>
              <p:nvPr/>
            </p:nvSpPr>
            <p:spPr bwMode="auto">
              <a:xfrm>
                <a:off x="2035441" y="4113886"/>
                <a:ext cx="2035444" cy="2744114"/>
              </a:xfrm>
              <a:custGeom>
                <a:avLst/>
                <a:gdLst>
                  <a:gd name="T0" fmla="*/ 1281 w 1281"/>
                  <a:gd name="T1" fmla="*/ 1727 h 1727"/>
                  <a:gd name="T2" fmla="*/ 1194 w 1281"/>
                  <a:gd name="T3" fmla="*/ 304 h 1727"/>
                  <a:gd name="T4" fmla="*/ 1194 w 1281"/>
                  <a:gd name="T5" fmla="*/ 284 h 1727"/>
                  <a:gd name="T6" fmla="*/ 1194 w 1281"/>
                  <a:gd name="T7" fmla="*/ 265 h 1727"/>
                  <a:gd name="T8" fmla="*/ 1080 w 1281"/>
                  <a:gd name="T9" fmla="*/ 126 h 1727"/>
                  <a:gd name="T10" fmla="*/ 1073 w 1281"/>
                  <a:gd name="T11" fmla="*/ 80 h 1727"/>
                  <a:gd name="T12" fmla="*/ 1063 w 1281"/>
                  <a:gd name="T13" fmla="*/ 92 h 1727"/>
                  <a:gd name="T14" fmla="*/ 1063 w 1281"/>
                  <a:gd name="T15" fmla="*/ 12 h 1727"/>
                  <a:gd name="T16" fmla="*/ 1061 w 1281"/>
                  <a:gd name="T17" fmla="*/ 0 h 1727"/>
                  <a:gd name="T18" fmla="*/ 1053 w 1281"/>
                  <a:gd name="T19" fmla="*/ 92 h 1727"/>
                  <a:gd name="T20" fmla="*/ 1053 w 1281"/>
                  <a:gd name="T21" fmla="*/ 12 h 1727"/>
                  <a:gd name="T22" fmla="*/ 1048 w 1281"/>
                  <a:gd name="T23" fmla="*/ 0 h 1727"/>
                  <a:gd name="T24" fmla="*/ 1041 w 1281"/>
                  <a:gd name="T25" fmla="*/ 92 h 1727"/>
                  <a:gd name="T26" fmla="*/ 1041 w 1281"/>
                  <a:gd name="T27" fmla="*/ 12 h 1727"/>
                  <a:gd name="T28" fmla="*/ 1039 w 1281"/>
                  <a:gd name="T29" fmla="*/ 0 h 1727"/>
                  <a:gd name="T30" fmla="*/ 1031 w 1281"/>
                  <a:gd name="T31" fmla="*/ 92 h 1727"/>
                  <a:gd name="T32" fmla="*/ 1031 w 1281"/>
                  <a:gd name="T33" fmla="*/ 12 h 1727"/>
                  <a:gd name="T34" fmla="*/ 1027 w 1281"/>
                  <a:gd name="T35" fmla="*/ 0 h 1727"/>
                  <a:gd name="T36" fmla="*/ 1019 w 1281"/>
                  <a:gd name="T37" fmla="*/ 92 h 1727"/>
                  <a:gd name="T38" fmla="*/ 1019 w 1281"/>
                  <a:gd name="T39" fmla="*/ 12 h 1727"/>
                  <a:gd name="T40" fmla="*/ 1017 w 1281"/>
                  <a:gd name="T41" fmla="*/ 0 h 1727"/>
                  <a:gd name="T42" fmla="*/ 1010 w 1281"/>
                  <a:gd name="T43" fmla="*/ 92 h 1727"/>
                  <a:gd name="T44" fmla="*/ 1000 w 1281"/>
                  <a:gd name="T45" fmla="*/ 80 h 1727"/>
                  <a:gd name="T46" fmla="*/ 1000 w 1281"/>
                  <a:gd name="T47" fmla="*/ 257 h 1727"/>
                  <a:gd name="T48" fmla="*/ 1000 w 1281"/>
                  <a:gd name="T49" fmla="*/ 282 h 1727"/>
                  <a:gd name="T50" fmla="*/ 971 w 1281"/>
                  <a:gd name="T51" fmla="*/ 304 h 1727"/>
                  <a:gd name="T52" fmla="*/ 971 w 1281"/>
                  <a:gd name="T53" fmla="*/ 313 h 1727"/>
                  <a:gd name="T54" fmla="*/ 971 w 1281"/>
                  <a:gd name="T55" fmla="*/ 335 h 1727"/>
                  <a:gd name="T56" fmla="*/ 971 w 1281"/>
                  <a:gd name="T57" fmla="*/ 403 h 1727"/>
                  <a:gd name="T58" fmla="*/ 968 w 1281"/>
                  <a:gd name="T59" fmla="*/ 413 h 1727"/>
                  <a:gd name="T60" fmla="*/ 932 w 1281"/>
                  <a:gd name="T61" fmla="*/ 738 h 1727"/>
                  <a:gd name="T62" fmla="*/ 814 w 1281"/>
                  <a:gd name="T63" fmla="*/ 515 h 1727"/>
                  <a:gd name="T64" fmla="*/ 746 w 1281"/>
                  <a:gd name="T65" fmla="*/ 386 h 1727"/>
                  <a:gd name="T66" fmla="*/ 719 w 1281"/>
                  <a:gd name="T67" fmla="*/ 515 h 1727"/>
                  <a:gd name="T68" fmla="*/ 608 w 1281"/>
                  <a:gd name="T69" fmla="*/ 386 h 1727"/>
                  <a:gd name="T70" fmla="*/ 557 w 1281"/>
                  <a:gd name="T71" fmla="*/ 515 h 1727"/>
                  <a:gd name="T72" fmla="*/ 513 w 1281"/>
                  <a:gd name="T73" fmla="*/ 1195 h 1727"/>
                  <a:gd name="T74" fmla="*/ 458 w 1281"/>
                  <a:gd name="T75" fmla="*/ 1200 h 1727"/>
                  <a:gd name="T76" fmla="*/ 431 w 1281"/>
                  <a:gd name="T77" fmla="*/ 1202 h 1727"/>
                  <a:gd name="T78" fmla="*/ 412 w 1281"/>
                  <a:gd name="T79" fmla="*/ 1180 h 1727"/>
                  <a:gd name="T80" fmla="*/ 370 w 1281"/>
                  <a:gd name="T81" fmla="*/ 1207 h 1727"/>
                  <a:gd name="T82" fmla="*/ 370 w 1281"/>
                  <a:gd name="T83" fmla="*/ 1210 h 1727"/>
                  <a:gd name="T84" fmla="*/ 370 w 1281"/>
                  <a:gd name="T85" fmla="*/ 1200 h 1727"/>
                  <a:gd name="T86" fmla="*/ 322 w 1281"/>
                  <a:gd name="T87" fmla="*/ 1188 h 1727"/>
                  <a:gd name="T88" fmla="*/ 312 w 1281"/>
                  <a:gd name="T89" fmla="*/ 1202 h 1727"/>
                  <a:gd name="T90" fmla="*/ 269 w 1281"/>
                  <a:gd name="T91" fmla="*/ 1197 h 1727"/>
                  <a:gd name="T92" fmla="*/ 140 w 1281"/>
                  <a:gd name="T93" fmla="*/ 1193 h 1727"/>
                  <a:gd name="T94" fmla="*/ 0 w 1281"/>
                  <a:gd name="T95" fmla="*/ 1210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81" h="1727">
                    <a:moveTo>
                      <a:pt x="0" y="1727"/>
                    </a:moveTo>
                    <a:lnTo>
                      <a:pt x="1281" y="1727"/>
                    </a:lnTo>
                    <a:lnTo>
                      <a:pt x="1281" y="304"/>
                    </a:lnTo>
                    <a:lnTo>
                      <a:pt x="1194" y="304"/>
                    </a:lnTo>
                    <a:lnTo>
                      <a:pt x="1194" y="291"/>
                    </a:lnTo>
                    <a:lnTo>
                      <a:pt x="1194" y="284"/>
                    </a:lnTo>
                    <a:lnTo>
                      <a:pt x="1194" y="267"/>
                    </a:lnTo>
                    <a:lnTo>
                      <a:pt x="1194" y="265"/>
                    </a:lnTo>
                    <a:lnTo>
                      <a:pt x="1080" y="265"/>
                    </a:lnTo>
                    <a:lnTo>
                      <a:pt x="1080" y="126"/>
                    </a:lnTo>
                    <a:lnTo>
                      <a:pt x="1080" y="80"/>
                    </a:lnTo>
                    <a:lnTo>
                      <a:pt x="1073" y="80"/>
                    </a:lnTo>
                    <a:lnTo>
                      <a:pt x="1073" y="92"/>
                    </a:lnTo>
                    <a:lnTo>
                      <a:pt x="1063" y="92"/>
                    </a:lnTo>
                    <a:lnTo>
                      <a:pt x="1063" y="12"/>
                    </a:lnTo>
                    <a:lnTo>
                      <a:pt x="1063" y="12"/>
                    </a:lnTo>
                    <a:lnTo>
                      <a:pt x="1063" y="0"/>
                    </a:lnTo>
                    <a:lnTo>
                      <a:pt x="1061" y="0"/>
                    </a:lnTo>
                    <a:lnTo>
                      <a:pt x="1061" y="92"/>
                    </a:lnTo>
                    <a:lnTo>
                      <a:pt x="1053" y="92"/>
                    </a:lnTo>
                    <a:lnTo>
                      <a:pt x="1053" y="12"/>
                    </a:lnTo>
                    <a:lnTo>
                      <a:pt x="1053" y="12"/>
                    </a:lnTo>
                    <a:lnTo>
                      <a:pt x="1053" y="0"/>
                    </a:lnTo>
                    <a:lnTo>
                      <a:pt x="1048" y="0"/>
                    </a:lnTo>
                    <a:lnTo>
                      <a:pt x="1048" y="92"/>
                    </a:lnTo>
                    <a:lnTo>
                      <a:pt x="1041" y="92"/>
                    </a:lnTo>
                    <a:lnTo>
                      <a:pt x="1041" y="12"/>
                    </a:lnTo>
                    <a:lnTo>
                      <a:pt x="1041" y="12"/>
                    </a:lnTo>
                    <a:lnTo>
                      <a:pt x="1041" y="0"/>
                    </a:lnTo>
                    <a:lnTo>
                      <a:pt x="1039" y="0"/>
                    </a:lnTo>
                    <a:lnTo>
                      <a:pt x="1039" y="92"/>
                    </a:lnTo>
                    <a:lnTo>
                      <a:pt x="1031" y="92"/>
                    </a:lnTo>
                    <a:lnTo>
                      <a:pt x="1031" y="12"/>
                    </a:lnTo>
                    <a:lnTo>
                      <a:pt x="1031" y="12"/>
                    </a:lnTo>
                    <a:lnTo>
                      <a:pt x="1029" y="0"/>
                    </a:lnTo>
                    <a:lnTo>
                      <a:pt x="1027" y="0"/>
                    </a:lnTo>
                    <a:lnTo>
                      <a:pt x="1027" y="92"/>
                    </a:lnTo>
                    <a:lnTo>
                      <a:pt x="1019" y="92"/>
                    </a:lnTo>
                    <a:lnTo>
                      <a:pt x="1019" y="12"/>
                    </a:lnTo>
                    <a:lnTo>
                      <a:pt x="1019" y="12"/>
                    </a:lnTo>
                    <a:lnTo>
                      <a:pt x="1019" y="0"/>
                    </a:lnTo>
                    <a:lnTo>
                      <a:pt x="1017" y="0"/>
                    </a:lnTo>
                    <a:lnTo>
                      <a:pt x="1017" y="92"/>
                    </a:lnTo>
                    <a:lnTo>
                      <a:pt x="1010" y="92"/>
                    </a:lnTo>
                    <a:lnTo>
                      <a:pt x="1007" y="80"/>
                    </a:lnTo>
                    <a:lnTo>
                      <a:pt x="1000" y="80"/>
                    </a:lnTo>
                    <a:lnTo>
                      <a:pt x="1000" y="253"/>
                    </a:lnTo>
                    <a:lnTo>
                      <a:pt x="1000" y="257"/>
                    </a:lnTo>
                    <a:lnTo>
                      <a:pt x="1000" y="274"/>
                    </a:lnTo>
                    <a:lnTo>
                      <a:pt x="1000" y="282"/>
                    </a:lnTo>
                    <a:lnTo>
                      <a:pt x="1000" y="304"/>
                    </a:lnTo>
                    <a:lnTo>
                      <a:pt x="971" y="304"/>
                    </a:lnTo>
                    <a:lnTo>
                      <a:pt x="971" y="308"/>
                    </a:lnTo>
                    <a:lnTo>
                      <a:pt x="971" y="313"/>
                    </a:lnTo>
                    <a:lnTo>
                      <a:pt x="971" y="333"/>
                    </a:lnTo>
                    <a:lnTo>
                      <a:pt x="971" y="335"/>
                    </a:lnTo>
                    <a:lnTo>
                      <a:pt x="971" y="355"/>
                    </a:lnTo>
                    <a:lnTo>
                      <a:pt x="971" y="403"/>
                    </a:lnTo>
                    <a:lnTo>
                      <a:pt x="968" y="403"/>
                    </a:lnTo>
                    <a:lnTo>
                      <a:pt x="968" y="413"/>
                    </a:lnTo>
                    <a:lnTo>
                      <a:pt x="932" y="413"/>
                    </a:lnTo>
                    <a:lnTo>
                      <a:pt x="932" y="738"/>
                    </a:lnTo>
                    <a:lnTo>
                      <a:pt x="814" y="738"/>
                    </a:lnTo>
                    <a:lnTo>
                      <a:pt x="814" y="515"/>
                    </a:lnTo>
                    <a:lnTo>
                      <a:pt x="746" y="515"/>
                    </a:lnTo>
                    <a:lnTo>
                      <a:pt x="746" y="386"/>
                    </a:lnTo>
                    <a:lnTo>
                      <a:pt x="719" y="386"/>
                    </a:lnTo>
                    <a:lnTo>
                      <a:pt x="719" y="515"/>
                    </a:lnTo>
                    <a:lnTo>
                      <a:pt x="608" y="515"/>
                    </a:lnTo>
                    <a:lnTo>
                      <a:pt x="608" y="386"/>
                    </a:lnTo>
                    <a:lnTo>
                      <a:pt x="557" y="386"/>
                    </a:lnTo>
                    <a:lnTo>
                      <a:pt x="557" y="515"/>
                    </a:lnTo>
                    <a:lnTo>
                      <a:pt x="513" y="515"/>
                    </a:lnTo>
                    <a:lnTo>
                      <a:pt x="513" y="1195"/>
                    </a:lnTo>
                    <a:lnTo>
                      <a:pt x="475" y="1197"/>
                    </a:lnTo>
                    <a:lnTo>
                      <a:pt x="458" y="1200"/>
                    </a:lnTo>
                    <a:lnTo>
                      <a:pt x="433" y="1202"/>
                    </a:lnTo>
                    <a:lnTo>
                      <a:pt x="431" y="1202"/>
                    </a:lnTo>
                    <a:lnTo>
                      <a:pt x="421" y="1188"/>
                    </a:lnTo>
                    <a:lnTo>
                      <a:pt x="412" y="1180"/>
                    </a:lnTo>
                    <a:lnTo>
                      <a:pt x="373" y="1200"/>
                    </a:lnTo>
                    <a:lnTo>
                      <a:pt x="370" y="1207"/>
                    </a:lnTo>
                    <a:lnTo>
                      <a:pt x="370" y="1210"/>
                    </a:lnTo>
                    <a:lnTo>
                      <a:pt x="370" y="1210"/>
                    </a:lnTo>
                    <a:lnTo>
                      <a:pt x="370" y="1207"/>
                    </a:lnTo>
                    <a:lnTo>
                      <a:pt x="370" y="1200"/>
                    </a:lnTo>
                    <a:lnTo>
                      <a:pt x="332" y="1180"/>
                    </a:lnTo>
                    <a:lnTo>
                      <a:pt x="322" y="1188"/>
                    </a:lnTo>
                    <a:lnTo>
                      <a:pt x="312" y="1202"/>
                    </a:lnTo>
                    <a:lnTo>
                      <a:pt x="312" y="1202"/>
                    </a:lnTo>
                    <a:lnTo>
                      <a:pt x="288" y="1200"/>
                    </a:lnTo>
                    <a:lnTo>
                      <a:pt x="269" y="1197"/>
                    </a:lnTo>
                    <a:lnTo>
                      <a:pt x="160" y="1193"/>
                    </a:lnTo>
                    <a:lnTo>
                      <a:pt x="140" y="1193"/>
                    </a:lnTo>
                    <a:lnTo>
                      <a:pt x="22" y="1205"/>
                    </a:lnTo>
                    <a:lnTo>
                      <a:pt x="0" y="1210"/>
                    </a:lnTo>
                    <a:lnTo>
                      <a:pt x="0" y="172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š1iḋé">
                <a:extLst>
                  <a:ext uri="{FF2B5EF4-FFF2-40B4-BE49-F238E27FC236}">
                    <a16:creationId xmlns:a16="http://schemas.microsoft.com/office/drawing/2014/main" id="{32449206-95EA-4369-B9EC-ED5577A1D04C}"/>
                  </a:ext>
                </a:extLst>
              </p:cNvPr>
              <p:cNvSpPr/>
              <p:nvPr/>
            </p:nvSpPr>
            <p:spPr bwMode="auto">
              <a:xfrm>
                <a:off x="3175" y="4202867"/>
                <a:ext cx="2032266" cy="265513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slíḋè">
                <a:extLst>
                  <a:ext uri="{FF2B5EF4-FFF2-40B4-BE49-F238E27FC236}">
                    <a16:creationId xmlns:a16="http://schemas.microsoft.com/office/drawing/2014/main" id="{D27300EB-AFD6-4DA5-B87B-71148C11F8E6}"/>
                  </a:ext>
                </a:extLst>
              </p:cNvPr>
              <p:cNvSpPr/>
              <p:nvPr/>
            </p:nvSpPr>
            <p:spPr bwMode="auto">
              <a:xfrm flipH="1">
                <a:off x="3374787" y="2656396"/>
                <a:ext cx="3215950" cy="420160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îšľíde">
              <a:extLst>
                <a:ext uri="{FF2B5EF4-FFF2-40B4-BE49-F238E27FC236}">
                  <a16:creationId xmlns:a16="http://schemas.microsoft.com/office/drawing/2014/main" id="{09F24999-7B30-464C-A908-ADEB4B4A2E19}"/>
                </a:ext>
              </a:extLst>
            </p:cNvPr>
            <p:cNvGrpSpPr/>
            <p:nvPr/>
          </p:nvGrpSpPr>
          <p:grpSpPr>
            <a:xfrm>
              <a:off x="5473700" y="1282250"/>
              <a:ext cx="1244600" cy="1244596"/>
              <a:chOff x="5473700" y="1207808"/>
              <a:chExt cx="1244600" cy="1244596"/>
            </a:xfrm>
          </p:grpSpPr>
          <p:sp>
            <p:nvSpPr>
              <p:cNvPr id="28" name="iŝ1ïḑe">
                <a:extLst>
                  <a:ext uri="{FF2B5EF4-FFF2-40B4-BE49-F238E27FC236}">
                    <a16:creationId xmlns:a16="http://schemas.microsoft.com/office/drawing/2014/main" id="{D1568FDF-C4FA-4F9A-8D2D-3FF23B8157A5}"/>
                  </a:ext>
                </a:extLst>
              </p:cNvPr>
              <p:cNvSpPr/>
              <p:nvPr/>
            </p:nvSpPr>
            <p:spPr>
              <a:xfrm>
                <a:off x="5473700" y="1207808"/>
                <a:ext cx="1244600" cy="1244596"/>
              </a:xfrm>
              <a:prstGeom prst="ellipse">
                <a:avLst/>
              </a:prstGeom>
              <a:solidFill>
                <a:schemeClr val="accent3"/>
              </a:solidFill>
              <a:ln w="1524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" name="išľïďê">
                <a:extLst>
                  <a:ext uri="{FF2B5EF4-FFF2-40B4-BE49-F238E27FC236}">
                    <a16:creationId xmlns:a16="http://schemas.microsoft.com/office/drawing/2014/main" id="{952531B7-8A62-498E-AE86-85B4477395CC}"/>
                  </a:ext>
                </a:extLst>
              </p:cNvPr>
              <p:cNvSpPr txBox="1"/>
              <p:nvPr/>
            </p:nvSpPr>
            <p:spPr>
              <a:xfrm>
                <a:off x="5664200" y="1701933"/>
                <a:ext cx="863600" cy="256346"/>
              </a:xfrm>
              <a:prstGeom prst="rect">
                <a:avLst/>
              </a:prstGeom>
              <a:noFill/>
            </p:spPr>
            <p:txBody>
              <a:bodyPr wrap="none" lIns="91422" tIns="45711" rIns="91422" bIns="45711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666</a:t>
                </a:r>
                <a:r>
                  <a:rPr lang="en-US" sz="5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,666K</a:t>
                </a:r>
              </a:p>
            </p:txBody>
          </p:sp>
        </p:grpSp>
        <p:sp>
          <p:nvSpPr>
            <p:cNvPr id="10" name="îŝḷiḑê">
              <a:extLst>
                <a:ext uri="{FF2B5EF4-FFF2-40B4-BE49-F238E27FC236}">
                  <a16:creationId xmlns:a16="http://schemas.microsoft.com/office/drawing/2014/main" id="{03271FFF-42D0-45C7-9C03-0AB752C4068D}"/>
                </a:ext>
              </a:extLst>
            </p:cNvPr>
            <p:cNvSpPr/>
            <p:nvPr/>
          </p:nvSpPr>
          <p:spPr>
            <a:xfrm>
              <a:off x="1010681" y="5720432"/>
              <a:ext cx="1704342" cy="415562"/>
            </a:xfrm>
            <a:prstGeom prst="roundRect">
              <a:avLst>
                <a:gd name="adj" fmla="val 11836"/>
              </a:avLst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50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</a:rPr>
                <a:t>keyword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íṣľíḓê">
              <a:extLst>
                <a:ext uri="{FF2B5EF4-FFF2-40B4-BE49-F238E27FC236}">
                  <a16:creationId xmlns:a16="http://schemas.microsoft.com/office/drawing/2014/main" id="{4D41CC88-C208-45E3-9E72-A93EF65D83E6}"/>
                </a:ext>
              </a:extLst>
            </p:cNvPr>
            <p:cNvSpPr/>
            <p:nvPr/>
          </p:nvSpPr>
          <p:spPr>
            <a:xfrm>
              <a:off x="1567121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śľîḓè">
              <a:extLst>
                <a:ext uri="{FF2B5EF4-FFF2-40B4-BE49-F238E27FC236}">
                  <a16:creationId xmlns:a16="http://schemas.microsoft.com/office/drawing/2014/main" id="{0CFFC4C4-7117-4C7D-AA9D-3AC2AD24447C}"/>
                </a:ext>
              </a:extLst>
            </p:cNvPr>
            <p:cNvSpPr txBox="1"/>
            <p:nvPr/>
          </p:nvSpPr>
          <p:spPr>
            <a:xfrm>
              <a:off x="670051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3" name="îṥḻïde">
              <a:extLst>
                <a:ext uri="{FF2B5EF4-FFF2-40B4-BE49-F238E27FC236}">
                  <a16:creationId xmlns:a16="http://schemas.microsoft.com/office/drawing/2014/main" id="{2E485EE3-83C3-4A41-A849-7843EF810433}"/>
                </a:ext>
              </a:extLst>
            </p:cNvPr>
            <p:cNvSpPr txBox="1"/>
            <p:nvPr/>
          </p:nvSpPr>
          <p:spPr>
            <a:xfrm>
              <a:off x="670050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Text here</a:t>
              </a:r>
            </a:p>
          </p:txBody>
        </p:sp>
        <p:sp>
          <p:nvSpPr>
            <p:cNvPr id="14" name="í$ḷîḍe">
              <a:extLst>
                <a:ext uri="{FF2B5EF4-FFF2-40B4-BE49-F238E27FC236}">
                  <a16:creationId xmlns:a16="http://schemas.microsoft.com/office/drawing/2014/main" id="{9F934DF4-CC20-40DE-86BD-AC4FA8D9AA90}"/>
                </a:ext>
              </a:extLst>
            </p:cNvPr>
            <p:cNvSpPr/>
            <p:nvPr/>
          </p:nvSpPr>
          <p:spPr>
            <a:xfrm>
              <a:off x="3832780" y="5720432"/>
              <a:ext cx="1704342" cy="415562"/>
            </a:xfrm>
            <a:prstGeom prst="roundRect">
              <a:avLst>
                <a:gd name="adj" fmla="val 11836"/>
              </a:avLst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50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</a:rPr>
                <a:t>keyword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ï$ḻíḑè">
              <a:extLst>
                <a:ext uri="{FF2B5EF4-FFF2-40B4-BE49-F238E27FC236}">
                  <a16:creationId xmlns:a16="http://schemas.microsoft.com/office/drawing/2014/main" id="{56805277-5BBB-47F7-A2C5-BED9EF9A44F3}"/>
                </a:ext>
              </a:extLst>
            </p:cNvPr>
            <p:cNvSpPr/>
            <p:nvPr/>
          </p:nvSpPr>
          <p:spPr>
            <a:xfrm>
              <a:off x="4389220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Q2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ïSļíďé">
              <a:extLst>
                <a:ext uri="{FF2B5EF4-FFF2-40B4-BE49-F238E27FC236}">
                  <a16:creationId xmlns:a16="http://schemas.microsoft.com/office/drawing/2014/main" id="{6DA683A6-4FAF-46D7-A4E2-AC4609A74A70}"/>
                </a:ext>
              </a:extLst>
            </p:cNvPr>
            <p:cNvSpPr txBox="1"/>
            <p:nvPr/>
          </p:nvSpPr>
          <p:spPr>
            <a:xfrm>
              <a:off x="3492150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7" name="ïŝḻiḋè">
              <a:extLst>
                <a:ext uri="{FF2B5EF4-FFF2-40B4-BE49-F238E27FC236}">
                  <a16:creationId xmlns:a16="http://schemas.microsoft.com/office/drawing/2014/main" id="{8875F943-00A8-462C-9B9B-2BEA117C39A6}"/>
                </a:ext>
              </a:extLst>
            </p:cNvPr>
            <p:cNvSpPr txBox="1"/>
            <p:nvPr/>
          </p:nvSpPr>
          <p:spPr>
            <a:xfrm>
              <a:off x="3492149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Text here</a:t>
              </a:r>
            </a:p>
          </p:txBody>
        </p:sp>
        <p:sp>
          <p:nvSpPr>
            <p:cNvPr id="18" name="ïṡ1ïḋè">
              <a:extLst>
                <a:ext uri="{FF2B5EF4-FFF2-40B4-BE49-F238E27FC236}">
                  <a16:creationId xmlns:a16="http://schemas.microsoft.com/office/drawing/2014/main" id="{0D0640A6-10EC-42B8-9AD2-ECB0D2E056E9}"/>
                </a:ext>
              </a:extLst>
            </p:cNvPr>
            <p:cNvSpPr/>
            <p:nvPr/>
          </p:nvSpPr>
          <p:spPr>
            <a:xfrm>
              <a:off x="6654879" y="5720432"/>
              <a:ext cx="1704342" cy="415562"/>
            </a:xfrm>
            <a:prstGeom prst="roundRect">
              <a:avLst>
                <a:gd name="adj" fmla="val 11836"/>
              </a:avLst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50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</a:rPr>
                <a:t>keyword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ïṥḷîďè">
              <a:extLst>
                <a:ext uri="{FF2B5EF4-FFF2-40B4-BE49-F238E27FC236}">
                  <a16:creationId xmlns:a16="http://schemas.microsoft.com/office/drawing/2014/main" id="{01E4BA37-D0B6-4BF9-B2F1-514881F48101}"/>
                </a:ext>
              </a:extLst>
            </p:cNvPr>
            <p:cNvSpPr/>
            <p:nvPr/>
          </p:nvSpPr>
          <p:spPr>
            <a:xfrm>
              <a:off x="7211319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Q3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íŝlíḍé">
              <a:extLst>
                <a:ext uri="{FF2B5EF4-FFF2-40B4-BE49-F238E27FC236}">
                  <a16:creationId xmlns:a16="http://schemas.microsoft.com/office/drawing/2014/main" id="{AE7860FF-2924-4E37-96C5-28530A6E7905}"/>
                </a:ext>
              </a:extLst>
            </p:cNvPr>
            <p:cNvSpPr txBox="1"/>
            <p:nvPr/>
          </p:nvSpPr>
          <p:spPr>
            <a:xfrm>
              <a:off x="6314249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21" name="iṩḷïďé">
              <a:extLst>
                <a:ext uri="{FF2B5EF4-FFF2-40B4-BE49-F238E27FC236}">
                  <a16:creationId xmlns:a16="http://schemas.microsoft.com/office/drawing/2014/main" id="{62CC6AC9-BAFE-45A5-BD42-5B01792512A0}"/>
                </a:ext>
              </a:extLst>
            </p:cNvPr>
            <p:cNvSpPr txBox="1"/>
            <p:nvPr/>
          </p:nvSpPr>
          <p:spPr>
            <a:xfrm>
              <a:off x="6314248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Text here</a:t>
              </a:r>
            </a:p>
          </p:txBody>
        </p:sp>
        <p:sp>
          <p:nvSpPr>
            <p:cNvPr id="22" name="ï$ļidè">
              <a:extLst>
                <a:ext uri="{FF2B5EF4-FFF2-40B4-BE49-F238E27FC236}">
                  <a16:creationId xmlns:a16="http://schemas.microsoft.com/office/drawing/2014/main" id="{A9FE2DFF-F0D3-412F-BCF4-47127409E05E}"/>
                </a:ext>
              </a:extLst>
            </p:cNvPr>
            <p:cNvSpPr/>
            <p:nvPr/>
          </p:nvSpPr>
          <p:spPr>
            <a:xfrm>
              <a:off x="9476977" y="5720432"/>
              <a:ext cx="1704342" cy="415562"/>
            </a:xfrm>
            <a:prstGeom prst="roundRect">
              <a:avLst>
                <a:gd name="adj" fmla="val 11836"/>
              </a:avLst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50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</a:rPr>
                <a:t>keyword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iś1íďê">
              <a:extLst>
                <a:ext uri="{FF2B5EF4-FFF2-40B4-BE49-F238E27FC236}">
                  <a16:creationId xmlns:a16="http://schemas.microsoft.com/office/drawing/2014/main" id="{086FEF24-4943-48CA-8E96-0147FA94C91B}"/>
                </a:ext>
              </a:extLst>
            </p:cNvPr>
            <p:cNvSpPr/>
            <p:nvPr/>
          </p:nvSpPr>
          <p:spPr>
            <a:xfrm>
              <a:off x="10033417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Q4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ïşḻíḍe">
              <a:extLst>
                <a:ext uri="{FF2B5EF4-FFF2-40B4-BE49-F238E27FC236}">
                  <a16:creationId xmlns:a16="http://schemas.microsoft.com/office/drawing/2014/main" id="{8B7FBBB7-CACB-4A80-B8C5-D48D744419DC}"/>
                </a:ext>
              </a:extLst>
            </p:cNvPr>
            <p:cNvSpPr txBox="1"/>
            <p:nvPr/>
          </p:nvSpPr>
          <p:spPr>
            <a:xfrm>
              <a:off x="9136347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25" name="îslíde">
              <a:extLst>
                <a:ext uri="{FF2B5EF4-FFF2-40B4-BE49-F238E27FC236}">
                  <a16:creationId xmlns:a16="http://schemas.microsoft.com/office/drawing/2014/main" id="{35A09732-D1A4-44AA-BEC8-3989211CE18F}"/>
                </a:ext>
              </a:extLst>
            </p:cNvPr>
            <p:cNvSpPr txBox="1"/>
            <p:nvPr/>
          </p:nvSpPr>
          <p:spPr>
            <a:xfrm>
              <a:off x="9136346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Text here</a:t>
              </a:r>
            </a:p>
          </p:txBody>
        </p:sp>
        <p:cxnSp>
          <p:nvCxnSpPr>
            <p:cNvPr id="26" name="肘形连接符 14">
              <a:extLst>
                <a:ext uri="{FF2B5EF4-FFF2-40B4-BE49-F238E27FC236}">
                  <a16:creationId xmlns:a16="http://schemas.microsoft.com/office/drawing/2014/main" id="{18A4277A-A321-4B35-B67E-3A6B37ACE942}"/>
                </a:ext>
              </a:extLst>
            </p:cNvPr>
            <p:cNvCxnSpPr>
              <a:stCxn id="28" idx="2"/>
              <a:endCxn id="15" idx="0"/>
            </p:cNvCxnSpPr>
            <p:nvPr/>
          </p:nvCxnSpPr>
          <p:spPr>
            <a:xfrm rot="10800000" flipV="1">
              <a:off x="4684950" y="1904547"/>
              <a:ext cx="788751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16">
              <a:extLst>
                <a:ext uri="{FF2B5EF4-FFF2-40B4-BE49-F238E27FC236}">
                  <a16:creationId xmlns:a16="http://schemas.microsoft.com/office/drawing/2014/main" id="{FF18DFFA-B51D-48FD-9C3B-913EDC268C7B}"/>
                </a:ext>
              </a:extLst>
            </p:cNvPr>
            <p:cNvCxnSpPr>
              <a:stCxn id="28" idx="6"/>
              <a:endCxn id="19" idx="0"/>
            </p:cNvCxnSpPr>
            <p:nvPr/>
          </p:nvCxnSpPr>
          <p:spPr>
            <a:xfrm>
              <a:off x="6718300" y="1904548"/>
              <a:ext cx="788748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03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37" name="07679ef0-260f-498f-ac1b-1cfd86388bf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7709AE8-AD7D-4FE0-9D28-4F00AF79563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2076511"/>
            <a:ext cx="10852150" cy="2252489"/>
            <a:chOff x="669925" y="2076511"/>
            <a:chExt cx="10852150" cy="2252489"/>
          </a:xfrm>
        </p:grpSpPr>
        <p:sp>
          <p:nvSpPr>
            <p:cNvPr id="38" name="iṥľíḑé">
              <a:extLst>
                <a:ext uri="{FF2B5EF4-FFF2-40B4-BE49-F238E27FC236}">
                  <a16:creationId xmlns:a16="http://schemas.microsoft.com/office/drawing/2014/main" id="{805D92BE-4D4C-4CA5-8618-F9B66A28DF17}"/>
                </a:ext>
              </a:extLst>
            </p:cNvPr>
            <p:cNvSpPr/>
            <p:nvPr/>
          </p:nvSpPr>
          <p:spPr>
            <a:xfrm>
              <a:off x="1812507" y="2076511"/>
              <a:ext cx="360001" cy="439097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S</a:t>
              </a:r>
            </a:p>
          </p:txBody>
        </p:sp>
        <p:sp>
          <p:nvSpPr>
            <p:cNvPr id="39" name="iṣ1ïḑe">
              <a:extLst>
                <a:ext uri="{FF2B5EF4-FFF2-40B4-BE49-F238E27FC236}">
                  <a16:creationId xmlns:a16="http://schemas.microsoft.com/office/drawing/2014/main" id="{FB20B447-B9FB-4226-B4CF-D892BD930EC5}"/>
                </a:ext>
              </a:extLst>
            </p:cNvPr>
            <p:cNvSpPr/>
            <p:nvPr/>
          </p:nvSpPr>
          <p:spPr>
            <a:xfrm>
              <a:off x="4548169" y="2076511"/>
              <a:ext cx="360001" cy="439097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/>
                  </a:solidFill>
                </a:rPr>
                <a:t>W</a:t>
              </a:r>
            </a:p>
          </p:txBody>
        </p:sp>
        <p:sp>
          <p:nvSpPr>
            <p:cNvPr id="40" name="îŝḻïḍé">
              <a:extLst>
                <a:ext uri="{FF2B5EF4-FFF2-40B4-BE49-F238E27FC236}">
                  <a16:creationId xmlns:a16="http://schemas.microsoft.com/office/drawing/2014/main" id="{02ACF929-C9D4-44A0-84DA-C27B1E51148B}"/>
                </a:ext>
              </a:extLst>
            </p:cNvPr>
            <p:cNvSpPr/>
            <p:nvPr/>
          </p:nvSpPr>
          <p:spPr>
            <a:xfrm>
              <a:off x="7283831" y="2076511"/>
              <a:ext cx="360001" cy="439097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3"/>
                  </a:solidFill>
                </a:rPr>
                <a:t>O</a:t>
              </a:r>
            </a:p>
          </p:txBody>
        </p:sp>
        <p:sp>
          <p:nvSpPr>
            <p:cNvPr id="41" name="îṧľíďè">
              <a:extLst>
                <a:ext uri="{FF2B5EF4-FFF2-40B4-BE49-F238E27FC236}">
                  <a16:creationId xmlns:a16="http://schemas.microsoft.com/office/drawing/2014/main" id="{A79B36EA-F9A2-4D4A-9DC8-50F7C29ABC93}"/>
                </a:ext>
              </a:extLst>
            </p:cNvPr>
            <p:cNvSpPr/>
            <p:nvPr/>
          </p:nvSpPr>
          <p:spPr>
            <a:xfrm>
              <a:off x="10019492" y="2076511"/>
              <a:ext cx="360001" cy="439097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4"/>
                  </a:solidFill>
                </a:rPr>
                <a:t>T</a:t>
              </a:r>
            </a:p>
          </p:txBody>
        </p:sp>
        <p:grpSp>
          <p:nvGrpSpPr>
            <p:cNvPr id="42" name="íṩḻíḑè">
              <a:extLst>
                <a:ext uri="{FF2B5EF4-FFF2-40B4-BE49-F238E27FC236}">
                  <a16:creationId xmlns:a16="http://schemas.microsoft.com/office/drawing/2014/main" id="{BD39423A-943B-46D4-B339-7D456F32E9A0}"/>
                </a:ext>
              </a:extLst>
            </p:cNvPr>
            <p:cNvGrpSpPr/>
            <p:nvPr/>
          </p:nvGrpSpPr>
          <p:grpSpPr>
            <a:xfrm>
              <a:off x="669925" y="2709000"/>
              <a:ext cx="2645166" cy="1620000"/>
              <a:chOff x="8272811" y="1138455"/>
              <a:chExt cx="3258525" cy="1839228"/>
            </a:xfrm>
          </p:grpSpPr>
          <p:sp>
            <p:nvSpPr>
              <p:cNvPr id="52" name="iṡḻíḋè">
                <a:extLst>
                  <a:ext uri="{FF2B5EF4-FFF2-40B4-BE49-F238E27FC236}">
                    <a16:creationId xmlns:a16="http://schemas.microsoft.com/office/drawing/2014/main" id="{12784E92-27DA-40C9-83C9-B1D834D12844}"/>
                  </a:ext>
                </a:extLst>
              </p:cNvPr>
              <p:cNvSpPr/>
              <p:nvPr/>
            </p:nvSpPr>
            <p:spPr bwMode="auto">
              <a:xfrm>
                <a:off x="8272811" y="1138455"/>
                <a:ext cx="3258525" cy="439126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</a:rPr>
                  <a:t>Text here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isḻiḓê">
                <a:extLst>
                  <a:ext uri="{FF2B5EF4-FFF2-40B4-BE49-F238E27FC236}">
                    <a16:creationId xmlns:a16="http://schemas.microsoft.com/office/drawing/2014/main" id="{76ECEECB-5D61-4168-A4C9-34937C95938C}"/>
                  </a:ext>
                </a:extLst>
              </p:cNvPr>
              <p:cNvSpPr/>
              <p:nvPr/>
            </p:nvSpPr>
            <p:spPr bwMode="auto">
              <a:xfrm>
                <a:off x="8272811" y="1577581"/>
                <a:ext cx="3258525" cy="14001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</p:grpSp>
        <p:grpSp>
          <p:nvGrpSpPr>
            <p:cNvPr id="43" name="íṣľîďê">
              <a:extLst>
                <a:ext uri="{FF2B5EF4-FFF2-40B4-BE49-F238E27FC236}">
                  <a16:creationId xmlns:a16="http://schemas.microsoft.com/office/drawing/2014/main" id="{48B5F9B6-C7FB-4CEE-86B2-4FAF66D1E2CA}"/>
                </a:ext>
              </a:extLst>
            </p:cNvPr>
            <p:cNvGrpSpPr/>
            <p:nvPr/>
          </p:nvGrpSpPr>
          <p:grpSpPr>
            <a:xfrm>
              <a:off x="3405586" y="2709000"/>
              <a:ext cx="2645166" cy="1620000"/>
              <a:chOff x="8272811" y="1138455"/>
              <a:chExt cx="3258525" cy="1839228"/>
            </a:xfrm>
          </p:grpSpPr>
          <p:sp>
            <p:nvSpPr>
              <p:cNvPr id="50" name="ïṩliďê">
                <a:extLst>
                  <a:ext uri="{FF2B5EF4-FFF2-40B4-BE49-F238E27FC236}">
                    <a16:creationId xmlns:a16="http://schemas.microsoft.com/office/drawing/2014/main" id="{D2C4C81F-F6D3-41C7-8E9A-BD9E6A711D0F}"/>
                  </a:ext>
                </a:extLst>
              </p:cNvPr>
              <p:cNvSpPr/>
              <p:nvPr/>
            </p:nvSpPr>
            <p:spPr bwMode="auto">
              <a:xfrm>
                <a:off x="8272811" y="1138455"/>
                <a:ext cx="3258525" cy="439126"/>
              </a:xfrm>
              <a:prstGeom prst="rect">
                <a:avLst/>
              </a:prstGeom>
              <a:solidFill>
                <a:schemeClr val="accent2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</a:rPr>
                  <a:t>Text here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ïṥḷîďè">
                <a:extLst>
                  <a:ext uri="{FF2B5EF4-FFF2-40B4-BE49-F238E27FC236}">
                    <a16:creationId xmlns:a16="http://schemas.microsoft.com/office/drawing/2014/main" id="{E2124C9B-FF2C-49C9-9B57-607B49123244}"/>
                  </a:ext>
                </a:extLst>
              </p:cNvPr>
              <p:cNvSpPr/>
              <p:nvPr/>
            </p:nvSpPr>
            <p:spPr bwMode="auto">
              <a:xfrm>
                <a:off x="8272811" y="1577581"/>
                <a:ext cx="3258525" cy="14001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</p:grpSp>
        <p:grpSp>
          <p:nvGrpSpPr>
            <p:cNvPr id="44" name="íŝḷïḑe">
              <a:extLst>
                <a:ext uri="{FF2B5EF4-FFF2-40B4-BE49-F238E27FC236}">
                  <a16:creationId xmlns:a16="http://schemas.microsoft.com/office/drawing/2014/main" id="{C15FB0EC-7469-4AE9-8EA4-8D805012198E}"/>
                </a:ext>
              </a:extLst>
            </p:cNvPr>
            <p:cNvGrpSpPr/>
            <p:nvPr/>
          </p:nvGrpSpPr>
          <p:grpSpPr>
            <a:xfrm>
              <a:off x="6141247" y="2709000"/>
              <a:ext cx="2645166" cy="1620000"/>
              <a:chOff x="8272811" y="1138455"/>
              <a:chExt cx="3258525" cy="1839228"/>
            </a:xfrm>
          </p:grpSpPr>
          <p:sp>
            <p:nvSpPr>
              <p:cNvPr id="48" name="îṡḻíḋe">
                <a:extLst>
                  <a:ext uri="{FF2B5EF4-FFF2-40B4-BE49-F238E27FC236}">
                    <a16:creationId xmlns:a16="http://schemas.microsoft.com/office/drawing/2014/main" id="{83CAD913-B5D5-43BE-B990-22619C965584}"/>
                  </a:ext>
                </a:extLst>
              </p:cNvPr>
              <p:cNvSpPr/>
              <p:nvPr/>
            </p:nvSpPr>
            <p:spPr bwMode="auto">
              <a:xfrm>
                <a:off x="8272811" y="1138455"/>
                <a:ext cx="3258525" cy="439126"/>
              </a:xfrm>
              <a:prstGeom prst="rect">
                <a:avLst/>
              </a:prstGeom>
              <a:solidFill>
                <a:schemeClr val="accent3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</a:rPr>
                  <a:t>Text here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îŝļidè">
                <a:extLst>
                  <a:ext uri="{FF2B5EF4-FFF2-40B4-BE49-F238E27FC236}">
                    <a16:creationId xmlns:a16="http://schemas.microsoft.com/office/drawing/2014/main" id="{A2240C08-31CE-440A-B5FA-AF5EF19EBB5E}"/>
                  </a:ext>
                </a:extLst>
              </p:cNvPr>
              <p:cNvSpPr/>
              <p:nvPr/>
            </p:nvSpPr>
            <p:spPr bwMode="auto">
              <a:xfrm>
                <a:off x="8272811" y="1577581"/>
                <a:ext cx="3258525" cy="14001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</p:grpSp>
        <p:grpSp>
          <p:nvGrpSpPr>
            <p:cNvPr id="45" name="íŝliḍè">
              <a:extLst>
                <a:ext uri="{FF2B5EF4-FFF2-40B4-BE49-F238E27FC236}">
                  <a16:creationId xmlns:a16="http://schemas.microsoft.com/office/drawing/2014/main" id="{AD6F6550-3FC2-444C-89C0-ADA0DCF9A76D}"/>
                </a:ext>
              </a:extLst>
            </p:cNvPr>
            <p:cNvGrpSpPr/>
            <p:nvPr/>
          </p:nvGrpSpPr>
          <p:grpSpPr>
            <a:xfrm>
              <a:off x="8876909" y="2709000"/>
              <a:ext cx="2645166" cy="1620000"/>
              <a:chOff x="8272811" y="1138455"/>
              <a:chExt cx="3258525" cy="1839228"/>
            </a:xfrm>
          </p:grpSpPr>
          <p:sp>
            <p:nvSpPr>
              <p:cNvPr id="46" name="îṣľîḓè">
                <a:extLst>
                  <a:ext uri="{FF2B5EF4-FFF2-40B4-BE49-F238E27FC236}">
                    <a16:creationId xmlns:a16="http://schemas.microsoft.com/office/drawing/2014/main" id="{9622D48A-34B3-4BC0-B2D6-BCE618E9A8C7}"/>
                  </a:ext>
                </a:extLst>
              </p:cNvPr>
              <p:cNvSpPr/>
              <p:nvPr/>
            </p:nvSpPr>
            <p:spPr bwMode="auto">
              <a:xfrm>
                <a:off x="8272811" y="1138455"/>
                <a:ext cx="3258525" cy="439126"/>
              </a:xfrm>
              <a:prstGeom prst="rect">
                <a:avLst/>
              </a:prstGeom>
              <a:solidFill>
                <a:schemeClr val="accent4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</a:rPr>
                  <a:t>Text here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iṡḻïdê">
                <a:extLst>
                  <a:ext uri="{FF2B5EF4-FFF2-40B4-BE49-F238E27FC236}">
                    <a16:creationId xmlns:a16="http://schemas.microsoft.com/office/drawing/2014/main" id="{DEE672FB-BD80-451D-831C-D48C13999F1C}"/>
                  </a:ext>
                </a:extLst>
              </p:cNvPr>
              <p:cNvSpPr/>
              <p:nvPr/>
            </p:nvSpPr>
            <p:spPr bwMode="auto">
              <a:xfrm>
                <a:off x="8272811" y="1577581"/>
                <a:ext cx="3258525" cy="14001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9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900" dirty="0"/>
                  <a:t>You can use the icon library in </a:t>
                </a:r>
                <a:r>
                  <a:rPr lang="en-US" altLang="zh-CN" sz="900" dirty="0" err="1"/>
                  <a:t>iSlide</a:t>
                </a:r>
                <a:r>
                  <a:rPr lang="en-US" altLang="zh-CN" sz="900" dirty="0"/>
                  <a:t>  (www.islide.cc) to filter and replace existing icon elements with one click.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54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872" y="4150918"/>
            <a:ext cx="4706376" cy="658826"/>
          </a:xfrm>
        </p:spPr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8872" y="4962938"/>
            <a:ext cx="4706376" cy="100375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4D7109D-61AC-49BA-B40D-3032DACB50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52870" y="2046514"/>
            <a:ext cx="1118054" cy="1128156"/>
          </a:xfrm>
        </p:spPr>
        <p:txBody>
          <a:bodyPr wrap="none"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pc="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A533E540-876F-46CB-AE17-A6BBFC54ED9C}"/>
              </a:ext>
            </a:extLst>
          </p:cNvPr>
          <p:cNvSpPr>
            <a:spLocks noGrp="1"/>
          </p:cNvSpPr>
          <p:nvPr>
            <p:ph type="body" idx="4294967295" hasCustomPrompt="1"/>
          </p:nvPr>
        </p:nvSpPr>
        <p:spPr>
          <a:xfrm>
            <a:off x="1626819" y="3328988"/>
            <a:ext cx="2370157" cy="354343"/>
          </a:xfrm>
        </p:spPr>
        <p:txBody>
          <a:bodyPr wrap="none" anchor="t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The fist chapter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78D7B7-65D5-42E6-B5FC-C433758287FF}"/>
              </a:ext>
            </a:extLst>
          </p:cNvPr>
          <p:cNvCxnSpPr/>
          <p:nvPr/>
        </p:nvCxnSpPr>
        <p:spPr>
          <a:xfrm>
            <a:off x="5339172" y="4867009"/>
            <a:ext cx="462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08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标题 171">
            <a:extLst>
              <a:ext uri="{FF2B5EF4-FFF2-40B4-BE49-F238E27FC236}">
                <a16:creationId xmlns:a16="http://schemas.microsoft.com/office/drawing/2014/main" id="{26EACCFB-1DB4-49AD-9903-1CBD54FB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171" name="96b6bdb5-7179-4b1d-b175-75f24183670d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A99D0EAF-223D-494E-9022-303A9738140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37300"/>
            <a:ext cx="10848513" cy="4996800"/>
            <a:chOff x="669925" y="1137300"/>
            <a:chExt cx="10848513" cy="4996800"/>
          </a:xfrm>
        </p:grpSpPr>
        <p:grpSp>
          <p:nvGrpSpPr>
            <p:cNvPr id="173" name="işļïḓe">
              <a:extLst>
                <a:ext uri="{FF2B5EF4-FFF2-40B4-BE49-F238E27FC236}">
                  <a16:creationId xmlns:a16="http://schemas.microsoft.com/office/drawing/2014/main" id="{5BFBC238-DF25-4BA2-A6FD-F21685811A2A}"/>
                </a:ext>
              </a:extLst>
            </p:cNvPr>
            <p:cNvGrpSpPr/>
            <p:nvPr/>
          </p:nvGrpSpPr>
          <p:grpSpPr>
            <a:xfrm>
              <a:off x="1315360" y="1137300"/>
              <a:ext cx="9561282" cy="3268145"/>
              <a:chOff x="1315360" y="1468342"/>
              <a:chExt cx="9561282" cy="3268145"/>
            </a:xfrm>
          </p:grpSpPr>
          <p:sp>
            <p:nvSpPr>
              <p:cNvPr id="195" name="ïṧļïḓê">
                <a:extLst>
                  <a:ext uri="{FF2B5EF4-FFF2-40B4-BE49-F238E27FC236}">
                    <a16:creationId xmlns:a16="http://schemas.microsoft.com/office/drawing/2014/main" id="{63BF87C4-22CE-4482-80F4-82BA9F769B17}"/>
                  </a:ext>
                </a:extLst>
              </p:cNvPr>
              <p:cNvSpPr/>
              <p:nvPr/>
            </p:nvSpPr>
            <p:spPr>
              <a:xfrm>
                <a:off x="1315360" y="4695128"/>
                <a:ext cx="9561282" cy="413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íşḷîdè">
                <a:extLst>
                  <a:ext uri="{FF2B5EF4-FFF2-40B4-BE49-F238E27FC236}">
                    <a16:creationId xmlns:a16="http://schemas.microsoft.com/office/drawing/2014/main" id="{E8D7E964-41EF-4C4D-BFB4-1485C57825EF}"/>
                  </a:ext>
                </a:extLst>
              </p:cNvPr>
              <p:cNvSpPr/>
              <p:nvPr/>
            </p:nvSpPr>
            <p:spPr bwMode="auto">
              <a:xfrm>
                <a:off x="1509462" y="4601857"/>
                <a:ext cx="764423" cy="9327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išļíḍe">
                <a:extLst>
                  <a:ext uri="{FF2B5EF4-FFF2-40B4-BE49-F238E27FC236}">
                    <a16:creationId xmlns:a16="http://schemas.microsoft.com/office/drawing/2014/main" id="{D82A5FF9-A997-42E9-BDEA-EA7AEE244DB4}"/>
                  </a:ext>
                </a:extLst>
              </p:cNvPr>
              <p:cNvSpPr/>
              <p:nvPr/>
            </p:nvSpPr>
            <p:spPr bwMode="auto">
              <a:xfrm>
                <a:off x="2273885" y="4465337"/>
                <a:ext cx="764423" cy="22979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išḻíďe">
                <a:extLst>
                  <a:ext uri="{FF2B5EF4-FFF2-40B4-BE49-F238E27FC236}">
                    <a16:creationId xmlns:a16="http://schemas.microsoft.com/office/drawing/2014/main" id="{EADC9A66-C197-497B-971D-8593392C7FDD}"/>
                  </a:ext>
                </a:extLst>
              </p:cNvPr>
              <p:cNvSpPr/>
              <p:nvPr/>
            </p:nvSpPr>
            <p:spPr bwMode="auto">
              <a:xfrm>
                <a:off x="3038308" y="4368970"/>
                <a:ext cx="764423" cy="326157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ïṧľïdê">
                <a:extLst>
                  <a:ext uri="{FF2B5EF4-FFF2-40B4-BE49-F238E27FC236}">
                    <a16:creationId xmlns:a16="http://schemas.microsoft.com/office/drawing/2014/main" id="{417CB368-CB77-4496-BCAB-213AC2306F24}"/>
                  </a:ext>
                </a:extLst>
              </p:cNvPr>
              <p:cNvSpPr/>
              <p:nvPr/>
            </p:nvSpPr>
            <p:spPr bwMode="auto">
              <a:xfrm>
                <a:off x="3802731" y="4200329"/>
                <a:ext cx="764423" cy="494798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iṧḻîḓe">
                <a:extLst>
                  <a:ext uri="{FF2B5EF4-FFF2-40B4-BE49-F238E27FC236}">
                    <a16:creationId xmlns:a16="http://schemas.microsoft.com/office/drawing/2014/main" id="{123F9FA1-F2E9-4184-9173-076F42C0CAB6}"/>
                  </a:ext>
                </a:extLst>
              </p:cNvPr>
              <p:cNvSpPr/>
              <p:nvPr/>
            </p:nvSpPr>
            <p:spPr bwMode="auto">
              <a:xfrm>
                <a:off x="4567154" y="4055777"/>
                <a:ext cx="764423" cy="63934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ïsľíḑé">
                <a:extLst>
                  <a:ext uri="{FF2B5EF4-FFF2-40B4-BE49-F238E27FC236}">
                    <a16:creationId xmlns:a16="http://schemas.microsoft.com/office/drawing/2014/main" id="{92683D05-8F88-4B6C-8F1D-6B822F93E08A}"/>
                  </a:ext>
                </a:extLst>
              </p:cNvPr>
              <p:cNvSpPr/>
              <p:nvPr/>
            </p:nvSpPr>
            <p:spPr bwMode="auto">
              <a:xfrm>
                <a:off x="5331577" y="3895166"/>
                <a:ext cx="764423" cy="79996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ïSľídé">
                <a:extLst>
                  <a:ext uri="{FF2B5EF4-FFF2-40B4-BE49-F238E27FC236}">
                    <a16:creationId xmlns:a16="http://schemas.microsoft.com/office/drawing/2014/main" id="{7A9B690B-818E-40BA-99CE-909970AD7287}"/>
                  </a:ext>
                </a:extLst>
              </p:cNvPr>
              <p:cNvSpPr/>
              <p:nvPr/>
            </p:nvSpPr>
            <p:spPr bwMode="auto">
              <a:xfrm>
                <a:off x="6096000" y="3782739"/>
                <a:ext cx="764423" cy="912388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íṡliḍe">
                <a:extLst>
                  <a:ext uri="{FF2B5EF4-FFF2-40B4-BE49-F238E27FC236}">
                    <a16:creationId xmlns:a16="http://schemas.microsoft.com/office/drawing/2014/main" id="{0AF25A05-E48E-422F-8F12-54AC4C8C0F1B}"/>
                  </a:ext>
                </a:extLst>
              </p:cNvPr>
              <p:cNvSpPr/>
              <p:nvPr/>
            </p:nvSpPr>
            <p:spPr bwMode="auto">
              <a:xfrm>
                <a:off x="6860423" y="3525760"/>
                <a:ext cx="764423" cy="1169367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îṩḻídê">
                <a:extLst>
                  <a:ext uri="{FF2B5EF4-FFF2-40B4-BE49-F238E27FC236}">
                    <a16:creationId xmlns:a16="http://schemas.microsoft.com/office/drawing/2014/main" id="{3EBD66CB-93C8-4EBF-8430-05415F327F02}"/>
                  </a:ext>
                </a:extLst>
              </p:cNvPr>
              <p:cNvSpPr/>
              <p:nvPr/>
            </p:nvSpPr>
            <p:spPr bwMode="auto">
              <a:xfrm>
                <a:off x="7624846" y="3271145"/>
                <a:ext cx="764423" cy="1423982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îṩḷïḑè">
                <a:extLst>
                  <a:ext uri="{FF2B5EF4-FFF2-40B4-BE49-F238E27FC236}">
                    <a16:creationId xmlns:a16="http://schemas.microsoft.com/office/drawing/2014/main" id="{78BFAE29-C5B1-43D7-BEC6-557ACFFAC5CF}"/>
                  </a:ext>
                </a:extLst>
              </p:cNvPr>
              <p:cNvSpPr/>
              <p:nvPr/>
            </p:nvSpPr>
            <p:spPr bwMode="auto">
              <a:xfrm>
                <a:off x="8389269" y="2931498"/>
                <a:ext cx="764423" cy="176362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íṥlíḍè">
                <a:extLst>
                  <a:ext uri="{FF2B5EF4-FFF2-40B4-BE49-F238E27FC236}">
                    <a16:creationId xmlns:a16="http://schemas.microsoft.com/office/drawing/2014/main" id="{C300906E-F82F-4E81-949C-3983224E01F4}"/>
                  </a:ext>
                </a:extLst>
              </p:cNvPr>
              <p:cNvSpPr/>
              <p:nvPr/>
            </p:nvSpPr>
            <p:spPr bwMode="auto">
              <a:xfrm>
                <a:off x="9153692" y="2578153"/>
                <a:ext cx="764423" cy="2116975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îšľíḑê">
                <a:extLst>
                  <a:ext uri="{FF2B5EF4-FFF2-40B4-BE49-F238E27FC236}">
                    <a16:creationId xmlns:a16="http://schemas.microsoft.com/office/drawing/2014/main" id="{783701E6-9C1C-47F4-B322-E73D78D9B6FE}"/>
                  </a:ext>
                </a:extLst>
              </p:cNvPr>
              <p:cNvSpPr/>
              <p:nvPr/>
            </p:nvSpPr>
            <p:spPr bwMode="auto">
              <a:xfrm>
                <a:off x="9918115" y="2240868"/>
                <a:ext cx="764423" cy="245425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08" name="i$ļiḋè">
                <a:extLst>
                  <a:ext uri="{FF2B5EF4-FFF2-40B4-BE49-F238E27FC236}">
                    <a16:creationId xmlns:a16="http://schemas.microsoft.com/office/drawing/2014/main" id="{3D51BEDB-3CC2-430E-B3C0-896FD8C3A1AD}"/>
                  </a:ext>
                </a:extLst>
              </p:cNvPr>
              <p:cNvGrpSpPr/>
              <p:nvPr/>
            </p:nvGrpSpPr>
            <p:grpSpPr>
              <a:xfrm>
                <a:off x="1662452" y="3850054"/>
                <a:ext cx="458437" cy="458438"/>
                <a:chOff x="1513298" y="2362416"/>
                <a:chExt cx="648000" cy="648000"/>
              </a:xfrm>
            </p:grpSpPr>
            <p:sp>
              <p:nvSpPr>
                <p:cNvPr id="212" name="ïṡļîḋê">
                  <a:extLst>
                    <a:ext uri="{FF2B5EF4-FFF2-40B4-BE49-F238E27FC236}">
                      <a16:creationId xmlns:a16="http://schemas.microsoft.com/office/drawing/2014/main" id="{1106E264-AA52-4BD2-BAC2-A3A7C3D3B0E7}"/>
                    </a:ext>
                  </a:extLst>
                </p:cNvPr>
                <p:cNvSpPr/>
                <p:nvPr/>
              </p:nvSpPr>
              <p:spPr>
                <a:xfrm rot="8100000">
                  <a:off x="1513298" y="2362416"/>
                  <a:ext cx="648000" cy="648000"/>
                </a:xfrm>
                <a:prstGeom prst="teardrop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" name="îšľïdè">
                  <a:extLst>
                    <a:ext uri="{FF2B5EF4-FFF2-40B4-BE49-F238E27FC236}">
                      <a16:creationId xmlns:a16="http://schemas.microsoft.com/office/drawing/2014/main" id="{9EC8B7D2-2B55-4DBF-BC2D-70D374F53C12}"/>
                    </a:ext>
                  </a:extLst>
                </p:cNvPr>
                <p:cNvSpPr txBox="1"/>
                <p:nvPr/>
              </p:nvSpPr>
              <p:spPr>
                <a:xfrm>
                  <a:off x="1524890" y="2480218"/>
                  <a:ext cx="585041" cy="43504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AU" sz="1400" b="1" dirty="0">
                      <a:solidFill>
                        <a:schemeClr val="bg1"/>
                      </a:solidFill>
                    </a:rPr>
                    <a:t>1K</a:t>
                  </a:r>
                </a:p>
              </p:txBody>
            </p:sp>
          </p:grpSp>
          <p:grpSp>
            <p:nvGrpSpPr>
              <p:cNvPr id="209" name="ï$ļíḓé">
                <a:extLst>
                  <a:ext uri="{FF2B5EF4-FFF2-40B4-BE49-F238E27FC236}">
                    <a16:creationId xmlns:a16="http://schemas.microsoft.com/office/drawing/2014/main" id="{2F718CD7-834C-4498-9302-6E109991A2A9}"/>
                  </a:ext>
                </a:extLst>
              </p:cNvPr>
              <p:cNvGrpSpPr/>
              <p:nvPr/>
            </p:nvGrpSpPr>
            <p:grpSpPr>
              <a:xfrm>
                <a:off x="10071108" y="1468342"/>
                <a:ext cx="458437" cy="458438"/>
                <a:chOff x="1513298" y="2362416"/>
                <a:chExt cx="648000" cy="648000"/>
              </a:xfrm>
            </p:grpSpPr>
            <p:sp>
              <p:nvSpPr>
                <p:cNvPr id="210" name="iŝ1íḓe">
                  <a:extLst>
                    <a:ext uri="{FF2B5EF4-FFF2-40B4-BE49-F238E27FC236}">
                      <a16:creationId xmlns:a16="http://schemas.microsoft.com/office/drawing/2014/main" id="{D13E5B78-A8ED-4676-8D6A-9950E0CEC27F}"/>
                    </a:ext>
                  </a:extLst>
                </p:cNvPr>
                <p:cNvSpPr/>
                <p:nvPr/>
              </p:nvSpPr>
              <p:spPr>
                <a:xfrm rot="8100000">
                  <a:off x="1513298" y="2362416"/>
                  <a:ext cx="648000" cy="648000"/>
                </a:xfrm>
                <a:prstGeom prst="teardrop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" name="îšļiďé">
                  <a:extLst>
                    <a:ext uri="{FF2B5EF4-FFF2-40B4-BE49-F238E27FC236}">
                      <a16:creationId xmlns:a16="http://schemas.microsoft.com/office/drawing/2014/main" id="{21DE2211-B943-4655-9926-0BC1F8AE454C}"/>
                    </a:ext>
                  </a:extLst>
                </p:cNvPr>
                <p:cNvSpPr txBox="1"/>
                <p:nvPr/>
              </p:nvSpPr>
              <p:spPr>
                <a:xfrm>
                  <a:off x="1544775" y="2460333"/>
                  <a:ext cx="585041" cy="43504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AU" sz="1400" b="1">
                      <a:solidFill>
                        <a:schemeClr val="bg1"/>
                      </a:solidFill>
                    </a:rPr>
                    <a:t>9K</a:t>
                  </a:r>
                </a:p>
              </p:txBody>
            </p:sp>
          </p:grpSp>
        </p:grpSp>
        <p:sp>
          <p:nvSpPr>
            <p:cNvPr id="174" name="ísḻiḑè">
              <a:extLst>
                <a:ext uri="{FF2B5EF4-FFF2-40B4-BE49-F238E27FC236}">
                  <a16:creationId xmlns:a16="http://schemas.microsoft.com/office/drawing/2014/main" id="{9B04FC12-B260-450D-9913-BF922860C860}"/>
                </a:ext>
              </a:extLst>
            </p:cNvPr>
            <p:cNvSpPr/>
            <p:nvPr/>
          </p:nvSpPr>
          <p:spPr bwMode="auto">
            <a:xfrm>
              <a:off x="673163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75" name="ï$ḻiḑé">
              <a:extLst>
                <a:ext uri="{FF2B5EF4-FFF2-40B4-BE49-F238E27FC236}">
                  <a16:creationId xmlns:a16="http://schemas.microsoft.com/office/drawing/2014/main" id="{15E81448-6A3B-4B98-A52E-7A565D574B99}"/>
                </a:ext>
              </a:extLst>
            </p:cNvPr>
            <p:cNvSpPr/>
            <p:nvPr/>
          </p:nvSpPr>
          <p:spPr bwMode="auto">
            <a:xfrm>
              <a:off x="2509890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76" name="íšlïḍé">
              <a:extLst>
                <a:ext uri="{FF2B5EF4-FFF2-40B4-BE49-F238E27FC236}">
                  <a16:creationId xmlns:a16="http://schemas.microsoft.com/office/drawing/2014/main" id="{1C1D6539-CE8A-418F-8040-3196A63D0436}"/>
                </a:ext>
              </a:extLst>
            </p:cNvPr>
            <p:cNvSpPr/>
            <p:nvPr/>
          </p:nvSpPr>
          <p:spPr bwMode="auto">
            <a:xfrm>
              <a:off x="4346618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77" name="ïŝľïḋê">
              <a:extLst>
                <a:ext uri="{FF2B5EF4-FFF2-40B4-BE49-F238E27FC236}">
                  <a16:creationId xmlns:a16="http://schemas.microsoft.com/office/drawing/2014/main" id="{8B06D3D9-A001-447A-8E56-FE01779664D9}"/>
                </a:ext>
              </a:extLst>
            </p:cNvPr>
            <p:cNvSpPr/>
            <p:nvPr/>
          </p:nvSpPr>
          <p:spPr bwMode="auto">
            <a:xfrm>
              <a:off x="6183346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78" name="iś1íḑé">
              <a:extLst>
                <a:ext uri="{FF2B5EF4-FFF2-40B4-BE49-F238E27FC236}">
                  <a16:creationId xmlns:a16="http://schemas.microsoft.com/office/drawing/2014/main" id="{7CF37892-36EF-40E1-BE53-A87127641F76}"/>
                </a:ext>
              </a:extLst>
            </p:cNvPr>
            <p:cNvSpPr/>
            <p:nvPr/>
          </p:nvSpPr>
          <p:spPr bwMode="auto">
            <a:xfrm>
              <a:off x="8020075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79" name="íŝľiḋe">
              <a:extLst>
                <a:ext uri="{FF2B5EF4-FFF2-40B4-BE49-F238E27FC236}">
                  <a16:creationId xmlns:a16="http://schemas.microsoft.com/office/drawing/2014/main" id="{616982B9-E390-48BF-B87D-1D882CA24A83}"/>
                </a:ext>
              </a:extLst>
            </p:cNvPr>
            <p:cNvSpPr/>
            <p:nvPr/>
          </p:nvSpPr>
          <p:spPr bwMode="auto">
            <a:xfrm>
              <a:off x="9855099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grpSp>
          <p:nvGrpSpPr>
            <p:cNvPr id="180" name="iśḻîḑe">
              <a:extLst>
                <a:ext uri="{FF2B5EF4-FFF2-40B4-BE49-F238E27FC236}">
                  <a16:creationId xmlns:a16="http://schemas.microsoft.com/office/drawing/2014/main" id="{F51C99DD-0945-418A-BA42-1E8CE6E5397D}"/>
                </a:ext>
              </a:extLst>
            </p:cNvPr>
            <p:cNvGrpSpPr/>
            <p:nvPr/>
          </p:nvGrpSpPr>
          <p:grpSpPr>
            <a:xfrm>
              <a:off x="669925" y="4979525"/>
              <a:ext cx="10848513" cy="1154575"/>
              <a:chOff x="669925" y="4979525"/>
              <a:chExt cx="10848513" cy="1479108"/>
            </a:xfrm>
          </p:grpSpPr>
          <p:sp>
            <p:nvSpPr>
              <p:cNvPr id="181" name="ïṥľïdê">
                <a:extLst>
                  <a:ext uri="{FF2B5EF4-FFF2-40B4-BE49-F238E27FC236}">
                    <a16:creationId xmlns:a16="http://schemas.microsoft.com/office/drawing/2014/main" id="{9BDA3CA2-8046-454C-835C-DCB52C28000A}"/>
                  </a:ext>
                </a:extLst>
              </p:cNvPr>
              <p:cNvSpPr/>
              <p:nvPr/>
            </p:nvSpPr>
            <p:spPr>
              <a:xfrm>
                <a:off x="673825" y="4979525"/>
                <a:ext cx="10844613" cy="67524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2" name="íslídê">
                <a:extLst>
                  <a:ext uri="{FF2B5EF4-FFF2-40B4-BE49-F238E27FC236}">
                    <a16:creationId xmlns:a16="http://schemas.microsoft.com/office/drawing/2014/main" id="{895038A8-597A-46FA-A146-E4494E719FAC}"/>
                  </a:ext>
                </a:extLst>
              </p:cNvPr>
              <p:cNvSpPr/>
              <p:nvPr/>
            </p:nvSpPr>
            <p:spPr>
              <a:xfrm>
                <a:off x="673825" y="5783390"/>
                <a:ext cx="10844613" cy="6752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3" name="ïŝļïde">
                <a:extLst>
                  <a:ext uri="{FF2B5EF4-FFF2-40B4-BE49-F238E27FC236}">
                    <a16:creationId xmlns:a16="http://schemas.microsoft.com/office/drawing/2014/main" id="{1347D1F7-DC7C-480E-A9CB-10D4E05718E5}"/>
                  </a:ext>
                </a:extLst>
              </p:cNvPr>
              <p:cNvSpPr txBox="1"/>
              <p:nvPr/>
            </p:nvSpPr>
            <p:spPr>
              <a:xfrm>
                <a:off x="2509890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84" name="iṥḻiďè">
                <a:extLst>
                  <a:ext uri="{FF2B5EF4-FFF2-40B4-BE49-F238E27FC236}">
                    <a16:creationId xmlns:a16="http://schemas.microsoft.com/office/drawing/2014/main" id="{4FF0A9CA-491B-415F-AF2D-920B51ACACAD}"/>
                  </a:ext>
                </a:extLst>
              </p:cNvPr>
              <p:cNvSpPr txBox="1"/>
              <p:nvPr/>
            </p:nvSpPr>
            <p:spPr>
              <a:xfrm>
                <a:off x="4346618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85" name="íṥļíḓê">
                <a:extLst>
                  <a:ext uri="{FF2B5EF4-FFF2-40B4-BE49-F238E27FC236}">
                    <a16:creationId xmlns:a16="http://schemas.microsoft.com/office/drawing/2014/main" id="{7F8ECE9C-A36A-4920-B01C-621EA69CF153}"/>
                  </a:ext>
                </a:extLst>
              </p:cNvPr>
              <p:cNvSpPr txBox="1"/>
              <p:nvPr/>
            </p:nvSpPr>
            <p:spPr>
              <a:xfrm>
                <a:off x="6183345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86" name="iśļidê">
                <a:extLst>
                  <a:ext uri="{FF2B5EF4-FFF2-40B4-BE49-F238E27FC236}">
                    <a16:creationId xmlns:a16="http://schemas.microsoft.com/office/drawing/2014/main" id="{0F357954-C5FA-4698-AF7F-B920ECC04A63}"/>
                  </a:ext>
                </a:extLst>
              </p:cNvPr>
              <p:cNvSpPr txBox="1"/>
              <p:nvPr/>
            </p:nvSpPr>
            <p:spPr>
              <a:xfrm>
                <a:off x="8020074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87" name="íSḷíḑe">
                <a:extLst>
                  <a:ext uri="{FF2B5EF4-FFF2-40B4-BE49-F238E27FC236}">
                    <a16:creationId xmlns:a16="http://schemas.microsoft.com/office/drawing/2014/main" id="{2A2EFABE-1E3F-465E-BCB4-667C3BDF8DAE}"/>
                  </a:ext>
                </a:extLst>
              </p:cNvPr>
              <p:cNvSpPr txBox="1"/>
              <p:nvPr/>
            </p:nvSpPr>
            <p:spPr>
              <a:xfrm>
                <a:off x="669925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88" name="îṧ1iḍê">
                <a:extLst>
                  <a:ext uri="{FF2B5EF4-FFF2-40B4-BE49-F238E27FC236}">
                    <a16:creationId xmlns:a16="http://schemas.microsoft.com/office/drawing/2014/main" id="{489B9A82-3607-4E66-B6EF-726514921178}"/>
                  </a:ext>
                </a:extLst>
              </p:cNvPr>
              <p:cNvSpPr txBox="1"/>
              <p:nvPr/>
            </p:nvSpPr>
            <p:spPr>
              <a:xfrm>
                <a:off x="2509890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89" name="iṩļiḓê">
                <a:extLst>
                  <a:ext uri="{FF2B5EF4-FFF2-40B4-BE49-F238E27FC236}">
                    <a16:creationId xmlns:a16="http://schemas.microsoft.com/office/drawing/2014/main" id="{BBF01440-EAFA-4C8F-B2F5-B891B285BD4F}"/>
                  </a:ext>
                </a:extLst>
              </p:cNvPr>
              <p:cNvSpPr txBox="1"/>
              <p:nvPr/>
            </p:nvSpPr>
            <p:spPr>
              <a:xfrm>
                <a:off x="4346618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90" name="íšļiḑè">
                <a:extLst>
                  <a:ext uri="{FF2B5EF4-FFF2-40B4-BE49-F238E27FC236}">
                    <a16:creationId xmlns:a16="http://schemas.microsoft.com/office/drawing/2014/main" id="{0FD162DD-2F33-434E-A462-CB1025F79DFB}"/>
                  </a:ext>
                </a:extLst>
              </p:cNvPr>
              <p:cNvSpPr txBox="1"/>
              <p:nvPr/>
            </p:nvSpPr>
            <p:spPr>
              <a:xfrm>
                <a:off x="6183345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91" name="ísľíḋê">
                <a:extLst>
                  <a:ext uri="{FF2B5EF4-FFF2-40B4-BE49-F238E27FC236}">
                    <a16:creationId xmlns:a16="http://schemas.microsoft.com/office/drawing/2014/main" id="{52543A75-261E-44E5-B33E-7964F3BC15B2}"/>
                  </a:ext>
                </a:extLst>
              </p:cNvPr>
              <p:cNvSpPr txBox="1"/>
              <p:nvPr/>
            </p:nvSpPr>
            <p:spPr>
              <a:xfrm>
                <a:off x="8020074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92" name="íṧḷîḑe">
                <a:extLst>
                  <a:ext uri="{FF2B5EF4-FFF2-40B4-BE49-F238E27FC236}">
                    <a16:creationId xmlns:a16="http://schemas.microsoft.com/office/drawing/2014/main" id="{76BE9B26-E1D1-43D2-BFEA-781A22E82DE5}"/>
                  </a:ext>
                </a:extLst>
              </p:cNvPr>
              <p:cNvSpPr txBox="1"/>
              <p:nvPr/>
            </p:nvSpPr>
            <p:spPr>
              <a:xfrm>
                <a:off x="669925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93" name="îŝ1ïḍe">
                <a:extLst>
                  <a:ext uri="{FF2B5EF4-FFF2-40B4-BE49-F238E27FC236}">
                    <a16:creationId xmlns:a16="http://schemas.microsoft.com/office/drawing/2014/main" id="{8073B1C4-BAF8-4F2F-9BF1-4420B2AC0534}"/>
                  </a:ext>
                </a:extLst>
              </p:cNvPr>
              <p:cNvSpPr txBox="1"/>
              <p:nvPr/>
            </p:nvSpPr>
            <p:spPr>
              <a:xfrm>
                <a:off x="9855098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94" name="iś1ïḋè">
                <a:extLst>
                  <a:ext uri="{FF2B5EF4-FFF2-40B4-BE49-F238E27FC236}">
                    <a16:creationId xmlns:a16="http://schemas.microsoft.com/office/drawing/2014/main" id="{22654708-0499-408B-8439-272E06EF1F57}"/>
                  </a:ext>
                </a:extLst>
              </p:cNvPr>
              <p:cNvSpPr txBox="1"/>
              <p:nvPr/>
            </p:nvSpPr>
            <p:spPr>
              <a:xfrm>
                <a:off x="9855098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1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DA8259-DC54-42DA-BA20-8A30D1A4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38C6B-D4D8-4AFC-930E-5060638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31" name="063a1966-f723-4c85-bc06-f616eb509a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98C1E16-155B-4D51-BDF6-37CB59E55F9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6033" y="1179000"/>
            <a:ext cx="12198033" cy="4918950"/>
            <a:chOff x="-6033" y="1179001"/>
            <a:chExt cx="12198033" cy="4918950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C591428-E591-4C8D-8DF4-2D3E13FE8934}"/>
                </a:ext>
              </a:extLst>
            </p:cNvPr>
            <p:cNvCxnSpPr>
              <a:cxnSpLocks/>
            </p:cNvCxnSpPr>
            <p:nvPr/>
          </p:nvCxnSpPr>
          <p:spPr>
            <a:xfrm>
              <a:off x="-6033" y="3836093"/>
              <a:ext cx="12198033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îṥľíḓé">
              <a:extLst>
                <a:ext uri="{FF2B5EF4-FFF2-40B4-BE49-F238E27FC236}">
                  <a16:creationId xmlns:a16="http://schemas.microsoft.com/office/drawing/2014/main" id="{837B8140-4864-4A50-ADA1-59465D61B081}"/>
                </a:ext>
              </a:extLst>
            </p:cNvPr>
            <p:cNvGrpSpPr/>
            <p:nvPr/>
          </p:nvGrpSpPr>
          <p:grpSpPr>
            <a:xfrm>
              <a:off x="4701002" y="1179001"/>
              <a:ext cx="6819490" cy="2657095"/>
              <a:chOff x="5282372" y="1943460"/>
              <a:chExt cx="6238116" cy="2430573"/>
            </a:xfrm>
          </p:grpSpPr>
          <p:sp>
            <p:nvSpPr>
              <p:cNvPr id="105" name="iś1ïḓè">
                <a:extLst>
                  <a:ext uri="{FF2B5EF4-FFF2-40B4-BE49-F238E27FC236}">
                    <a16:creationId xmlns:a16="http://schemas.microsoft.com/office/drawing/2014/main" id="{9B216E45-A910-49FD-AEC7-8EBCD4AAF30F}"/>
                  </a:ext>
                </a:extLst>
              </p:cNvPr>
              <p:cNvSpPr/>
              <p:nvPr/>
            </p:nvSpPr>
            <p:spPr bwMode="auto">
              <a:xfrm>
                <a:off x="6925332" y="2945193"/>
                <a:ext cx="2130716" cy="142883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600"/>
              </a:p>
            </p:txBody>
          </p:sp>
          <p:sp>
            <p:nvSpPr>
              <p:cNvPr id="106" name="išļîdê">
                <a:extLst>
                  <a:ext uri="{FF2B5EF4-FFF2-40B4-BE49-F238E27FC236}">
                    <a16:creationId xmlns:a16="http://schemas.microsoft.com/office/drawing/2014/main" id="{D275CED8-F6FB-400F-8D71-3A4FE7FB77C9}"/>
                  </a:ext>
                </a:extLst>
              </p:cNvPr>
              <p:cNvSpPr/>
              <p:nvPr/>
            </p:nvSpPr>
            <p:spPr bwMode="auto">
              <a:xfrm>
                <a:off x="8568291" y="2820793"/>
                <a:ext cx="2130716" cy="1553240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600"/>
              </a:p>
            </p:txBody>
          </p:sp>
          <p:sp>
            <p:nvSpPr>
              <p:cNvPr id="107" name="iṣḷíḑé">
                <a:extLst>
                  <a:ext uri="{FF2B5EF4-FFF2-40B4-BE49-F238E27FC236}">
                    <a16:creationId xmlns:a16="http://schemas.microsoft.com/office/drawing/2014/main" id="{485634C5-9B2A-4372-BEC3-3BA44DFCF3C1}"/>
                  </a:ext>
                </a:extLst>
              </p:cNvPr>
              <p:cNvSpPr/>
              <p:nvPr/>
            </p:nvSpPr>
            <p:spPr bwMode="auto">
              <a:xfrm>
                <a:off x="9389772" y="3487290"/>
                <a:ext cx="2130716" cy="886742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6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600"/>
              </a:p>
            </p:txBody>
          </p:sp>
          <p:sp>
            <p:nvSpPr>
              <p:cNvPr id="108" name="îṥľíḓê">
                <a:extLst>
                  <a:ext uri="{FF2B5EF4-FFF2-40B4-BE49-F238E27FC236}">
                    <a16:creationId xmlns:a16="http://schemas.microsoft.com/office/drawing/2014/main" id="{92D93523-0FA7-488C-9E29-7C86878285CA}"/>
                  </a:ext>
                </a:extLst>
              </p:cNvPr>
              <p:cNvSpPr/>
              <p:nvPr/>
            </p:nvSpPr>
            <p:spPr bwMode="auto">
              <a:xfrm>
                <a:off x="6103853" y="3154042"/>
                <a:ext cx="2130716" cy="1219990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600"/>
              </a:p>
            </p:txBody>
          </p:sp>
          <p:sp>
            <p:nvSpPr>
              <p:cNvPr id="109" name="îŝḻiḑè">
                <a:extLst>
                  <a:ext uri="{FF2B5EF4-FFF2-40B4-BE49-F238E27FC236}">
                    <a16:creationId xmlns:a16="http://schemas.microsoft.com/office/drawing/2014/main" id="{813CC3DD-A20D-4068-B545-7C785F155CC4}"/>
                  </a:ext>
                </a:extLst>
              </p:cNvPr>
              <p:cNvSpPr/>
              <p:nvPr/>
            </p:nvSpPr>
            <p:spPr bwMode="auto">
              <a:xfrm>
                <a:off x="5282372" y="3576819"/>
                <a:ext cx="2130716" cy="797214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600"/>
              </a:p>
            </p:txBody>
          </p:sp>
          <p:sp>
            <p:nvSpPr>
              <p:cNvPr id="110" name="íşḷïďê">
                <a:extLst>
                  <a:ext uri="{FF2B5EF4-FFF2-40B4-BE49-F238E27FC236}">
                    <a16:creationId xmlns:a16="http://schemas.microsoft.com/office/drawing/2014/main" id="{8E584F38-3893-4835-8B2D-DF215D1F6371}"/>
                  </a:ext>
                </a:extLst>
              </p:cNvPr>
              <p:cNvSpPr/>
              <p:nvPr/>
            </p:nvSpPr>
            <p:spPr bwMode="auto">
              <a:xfrm>
                <a:off x="7746812" y="2475849"/>
                <a:ext cx="2130716" cy="1898183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600"/>
              </a:p>
            </p:txBody>
          </p:sp>
          <p:grpSp>
            <p:nvGrpSpPr>
              <p:cNvPr id="111" name="ïṩľïḑe">
                <a:extLst>
                  <a:ext uri="{FF2B5EF4-FFF2-40B4-BE49-F238E27FC236}">
                    <a16:creationId xmlns:a16="http://schemas.microsoft.com/office/drawing/2014/main" id="{F289B1DD-F5DE-448F-8F39-4F0BBFBDF8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0723" y="3045327"/>
                <a:ext cx="323037" cy="486728"/>
                <a:chOff x="0" y="0"/>
                <a:chExt cx="300" cy="450"/>
              </a:xfrm>
            </p:grpSpPr>
            <p:sp>
              <p:nvSpPr>
                <p:cNvPr id="127" name="îşľíďe">
                  <a:extLst>
                    <a:ext uri="{FF2B5EF4-FFF2-40B4-BE49-F238E27FC236}">
                      <a16:creationId xmlns:a16="http://schemas.microsoft.com/office/drawing/2014/main" id="{379088F6-77C7-4880-BC44-4D7C1F1569BC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/>
                <a:p>
                  <a:pPr algn="ctr"/>
                  <a:endParaRPr sz="1600"/>
                </a:p>
              </p:txBody>
            </p:sp>
            <p:sp>
              <p:nvSpPr>
                <p:cNvPr id="128" name="iṥlíďê">
                  <a:extLst>
                    <a:ext uri="{FF2B5EF4-FFF2-40B4-BE49-F238E27FC236}">
                      <a16:creationId xmlns:a16="http://schemas.microsoft.com/office/drawing/2014/main" id="{6D6504B4-6396-448B-82EA-A567E27405DC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/>
                <a:p>
                  <a:pPr algn="ctr"/>
                  <a:r>
                    <a:rPr lang="en-US" sz="900" b="1" dirty="0"/>
                    <a:t>35%</a:t>
                  </a:r>
                  <a:endParaRPr sz="900" b="1" dirty="0"/>
                </a:p>
              </p:txBody>
            </p:sp>
          </p:grpSp>
          <p:grpSp>
            <p:nvGrpSpPr>
              <p:cNvPr id="112" name="íṡľídè">
                <a:extLst>
                  <a:ext uri="{FF2B5EF4-FFF2-40B4-BE49-F238E27FC236}">
                    <a16:creationId xmlns:a16="http://schemas.microsoft.com/office/drawing/2014/main" id="{F1E5E3C9-7A18-42AD-8E97-8037531B7B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11375" y="2629142"/>
                <a:ext cx="323037" cy="486728"/>
                <a:chOff x="0" y="0"/>
                <a:chExt cx="300" cy="450"/>
              </a:xfrm>
            </p:grpSpPr>
            <p:sp>
              <p:nvSpPr>
                <p:cNvPr id="125" name="iṩḷiḑé">
                  <a:extLst>
                    <a:ext uri="{FF2B5EF4-FFF2-40B4-BE49-F238E27FC236}">
                      <a16:creationId xmlns:a16="http://schemas.microsoft.com/office/drawing/2014/main" id="{FF90324C-E0D0-4737-94DD-24A6F7B9D779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/>
                <a:p>
                  <a:pPr algn="ctr"/>
                  <a:endParaRPr sz="1600"/>
                </a:p>
              </p:txBody>
            </p:sp>
            <p:sp>
              <p:nvSpPr>
                <p:cNvPr id="126" name="ïšļiḍê">
                  <a:extLst>
                    <a:ext uri="{FF2B5EF4-FFF2-40B4-BE49-F238E27FC236}">
                      <a16:creationId xmlns:a16="http://schemas.microsoft.com/office/drawing/2014/main" id="{41B613F2-5350-45FE-8408-A20530D79CA6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/>
                <a:p>
                  <a:pPr algn="ctr"/>
                  <a:r>
                    <a:rPr lang="en-US" sz="900" b="1" dirty="0"/>
                    <a:t>46%</a:t>
                  </a:r>
                  <a:endParaRPr sz="900" b="1" dirty="0"/>
                </a:p>
              </p:txBody>
            </p:sp>
          </p:grpSp>
          <p:grpSp>
            <p:nvGrpSpPr>
              <p:cNvPr id="113" name="iṣļíḍe">
                <a:extLst>
                  <a:ext uri="{FF2B5EF4-FFF2-40B4-BE49-F238E27FC236}">
                    <a16:creationId xmlns:a16="http://schemas.microsoft.com/office/drawing/2014/main" id="{E9538F94-055B-4B2B-940C-FF3AE32BBD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32027" y="2415267"/>
                <a:ext cx="323037" cy="486728"/>
                <a:chOff x="0" y="0"/>
                <a:chExt cx="300" cy="450"/>
              </a:xfrm>
            </p:grpSpPr>
            <p:sp>
              <p:nvSpPr>
                <p:cNvPr id="123" name="ísľide">
                  <a:extLst>
                    <a:ext uri="{FF2B5EF4-FFF2-40B4-BE49-F238E27FC236}">
                      <a16:creationId xmlns:a16="http://schemas.microsoft.com/office/drawing/2014/main" id="{C088BBF0-543A-4A03-9C90-3AD6DB6D4E92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/>
                <a:p>
                  <a:pPr algn="ctr"/>
                  <a:endParaRPr sz="1600"/>
                </a:p>
              </p:txBody>
            </p:sp>
            <p:sp>
              <p:nvSpPr>
                <p:cNvPr id="124" name="i$ḷïḑé">
                  <a:extLst>
                    <a:ext uri="{FF2B5EF4-FFF2-40B4-BE49-F238E27FC236}">
                      <a16:creationId xmlns:a16="http://schemas.microsoft.com/office/drawing/2014/main" id="{AEDE1F4F-BF57-4F9C-A03C-5BD0D1E70A04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/>
                <a:p>
                  <a:pPr algn="ctr"/>
                  <a:r>
                    <a:rPr lang="en-US" sz="900" b="1" dirty="0"/>
                    <a:t>62%</a:t>
                  </a:r>
                  <a:endParaRPr sz="900" b="1" dirty="0"/>
                </a:p>
              </p:txBody>
            </p:sp>
          </p:grpSp>
          <p:grpSp>
            <p:nvGrpSpPr>
              <p:cNvPr id="114" name="iṧľïḑê">
                <a:extLst>
                  <a:ext uri="{FF2B5EF4-FFF2-40B4-BE49-F238E27FC236}">
                    <a16:creationId xmlns:a16="http://schemas.microsoft.com/office/drawing/2014/main" id="{42C73444-2F60-4B36-999A-FE83B736B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52679" y="1943460"/>
                <a:ext cx="323037" cy="486728"/>
                <a:chOff x="0" y="0"/>
                <a:chExt cx="300" cy="450"/>
              </a:xfrm>
            </p:grpSpPr>
            <p:sp>
              <p:nvSpPr>
                <p:cNvPr id="121" name="íṡļide">
                  <a:extLst>
                    <a:ext uri="{FF2B5EF4-FFF2-40B4-BE49-F238E27FC236}">
                      <a16:creationId xmlns:a16="http://schemas.microsoft.com/office/drawing/2014/main" id="{1ADAB0AB-5DD4-4E8E-8598-6D28C7DC72D5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/>
                <a:p>
                  <a:pPr algn="ctr"/>
                  <a:endParaRPr sz="1600"/>
                </a:p>
              </p:txBody>
            </p:sp>
            <p:sp>
              <p:nvSpPr>
                <p:cNvPr id="122" name="îśḷiďe">
                  <a:extLst>
                    <a:ext uri="{FF2B5EF4-FFF2-40B4-BE49-F238E27FC236}">
                      <a16:creationId xmlns:a16="http://schemas.microsoft.com/office/drawing/2014/main" id="{21FA0A15-C111-48CA-91B3-0115010059DE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/>
                <a:p>
                  <a:pPr algn="ctr"/>
                  <a:r>
                    <a:rPr lang="en-US" sz="900" b="1" dirty="0"/>
                    <a:t>96%</a:t>
                  </a:r>
                  <a:endParaRPr sz="900" b="1" dirty="0"/>
                </a:p>
              </p:txBody>
            </p:sp>
          </p:grpSp>
          <p:grpSp>
            <p:nvGrpSpPr>
              <p:cNvPr id="115" name="ïṥľîḓê">
                <a:extLst>
                  <a:ext uri="{FF2B5EF4-FFF2-40B4-BE49-F238E27FC236}">
                    <a16:creationId xmlns:a16="http://schemas.microsoft.com/office/drawing/2014/main" id="{114C5B69-EFCB-4CC4-AA69-CDF395C911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73330" y="2286658"/>
                <a:ext cx="323037" cy="486728"/>
                <a:chOff x="0" y="0"/>
                <a:chExt cx="300" cy="450"/>
              </a:xfrm>
            </p:grpSpPr>
            <p:sp>
              <p:nvSpPr>
                <p:cNvPr id="119" name="î$ľiďe">
                  <a:extLst>
                    <a:ext uri="{FF2B5EF4-FFF2-40B4-BE49-F238E27FC236}">
                      <a16:creationId xmlns:a16="http://schemas.microsoft.com/office/drawing/2014/main" id="{6B5E3608-7FDB-4B22-8874-84AA0D7AB09E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/>
                <a:p>
                  <a:pPr algn="ctr"/>
                  <a:endParaRPr sz="1600"/>
                </a:p>
              </p:txBody>
            </p:sp>
            <p:sp>
              <p:nvSpPr>
                <p:cNvPr id="120" name="íṩľíďê">
                  <a:extLst>
                    <a:ext uri="{FF2B5EF4-FFF2-40B4-BE49-F238E27FC236}">
                      <a16:creationId xmlns:a16="http://schemas.microsoft.com/office/drawing/2014/main" id="{B96B6A03-56F8-4992-9F9A-9CDC5CBCEBDC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/>
                <a:p>
                  <a:pPr algn="ctr"/>
                  <a:r>
                    <a:rPr lang="en-US" sz="900" b="1" dirty="0"/>
                    <a:t>81%</a:t>
                  </a:r>
                  <a:endParaRPr sz="900" b="1" dirty="0"/>
                </a:p>
              </p:txBody>
            </p:sp>
          </p:grpSp>
          <p:grpSp>
            <p:nvGrpSpPr>
              <p:cNvPr id="116" name="ïşlîḓè">
                <a:extLst>
                  <a:ext uri="{FF2B5EF4-FFF2-40B4-BE49-F238E27FC236}">
                    <a16:creationId xmlns:a16="http://schemas.microsoft.com/office/drawing/2014/main" id="{D2989027-2384-44D2-B370-370F4E5C5C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98951" y="2960113"/>
                <a:ext cx="323037" cy="486727"/>
                <a:chOff x="0" y="0"/>
                <a:chExt cx="300" cy="450"/>
              </a:xfrm>
            </p:grpSpPr>
            <p:sp>
              <p:nvSpPr>
                <p:cNvPr id="117" name="îşľidé">
                  <a:extLst>
                    <a:ext uri="{FF2B5EF4-FFF2-40B4-BE49-F238E27FC236}">
                      <a16:creationId xmlns:a16="http://schemas.microsoft.com/office/drawing/2014/main" id="{14D0626A-7B34-4139-99EF-4C52FA2C30D2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118" name="i$ḷiďe">
                  <a:extLst>
                    <a:ext uri="{FF2B5EF4-FFF2-40B4-BE49-F238E27FC236}">
                      <a16:creationId xmlns:a16="http://schemas.microsoft.com/office/drawing/2014/main" id="{7CD069A0-1FE1-4372-8130-5A4C567D9282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/>
                <a:p>
                  <a:pPr algn="ctr"/>
                  <a:r>
                    <a:rPr lang="en-US" altLang="zh-CN" sz="900" b="1" dirty="0"/>
                    <a:t>46%</a:t>
                  </a:r>
                  <a:endParaRPr sz="900" b="1" dirty="0"/>
                </a:p>
              </p:txBody>
            </p:sp>
          </p:grpSp>
        </p:grpSp>
        <p:grpSp>
          <p:nvGrpSpPr>
            <p:cNvPr id="60" name="íşlîde">
              <a:extLst>
                <a:ext uri="{FF2B5EF4-FFF2-40B4-BE49-F238E27FC236}">
                  <a16:creationId xmlns:a16="http://schemas.microsoft.com/office/drawing/2014/main" id="{65F56695-8726-4EBE-8BF5-C1F93C623E18}"/>
                </a:ext>
              </a:extLst>
            </p:cNvPr>
            <p:cNvGrpSpPr/>
            <p:nvPr/>
          </p:nvGrpSpPr>
          <p:grpSpPr>
            <a:xfrm>
              <a:off x="687279" y="1537264"/>
              <a:ext cx="3963496" cy="1598504"/>
              <a:chOff x="687278" y="2398652"/>
              <a:chExt cx="3524773" cy="1598504"/>
            </a:xfrm>
          </p:grpSpPr>
          <p:sp>
            <p:nvSpPr>
              <p:cNvPr id="103" name="iŝḷíḍe">
                <a:extLst>
                  <a:ext uri="{FF2B5EF4-FFF2-40B4-BE49-F238E27FC236}">
                    <a16:creationId xmlns:a16="http://schemas.microsoft.com/office/drawing/2014/main" id="{8A57F257-8DD4-41A2-86D6-70148907E59A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15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04" name="i$1íḍê">
                <a:extLst>
                  <a:ext uri="{FF2B5EF4-FFF2-40B4-BE49-F238E27FC236}">
                    <a16:creationId xmlns:a16="http://schemas.microsoft.com/office/drawing/2014/main" id="{B6E31E02-6ADF-4D9A-9B5C-68AE0DE53E4C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61" name="išḻîďê">
              <a:extLst>
                <a:ext uri="{FF2B5EF4-FFF2-40B4-BE49-F238E27FC236}">
                  <a16:creationId xmlns:a16="http://schemas.microsoft.com/office/drawing/2014/main" id="{42547200-D54F-4BF2-921A-89403A8B540C}"/>
                </a:ext>
              </a:extLst>
            </p:cNvPr>
            <p:cNvGrpSpPr/>
            <p:nvPr/>
          </p:nvGrpSpPr>
          <p:grpSpPr>
            <a:xfrm>
              <a:off x="68634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97" name="ïs1iḍê">
                <a:extLst>
                  <a:ext uri="{FF2B5EF4-FFF2-40B4-BE49-F238E27FC236}">
                    <a16:creationId xmlns:a16="http://schemas.microsoft.com/office/drawing/2014/main" id="{14E6A3A7-0217-4514-AA23-3BF5A4C5A1C3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101" name="îslîḍe">
                  <a:extLst>
                    <a:ext uri="{FF2B5EF4-FFF2-40B4-BE49-F238E27FC236}">
                      <a16:creationId xmlns:a16="http://schemas.microsoft.com/office/drawing/2014/main" id="{9968ED00-1448-45B2-9BF9-58F146D3B1E3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2" name="išľïḍe">
                  <a:extLst>
                    <a:ext uri="{FF2B5EF4-FFF2-40B4-BE49-F238E27FC236}">
                      <a16:creationId xmlns:a16="http://schemas.microsoft.com/office/drawing/2014/main" id="{89D25FEE-394A-4FC3-8340-D2366F8D8C86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8" name="işḻîďe">
                <a:extLst>
                  <a:ext uri="{FF2B5EF4-FFF2-40B4-BE49-F238E27FC236}">
                    <a16:creationId xmlns:a16="http://schemas.microsoft.com/office/drawing/2014/main" id="{837090D8-028C-49FE-A09C-1F956FDF4CB7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99" name="îṣlidê">
                  <a:extLst>
                    <a:ext uri="{FF2B5EF4-FFF2-40B4-BE49-F238E27FC236}">
                      <a16:creationId xmlns:a16="http://schemas.microsoft.com/office/drawing/2014/main" id="{E00AE4F9-E953-4A3B-B6B6-53F79693893D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100" name="íṣliďè">
                  <a:extLst>
                    <a:ext uri="{FF2B5EF4-FFF2-40B4-BE49-F238E27FC236}">
                      <a16:creationId xmlns:a16="http://schemas.microsoft.com/office/drawing/2014/main" id="{BF1143BF-7504-41AD-809E-5ECDF71CE1CA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lvl1pPr marL="228568" indent="-228568" algn="l" defTabSz="914264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1pPr>
                  <a:lvl2pPr marL="685702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</a:defRPr>
                  </a:lvl2pPr>
                  <a:lvl3pPr marL="1142830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</a:defRPr>
                  </a:lvl3pPr>
                  <a:lvl4pPr marL="1599960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</a:defRPr>
                  </a:lvl4pPr>
                  <a:lvl5pPr marL="2057091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</a:defRPr>
                  </a:lvl5pPr>
                  <a:lvl6pPr marL="2514224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6pPr>
                  <a:lvl7pPr marL="2971356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7pPr>
                  <a:lvl8pPr marL="3428488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8pPr>
                  <a:lvl9pPr marL="3885622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62" name="îšļîḓe">
              <a:extLst>
                <a:ext uri="{FF2B5EF4-FFF2-40B4-BE49-F238E27FC236}">
                  <a16:creationId xmlns:a16="http://schemas.microsoft.com/office/drawing/2014/main" id="{60FB1DFC-C128-4168-A512-D77EDBB3D954}"/>
                </a:ext>
              </a:extLst>
            </p:cNvPr>
            <p:cNvGrpSpPr/>
            <p:nvPr/>
          </p:nvGrpSpPr>
          <p:grpSpPr>
            <a:xfrm>
              <a:off x="253886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91" name="iṥḻiďé">
                <a:extLst>
                  <a:ext uri="{FF2B5EF4-FFF2-40B4-BE49-F238E27FC236}">
                    <a16:creationId xmlns:a16="http://schemas.microsoft.com/office/drawing/2014/main" id="{01033C20-5BA4-4833-AB39-B969DAF81B21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95" name="íş1ídê">
                  <a:extLst>
                    <a:ext uri="{FF2B5EF4-FFF2-40B4-BE49-F238E27FC236}">
                      <a16:creationId xmlns:a16="http://schemas.microsoft.com/office/drawing/2014/main" id="{D8680943-4ED6-4B96-8846-B1B13ADA43F1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6" name="îṩļîḍê">
                  <a:extLst>
                    <a:ext uri="{FF2B5EF4-FFF2-40B4-BE49-F238E27FC236}">
                      <a16:creationId xmlns:a16="http://schemas.microsoft.com/office/drawing/2014/main" id="{8D054152-59CE-4A2B-B0CD-F36A65193144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2" name="iṩḷíḑé">
                <a:extLst>
                  <a:ext uri="{FF2B5EF4-FFF2-40B4-BE49-F238E27FC236}">
                    <a16:creationId xmlns:a16="http://schemas.microsoft.com/office/drawing/2014/main" id="{38988C4A-D230-4214-ADF8-CB66A937A87D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93" name="íṩḷîďe">
                  <a:extLst>
                    <a:ext uri="{FF2B5EF4-FFF2-40B4-BE49-F238E27FC236}">
                      <a16:creationId xmlns:a16="http://schemas.microsoft.com/office/drawing/2014/main" id="{F60F91CB-A27A-4CEF-B62A-F525C8EABE6F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94" name="ï$lîḓê">
                  <a:extLst>
                    <a:ext uri="{FF2B5EF4-FFF2-40B4-BE49-F238E27FC236}">
                      <a16:creationId xmlns:a16="http://schemas.microsoft.com/office/drawing/2014/main" id="{9B78553A-B717-4CF7-8EAE-1F2806B0A791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lvl1pPr marL="228568" indent="-228568" algn="l" defTabSz="914264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1pPr>
                  <a:lvl2pPr marL="685702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</a:defRPr>
                  </a:lvl2pPr>
                  <a:lvl3pPr marL="1142830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</a:defRPr>
                  </a:lvl3pPr>
                  <a:lvl4pPr marL="1599960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</a:defRPr>
                  </a:lvl4pPr>
                  <a:lvl5pPr marL="2057091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</a:defRPr>
                  </a:lvl5pPr>
                  <a:lvl6pPr marL="2514224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6pPr>
                  <a:lvl7pPr marL="2971356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7pPr>
                  <a:lvl8pPr marL="3428488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8pPr>
                  <a:lvl9pPr marL="3885622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63" name="ïṡļíḓé">
              <a:extLst>
                <a:ext uri="{FF2B5EF4-FFF2-40B4-BE49-F238E27FC236}">
                  <a16:creationId xmlns:a16="http://schemas.microsoft.com/office/drawing/2014/main" id="{58CDA257-2BC7-4DE8-8658-2D77319318A6}"/>
                </a:ext>
              </a:extLst>
            </p:cNvPr>
            <p:cNvGrpSpPr/>
            <p:nvPr/>
          </p:nvGrpSpPr>
          <p:grpSpPr>
            <a:xfrm>
              <a:off x="439138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85" name="ïṥļiḑé">
                <a:extLst>
                  <a:ext uri="{FF2B5EF4-FFF2-40B4-BE49-F238E27FC236}">
                    <a16:creationId xmlns:a16="http://schemas.microsoft.com/office/drawing/2014/main" id="{0D395FB0-9CB6-415E-B9FE-5BE6ECA28698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89" name="ï$1ídê">
                  <a:extLst>
                    <a:ext uri="{FF2B5EF4-FFF2-40B4-BE49-F238E27FC236}">
                      <a16:creationId xmlns:a16="http://schemas.microsoft.com/office/drawing/2014/main" id="{95425DCD-951B-4662-A578-206519A24B20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0" name="îṥ1iḍé">
                  <a:extLst>
                    <a:ext uri="{FF2B5EF4-FFF2-40B4-BE49-F238E27FC236}">
                      <a16:creationId xmlns:a16="http://schemas.microsoft.com/office/drawing/2014/main" id="{601E554A-6734-4CB4-936C-A15540A37C02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6" name="íṧḻiḓe">
                <a:extLst>
                  <a:ext uri="{FF2B5EF4-FFF2-40B4-BE49-F238E27FC236}">
                    <a16:creationId xmlns:a16="http://schemas.microsoft.com/office/drawing/2014/main" id="{95747B27-0C3A-42FB-BA1D-C890F0797C9F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87" name="iṧḷîḋe">
                  <a:extLst>
                    <a:ext uri="{FF2B5EF4-FFF2-40B4-BE49-F238E27FC236}">
                      <a16:creationId xmlns:a16="http://schemas.microsoft.com/office/drawing/2014/main" id="{27019435-CA62-4308-AAA5-E1CDDDF2BE25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88" name="îsliḑé">
                  <a:extLst>
                    <a:ext uri="{FF2B5EF4-FFF2-40B4-BE49-F238E27FC236}">
                      <a16:creationId xmlns:a16="http://schemas.microsoft.com/office/drawing/2014/main" id="{CF8D846E-579A-4211-A8B2-657AAB7E61D1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lvl1pPr marL="228568" indent="-228568" algn="l" defTabSz="914264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1pPr>
                  <a:lvl2pPr marL="685702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</a:defRPr>
                  </a:lvl2pPr>
                  <a:lvl3pPr marL="1142830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</a:defRPr>
                  </a:lvl3pPr>
                  <a:lvl4pPr marL="1599960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</a:defRPr>
                  </a:lvl4pPr>
                  <a:lvl5pPr marL="2057091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</a:defRPr>
                  </a:lvl5pPr>
                  <a:lvl6pPr marL="2514224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6pPr>
                  <a:lvl7pPr marL="2971356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7pPr>
                  <a:lvl8pPr marL="3428488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8pPr>
                  <a:lvl9pPr marL="3885622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64" name="îŝlïḑè">
              <a:extLst>
                <a:ext uri="{FF2B5EF4-FFF2-40B4-BE49-F238E27FC236}">
                  <a16:creationId xmlns:a16="http://schemas.microsoft.com/office/drawing/2014/main" id="{FC36EDA2-9855-4CE9-9428-2D94C71FC0BD}"/>
                </a:ext>
              </a:extLst>
            </p:cNvPr>
            <p:cNvGrpSpPr/>
            <p:nvPr/>
          </p:nvGrpSpPr>
          <p:grpSpPr>
            <a:xfrm>
              <a:off x="624390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79" name="ïŝlîdê">
                <a:extLst>
                  <a:ext uri="{FF2B5EF4-FFF2-40B4-BE49-F238E27FC236}">
                    <a16:creationId xmlns:a16="http://schemas.microsoft.com/office/drawing/2014/main" id="{D627452C-5816-44BB-B5AF-95D4AF82DF03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83" name="iṣḷiḋê">
                  <a:extLst>
                    <a:ext uri="{FF2B5EF4-FFF2-40B4-BE49-F238E27FC236}">
                      <a16:creationId xmlns:a16="http://schemas.microsoft.com/office/drawing/2014/main" id="{57B9FB82-7665-45B5-9365-273DC177627E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4" name="iṣliḍê">
                  <a:extLst>
                    <a:ext uri="{FF2B5EF4-FFF2-40B4-BE49-F238E27FC236}">
                      <a16:creationId xmlns:a16="http://schemas.microsoft.com/office/drawing/2014/main" id="{54A83910-8EA6-4507-A358-5F790061FED9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0" name="iŝľíďé">
                <a:extLst>
                  <a:ext uri="{FF2B5EF4-FFF2-40B4-BE49-F238E27FC236}">
                    <a16:creationId xmlns:a16="http://schemas.microsoft.com/office/drawing/2014/main" id="{E5D2EB80-8641-4EF8-81D2-AFB6A08E6927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81" name="îśľîďê">
                  <a:extLst>
                    <a:ext uri="{FF2B5EF4-FFF2-40B4-BE49-F238E27FC236}">
                      <a16:creationId xmlns:a16="http://schemas.microsoft.com/office/drawing/2014/main" id="{6F5D94BC-A45B-4CD7-906E-BA97D740395F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82" name="ïṩ1iḍe">
                  <a:extLst>
                    <a:ext uri="{FF2B5EF4-FFF2-40B4-BE49-F238E27FC236}">
                      <a16:creationId xmlns:a16="http://schemas.microsoft.com/office/drawing/2014/main" id="{E84DB6F2-504E-4524-BE6A-7A962D7D5603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lvl1pPr marL="228568" indent="-228568" algn="l" defTabSz="914264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1pPr>
                  <a:lvl2pPr marL="685702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</a:defRPr>
                  </a:lvl2pPr>
                  <a:lvl3pPr marL="1142830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</a:defRPr>
                  </a:lvl3pPr>
                  <a:lvl4pPr marL="1599960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</a:defRPr>
                  </a:lvl4pPr>
                  <a:lvl5pPr marL="2057091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</a:defRPr>
                  </a:lvl5pPr>
                  <a:lvl6pPr marL="2514224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6pPr>
                  <a:lvl7pPr marL="2971356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7pPr>
                  <a:lvl8pPr marL="3428488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8pPr>
                  <a:lvl9pPr marL="3885622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65" name="íś1ïḓe">
              <a:extLst>
                <a:ext uri="{FF2B5EF4-FFF2-40B4-BE49-F238E27FC236}">
                  <a16:creationId xmlns:a16="http://schemas.microsoft.com/office/drawing/2014/main" id="{E98268C4-B2EE-4250-A2A1-BBF339404B40}"/>
                </a:ext>
              </a:extLst>
            </p:cNvPr>
            <p:cNvGrpSpPr/>
            <p:nvPr/>
          </p:nvGrpSpPr>
          <p:grpSpPr>
            <a:xfrm>
              <a:off x="809642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73" name="îšḻiḓe">
                <a:extLst>
                  <a:ext uri="{FF2B5EF4-FFF2-40B4-BE49-F238E27FC236}">
                    <a16:creationId xmlns:a16="http://schemas.microsoft.com/office/drawing/2014/main" id="{3107DA6B-060D-47D6-87BE-A91FD5FF07DA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77" name="íśḻidé">
                  <a:extLst>
                    <a:ext uri="{FF2B5EF4-FFF2-40B4-BE49-F238E27FC236}">
                      <a16:creationId xmlns:a16="http://schemas.microsoft.com/office/drawing/2014/main" id="{9F6CEC7B-201D-427E-BD6E-46ADF10FF345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8" name="îṧļîḋè">
                  <a:extLst>
                    <a:ext uri="{FF2B5EF4-FFF2-40B4-BE49-F238E27FC236}">
                      <a16:creationId xmlns:a16="http://schemas.microsoft.com/office/drawing/2014/main" id="{EE301932-C23B-47AE-A88E-DB7EC364AA2E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74" name="îşḷíḓê">
                <a:extLst>
                  <a:ext uri="{FF2B5EF4-FFF2-40B4-BE49-F238E27FC236}">
                    <a16:creationId xmlns:a16="http://schemas.microsoft.com/office/drawing/2014/main" id="{EF2FE936-0A88-4976-8A47-C3D602AE8654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75" name="iṩlídé">
                  <a:extLst>
                    <a:ext uri="{FF2B5EF4-FFF2-40B4-BE49-F238E27FC236}">
                      <a16:creationId xmlns:a16="http://schemas.microsoft.com/office/drawing/2014/main" id="{08484105-1A70-4E81-BC99-27352062F3FD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76" name="íşľïďê">
                  <a:extLst>
                    <a:ext uri="{FF2B5EF4-FFF2-40B4-BE49-F238E27FC236}">
                      <a16:creationId xmlns:a16="http://schemas.microsoft.com/office/drawing/2014/main" id="{D810BF3C-E5FB-4B58-BD8E-9DE182C34AAC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lvl1pPr marL="228568" indent="-228568" algn="l" defTabSz="914264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1pPr>
                  <a:lvl2pPr marL="685702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</a:defRPr>
                  </a:lvl2pPr>
                  <a:lvl3pPr marL="1142830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</a:defRPr>
                  </a:lvl3pPr>
                  <a:lvl4pPr marL="1599960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</a:defRPr>
                  </a:lvl4pPr>
                  <a:lvl5pPr marL="2057091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</a:defRPr>
                  </a:lvl5pPr>
                  <a:lvl6pPr marL="2514224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6pPr>
                  <a:lvl7pPr marL="2971356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7pPr>
                  <a:lvl8pPr marL="3428488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8pPr>
                  <a:lvl9pPr marL="3885622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66" name="íşḷíḍe">
              <a:extLst>
                <a:ext uri="{FF2B5EF4-FFF2-40B4-BE49-F238E27FC236}">
                  <a16:creationId xmlns:a16="http://schemas.microsoft.com/office/drawing/2014/main" id="{5A58EC78-D1AC-4C80-AFB7-260B697614B8}"/>
                </a:ext>
              </a:extLst>
            </p:cNvPr>
            <p:cNvGrpSpPr/>
            <p:nvPr/>
          </p:nvGrpSpPr>
          <p:grpSpPr>
            <a:xfrm>
              <a:off x="9948945" y="4190166"/>
              <a:ext cx="1580392" cy="1907785"/>
              <a:chOff x="686345" y="4190166"/>
              <a:chExt cx="1580392" cy="1907785"/>
            </a:xfrm>
          </p:grpSpPr>
          <p:grpSp>
            <p:nvGrpSpPr>
              <p:cNvPr id="67" name="í$ľîdê">
                <a:extLst>
                  <a:ext uri="{FF2B5EF4-FFF2-40B4-BE49-F238E27FC236}">
                    <a16:creationId xmlns:a16="http://schemas.microsoft.com/office/drawing/2014/main" id="{32D022BD-CA5D-4A1C-AFF6-B137B76B51E9}"/>
                  </a:ext>
                </a:extLst>
              </p:cNvPr>
              <p:cNvGrpSpPr/>
              <p:nvPr/>
            </p:nvGrpSpPr>
            <p:grpSpPr>
              <a:xfrm>
                <a:off x="1134723" y="4190166"/>
                <a:ext cx="691418" cy="692506"/>
                <a:chOff x="1305039" y="3884262"/>
                <a:chExt cx="899312" cy="900726"/>
              </a:xfrm>
            </p:grpSpPr>
            <p:sp>
              <p:nvSpPr>
                <p:cNvPr id="71" name="îş1íḍe">
                  <a:extLst>
                    <a:ext uri="{FF2B5EF4-FFF2-40B4-BE49-F238E27FC236}">
                      <a16:creationId xmlns:a16="http://schemas.microsoft.com/office/drawing/2014/main" id="{B43A182B-A4FC-4FA8-9140-9CA7C2F25EA5}"/>
                    </a:ext>
                  </a:extLst>
                </p:cNvPr>
                <p:cNvSpPr/>
                <p:nvPr/>
              </p:nvSpPr>
              <p:spPr bwMode="auto">
                <a:xfrm>
                  <a:off x="1305039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2" name="íşlíďê">
                  <a:extLst>
                    <a:ext uri="{FF2B5EF4-FFF2-40B4-BE49-F238E27FC236}">
                      <a16:creationId xmlns:a16="http://schemas.microsoft.com/office/drawing/2014/main" id="{B34BB3FB-B1BC-4B0F-99E2-4C80377A6563}"/>
                    </a:ext>
                  </a:extLst>
                </p:cNvPr>
                <p:cNvSpPr/>
                <p:nvPr/>
              </p:nvSpPr>
              <p:spPr>
                <a:xfrm>
                  <a:off x="1573594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8" name="í$ḻíḑé">
                <a:extLst>
                  <a:ext uri="{FF2B5EF4-FFF2-40B4-BE49-F238E27FC236}">
                    <a16:creationId xmlns:a16="http://schemas.microsoft.com/office/drawing/2014/main" id="{9C39B95A-E7CF-4645-B8AA-5F37A6EA6450}"/>
                  </a:ext>
                </a:extLst>
              </p:cNvPr>
              <p:cNvGrpSpPr/>
              <p:nvPr/>
            </p:nvGrpSpPr>
            <p:grpSpPr>
              <a:xfrm>
                <a:off x="686345" y="4959840"/>
                <a:ext cx="1580392" cy="1138111"/>
                <a:chOff x="735360" y="4366332"/>
                <a:chExt cx="2030888" cy="1138111"/>
              </a:xfrm>
            </p:grpSpPr>
            <p:sp>
              <p:nvSpPr>
                <p:cNvPr id="69" name="ïṧļîḍé">
                  <a:extLst>
                    <a:ext uri="{FF2B5EF4-FFF2-40B4-BE49-F238E27FC236}">
                      <a16:creationId xmlns:a16="http://schemas.microsoft.com/office/drawing/2014/main" id="{5BE222B3-1901-45A4-B890-38465C32AF03}"/>
                    </a:ext>
                  </a:extLst>
                </p:cNvPr>
                <p:cNvSpPr txBox="1"/>
                <p:nvPr/>
              </p:nvSpPr>
              <p:spPr bwMode="auto">
                <a:xfrm>
                  <a:off x="735360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70" name="ísḻiḑè">
                  <a:extLst>
                    <a:ext uri="{FF2B5EF4-FFF2-40B4-BE49-F238E27FC236}">
                      <a16:creationId xmlns:a16="http://schemas.microsoft.com/office/drawing/2014/main" id="{AF8E0223-EC24-46DB-9F77-6AEB567F8F8F}"/>
                    </a:ext>
                  </a:extLst>
                </p:cNvPr>
                <p:cNvSpPr txBox="1"/>
                <p:nvPr/>
              </p:nvSpPr>
              <p:spPr>
                <a:xfrm>
                  <a:off x="735360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/>
                </a:bodyPr>
                <a:lstStyle>
                  <a:lvl1pPr marL="228568" indent="-228568" algn="l" defTabSz="914264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1pPr>
                  <a:lvl2pPr marL="685702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</a:defRPr>
                  </a:lvl2pPr>
                  <a:lvl3pPr marL="1142830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</a:defRPr>
                  </a:lvl3pPr>
                  <a:lvl4pPr marL="1599960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</a:defRPr>
                  </a:lvl4pPr>
                  <a:lvl5pPr marL="2057091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>
                      <a:solidFill>
                        <a:schemeClr val="tx1"/>
                      </a:solidFill>
                    </a:defRPr>
                  </a:lvl5pPr>
                  <a:lvl6pPr marL="2514224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6pPr>
                  <a:lvl7pPr marL="2971356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7pPr>
                  <a:lvl8pPr marL="3428488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8pPr>
                  <a:lvl9pPr marL="3885622" indent="-228568" algn="l" defTabSz="914264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2258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E142C9-89A6-4062-8D51-7B34BD8EC51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>
              <a:extLst>
                <a:ext uri="{FF2B5EF4-FFF2-40B4-BE49-F238E27FC236}">
                  <a16:creationId xmlns:a16="http://schemas.microsoft.com/office/drawing/2014/main" id="{242081F1-E3F8-4206-8DED-8F5F4ED4230D}"/>
                </a:ext>
              </a:extLst>
            </p:cNvPr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7" name="îṡḻïḍè">
              <a:extLst>
                <a:ext uri="{FF2B5EF4-FFF2-40B4-BE49-F238E27FC236}">
                  <a16:creationId xmlns:a16="http://schemas.microsoft.com/office/drawing/2014/main" id="{55E7DA75-448D-49BC-AC2D-30A810A93EBB}"/>
                </a:ext>
              </a:extLst>
            </p:cNvPr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" fmla="*/ 5508611 w 9505056"/>
                <a:gd name="connsiteY0" fmla="*/ 217767 h 4452528"/>
                <a:gd name="connsiteX1" fmla="*/ 5508611 w 9505056"/>
                <a:gd name="connsiteY1" fmla="*/ 0 h 4452528"/>
                <a:gd name="connsiteX2" fmla="*/ 9505056 w 9505056"/>
                <a:gd name="connsiteY2" fmla="*/ 0 h 4452528"/>
                <a:gd name="connsiteX3" fmla="*/ 9505056 w 9505056"/>
                <a:gd name="connsiteY3" fmla="*/ 4452528 h 4452528"/>
                <a:gd name="connsiteX4" fmla="*/ 0 w 9505056"/>
                <a:gd name="connsiteY4" fmla="*/ 4452528 h 4452528"/>
                <a:gd name="connsiteX5" fmla="*/ 0 w 9505056"/>
                <a:gd name="connsiteY5" fmla="*/ 0 h 4452528"/>
                <a:gd name="connsiteX6" fmla="*/ 3996443 w 9505056"/>
                <a:gd name="connsiteY6" fmla="*/ 0 h 4452528"/>
                <a:gd name="connsiteX7" fmla="*/ 4087883 w 9505056"/>
                <a:gd name="connsiteY7" fmla="*/ 309207 h 4452528"/>
                <a:gd name="connsiteX0" fmla="*/ 5508611 w 9505056"/>
                <a:gd name="connsiteY0" fmla="*/ 217767 h 4452528"/>
                <a:gd name="connsiteX1" fmla="*/ 5508611 w 9505056"/>
                <a:gd name="connsiteY1" fmla="*/ 0 h 4452528"/>
                <a:gd name="connsiteX2" fmla="*/ 9505056 w 9505056"/>
                <a:gd name="connsiteY2" fmla="*/ 0 h 4452528"/>
                <a:gd name="connsiteX3" fmla="*/ 9505056 w 9505056"/>
                <a:gd name="connsiteY3" fmla="*/ 4452528 h 4452528"/>
                <a:gd name="connsiteX4" fmla="*/ 0 w 9505056"/>
                <a:gd name="connsiteY4" fmla="*/ 4452528 h 4452528"/>
                <a:gd name="connsiteX5" fmla="*/ 0 w 9505056"/>
                <a:gd name="connsiteY5" fmla="*/ 0 h 4452528"/>
                <a:gd name="connsiteX6" fmla="*/ 3996443 w 9505056"/>
                <a:gd name="connsiteY6" fmla="*/ 0 h 4452528"/>
                <a:gd name="connsiteX0" fmla="*/ 5508611 w 9505056"/>
                <a:gd name="connsiteY0" fmla="*/ 0 h 4452528"/>
                <a:gd name="connsiteX1" fmla="*/ 9505056 w 9505056"/>
                <a:gd name="connsiteY1" fmla="*/ 0 h 4452528"/>
                <a:gd name="connsiteX2" fmla="*/ 9505056 w 9505056"/>
                <a:gd name="connsiteY2" fmla="*/ 4452528 h 4452528"/>
                <a:gd name="connsiteX3" fmla="*/ 0 w 9505056"/>
                <a:gd name="connsiteY3" fmla="*/ 4452528 h 4452528"/>
                <a:gd name="connsiteX4" fmla="*/ 0 w 9505056"/>
                <a:gd name="connsiteY4" fmla="*/ 0 h 4452528"/>
                <a:gd name="connsiteX5" fmla="*/ 3996443 w 9505056"/>
                <a:gd name="connsiteY5" fmla="*/ 0 h 445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ḻîḍè">
              <a:extLst>
                <a:ext uri="{FF2B5EF4-FFF2-40B4-BE49-F238E27FC236}">
                  <a16:creationId xmlns:a16="http://schemas.microsoft.com/office/drawing/2014/main" id="{5D0D85C0-F965-4CBA-8178-7C0B54C88A04}"/>
                </a:ext>
              </a:extLst>
            </p:cNvPr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š1iḍè">
              <a:extLst>
                <a:ext uri="{FF2B5EF4-FFF2-40B4-BE49-F238E27FC236}">
                  <a16:creationId xmlns:a16="http://schemas.microsoft.com/office/drawing/2014/main" id="{59E89F2A-78FD-4DE7-A919-9A5F6B983593}"/>
                </a:ext>
              </a:extLst>
            </p:cNvPr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ľídé">
              <a:extLst>
                <a:ext uri="{FF2B5EF4-FFF2-40B4-BE49-F238E27FC236}">
                  <a16:creationId xmlns:a16="http://schemas.microsoft.com/office/drawing/2014/main" id="{F7C67A35-8F00-4203-BF52-4B5277BBD14D}"/>
                </a:ext>
              </a:extLst>
            </p:cNvPr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lïdê">
              <a:extLst>
                <a:ext uri="{FF2B5EF4-FFF2-40B4-BE49-F238E27FC236}">
                  <a16:creationId xmlns:a16="http://schemas.microsoft.com/office/drawing/2014/main" id="{634D196C-A26E-49BE-AEC5-6768CE63572A}"/>
                </a:ext>
              </a:extLst>
            </p:cNvPr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idé">
              <a:extLst>
                <a:ext uri="{FF2B5EF4-FFF2-40B4-BE49-F238E27FC236}">
                  <a16:creationId xmlns:a16="http://schemas.microsoft.com/office/drawing/2014/main" id="{CA9DB211-25F8-4163-8556-EBFC7C24DCB7}"/>
                </a:ext>
              </a:extLst>
            </p:cNvPr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ḻïḑe">
              <a:extLst>
                <a:ext uri="{FF2B5EF4-FFF2-40B4-BE49-F238E27FC236}">
                  <a16:creationId xmlns:a16="http://schemas.microsoft.com/office/drawing/2014/main" id="{310E7423-E922-4D6B-9ADF-CE78FD4C8EDA}"/>
                </a:ext>
              </a:extLst>
            </p:cNvPr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îṧlide">
              <a:extLst>
                <a:ext uri="{FF2B5EF4-FFF2-40B4-BE49-F238E27FC236}">
                  <a16:creationId xmlns:a16="http://schemas.microsoft.com/office/drawing/2014/main" id="{EFA2F8D2-DC58-448A-A3E8-4EB3C56BEAE2}"/>
                </a:ext>
              </a:extLst>
            </p:cNvPr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5" name="íṣḷïďe">
              <a:extLst>
                <a:ext uri="{FF2B5EF4-FFF2-40B4-BE49-F238E27FC236}">
                  <a16:creationId xmlns:a16="http://schemas.microsoft.com/office/drawing/2014/main" id="{E2B748B0-EADD-4008-8D30-E31A6285C292}"/>
                </a:ext>
              </a:extLst>
            </p:cNvPr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6" name="íśľíḋé">
              <a:extLst>
                <a:ext uri="{FF2B5EF4-FFF2-40B4-BE49-F238E27FC236}">
                  <a16:creationId xmlns:a16="http://schemas.microsoft.com/office/drawing/2014/main" id="{AC59E99E-E519-401A-A9DA-E2D9F3FCCCB4}"/>
                </a:ext>
              </a:extLst>
            </p:cNvPr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7" name="išḻiďè">
              <a:extLst>
                <a:ext uri="{FF2B5EF4-FFF2-40B4-BE49-F238E27FC236}">
                  <a16:creationId xmlns:a16="http://schemas.microsoft.com/office/drawing/2014/main" id="{76240107-7681-4C54-8C47-4930F9FD71B9}"/>
                </a:ext>
              </a:extLst>
            </p:cNvPr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814D919-3E38-4C0D-8550-72ED7F214798}"/>
                </a:ext>
              </a:extLst>
            </p:cNvPr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FD69B78-812A-4D5B-AE77-507EA02BBCF5}"/>
                </a:ext>
              </a:extLst>
            </p:cNvPr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0E4AB58-3CAA-4C37-80DD-E852A1F80B9F}"/>
                </a:ext>
              </a:extLst>
            </p:cNvPr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C634C24-C4E1-40FB-B06E-AD962C8A1CC0}"/>
                </a:ext>
              </a:extLst>
            </p:cNvPr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D777E98-2649-4E4E-947F-4DFD8B9C7D8C}"/>
                </a:ext>
              </a:extLst>
            </p:cNvPr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>
              <a:extLst>
                <a:ext uri="{FF2B5EF4-FFF2-40B4-BE49-F238E27FC236}">
                  <a16:creationId xmlns:a16="http://schemas.microsoft.com/office/drawing/2014/main" id="{3DFF3B8D-21CC-452D-A8F5-D678901A9838}"/>
                </a:ext>
              </a:extLst>
            </p:cNvPr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4" name="íṥḻíḓe">
              <a:extLst>
                <a:ext uri="{FF2B5EF4-FFF2-40B4-BE49-F238E27FC236}">
                  <a16:creationId xmlns:a16="http://schemas.microsoft.com/office/drawing/2014/main" id="{EB5CF8BB-3CA0-44FF-BFC9-648E2E535576}"/>
                </a:ext>
              </a:extLst>
            </p:cNvPr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5" name="íṩļiḍè">
              <a:extLst>
                <a:ext uri="{FF2B5EF4-FFF2-40B4-BE49-F238E27FC236}">
                  <a16:creationId xmlns:a16="http://schemas.microsoft.com/office/drawing/2014/main" id="{ACDD50F9-7BC9-435C-808C-DC4AF2A47AC8}"/>
                </a:ext>
              </a:extLst>
            </p:cNvPr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6" name="iŝlïḑê">
              <a:extLst>
                <a:ext uri="{FF2B5EF4-FFF2-40B4-BE49-F238E27FC236}">
                  <a16:creationId xmlns:a16="http://schemas.microsoft.com/office/drawing/2014/main" id="{EEF58507-B1F6-44E6-84C4-96F3BC31B328}"/>
                </a:ext>
              </a:extLst>
            </p:cNvPr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  <p:sp>
          <p:nvSpPr>
            <p:cNvPr id="27" name="íṡļíḑé">
              <a:extLst>
                <a:ext uri="{FF2B5EF4-FFF2-40B4-BE49-F238E27FC236}">
                  <a16:creationId xmlns:a16="http://schemas.microsoft.com/office/drawing/2014/main" id="{BC5A2DBE-4064-43E9-84EE-97B1636A0447}"/>
                </a:ext>
              </a:extLst>
            </p:cNvPr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Copy paste fonts. Choose the only option to retain text.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305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99F8F-C13E-4294-9C8D-3690BA81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A4B140-AE9D-4E8B-B3D4-BDD547FE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862B6-5F68-4F10-BAD8-113695AA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39" name="117300a8-8bb0-4700-bc9d-a1b8820e48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E6D6977-1485-4251-90F5-905364574F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26494"/>
            <a:ext cx="10850563" cy="3761088"/>
            <a:chOff x="669925" y="1726494"/>
            <a:chExt cx="10850563" cy="3761088"/>
          </a:xfrm>
        </p:grpSpPr>
        <p:grpSp>
          <p:nvGrpSpPr>
            <p:cNvPr id="40" name="îṧḷïḑè">
              <a:extLst>
                <a:ext uri="{FF2B5EF4-FFF2-40B4-BE49-F238E27FC236}">
                  <a16:creationId xmlns:a16="http://schemas.microsoft.com/office/drawing/2014/main" id="{8BA719C2-3668-481E-92C3-ABEAF9006A88}"/>
                </a:ext>
              </a:extLst>
            </p:cNvPr>
            <p:cNvGrpSpPr/>
            <p:nvPr/>
          </p:nvGrpSpPr>
          <p:grpSpPr>
            <a:xfrm>
              <a:off x="4813282" y="1929588"/>
              <a:ext cx="1485000" cy="1754225"/>
              <a:chOff x="1122994" y="1541013"/>
              <a:chExt cx="1485000" cy="1754225"/>
            </a:xfrm>
          </p:grpSpPr>
          <p:grpSp>
            <p:nvGrpSpPr>
              <p:cNvPr id="51" name="ïṥliḑê">
                <a:extLst>
                  <a:ext uri="{FF2B5EF4-FFF2-40B4-BE49-F238E27FC236}">
                    <a16:creationId xmlns:a16="http://schemas.microsoft.com/office/drawing/2014/main" id="{88F4E8DF-1B1F-4444-B223-C6DD3DCD44A0}"/>
                  </a:ext>
                </a:extLst>
              </p:cNvPr>
              <p:cNvGrpSpPr/>
              <p:nvPr/>
            </p:nvGrpSpPr>
            <p:grpSpPr>
              <a:xfrm>
                <a:off x="1122994" y="1541013"/>
                <a:ext cx="1485000" cy="1754225"/>
                <a:chOff x="4521000" y="1775837"/>
                <a:chExt cx="1155326" cy="1364782"/>
              </a:xfrm>
            </p:grpSpPr>
            <p:sp>
              <p:nvSpPr>
                <p:cNvPr id="53" name="iṥľîďe">
                  <a:extLst>
                    <a:ext uri="{FF2B5EF4-FFF2-40B4-BE49-F238E27FC236}">
                      <a16:creationId xmlns:a16="http://schemas.microsoft.com/office/drawing/2014/main" id="{EABB0A1F-6EF8-4E60-9C46-262DB652AA97}"/>
                    </a:ext>
                  </a:extLst>
                </p:cNvPr>
                <p:cNvSpPr/>
                <p:nvPr/>
              </p:nvSpPr>
              <p:spPr bwMode="auto">
                <a:xfrm>
                  <a:off x="4521000" y="1775837"/>
                  <a:ext cx="1155326" cy="1364782"/>
                </a:xfrm>
                <a:custGeom>
                  <a:avLst/>
                  <a:gdLst>
                    <a:gd name="T0" fmla="*/ 2750 w 3657"/>
                    <a:gd name="T1" fmla="*/ 198 h 4320"/>
                    <a:gd name="T2" fmla="*/ 2581 w 3657"/>
                    <a:gd name="T3" fmla="*/ 275 h 4320"/>
                    <a:gd name="T4" fmla="*/ 2451 w 3657"/>
                    <a:gd name="T5" fmla="*/ 406 h 4320"/>
                    <a:gd name="T6" fmla="*/ 2373 w 3657"/>
                    <a:gd name="T7" fmla="*/ 575 h 4320"/>
                    <a:gd name="T8" fmla="*/ 2361 w 3657"/>
                    <a:gd name="T9" fmla="*/ 768 h 4320"/>
                    <a:gd name="T10" fmla="*/ 2419 w 3657"/>
                    <a:gd name="T11" fmla="*/ 948 h 4320"/>
                    <a:gd name="T12" fmla="*/ 2532 w 3657"/>
                    <a:gd name="T13" fmla="*/ 1093 h 4320"/>
                    <a:gd name="T14" fmla="*/ 2690 w 3657"/>
                    <a:gd name="T15" fmla="*/ 1189 h 4320"/>
                    <a:gd name="T16" fmla="*/ 2878 w 3657"/>
                    <a:gd name="T17" fmla="*/ 1224 h 4320"/>
                    <a:gd name="T18" fmla="*/ 3066 w 3657"/>
                    <a:gd name="T19" fmla="*/ 1189 h 4320"/>
                    <a:gd name="T20" fmla="*/ 3225 w 3657"/>
                    <a:gd name="T21" fmla="*/ 1093 h 4320"/>
                    <a:gd name="T22" fmla="*/ 3339 w 3657"/>
                    <a:gd name="T23" fmla="*/ 948 h 4320"/>
                    <a:gd name="T24" fmla="*/ 3395 w 3657"/>
                    <a:gd name="T25" fmla="*/ 768 h 4320"/>
                    <a:gd name="T26" fmla="*/ 3383 w 3657"/>
                    <a:gd name="T27" fmla="*/ 575 h 4320"/>
                    <a:gd name="T28" fmla="*/ 3306 w 3657"/>
                    <a:gd name="T29" fmla="*/ 406 h 4320"/>
                    <a:gd name="T30" fmla="*/ 3176 w 3657"/>
                    <a:gd name="T31" fmla="*/ 275 h 4320"/>
                    <a:gd name="T32" fmla="*/ 3006 w 3657"/>
                    <a:gd name="T33" fmla="*/ 198 h 4320"/>
                    <a:gd name="T34" fmla="*/ 2603 w 3657"/>
                    <a:gd name="T35" fmla="*/ 0 h 4320"/>
                    <a:gd name="T36" fmla="*/ 3231 w 3657"/>
                    <a:gd name="T37" fmla="*/ 14 h 4320"/>
                    <a:gd name="T38" fmla="*/ 3327 w 3657"/>
                    <a:gd name="T39" fmla="*/ 81 h 4320"/>
                    <a:gd name="T40" fmla="*/ 3642 w 3657"/>
                    <a:gd name="T41" fmla="*/ 626 h 4320"/>
                    <a:gd name="T42" fmla="*/ 3653 w 3657"/>
                    <a:gd name="T43" fmla="*/ 742 h 4320"/>
                    <a:gd name="T44" fmla="*/ 3350 w 3657"/>
                    <a:gd name="T45" fmla="*/ 1293 h 4320"/>
                    <a:gd name="T46" fmla="*/ 3268 w 3657"/>
                    <a:gd name="T47" fmla="*/ 1377 h 4320"/>
                    <a:gd name="T48" fmla="*/ 3154 w 3657"/>
                    <a:gd name="T49" fmla="*/ 1409 h 4320"/>
                    <a:gd name="T50" fmla="*/ 2738 w 3657"/>
                    <a:gd name="T51" fmla="*/ 1409 h 4320"/>
                    <a:gd name="T52" fmla="*/ 2703 w 3657"/>
                    <a:gd name="T53" fmla="*/ 1416 h 4320"/>
                    <a:gd name="T54" fmla="*/ 2650 w 3657"/>
                    <a:gd name="T55" fmla="*/ 1437 h 4320"/>
                    <a:gd name="T56" fmla="*/ 2594 w 3657"/>
                    <a:gd name="T57" fmla="*/ 1478 h 4320"/>
                    <a:gd name="T58" fmla="*/ 2549 w 3657"/>
                    <a:gd name="T59" fmla="*/ 1543 h 4320"/>
                    <a:gd name="T60" fmla="*/ 2530 w 3657"/>
                    <a:gd name="T61" fmla="*/ 1640 h 4320"/>
                    <a:gd name="T62" fmla="*/ 3078 w 3657"/>
                    <a:gd name="T63" fmla="*/ 2661 h 4320"/>
                    <a:gd name="T64" fmla="*/ 3133 w 3657"/>
                    <a:gd name="T65" fmla="*/ 2812 h 4320"/>
                    <a:gd name="T66" fmla="*/ 3133 w 3657"/>
                    <a:gd name="T67" fmla="*/ 2970 h 4320"/>
                    <a:gd name="T68" fmla="*/ 3078 w 3657"/>
                    <a:gd name="T69" fmla="*/ 3122 h 4320"/>
                    <a:gd name="T70" fmla="*/ 2459 w 3657"/>
                    <a:gd name="T71" fmla="*/ 4172 h 4320"/>
                    <a:gd name="T72" fmla="*/ 2332 w 3657"/>
                    <a:gd name="T73" fmla="*/ 4269 h 4320"/>
                    <a:gd name="T74" fmla="*/ 2179 w 3657"/>
                    <a:gd name="T75" fmla="*/ 4316 h 4320"/>
                    <a:gd name="T76" fmla="*/ 959 w 3657"/>
                    <a:gd name="T77" fmla="*/ 4316 h 4320"/>
                    <a:gd name="T78" fmla="*/ 808 w 3657"/>
                    <a:gd name="T79" fmla="*/ 4269 h 4320"/>
                    <a:gd name="T80" fmla="*/ 681 w 3657"/>
                    <a:gd name="T81" fmla="*/ 4172 h 4320"/>
                    <a:gd name="T82" fmla="*/ 60 w 3657"/>
                    <a:gd name="T83" fmla="*/ 3121 h 4320"/>
                    <a:gd name="T84" fmla="*/ 5 w 3657"/>
                    <a:gd name="T85" fmla="*/ 2970 h 4320"/>
                    <a:gd name="T86" fmla="*/ 5 w 3657"/>
                    <a:gd name="T87" fmla="*/ 2812 h 4320"/>
                    <a:gd name="T88" fmla="*/ 60 w 3657"/>
                    <a:gd name="T89" fmla="*/ 2661 h 4320"/>
                    <a:gd name="T90" fmla="*/ 681 w 3657"/>
                    <a:gd name="T91" fmla="*/ 1618 h 4320"/>
                    <a:gd name="T92" fmla="*/ 808 w 3657"/>
                    <a:gd name="T93" fmla="*/ 1526 h 4320"/>
                    <a:gd name="T94" fmla="*/ 959 w 3657"/>
                    <a:gd name="T95" fmla="*/ 1483 h 4320"/>
                    <a:gd name="T96" fmla="*/ 2171 w 3657"/>
                    <a:gd name="T97" fmla="*/ 1474 h 4320"/>
                    <a:gd name="T98" fmla="*/ 2272 w 3657"/>
                    <a:gd name="T99" fmla="*/ 1437 h 4320"/>
                    <a:gd name="T100" fmla="*/ 2328 w 3657"/>
                    <a:gd name="T101" fmla="*/ 1382 h 4320"/>
                    <a:gd name="T102" fmla="*/ 2352 w 3657"/>
                    <a:gd name="T103" fmla="*/ 1317 h 4320"/>
                    <a:gd name="T104" fmla="*/ 2352 w 3657"/>
                    <a:gd name="T105" fmla="*/ 1253 h 4320"/>
                    <a:gd name="T106" fmla="*/ 2341 w 3657"/>
                    <a:gd name="T107" fmla="*/ 1199 h 4320"/>
                    <a:gd name="T108" fmla="*/ 2328 w 3657"/>
                    <a:gd name="T109" fmla="*/ 1164 h 4320"/>
                    <a:gd name="T110" fmla="*/ 2132 w 3657"/>
                    <a:gd name="T111" fmla="*/ 817 h 4320"/>
                    <a:gd name="T112" fmla="*/ 2101 w 3657"/>
                    <a:gd name="T113" fmla="*/ 703 h 4320"/>
                    <a:gd name="T114" fmla="*/ 2132 w 3657"/>
                    <a:gd name="T115" fmla="*/ 589 h 4320"/>
                    <a:gd name="T116" fmla="*/ 2458 w 3657"/>
                    <a:gd name="T117" fmla="*/ 52 h 4320"/>
                    <a:gd name="T118" fmla="*/ 2563 w 3657"/>
                    <a:gd name="T119" fmla="*/ 4 h 4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657" h="4320">
                      <a:moveTo>
                        <a:pt x="2878" y="182"/>
                      </a:moveTo>
                      <a:lnTo>
                        <a:pt x="2813" y="186"/>
                      </a:lnTo>
                      <a:lnTo>
                        <a:pt x="2750" y="198"/>
                      </a:lnTo>
                      <a:lnTo>
                        <a:pt x="2690" y="217"/>
                      </a:lnTo>
                      <a:lnTo>
                        <a:pt x="2633" y="243"/>
                      </a:lnTo>
                      <a:lnTo>
                        <a:pt x="2581" y="275"/>
                      </a:lnTo>
                      <a:lnTo>
                        <a:pt x="2532" y="313"/>
                      </a:lnTo>
                      <a:lnTo>
                        <a:pt x="2489" y="357"/>
                      </a:lnTo>
                      <a:lnTo>
                        <a:pt x="2451" y="406"/>
                      </a:lnTo>
                      <a:lnTo>
                        <a:pt x="2419" y="458"/>
                      </a:lnTo>
                      <a:lnTo>
                        <a:pt x="2392" y="514"/>
                      </a:lnTo>
                      <a:lnTo>
                        <a:pt x="2373" y="575"/>
                      </a:lnTo>
                      <a:lnTo>
                        <a:pt x="2361" y="638"/>
                      </a:lnTo>
                      <a:lnTo>
                        <a:pt x="2357" y="703"/>
                      </a:lnTo>
                      <a:lnTo>
                        <a:pt x="2361" y="768"/>
                      </a:lnTo>
                      <a:lnTo>
                        <a:pt x="2373" y="831"/>
                      </a:lnTo>
                      <a:lnTo>
                        <a:pt x="2392" y="891"/>
                      </a:lnTo>
                      <a:lnTo>
                        <a:pt x="2419" y="948"/>
                      </a:lnTo>
                      <a:lnTo>
                        <a:pt x="2451" y="1001"/>
                      </a:lnTo>
                      <a:lnTo>
                        <a:pt x="2489" y="1049"/>
                      </a:lnTo>
                      <a:lnTo>
                        <a:pt x="2532" y="1093"/>
                      </a:lnTo>
                      <a:lnTo>
                        <a:pt x="2581" y="1131"/>
                      </a:lnTo>
                      <a:lnTo>
                        <a:pt x="2633" y="1164"/>
                      </a:lnTo>
                      <a:lnTo>
                        <a:pt x="2690" y="1189"/>
                      </a:lnTo>
                      <a:lnTo>
                        <a:pt x="2750" y="1208"/>
                      </a:lnTo>
                      <a:lnTo>
                        <a:pt x="2813" y="1220"/>
                      </a:lnTo>
                      <a:lnTo>
                        <a:pt x="2878" y="1224"/>
                      </a:lnTo>
                      <a:lnTo>
                        <a:pt x="2943" y="1220"/>
                      </a:lnTo>
                      <a:lnTo>
                        <a:pt x="3006" y="1208"/>
                      </a:lnTo>
                      <a:lnTo>
                        <a:pt x="3066" y="1189"/>
                      </a:lnTo>
                      <a:lnTo>
                        <a:pt x="3123" y="1164"/>
                      </a:lnTo>
                      <a:lnTo>
                        <a:pt x="3176" y="1131"/>
                      </a:lnTo>
                      <a:lnTo>
                        <a:pt x="3225" y="1093"/>
                      </a:lnTo>
                      <a:lnTo>
                        <a:pt x="3268" y="1049"/>
                      </a:lnTo>
                      <a:lnTo>
                        <a:pt x="3306" y="1001"/>
                      </a:lnTo>
                      <a:lnTo>
                        <a:pt x="3339" y="948"/>
                      </a:lnTo>
                      <a:lnTo>
                        <a:pt x="3365" y="891"/>
                      </a:lnTo>
                      <a:lnTo>
                        <a:pt x="3383" y="831"/>
                      </a:lnTo>
                      <a:lnTo>
                        <a:pt x="3395" y="768"/>
                      </a:lnTo>
                      <a:lnTo>
                        <a:pt x="3399" y="703"/>
                      </a:lnTo>
                      <a:lnTo>
                        <a:pt x="3395" y="638"/>
                      </a:lnTo>
                      <a:lnTo>
                        <a:pt x="3383" y="575"/>
                      </a:lnTo>
                      <a:lnTo>
                        <a:pt x="3365" y="514"/>
                      </a:lnTo>
                      <a:lnTo>
                        <a:pt x="3339" y="458"/>
                      </a:lnTo>
                      <a:lnTo>
                        <a:pt x="3306" y="406"/>
                      </a:lnTo>
                      <a:lnTo>
                        <a:pt x="3268" y="357"/>
                      </a:lnTo>
                      <a:lnTo>
                        <a:pt x="3225" y="313"/>
                      </a:lnTo>
                      <a:lnTo>
                        <a:pt x="3176" y="275"/>
                      </a:lnTo>
                      <a:lnTo>
                        <a:pt x="3123" y="243"/>
                      </a:lnTo>
                      <a:lnTo>
                        <a:pt x="3066" y="217"/>
                      </a:lnTo>
                      <a:lnTo>
                        <a:pt x="3006" y="198"/>
                      </a:lnTo>
                      <a:lnTo>
                        <a:pt x="2943" y="186"/>
                      </a:lnTo>
                      <a:lnTo>
                        <a:pt x="2878" y="182"/>
                      </a:lnTo>
                      <a:close/>
                      <a:moveTo>
                        <a:pt x="2603" y="0"/>
                      </a:moveTo>
                      <a:lnTo>
                        <a:pt x="3154" y="0"/>
                      </a:lnTo>
                      <a:lnTo>
                        <a:pt x="3193" y="4"/>
                      </a:lnTo>
                      <a:lnTo>
                        <a:pt x="3231" y="14"/>
                      </a:lnTo>
                      <a:lnTo>
                        <a:pt x="3268" y="30"/>
                      </a:lnTo>
                      <a:lnTo>
                        <a:pt x="3299" y="52"/>
                      </a:lnTo>
                      <a:lnTo>
                        <a:pt x="3327" y="81"/>
                      </a:lnTo>
                      <a:lnTo>
                        <a:pt x="3350" y="114"/>
                      </a:lnTo>
                      <a:lnTo>
                        <a:pt x="3625" y="589"/>
                      </a:lnTo>
                      <a:lnTo>
                        <a:pt x="3642" y="626"/>
                      </a:lnTo>
                      <a:lnTo>
                        <a:pt x="3653" y="664"/>
                      </a:lnTo>
                      <a:lnTo>
                        <a:pt x="3657" y="703"/>
                      </a:lnTo>
                      <a:lnTo>
                        <a:pt x="3653" y="742"/>
                      </a:lnTo>
                      <a:lnTo>
                        <a:pt x="3642" y="782"/>
                      </a:lnTo>
                      <a:lnTo>
                        <a:pt x="3625" y="817"/>
                      </a:lnTo>
                      <a:lnTo>
                        <a:pt x="3350" y="1293"/>
                      </a:lnTo>
                      <a:lnTo>
                        <a:pt x="3327" y="1326"/>
                      </a:lnTo>
                      <a:lnTo>
                        <a:pt x="3299" y="1355"/>
                      </a:lnTo>
                      <a:lnTo>
                        <a:pt x="3268" y="1377"/>
                      </a:lnTo>
                      <a:lnTo>
                        <a:pt x="3231" y="1394"/>
                      </a:lnTo>
                      <a:lnTo>
                        <a:pt x="3193" y="1405"/>
                      </a:lnTo>
                      <a:lnTo>
                        <a:pt x="3154" y="1409"/>
                      </a:lnTo>
                      <a:lnTo>
                        <a:pt x="2747" y="1409"/>
                      </a:lnTo>
                      <a:lnTo>
                        <a:pt x="2744" y="1409"/>
                      </a:lnTo>
                      <a:lnTo>
                        <a:pt x="2738" y="1409"/>
                      </a:lnTo>
                      <a:lnTo>
                        <a:pt x="2729" y="1411"/>
                      </a:lnTo>
                      <a:lnTo>
                        <a:pt x="2717" y="1413"/>
                      </a:lnTo>
                      <a:lnTo>
                        <a:pt x="2703" y="1416"/>
                      </a:lnTo>
                      <a:lnTo>
                        <a:pt x="2686" y="1422"/>
                      </a:lnTo>
                      <a:lnTo>
                        <a:pt x="2669" y="1430"/>
                      </a:lnTo>
                      <a:lnTo>
                        <a:pt x="2650" y="1437"/>
                      </a:lnTo>
                      <a:lnTo>
                        <a:pt x="2631" y="1449"/>
                      </a:lnTo>
                      <a:lnTo>
                        <a:pt x="2612" y="1462"/>
                      </a:lnTo>
                      <a:lnTo>
                        <a:pt x="2594" y="1478"/>
                      </a:lnTo>
                      <a:lnTo>
                        <a:pt x="2578" y="1496"/>
                      </a:lnTo>
                      <a:lnTo>
                        <a:pt x="2563" y="1519"/>
                      </a:lnTo>
                      <a:lnTo>
                        <a:pt x="2549" y="1543"/>
                      </a:lnTo>
                      <a:lnTo>
                        <a:pt x="2540" y="1572"/>
                      </a:lnTo>
                      <a:lnTo>
                        <a:pt x="2532" y="1604"/>
                      </a:lnTo>
                      <a:lnTo>
                        <a:pt x="2530" y="1640"/>
                      </a:lnTo>
                      <a:lnTo>
                        <a:pt x="2531" y="1681"/>
                      </a:lnTo>
                      <a:lnTo>
                        <a:pt x="2536" y="1725"/>
                      </a:lnTo>
                      <a:lnTo>
                        <a:pt x="3078" y="2661"/>
                      </a:lnTo>
                      <a:lnTo>
                        <a:pt x="3103" y="2710"/>
                      </a:lnTo>
                      <a:lnTo>
                        <a:pt x="3121" y="2760"/>
                      </a:lnTo>
                      <a:lnTo>
                        <a:pt x="3133" y="2812"/>
                      </a:lnTo>
                      <a:lnTo>
                        <a:pt x="3140" y="2864"/>
                      </a:lnTo>
                      <a:lnTo>
                        <a:pt x="3140" y="2918"/>
                      </a:lnTo>
                      <a:lnTo>
                        <a:pt x="3133" y="2970"/>
                      </a:lnTo>
                      <a:lnTo>
                        <a:pt x="3121" y="3023"/>
                      </a:lnTo>
                      <a:lnTo>
                        <a:pt x="3103" y="3074"/>
                      </a:lnTo>
                      <a:lnTo>
                        <a:pt x="3078" y="3122"/>
                      </a:lnTo>
                      <a:lnTo>
                        <a:pt x="2523" y="4086"/>
                      </a:lnTo>
                      <a:lnTo>
                        <a:pt x="2493" y="4130"/>
                      </a:lnTo>
                      <a:lnTo>
                        <a:pt x="2459" y="4172"/>
                      </a:lnTo>
                      <a:lnTo>
                        <a:pt x="2420" y="4209"/>
                      </a:lnTo>
                      <a:lnTo>
                        <a:pt x="2378" y="4241"/>
                      </a:lnTo>
                      <a:lnTo>
                        <a:pt x="2332" y="4269"/>
                      </a:lnTo>
                      <a:lnTo>
                        <a:pt x="2284" y="4291"/>
                      </a:lnTo>
                      <a:lnTo>
                        <a:pt x="2233" y="4307"/>
                      </a:lnTo>
                      <a:lnTo>
                        <a:pt x="2179" y="4316"/>
                      </a:lnTo>
                      <a:lnTo>
                        <a:pt x="2125" y="4320"/>
                      </a:lnTo>
                      <a:lnTo>
                        <a:pt x="1013" y="4320"/>
                      </a:lnTo>
                      <a:lnTo>
                        <a:pt x="959" y="4316"/>
                      </a:lnTo>
                      <a:lnTo>
                        <a:pt x="907" y="4307"/>
                      </a:lnTo>
                      <a:lnTo>
                        <a:pt x="856" y="4291"/>
                      </a:lnTo>
                      <a:lnTo>
                        <a:pt x="808" y="4269"/>
                      </a:lnTo>
                      <a:lnTo>
                        <a:pt x="762" y="4241"/>
                      </a:lnTo>
                      <a:lnTo>
                        <a:pt x="719" y="4210"/>
                      </a:lnTo>
                      <a:lnTo>
                        <a:pt x="681" y="4172"/>
                      </a:lnTo>
                      <a:lnTo>
                        <a:pt x="647" y="4131"/>
                      </a:lnTo>
                      <a:lnTo>
                        <a:pt x="616" y="4086"/>
                      </a:lnTo>
                      <a:lnTo>
                        <a:pt x="60" y="3121"/>
                      </a:lnTo>
                      <a:lnTo>
                        <a:pt x="37" y="3072"/>
                      </a:lnTo>
                      <a:lnTo>
                        <a:pt x="18" y="3021"/>
                      </a:lnTo>
                      <a:lnTo>
                        <a:pt x="5" y="2970"/>
                      </a:lnTo>
                      <a:lnTo>
                        <a:pt x="0" y="2918"/>
                      </a:lnTo>
                      <a:lnTo>
                        <a:pt x="0" y="2864"/>
                      </a:lnTo>
                      <a:lnTo>
                        <a:pt x="5" y="2812"/>
                      </a:lnTo>
                      <a:lnTo>
                        <a:pt x="18" y="2761"/>
                      </a:lnTo>
                      <a:lnTo>
                        <a:pt x="37" y="2710"/>
                      </a:lnTo>
                      <a:lnTo>
                        <a:pt x="60" y="2661"/>
                      </a:lnTo>
                      <a:lnTo>
                        <a:pt x="616" y="1704"/>
                      </a:lnTo>
                      <a:lnTo>
                        <a:pt x="647" y="1659"/>
                      </a:lnTo>
                      <a:lnTo>
                        <a:pt x="681" y="1618"/>
                      </a:lnTo>
                      <a:lnTo>
                        <a:pt x="719" y="1583"/>
                      </a:lnTo>
                      <a:lnTo>
                        <a:pt x="762" y="1553"/>
                      </a:lnTo>
                      <a:lnTo>
                        <a:pt x="808" y="1526"/>
                      </a:lnTo>
                      <a:lnTo>
                        <a:pt x="856" y="1507"/>
                      </a:lnTo>
                      <a:lnTo>
                        <a:pt x="907" y="1492"/>
                      </a:lnTo>
                      <a:lnTo>
                        <a:pt x="959" y="1483"/>
                      </a:lnTo>
                      <a:lnTo>
                        <a:pt x="1013" y="1479"/>
                      </a:lnTo>
                      <a:lnTo>
                        <a:pt x="2125" y="1479"/>
                      </a:lnTo>
                      <a:lnTo>
                        <a:pt x="2171" y="1474"/>
                      </a:lnTo>
                      <a:lnTo>
                        <a:pt x="2211" y="1464"/>
                      </a:lnTo>
                      <a:lnTo>
                        <a:pt x="2243" y="1452"/>
                      </a:lnTo>
                      <a:lnTo>
                        <a:pt x="2272" y="1437"/>
                      </a:lnTo>
                      <a:lnTo>
                        <a:pt x="2296" y="1420"/>
                      </a:lnTo>
                      <a:lnTo>
                        <a:pt x="2314" y="1402"/>
                      </a:lnTo>
                      <a:lnTo>
                        <a:pt x="2328" y="1382"/>
                      </a:lnTo>
                      <a:lnTo>
                        <a:pt x="2339" y="1361"/>
                      </a:lnTo>
                      <a:lnTo>
                        <a:pt x="2347" y="1339"/>
                      </a:lnTo>
                      <a:lnTo>
                        <a:pt x="2352" y="1317"/>
                      </a:lnTo>
                      <a:lnTo>
                        <a:pt x="2353" y="1295"/>
                      </a:lnTo>
                      <a:lnTo>
                        <a:pt x="2353" y="1274"/>
                      </a:lnTo>
                      <a:lnTo>
                        <a:pt x="2352" y="1253"/>
                      </a:lnTo>
                      <a:lnTo>
                        <a:pt x="2349" y="1233"/>
                      </a:lnTo>
                      <a:lnTo>
                        <a:pt x="2345" y="1215"/>
                      </a:lnTo>
                      <a:lnTo>
                        <a:pt x="2341" y="1199"/>
                      </a:lnTo>
                      <a:lnTo>
                        <a:pt x="2336" y="1185"/>
                      </a:lnTo>
                      <a:lnTo>
                        <a:pt x="2332" y="1173"/>
                      </a:lnTo>
                      <a:lnTo>
                        <a:pt x="2328" y="1164"/>
                      </a:lnTo>
                      <a:lnTo>
                        <a:pt x="2326" y="1159"/>
                      </a:lnTo>
                      <a:lnTo>
                        <a:pt x="2326" y="1157"/>
                      </a:lnTo>
                      <a:lnTo>
                        <a:pt x="2132" y="817"/>
                      </a:lnTo>
                      <a:lnTo>
                        <a:pt x="2115" y="780"/>
                      </a:lnTo>
                      <a:lnTo>
                        <a:pt x="2104" y="742"/>
                      </a:lnTo>
                      <a:lnTo>
                        <a:pt x="2101" y="703"/>
                      </a:lnTo>
                      <a:lnTo>
                        <a:pt x="2104" y="664"/>
                      </a:lnTo>
                      <a:lnTo>
                        <a:pt x="2115" y="626"/>
                      </a:lnTo>
                      <a:lnTo>
                        <a:pt x="2132" y="589"/>
                      </a:lnTo>
                      <a:lnTo>
                        <a:pt x="2407" y="114"/>
                      </a:lnTo>
                      <a:lnTo>
                        <a:pt x="2429" y="81"/>
                      </a:lnTo>
                      <a:lnTo>
                        <a:pt x="2458" y="52"/>
                      </a:lnTo>
                      <a:lnTo>
                        <a:pt x="2489" y="30"/>
                      </a:lnTo>
                      <a:lnTo>
                        <a:pt x="2525" y="14"/>
                      </a:lnTo>
                      <a:lnTo>
                        <a:pt x="2563" y="4"/>
                      </a:lnTo>
                      <a:lnTo>
                        <a:pt x="2603" y="0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54" name="iṡḻíde">
                  <a:extLst>
                    <a:ext uri="{FF2B5EF4-FFF2-40B4-BE49-F238E27FC236}">
                      <a16:creationId xmlns:a16="http://schemas.microsoft.com/office/drawing/2014/main" id="{8754C6A3-D036-4E64-9F50-9562ECCE146E}"/>
                    </a:ext>
                  </a:extLst>
                </p:cNvPr>
                <p:cNvSpPr/>
                <p:nvPr/>
              </p:nvSpPr>
              <p:spPr>
                <a:xfrm>
                  <a:off x="5284213" y="1845900"/>
                  <a:ext cx="304421" cy="307777"/>
                </a:xfrm>
                <a:prstGeom prst="rect">
                  <a:avLst/>
                </a:prstGeom>
              </p:spPr>
              <p:txBody>
                <a:bodyPr wrap="none" anchor="ctr">
                  <a:normAutofit/>
                </a:bodyPr>
                <a:lstStyle/>
                <a:p>
                  <a:pPr algn="ctr"/>
                  <a:r>
                    <a:rPr lang="en-US" altLang="zh-CN" sz="1600" b="1" dirty="0"/>
                    <a:t>01</a:t>
                  </a:r>
                  <a:endParaRPr lang="ru-RU" sz="1600" b="1" dirty="0"/>
                </a:p>
              </p:txBody>
            </p:sp>
          </p:grpSp>
          <p:sp>
            <p:nvSpPr>
              <p:cNvPr id="52" name="ïṩlíḍé">
                <a:extLst>
                  <a:ext uri="{FF2B5EF4-FFF2-40B4-BE49-F238E27FC236}">
                    <a16:creationId xmlns:a16="http://schemas.microsoft.com/office/drawing/2014/main" id="{99082021-9E33-462F-A9A6-B8AE13D3C4BA}"/>
                  </a:ext>
                </a:extLst>
              </p:cNvPr>
              <p:cNvSpPr/>
              <p:nvPr/>
            </p:nvSpPr>
            <p:spPr bwMode="auto">
              <a:xfrm>
                <a:off x="1446138" y="2395265"/>
                <a:ext cx="592947" cy="609685"/>
              </a:xfrm>
              <a:custGeom>
                <a:avLst/>
                <a:gdLst>
                  <a:gd name="connsiteX0" fmla="*/ 275280 w 590140"/>
                  <a:gd name="connsiteY0" fmla="*/ 496336 h 606798"/>
                  <a:gd name="connsiteX1" fmla="*/ 314935 w 590140"/>
                  <a:gd name="connsiteY1" fmla="*/ 496336 h 606798"/>
                  <a:gd name="connsiteX2" fmla="*/ 314935 w 590140"/>
                  <a:gd name="connsiteY2" fmla="*/ 542822 h 606798"/>
                  <a:gd name="connsiteX3" fmla="*/ 347213 w 590140"/>
                  <a:gd name="connsiteY3" fmla="*/ 542822 h 606798"/>
                  <a:gd name="connsiteX4" fmla="*/ 347213 w 590140"/>
                  <a:gd name="connsiteY4" fmla="*/ 554789 h 606798"/>
                  <a:gd name="connsiteX5" fmla="*/ 458801 w 590140"/>
                  <a:gd name="connsiteY5" fmla="*/ 554789 h 606798"/>
                  <a:gd name="connsiteX6" fmla="*/ 458801 w 590140"/>
                  <a:gd name="connsiteY6" fmla="*/ 594831 h 606798"/>
                  <a:gd name="connsiteX7" fmla="*/ 347213 w 590140"/>
                  <a:gd name="connsiteY7" fmla="*/ 594831 h 606798"/>
                  <a:gd name="connsiteX8" fmla="*/ 347213 w 590140"/>
                  <a:gd name="connsiteY8" fmla="*/ 606798 h 606798"/>
                  <a:gd name="connsiteX9" fmla="*/ 243463 w 590140"/>
                  <a:gd name="connsiteY9" fmla="*/ 606798 h 606798"/>
                  <a:gd name="connsiteX10" fmla="*/ 243463 w 590140"/>
                  <a:gd name="connsiteY10" fmla="*/ 594831 h 606798"/>
                  <a:gd name="connsiteX11" fmla="*/ 131414 w 590140"/>
                  <a:gd name="connsiteY11" fmla="*/ 594831 h 606798"/>
                  <a:gd name="connsiteX12" fmla="*/ 131414 w 590140"/>
                  <a:gd name="connsiteY12" fmla="*/ 554789 h 606798"/>
                  <a:gd name="connsiteX13" fmla="*/ 243463 w 590140"/>
                  <a:gd name="connsiteY13" fmla="*/ 554789 h 606798"/>
                  <a:gd name="connsiteX14" fmla="*/ 243463 w 590140"/>
                  <a:gd name="connsiteY14" fmla="*/ 542822 h 606798"/>
                  <a:gd name="connsiteX15" fmla="*/ 275280 w 590140"/>
                  <a:gd name="connsiteY15" fmla="*/ 542822 h 606798"/>
                  <a:gd name="connsiteX16" fmla="*/ 341174 w 590140"/>
                  <a:gd name="connsiteY16" fmla="*/ 439218 h 606798"/>
                  <a:gd name="connsiteX17" fmla="*/ 341174 w 590140"/>
                  <a:gd name="connsiteY17" fmla="*/ 464548 h 606798"/>
                  <a:gd name="connsiteX18" fmla="*/ 416785 w 590140"/>
                  <a:gd name="connsiteY18" fmla="*/ 464548 h 606798"/>
                  <a:gd name="connsiteX19" fmla="*/ 416785 w 590140"/>
                  <a:gd name="connsiteY19" fmla="*/ 439218 h 606798"/>
                  <a:gd name="connsiteX20" fmla="*/ 159063 w 590140"/>
                  <a:gd name="connsiteY20" fmla="*/ 412046 h 606798"/>
                  <a:gd name="connsiteX21" fmla="*/ 148459 w 590140"/>
                  <a:gd name="connsiteY21" fmla="*/ 422638 h 606798"/>
                  <a:gd name="connsiteX22" fmla="*/ 159063 w 590140"/>
                  <a:gd name="connsiteY22" fmla="*/ 433692 h 606798"/>
                  <a:gd name="connsiteX23" fmla="*/ 169667 w 590140"/>
                  <a:gd name="connsiteY23" fmla="*/ 422638 h 606798"/>
                  <a:gd name="connsiteX24" fmla="*/ 159063 w 590140"/>
                  <a:gd name="connsiteY24" fmla="*/ 412046 h 606798"/>
                  <a:gd name="connsiteX25" fmla="*/ 145232 w 590140"/>
                  <a:gd name="connsiteY25" fmla="*/ 392242 h 606798"/>
                  <a:gd name="connsiteX26" fmla="*/ 445369 w 590140"/>
                  <a:gd name="connsiteY26" fmla="*/ 392242 h 606798"/>
                  <a:gd name="connsiteX27" fmla="*/ 462428 w 590140"/>
                  <a:gd name="connsiteY27" fmla="*/ 409743 h 606798"/>
                  <a:gd name="connsiteX28" fmla="*/ 462428 w 590140"/>
                  <a:gd name="connsiteY28" fmla="*/ 468693 h 606798"/>
                  <a:gd name="connsiteX29" fmla="*/ 445369 w 590140"/>
                  <a:gd name="connsiteY29" fmla="*/ 486194 h 606798"/>
                  <a:gd name="connsiteX30" fmla="*/ 145232 w 590140"/>
                  <a:gd name="connsiteY30" fmla="*/ 486194 h 606798"/>
                  <a:gd name="connsiteX31" fmla="*/ 127712 w 590140"/>
                  <a:gd name="connsiteY31" fmla="*/ 468693 h 606798"/>
                  <a:gd name="connsiteX32" fmla="*/ 127712 w 590140"/>
                  <a:gd name="connsiteY32" fmla="*/ 409743 h 606798"/>
                  <a:gd name="connsiteX33" fmla="*/ 145232 w 590140"/>
                  <a:gd name="connsiteY33" fmla="*/ 392242 h 606798"/>
                  <a:gd name="connsiteX34" fmla="*/ 341174 w 590140"/>
                  <a:gd name="connsiteY34" fmla="*/ 336094 h 606798"/>
                  <a:gd name="connsiteX35" fmla="*/ 341174 w 590140"/>
                  <a:gd name="connsiteY35" fmla="*/ 360968 h 606798"/>
                  <a:gd name="connsiteX36" fmla="*/ 416785 w 590140"/>
                  <a:gd name="connsiteY36" fmla="*/ 360968 h 606798"/>
                  <a:gd name="connsiteX37" fmla="*/ 416785 w 590140"/>
                  <a:gd name="connsiteY37" fmla="*/ 336094 h 606798"/>
                  <a:gd name="connsiteX38" fmla="*/ 159063 w 590140"/>
                  <a:gd name="connsiteY38" fmla="*/ 308917 h 606798"/>
                  <a:gd name="connsiteX39" fmla="*/ 148459 w 590140"/>
                  <a:gd name="connsiteY39" fmla="*/ 319511 h 606798"/>
                  <a:gd name="connsiteX40" fmla="*/ 159063 w 590140"/>
                  <a:gd name="connsiteY40" fmla="*/ 330106 h 606798"/>
                  <a:gd name="connsiteX41" fmla="*/ 169667 w 590140"/>
                  <a:gd name="connsiteY41" fmla="*/ 319511 h 606798"/>
                  <a:gd name="connsiteX42" fmla="*/ 159063 w 590140"/>
                  <a:gd name="connsiteY42" fmla="*/ 308917 h 606798"/>
                  <a:gd name="connsiteX43" fmla="*/ 145232 w 590140"/>
                  <a:gd name="connsiteY43" fmla="*/ 289110 h 606798"/>
                  <a:gd name="connsiteX44" fmla="*/ 445369 w 590140"/>
                  <a:gd name="connsiteY44" fmla="*/ 289110 h 606798"/>
                  <a:gd name="connsiteX45" fmla="*/ 462428 w 590140"/>
                  <a:gd name="connsiteY45" fmla="*/ 306153 h 606798"/>
                  <a:gd name="connsiteX46" fmla="*/ 462428 w 590140"/>
                  <a:gd name="connsiteY46" fmla="*/ 365574 h 606798"/>
                  <a:gd name="connsiteX47" fmla="*/ 445369 w 590140"/>
                  <a:gd name="connsiteY47" fmla="*/ 382617 h 606798"/>
                  <a:gd name="connsiteX48" fmla="*/ 145232 w 590140"/>
                  <a:gd name="connsiteY48" fmla="*/ 382617 h 606798"/>
                  <a:gd name="connsiteX49" fmla="*/ 127712 w 590140"/>
                  <a:gd name="connsiteY49" fmla="*/ 365574 h 606798"/>
                  <a:gd name="connsiteX50" fmla="*/ 127712 w 590140"/>
                  <a:gd name="connsiteY50" fmla="*/ 306153 h 606798"/>
                  <a:gd name="connsiteX51" fmla="*/ 145232 w 590140"/>
                  <a:gd name="connsiteY51" fmla="*/ 289110 h 606798"/>
                  <a:gd name="connsiteX52" fmla="*/ 341174 w 590140"/>
                  <a:gd name="connsiteY52" fmla="*/ 232510 h 606798"/>
                  <a:gd name="connsiteX53" fmla="*/ 341174 w 590140"/>
                  <a:gd name="connsiteY53" fmla="*/ 257840 h 606798"/>
                  <a:gd name="connsiteX54" fmla="*/ 416785 w 590140"/>
                  <a:gd name="connsiteY54" fmla="*/ 257840 h 606798"/>
                  <a:gd name="connsiteX55" fmla="*/ 416785 w 590140"/>
                  <a:gd name="connsiteY55" fmla="*/ 232510 h 606798"/>
                  <a:gd name="connsiteX56" fmla="*/ 159063 w 590140"/>
                  <a:gd name="connsiteY56" fmla="*/ 205338 h 606798"/>
                  <a:gd name="connsiteX57" fmla="*/ 148459 w 590140"/>
                  <a:gd name="connsiteY57" fmla="*/ 215930 h 606798"/>
                  <a:gd name="connsiteX58" fmla="*/ 159063 w 590140"/>
                  <a:gd name="connsiteY58" fmla="*/ 226984 h 606798"/>
                  <a:gd name="connsiteX59" fmla="*/ 169667 w 590140"/>
                  <a:gd name="connsiteY59" fmla="*/ 215930 h 606798"/>
                  <a:gd name="connsiteX60" fmla="*/ 159063 w 590140"/>
                  <a:gd name="connsiteY60" fmla="*/ 205338 h 606798"/>
                  <a:gd name="connsiteX61" fmla="*/ 145232 w 590140"/>
                  <a:gd name="connsiteY61" fmla="*/ 185534 h 606798"/>
                  <a:gd name="connsiteX62" fmla="*/ 445369 w 590140"/>
                  <a:gd name="connsiteY62" fmla="*/ 185534 h 606798"/>
                  <a:gd name="connsiteX63" fmla="*/ 462428 w 590140"/>
                  <a:gd name="connsiteY63" fmla="*/ 203035 h 606798"/>
                  <a:gd name="connsiteX64" fmla="*/ 462428 w 590140"/>
                  <a:gd name="connsiteY64" fmla="*/ 261985 h 606798"/>
                  <a:gd name="connsiteX65" fmla="*/ 445369 w 590140"/>
                  <a:gd name="connsiteY65" fmla="*/ 279486 h 606798"/>
                  <a:gd name="connsiteX66" fmla="*/ 145232 w 590140"/>
                  <a:gd name="connsiteY66" fmla="*/ 279486 h 606798"/>
                  <a:gd name="connsiteX67" fmla="*/ 127712 w 590140"/>
                  <a:gd name="connsiteY67" fmla="*/ 261985 h 606798"/>
                  <a:gd name="connsiteX68" fmla="*/ 127712 w 590140"/>
                  <a:gd name="connsiteY68" fmla="*/ 203035 h 606798"/>
                  <a:gd name="connsiteX69" fmla="*/ 145232 w 590140"/>
                  <a:gd name="connsiteY69" fmla="*/ 185534 h 606798"/>
                  <a:gd name="connsiteX70" fmla="*/ 253115 w 590140"/>
                  <a:gd name="connsiteY70" fmla="*/ 0 h 606798"/>
                  <a:gd name="connsiteX71" fmla="*/ 340253 w 590140"/>
                  <a:gd name="connsiteY71" fmla="*/ 29007 h 606798"/>
                  <a:gd name="connsiteX72" fmla="*/ 349935 w 590140"/>
                  <a:gd name="connsiteY72" fmla="*/ 32230 h 606798"/>
                  <a:gd name="connsiteX73" fmla="*/ 357772 w 590140"/>
                  <a:gd name="connsiteY73" fmla="*/ 31770 h 606798"/>
                  <a:gd name="connsiteX74" fmla="*/ 461508 w 590140"/>
                  <a:gd name="connsiteY74" fmla="*/ 84258 h 606798"/>
                  <a:gd name="connsiteX75" fmla="*/ 472112 w 590140"/>
                  <a:gd name="connsiteY75" fmla="*/ 90244 h 606798"/>
                  <a:gd name="connsiteX76" fmla="*/ 590140 w 590140"/>
                  <a:gd name="connsiteY76" fmla="*/ 218702 h 606798"/>
                  <a:gd name="connsiteX77" fmla="*/ 487788 w 590140"/>
                  <a:gd name="connsiteY77" fmla="*/ 344399 h 606798"/>
                  <a:gd name="connsiteX78" fmla="*/ 487788 w 590140"/>
                  <a:gd name="connsiteY78" fmla="*/ 306183 h 606798"/>
                  <a:gd name="connsiteX79" fmla="*/ 485482 w 590140"/>
                  <a:gd name="connsiteY79" fmla="*/ 292831 h 606798"/>
                  <a:gd name="connsiteX80" fmla="*/ 539425 w 590140"/>
                  <a:gd name="connsiteY80" fmla="*/ 218702 h 606798"/>
                  <a:gd name="connsiteX81" fmla="*/ 461508 w 590140"/>
                  <a:gd name="connsiteY81" fmla="*/ 140430 h 606798"/>
                  <a:gd name="connsiteX82" fmla="*/ 453670 w 590140"/>
                  <a:gd name="connsiteY82" fmla="*/ 140890 h 606798"/>
                  <a:gd name="connsiteX83" fmla="*/ 428313 w 590140"/>
                  <a:gd name="connsiteY83" fmla="*/ 126617 h 606798"/>
                  <a:gd name="connsiteX84" fmla="*/ 357772 w 590140"/>
                  <a:gd name="connsiteY84" fmla="*/ 82416 h 606798"/>
                  <a:gd name="connsiteX85" fmla="*/ 341636 w 590140"/>
                  <a:gd name="connsiteY85" fmla="*/ 84258 h 606798"/>
                  <a:gd name="connsiteX86" fmla="*/ 318583 w 590140"/>
                  <a:gd name="connsiteY86" fmla="*/ 77352 h 606798"/>
                  <a:gd name="connsiteX87" fmla="*/ 253115 w 590140"/>
                  <a:gd name="connsiteY87" fmla="*/ 50647 h 606798"/>
                  <a:gd name="connsiteX88" fmla="*/ 161827 w 590140"/>
                  <a:gd name="connsiteY88" fmla="*/ 122013 h 606798"/>
                  <a:gd name="connsiteX89" fmla="*/ 135087 w 590140"/>
                  <a:gd name="connsiteY89" fmla="*/ 140890 h 606798"/>
                  <a:gd name="connsiteX90" fmla="*/ 129093 w 590140"/>
                  <a:gd name="connsiteY90" fmla="*/ 140430 h 606798"/>
                  <a:gd name="connsiteX91" fmla="*/ 50715 w 590140"/>
                  <a:gd name="connsiteY91" fmla="*/ 218702 h 606798"/>
                  <a:gd name="connsiteX92" fmla="*/ 104658 w 590140"/>
                  <a:gd name="connsiteY92" fmla="*/ 292831 h 606798"/>
                  <a:gd name="connsiteX93" fmla="*/ 102352 w 590140"/>
                  <a:gd name="connsiteY93" fmla="*/ 306183 h 606798"/>
                  <a:gd name="connsiteX94" fmla="*/ 102352 w 590140"/>
                  <a:gd name="connsiteY94" fmla="*/ 344859 h 606798"/>
                  <a:gd name="connsiteX95" fmla="*/ 0 w 590140"/>
                  <a:gd name="connsiteY95" fmla="*/ 218702 h 606798"/>
                  <a:gd name="connsiteX96" fmla="*/ 110651 w 590140"/>
                  <a:gd name="connsiteY96" fmla="*/ 91164 h 606798"/>
                  <a:gd name="connsiteX97" fmla="*/ 122177 w 590140"/>
                  <a:gd name="connsiteY97" fmla="*/ 82416 h 606798"/>
                  <a:gd name="connsiteX98" fmla="*/ 253115 w 590140"/>
                  <a:gd name="connsiteY98" fmla="*/ 0 h 60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590140" h="606798">
                    <a:moveTo>
                      <a:pt x="275280" y="496336"/>
                    </a:moveTo>
                    <a:lnTo>
                      <a:pt x="314935" y="496336"/>
                    </a:lnTo>
                    <a:lnTo>
                      <a:pt x="314935" y="542822"/>
                    </a:lnTo>
                    <a:lnTo>
                      <a:pt x="347213" y="542822"/>
                    </a:lnTo>
                    <a:lnTo>
                      <a:pt x="347213" y="554789"/>
                    </a:lnTo>
                    <a:lnTo>
                      <a:pt x="458801" y="554789"/>
                    </a:lnTo>
                    <a:lnTo>
                      <a:pt x="458801" y="594831"/>
                    </a:lnTo>
                    <a:lnTo>
                      <a:pt x="347213" y="594831"/>
                    </a:lnTo>
                    <a:lnTo>
                      <a:pt x="347213" y="606798"/>
                    </a:lnTo>
                    <a:lnTo>
                      <a:pt x="243463" y="606798"/>
                    </a:lnTo>
                    <a:lnTo>
                      <a:pt x="243463" y="594831"/>
                    </a:lnTo>
                    <a:lnTo>
                      <a:pt x="131414" y="594831"/>
                    </a:lnTo>
                    <a:lnTo>
                      <a:pt x="131414" y="554789"/>
                    </a:lnTo>
                    <a:lnTo>
                      <a:pt x="243463" y="554789"/>
                    </a:lnTo>
                    <a:lnTo>
                      <a:pt x="243463" y="542822"/>
                    </a:lnTo>
                    <a:lnTo>
                      <a:pt x="275280" y="542822"/>
                    </a:lnTo>
                    <a:close/>
                    <a:moveTo>
                      <a:pt x="341174" y="439218"/>
                    </a:moveTo>
                    <a:lnTo>
                      <a:pt x="341174" y="464548"/>
                    </a:lnTo>
                    <a:lnTo>
                      <a:pt x="416785" y="464548"/>
                    </a:lnTo>
                    <a:lnTo>
                      <a:pt x="416785" y="439218"/>
                    </a:lnTo>
                    <a:close/>
                    <a:moveTo>
                      <a:pt x="159063" y="412046"/>
                    </a:moveTo>
                    <a:cubicBezTo>
                      <a:pt x="153069" y="412046"/>
                      <a:pt x="148459" y="416651"/>
                      <a:pt x="148459" y="422638"/>
                    </a:cubicBezTo>
                    <a:cubicBezTo>
                      <a:pt x="148459" y="428625"/>
                      <a:pt x="153069" y="433692"/>
                      <a:pt x="159063" y="433692"/>
                    </a:cubicBezTo>
                    <a:cubicBezTo>
                      <a:pt x="165056" y="433692"/>
                      <a:pt x="169667" y="428625"/>
                      <a:pt x="169667" y="422638"/>
                    </a:cubicBezTo>
                    <a:cubicBezTo>
                      <a:pt x="169667" y="416651"/>
                      <a:pt x="165056" y="412046"/>
                      <a:pt x="159063" y="412046"/>
                    </a:cubicBezTo>
                    <a:close/>
                    <a:moveTo>
                      <a:pt x="145232" y="392242"/>
                    </a:moveTo>
                    <a:lnTo>
                      <a:pt x="445369" y="392242"/>
                    </a:lnTo>
                    <a:cubicBezTo>
                      <a:pt x="454590" y="392242"/>
                      <a:pt x="462428" y="400071"/>
                      <a:pt x="462428" y="409743"/>
                    </a:cubicBezTo>
                    <a:lnTo>
                      <a:pt x="462428" y="468693"/>
                    </a:lnTo>
                    <a:cubicBezTo>
                      <a:pt x="462428" y="478365"/>
                      <a:pt x="454590" y="486194"/>
                      <a:pt x="445369" y="486194"/>
                    </a:cubicBezTo>
                    <a:lnTo>
                      <a:pt x="145232" y="486194"/>
                    </a:lnTo>
                    <a:cubicBezTo>
                      <a:pt x="135550" y="486194"/>
                      <a:pt x="127712" y="478365"/>
                      <a:pt x="127712" y="468693"/>
                    </a:cubicBezTo>
                    <a:lnTo>
                      <a:pt x="127712" y="409743"/>
                    </a:lnTo>
                    <a:cubicBezTo>
                      <a:pt x="127712" y="400071"/>
                      <a:pt x="135550" y="392242"/>
                      <a:pt x="145232" y="392242"/>
                    </a:cubicBezTo>
                    <a:close/>
                    <a:moveTo>
                      <a:pt x="341174" y="336094"/>
                    </a:moveTo>
                    <a:lnTo>
                      <a:pt x="341174" y="360968"/>
                    </a:lnTo>
                    <a:lnTo>
                      <a:pt x="416785" y="360968"/>
                    </a:lnTo>
                    <a:lnTo>
                      <a:pt x="416785" y="336094"/>
                    </a:lnTo>
                    <a:close/>
                    <a:moveTo>
                      <a:pt x="159063" y="308917"/>
                    </a:moveTo>
                    <a:cubicBezTo>
                      <a:pt x="153069" y="308917"/>
                      <a:pt x="148459" y="313523"/>
                      <a:pt x="148459" y="319511"/>
                    </a:cubicBezTo>
                    <a:cubicBezTo>
                      <a:pt x="148459" y="325500"/>
                      <a:pt x="153069" y="330106"/>
                      <a:pt x="159063" y="330106"/>
                    </a:cubicBezTo>
                    <a:cubicBezTo>
                      <a:pt x="165056" y="330106"/>
                      <a:pt x="169667" y="325500"/>
                      <a:pt x="169667" y="319511"/>
                    </a:cubicBezTo>
                    <a:cubicBezTo>
                      <a:pt x="169667" y="313523"/>
                      <a:pt x="165056" y="308917"/>
                      <a:pt x="159063" y="308917"/>
                    </a:cubicBezTo>
                    <a:close/>
                    <a:moveTo>
                      <a:pt x="145232" y="289110"/>
                    </a:moveTo>
                    <a:lnTo>
                      <a:pt x="445369" y="289110"/>
                    </a:lnTo>
                    <a:cubicBezTo>
                      <a:pt x="454590" y="289110"/>
                      <a:pt x="462428" y="296941"/>
                      <a:pt x="462428" y="306153"/>
                    </a:cubicBezTo>
                    <a:lnTo>
                      <a:pt x="462428" y="365574"/>
                    </a:lnTo>
                    <a:cubicBezTo>
                      <a:pt x="462428" y="375247"/>
                      <a:pt x="454590" y="382617"/>
                      <a:pt x="445369" y="382617"/>
                    </a:cubicBezTo>
                    <a:lnTo>
                      <a:pt x="145232" y="382617"/>
                    </a:lnTo>
                    <a:cubicBezTo>
                      <a:pt x="135550" y="382617"/>
                      <a:pt x="127712" y="375247"/>
                      <a:pt x="127712" y="365574"/>
                    </a:cubicBezTo>
                    <a:lnTo>
                      <a:pt x="127712" y="306153"/>
                    </a:lnTo>
                    <a:cubicBezTo>
                      <a:pt x="127712" y="296941"/>
                      <a:pt x="135550" y="289110"/>
                      <a:pt x="145232" y="289110"/>
                    </a:cubicBezTo>
                    <a:close/>
                    <a:moveTo>
                      <a:pt x="341174" y="232510"/>
                    </a:moveTo>
                    <a:lnTo>
                      <a:pt x="341174" y="257840"/>
                    </a:lnTo>
                    <a:lnTo>
                      <a:pt x="416785" y="257840"/>
                    </a:lnTo>
                    <a:lnTo>
                      <a:pt x="416785" y="232510"/>
                    </a:lnTo>
                    <a:close/>
                    <a:moveTo>
                      <a:pt x="159063" y="205338"/>
                    </a:moveTo>
                    <a:cubicBezTo>
                      <a:pt x="153069" y="205338"/>
                      <a:pt x="148459" y="209943"/>
                      <a:pt x="148459" y="215930"/>
                    </a:cubicBezTo>
                    <a:cubicBezTo>
                      <a:pt x="148459" y="221917"/>
                      <a:pt x="153069" y="226984"/>
                      <a:pt x="159063" y="226984"/>
                    </a:cubicBezTo>
                    <a:cubicBezTo>
                      <a:pt x="165056" y="226984"/>
                      <a:pt x="169667" y="221917"/>
                      <a:pt x="169667" y="215930"/>
                    </a:cubicBezTo>
                    <a:cubicBezTo>
                      <a:pt x="169667" y="209943"/>
                      <a:pt x="165056" y="205338"/>
                      <a:pt x="159063" y="205338"/>
                    </a:cubicBezTo>
                    <a:close/>
                    <a:moveTo>
                      <a:pt x="145232" y="185534"/>
                    </a:moveTo>
                    <a:lnTo>
                      <a:pt x="445369" y="185534"/>
                    </a:lnTo>
                    <a:cubicBezTo>
                      <a:pt x="454590" y="185534"/>
                      <a:pt x="462428" y="193363"/>
                      <a:pt x="462428" y="203035"/>
                    </a:cubicBezTo>
                    <a:lnTo>
                      <a:pt x="462428" y="261985"/>
                    </a:lnTo>
                    <a:cubicBezTo>
                      <a:pt x="462428" y="271657"/>
                      <a:pt x="454590" y="279486"/>
                      <a:pt x="445369" y="279486"/>
                    </a:cubicBezTo>
                    <a:lnTo>
                      <a:pt x="145232" y="279486"/>
                    </a:lnTo>
                    <a:cubicBezTo>
                      <a:pt x="135550" y="279486"/>
                      <a:pt x="127712" y="271657"/>
                      <a:pt x="127712" y="261985"/>
                    </a:cubicBezTo>
                    <a:lnTo>
                      <a:pt x="127712" y="203035"/>
                    </a:lnTo>
                    <a:cubicBezTo>
                      <a:pt x="127712" y="193363"/>
                      <a:pt x="135550" y="185534"/>
                      <a:pt x="145232" y="185534"/>
                    </a:cubicBezTo>
                    <a:close/>
                    <a:moveTo>
                      <a:pt x="253115" y="0"/>
                    </a:moveTo>
                    <a:cubicBezTo>
                      <a:pt x="284927" y="0"/>
                      <a:pt x="315356" y="10129"/>
                      <a:pt x="340253" y="29007"/>
                    </a:cubicBezTo>
                    <a:cubicBezTo>
                      <a:pt x="343019" y="31309"/>
                      <a:pt x="346707" y="32230"/>
                      <a:pt x="349935" y="32230"/>
                    </a:cubicBezTo>
                    <a:cubicBezTo>
                      <a:pt x="352701" y="31770"/>
                      <a:pt x="355006" y="31770"/>
                      <a:pt x="357772" y="31770"/>
                    </a:cubicBezTo>
                    <a:cubicBezTo>
                      <a:pt x="398806" y="31770"/>
                      <a:pt x="437533" y="52028"/>
                      <a:pt x="461508" y="84258"/>
                    </a:cubicBezTo>
                    <a:cubicBezTo>
                      <a:pt x="463813" y="87941"/>
                      <a:pt x="467963" y="89783"/>
                      <a:pt x="472112" y="90244"/>
                    </a:cubicBezTo>
                    <a:cubicBezTo>
                      <a:pt x="538503" y="95769"/>
                      <a:pt x="590140" y="151480"/>
                      <a:pt x="590140" y="218702"/>
                    </a:cubicBezTo>
                    <a:cubicBezTo>
                      <a:pt x="590140" y="280400"/>
                      <a:pt x="546341" y="332428"/>
                      <a:pt x="487788" y="344399"/>
                    </a:cubicBezTo>
                    <a:lnTo>
                      <a:pt x="487788" y="306183"/>
                    </a:lnTo>
                    <a:cubicBezTo>
                      <a:pt x="487788" y="301579"/>
                      <a:pt x="487327" y="296975"/>
                      <a:pt x="485482" y="292831"/>
                    </a:cubicBezTo>
                    <a:cubicBezTo>
                      <a:pt x="516834" y="282702"/>
                      <a:pt x="539425" y="253234"/>
                      <a:pt x="539425" y="218702"/>
                    </a:cubicBezTo>
                    <a:cubicBezTo>
                      <a:pt x="539425" y="175422"/>
                      <a:pt x="504385" y="140430"/>
                      <a:pt x="461508" y="140430"/>
                    </a:cubicBezTo>
                    <a:cubicBezTo>
                      <a:pt x="458742" y="140430"/>
                      <a:pt x="455975" y="140890"/>
                      <a:pt x="453670" y="140890"/>
                    </a:cubicBezTo>
                    <a:cubicBezTo>
                      <a:pt x="443066" y="142272"/>
                      <a:pt x="432923" y="136286"/>
                      <a:pt x="428313" y="126617"/>
                    </a:cubicBezTo>
                    <a:cubicBezTo>
                      <a:pt x="414942" y="99452"/>
                      <a:pt x="387740" y="82416"/>
                      <a:pt x="357772" y="82416"/>
                    </a:cubicBezTo>
                    <a:cubicBezTo>
                      <a:pt x="352240" y="82416"/>
                      <a:pt x="347168" y="82877"/>
                      <a:pt x="341636" y="84258"/>
                    </a:cubicBezTo>
                    <a:cubicBezTo>
                      <a:pt x="333337" y="86100"/>
                      <a:pt x="325038" y="83337"/>
                      <a:pt x="318583" y="77352"/>
                    </a:cubicBezTo>
                    <a:cubicBezTo>
                      <a:pt x="301064" y="60316"/>
                      <a:pt x="277550" y="50647"/>
                      <a:pt x="253115" y="50647"/>
                    </a:cubicBezTo>
                    <a:cubicBezTo>
                      <a:pt x="209776" y="50647"/>
                      <a:pt x="172432" y="80114"/>
                      <a:pt x="161827" y="122013"/>
                    </a:cubicBezTo>
                    <a:cubicBezTo>
                      <a:pt x="159061" y="133984"/>
                      <a:pt x="147535" y="141811"/>
                      <a:pt x="135087" y="140890"/>
                    </a:cubicBezTo>
                    <a:cubicBezTo>
                      <a:pt x="133243" y="140890"/>
                      <a:pt x="130937" y="140430"/>
                      <a:pt x="129093" y="140430"/>
                    </a:cubicBezTo>
                    <a:cubicBezTo>
                      <a:pt x="85755" y="140430"/>
                      <a:pt x="50715" y="175422"/>
                      <a:pt x="50715" y="218702"/>
                    </a:cubicBezTo>
                    <a:cubicBezTo>
                      <a:pt x="50715" y="253234"/>
                      <a:pt x="73306" y="282702"/>
                      <a:pt x="104658" y="292831"/>
                    </a:cubicBezTo>
                    <a:cubicBezTo>
                      <a:pt x="103275" y="296975"/>
                      <a:pt x="102352" y="301579"/>
                      <a:pt x="102352" y="306183"/>
                    </a:cubicBezTo>
                    <a:lnTo>
                      <a:pt x="102352" y="344859"/>
                    </a:lnTo>
                    <a:cubicBezTo>
                      <a:pt x="43799" y="332428"/>
                      <a:pt x="0" y="280400"/>
                      <a:pt x="0" y="218702"/>
                    </a:cubicBezTo>
                    <a:cubicBezTo>
                      <a:pt x="0" y="153782"/>
                      <a:pt x="48410" y="99913"/>
                      <a:pt x="110651" y="91164"/>
                    </a:cubicBezTo>
                    <a:cubicBezTo>
                      <a:pt x="115723" y="90244"/>
                      <a:pt x="120333" y="87021"/>
                      <a:pt x="122177" y="82416"/>
                    </a:cubicBezTo>
                    <a:cubicBezTo>
                      <a:pt x="145691" y="32690"/>
                      <a:pt x="196406" y="0"/>
                      <a:pt x="253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" name="íṧ1îḋê">
              <a:extLst>
                <a:ext uri="{FF2B5EF4-FFF2-40B4-BE49-F238E27FC236}">
                  <a16:creationId xmlns:a16="http://schemas.microsoft.com/office/drawing/2014/main" id="{4523EE86-E30A-469B-99B9-C6645BFEDC08}"/>
                </a:ext>
              </a:extLst>
            </p:cNvPr>
            <p:cNvGrpSpPr/>
            <p:nvPr/>
          </p:nvGrpSpPr>
          <p:grpSpPr>
            <a:xfrm>
              <a:off x="5893719" y="3174188"/>
              <a:ext cx="1485000" cy="1754225"/>
              <a:chOff x="2203431" y="2785613"/>
              <a:chExt cx="1485000" cy="1754225"/>
            </a:xfrm>
          </p:grpSpPr>
          <p:sp>
            <p:nvSpPr>
              <p:cNvPr id="48" name="iŝlîḍé">
                <a:extLst>
                  <a:ext uri="{FF2B5EF4-FFF2-40B4-BE49-F238E27FC236}">
                    <a16:creationId xmlns:a16="http://schemas.microsoft.com/office/drawing/2014/main" id="{888B4B3A-AFD2-4ED0-ADFE-977A847DEC24}"/>
                  </a:ext>
                </a:extLst>
              </p:cNvPr>
              <p:cNvSpPr/>
              <p:nvPr/>
            </p:nvSpPr>
            <p:spPr bwMode="auto">
              <a:xfrm flipV="1">
                <a:off x="2203431" y="2785613"/>
                <a:ext cx="1485000" cy="1754225"/>
              </a:xfrm>
              <a:custGeom>
                <a:avLst/>
                <a:gdLst>
                  <a:gd name="T0" fmla="*/ 2750 w 3657"/>
                  <a:gd name="T1" fmla="*/ 198 h 4320"/>
                  <a:gd name="T2" fmla="*/ 2581 w 3657"/>
                  <a:gd name="T3" fmla="*/ 275 h 4320"/>
                  <a:gd name="T4" fmla="*/ 2451 w 3657"/>
                  <a:gd name="T5" fmla="*/ 406 h 4320"/>
                  <a:gd name="T6" fmla="*/ 2373 w 3657"/>
                  <a:gd name="T7" fmla="*/ 575 h 4320"/>
                  <a:gd name="T8" fmla="*/ 2361 w 3657"/>
                  <a:gd name="T9" fmla="*/ 768 h 4320"/>
                  <a:gd name="T10" fmla="*/ 2419 w 3657"/>
                  <a:gd name="T11" fmla="*/ 948 h 4320"/>
                  <a:gd name="T12" fmla="*/ 2532 w 3657"/>
                  <a:gd name="T13" fmla="*/ 1093 h 4320"/>
                  <a:gd name="T14" fmla="*/ 2690 w 3657"/>
                  <a:gd name="T15" fmla="*/ 1189 h 4320"/>
                  <a:gd name="T16" fmla="*/ 2878 w 3657"/>
                  <a:gd name="T17" fmla="*/ 1224 h 4320"/>
                  <a:gd name="T18" fmla="*/ 3066 w 3657"/>
                  <a:gd name="T19" fmla="*/ 1189 h 4320"/>
                  <a:gd name="T20" fmla="*/ 3225 w 3657"/>
                  <a:gd name="T21" fmla="*/ 1093 h 4320"/>
                  <a:gd name="T22" fmla="*/ 3339 w 3657"/>
                  <a:gd name="T23" fmla="*/ 948 h 4320"/>
                  <a:gd name="T24" fmla="*/ 3395 w 3657"/>
                  <a:gd name="T25" fmla="*/ 768 h 4320"/>
                  <a:gd name="T26" fmla="*/ 3383 w 3657"/>
                  <a:gd name="T27" fmla="*/ 575 h 4320"/>
                  <a:gd name="T28" fmla="*/ 3306 w 3657"/>
                  <a:gd name="T29" fmla="*/ 406 h 4320"/>
                  <a:gd name="T30" fmla="*/ 3176 w 3657"/>
                  <a:gd name="T31" fmla="*/ 275 h 4320"/>
                  <a:gd name="T32" fmla="*/ 3006 w 3657"/>
                  <a:gd name="T33" fmla="*/ 198 h 4320"/>
                  <a:gd name="T34" fmla="*/ 2603 w 3657"/>
                  <a:gd name="T35" fmla="*/ 0 h 4320"/>
                  <a:gd name="T36" fmla="*/ 3231 w 3657"/>
                  <a:gd name="T37" fmla="*/ 14 h 4320"/>
                  <a:gd name="T38" fmla="*/ 3327 w 3657"/>
                  <a:gd name="T39" fmla="*/ 81 h 4320"/>
                  <a:gd name="T40" fmla="*/ 3642 w 3657"/>
                  <a:gd name="T41" fmla="*/ 626 h 4320"/>
                  <a:gd name="T42" fmla="*/ 3653 w 3657"/>
                  <a:gd name="T43" fmla="*/ 742 h 4320"/>
                  <a:gd name="T44" fmla="*/ 3350 w 3657"/>
                  <a:gd name="T45" fmla="*/ 1293 h 4320"/>
                  <a:gd name="T46" fmla="*/ 3268 w 3657"/>
                  <a:gd name="T47" fmla="*/ 1377 h 4320"/>
                  <a:gd name="T48" fmla="*/ 3154 w 3657"/>
                  <a:gd name="T49" fmla="*/ 1409 h 4320"/>
                  <a:gd name="T50" fmla="*/ 2738 w 3657"/>
                  <a:gd name="T51" fmla="*/ 1409 h 4320"/>
                  <a:gd name="T52" fmla="*/ 2703 w 3657"/>
                  <a:gd name="T53" fmla="*/ 1416 h 4320"/>
                  <a:gd name="T54" fmla="*/ 2650 w 3657"/>
                  <a:gd name="T55" fmla="*/ 1437 h 4320"/>
                  <a:gd name="T56" fmla="*/ 2594 w 3657"/>
                  <a:gd name="T57" fmla="*/ 1478 h 4320"/>
                  <a:gd name="T58" fmla="*/ 2549 w 3657"/>
                  <a:gd name="T59" fmla="*/ 1543 h 4320"/>
                  <a:gd name="T60" fmla="*/ 2530 w 3657"/>
                  <a:gd name="T61" fmla="*/ 1640 h 4320"/>
                  <a:gd name="T62" fmla="*/ 3078 w 3657"/>
                  <a:gd name="T63" fmla="*/ 2661 h 4320"/>
                  <a:gd name="T64" fmla="*/ 3133 w 3657"/>
                  <a:gd name="T65" fmla="*/ 2812 h 4320"/>
                  <a:gd name="T66" fmla="*/ 3133 w 3657"/>
                  <a:gd name="T67" fmla="*/ 2970 h 4320"/>
                  <a:gd name="T68" fmla="*/ 3078 w 3657"/>
                  <a:gd name="T69" fmla="*/ 3122 h 4320"/>
                  <a:gd name="T70" fmla="*/ 2459 w 3657"/>
                  <a:gd name="T71" fmla="*/ 4172 h 4320"/>
                  <a:gd name="T72" fmla="*/ 2332 w 3657"/>
                  <a:gd name="T73" fmla="*/ 4269 h 4320"/>
                  <a:gd name="T74" fmla="*/ 2179 w 3657"/>
                  <a:gd name="T75" fmla="*/ 4316 h 4320"/>
                  <a:gd name="T76" fmla="*/ 959 w 3657"/>
                  <a:gd name="T77" fmla="*/ 4316 h 4320"/>
                  <a:gd name="T78" fmla="*/ 808 w 3657"/>
                  <a:gd name="T79" fmla="*/ 4269 h 4320"/>
                  <a:gd name="T80" fmla="*/ 681 w 3657"/>
                  <a:gd name="T81" fmla="*/ 4172 h 4320"/>
                  <a:gd name="T82" fmla="*/ 60 w 3657"/>
                  <a:gd name="T83" fmla="*/ 3121 h 4320"/>
                  <a:gd name="T84" fmla="*/ 5 w 3657"/>
                  <a:gd name="T85" fmla="*/ 2970 h 4320"/>
                  <a:gd name="T86" fmla="*/ 5 w 3657"/>
                  <a:gd name="T87" fmla="*/ 2812 h 4320"/>
                  <a:gd name="T88" fmla="*/ 60 w 3657"/>
                  <a:gd name="T89" fmla="*/ 2661 h 4320"/>
                  <a:gd name="T90" fmla="*/ 681 w 3657"/>
                  <a:gd name="T91" fmla="*/ 1618 h 4320"/>
                  <a:gd name="T92" fmla="*/ 808 w 3657"/>
                  <a:gd name="T93" fmla="*/ 1526 h 4320"/>
                  <a:gd name="T94" fmla="*/ 959 w 3657"/>
                  <a:gd name="T95" fmla="*/ 1483 h 4320"/>
                  <a:gd name="T96" fmla="*/ 2171 w 3657"/>
                  <a:gd name="T97" fmla="*/ 1474 h 4320"/>
                  <a:gd name="T98" fmla="*/ 2272 w 3657"/>
                  <a:gd name="T99" fmla="*/ 1437 h 4320"/>
                  <a:gd name="T100" fmla="*/ 2328 w 3657"/>
                  <a:gd name="T101" fmla="*/ 1382 h 4320"/>
                  <a:gd name="T102" fmla="*/ 2352 w 3657"/>
                  <a:gd name="T103" fmla="*/ 1317 h 4320"/>
                  <a:gd name="T104" fmla="*/ 2352 w 3657"/>
                  <a:gd name="T105" fmla="*/ 1253 h 4320"/>
                  <a:gd name="T106" fmla="*/ 2341 w 3657"/>
                  <a:gd name="T107" fmla="*/ 1199 h 4320"/>
                  <a:gd name="T108" fmla="*/ 2328 w 3657"/>
                  <a:gd name="T109" fmla="*/ 1164 h 4320"/>
                  <a:gd name="T110" fmla="*/ 2132 w 3657"/>
                  <a:gd name="T111" fmla="*/ 817 h 4320"/>
                  <a:gd name="T112" fmla="*/ 2101 w 3657"/>
                  <a:gd name="T113" fmla="*/ 703 h 4320"/>
                  <a:gd name="T114" fmla="*/ 2132 w 3657"/>
                  <a:gd name="T115" fmla="*/ 589 h 4320"/>
                  <a:gd name="T116" fmla="*/ 2458 w 3657"/>
                  <a:gd name="T117" fmla="*/ 52 h 4320"/>
                  <a:gd name="T118" fmla="*/ 2563 w 3657"/>
                  <a:gd name="T119" fmla="*/ 4 h 4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57" h="4320">
                    <a:moveTo>
                      <a:pt x="2878" y="182"/>
                    </a:moveTo>
                    <a:lnTo>
                      <a:pt x="2813" y="186"/>
                    </a:lnTo>
                    <a:lnTo>
                      <a:pt x="2750" y="198"/>
                    </a:lnTo>
                    <a:lnTo>
                      <a:pt x="2690" y="217"/>
                    </a:lnTo>
                    <a:lnTo>
                      <a:pt x="2633" y="243"/>
                    </a:lnTo>
                    <a:lnTo>
                      <a:pt x="2581" y="275"/>
                    </a:lnTo>
                    <a:lnTo>
                      <a:pt x="2532" y="313"/>
                    </a:lnTo>
                    <a:lnTo>
                      <a:pt x="2489" y="357"/>
                    </a:lnTo>
                    <a:lnTo>
                      <a:pt x="2451" y="406"/>
                    </a:lnTo>
                    <a:lnTo>
                      <a:pt x="2419" y="458"/>
                    </a:lnTo>
                    <a:lnTo>
                      <a:pt x="2392" y="514"/>
                    </a:lnTo>
                    <a:lnTo>
                      <a:pt x="2373" y="575"/>
                    </a:lnTo>
                    <a:lnTo>
                      <a:pt x="2361" y="638"/>
                    </a:lnTo>
                    <a:lnTo>
                      <a:pt x="2357" y="703"/>
                    </a:lnTo>
                    <a:lnTo>
                      <a:pt x="2361" y="768"/>
                    </a:lnTo>
                    <a:lnTo>
                      <a:pt x="2373" y="831"/>
                    </a:lnTo>
                    <a:lnTo>
                      <a:pt x="2392" y="891"/>
                    </a:lnTo>
                    <a:lnTo>
                      <a:pt x="2419" y="948"/>
                    </a:lnTo>
                    <a:lnTo>
                      <a:pt x="2451" y="1001"/>
                    </a:lnTo>
                    <a:lnTo>
                      <a:pt x="2489" y="1049"/>
                    </a:lnTo>
                    <a:lnTo>
                      <a:pt x="2532" y="1093"/>
                    </a:lnTo>
                    <a:lnTo>
                      <a:pt x="2581" y="1131"/>
                    </a:lnTo>
                    <a:lnTo>
                      <a:pt x="2633" y="1164"/>
                    </a:lnTo>
                    <a:lnTo>
                      <a:pt x="2690" y="1189"/>
                    </a:lnTo>
                    <a:lnTo>
                      <a:pt x="2750" y="1208"/>
                    </a:lnTo>
                    <a:lnTo>
                      <a:pt x="2813" y="1220"/>
                    </a:lnTo>
                    <a:lnTo>
                      <a:pt x="2878" y="1224"/>
                    </a:lnTo>
                    <a:lnTo>
                      <a:pt x="2943" y="1220"/>
                    </a:lnTo>
                    <a:lnTo>
                      <a:pt x="3006" y="1208"/>
                    </a:lnTo>
                    <a:lnTo>
                      <a:pt x="3066" y="1189"/>
                    </a:lnTo>
                    <a:lnTo>
                      <a:pt x="3123" y="1164"/>
                    </a:lnTo>
                    <a:lnTo>
                      <a:pt x="3176" y="1131"/>
                    </a:lnTo>
                    <a:lnTo>
                      <a:pt x="3225" y="1093"/>
                    </a:lnTo>
                    <a:lnTo>
                      <a:pt x="3268" y="1049"/>
                    </a:lnTo>
                    <a:lnTo>
                      <a:pt x="3306" y="1001"/>
                    </a:lnTo>
                    <a:lnTo>
                      <a:pt x="3339" y="948"/>
                    </a:lnTo>
                    <a:lnTo>
                      <a:pt x="3365" y="891"/>
                    </a:lnTo>
                    <a:lnTo>
                      <a:pt x="3383" y="831"/>
                    </a:lnTo>
                    <a:lnTo>
                      <a:pt x="3395" y="768"/>
                    </a:lnTo>
                    <a:lnTo>
                      <a:pt x="3399" y="703"/>
                    </a:lnTo>
                    <a:lnTo>
                      <a:pt x="3395" y="638"/>
                    </a:lnTo>
                    <a:lnTo>
                      <a:pt x="3383" y="575"/>
                    </a:lnTo>
                    <a:lnTo>
                      <a:pt x="3365" y="514"/>
                    </a:lnTo>
                    <a:lnTo>
                      <a:pt x="3339" y="458"/>
                    </a:lnTo>
                    <a:lnTo>
                      <a:pt x="3306" y="406"/>
                    </a:lnTo>
                    <a:lnTo>
                      <a:pt x="3268" y="357"/>
                    </a:lnTo>
                    <a:lnTo>
                      <a:pt x="3225" y="313"/>
                    </a:lnTo>
                    <a:lnTo>
                      <a:pt x="3176" y="275"/>
                    </a:lnTo>
                    <a:lnTo>
                      <a:pt x="3123" y="243"/>
                    </a:lnTo>
                    <a:lnTo>
                      <a:pt x="3066" y="217"/>
                    </a:lnTo>
                    <a:lnTo>
                      <a:pt x="3006" y="198"/>
                    </a:lnTo>
                    <a:lnTo>
                      <a:pt x="2943" y="186"/>
                    </a:lnTo>
                    <a:lnTo>
                      <a:pt x="2878" y="182"/>
                    </a:lnTo>
                    <a:close/>
                    <a:moveTo>
                      <a:pt x="2603" y="0"/>
                    </a:moveTo>
                    <a:lnTo>
                      <a:pt x="3154" y="0"/>
                    </a:lnTo>
                    <a:lnTo>
                      <a:pt x="3193" y="4"/>
                    </a:lnTo>
                    <a:lnTo>
                      <a:pt x="3231" y="14"/>
                    </a:lnTo>
                    <a:lnTo>
                      <a:pt x="3268" y="30"/>
                    </a:lnTo>
                    <a:lnTo>
                      <a:pt x="3299" y="52"/>
                    </a:lnTo>
                    <a:lnTo>
                      <a:pt x="3327" y="81"/>
                    </a:lnTo>
                    <a:lnTo>
                      <a:pt x="3350" y="114"/>
                    </a:lnTo>
                    <a:lnTo>
                      <a:pt x="3625" y="589"/>
                    </a:lnTo>
                    <a:lnTo>
                      <a:pt x="3642" y="626"/>
                    </a:lnTo>
                    <a:lnTo>
                      <a:pt x="3653" y="664"/>
                    </a:lnTo>
                    <a:lnTo>
                      <a:pt x="3657" y="703"/>
                    </a:lnTo>
                    <a:lnTo>
                      <a:pt x="3653" y="742"/>
                    </a:lnTo>
                    <a:lnTo>
                      <a:pt x="3642" y="782"/>
                    </a:lnTo>
                    <a:lnTo>
                      <a:pt x="3625" y="817"/>
                    </a:lnTo>
                    <a:lnTo>
                      <a:pt x="3350" y="1293"/>
                    </a:lnTo>
                    <a:lnTo>
                      <a:pt x="3327" y="1326"/>
                    </a:lnTo>
                    <a:lnTo>
                      <a:pt x="3299" y="1355"/>
                    </a:lnTo>
                    <a:lnTo>
                      <a:pt x="3268" y="1377"/>
                    </a:lnTo>
                    <a:lnTo>
                      <a:pt x="3231" y="1394"/>
                    </a:lnTo>
                    <a:lnTo>
                      <a:pt x="3193" y="1405"/>
                    </a:lnTo>
                    <a:lnTo>
                      <a:pt x="3154" y="1409"/>
                    </a:lnTo>
                    <a:lnTo>
                      <a:pt x="2747" y="1409"/>
                    </a:lnTo>
                    <a:lnTo>
                      <a:pt x="2744" y="1409"/>
                    </a:lnTo>
                    <a:lnTo>
                      <a:pt x="2738" y="1409"/>
                    </a:lnTo>
                    <a:lnTo>
                      <a:pt x="2729" y="1411"/>
                    </a:lnTo>
                    <a:lnTo>
                      <a:pt x="2717" y="1413"/>
                    </a:lnTo>
                    <a:lnTo>
                      <a:pt x="2703" y="1416"/>
                    </a:lnTo>
                    <a:lnTo>
                      <a:pt x="2686" y="1422"/>
                    </a:lnTo>
                    <a:lnTo>
                      <a:pt x="2669" y="1430"/>
                    </a:lnTo>
                    <a:lnTo>
                      <a:pt x="2650" y="1437"/>
                    </a:lnTo>
                    <a:lnTo>
                      <a:pt x="2631" y="1449"/>
                    </a:lnTo>
                    <a:lnTo>
                      <a:pt x="2612" y="1462"/>
                    </a:lnTo>
                    <a:lnTo>
                      <a:pt x="2594" y="1478"/>
                    </a:lnTo>
                    <a:lnTo>
                      <a:pt x="2578" y="1496"/>
                    </a:lnTo>
                    <a:lnTo>
                      <a:pt x="2563" y="1519"/>
                    </a:lnTo>
                    <a:lnTo>
                      <a:pt x="2549" y="1543"/>
                    </a:lnTo>
                    <a:lnTo>
                      <a:pt x="2540" y="1572"/>
                    </a:lnTo>
                    <a:lnTo>
                      <a:pt x="2532" y="1604"/>
                    </a:lnTo>
                    <a:lnTo>
                      <a:pt x="2530" y="1640"/>
                    </a:lnTo>
                    <a:lnTo>
                      <a:pt x="2531" y="1681"/>
                    </a:lnTo>
                    <a:lnTo>
                      <a:pt x="2536" y="1725"/>
                    </a:lnTo>
                    <a:lnTo>
                      <a:pt x="3078" y="2661"/>
                    </a:lnTo>
                    <a:lnTo>
                      <a:pt x="3103" y="2710"/>
                    </a:lnTo>
                    <a:lnTo>
                      <a:pt x="3121" y="2760"/>
                    </a:lnTo>
                    <a:lnTo>
                      <a:pt x="3133" y="2812"/>
                    </a:lnTo>
                    <a:lnTo>
                      <a:pt x="3140" y="2864"/>
                    </a:lnTo>
                    <a:lnTo>
                      <a:pt x="3140" y="2918"/>
                    </a:lnTo>
                    <a:lnTo>
                      <a:pt x="3133" y="2970"/>
                    </a:lnTo>
                    <a:lnTo>
                      <a:pt x="3121" y="3023"/>
                    </a:lnTo>
                    <a:lnTo>
                      <a:pt x="3103" y="3074"/>
                    </a:lnTo>
                    <a:lnTo>
                      <a:pt x="3078" y="3122"/>
                    </a:lnTo>
                    <a:lnTo>
                      <a:pt x="2523" y="4086"/>
                    </a:lnTo>
                    <a:lnTo>
                      <a:pt x="2493" y="4130"/>
                    </a:lnTo>
                    <a:lnTo>
                      <a:pt x="2459" y="4172"/>
                    </a:lnTo>
                    <a:lnTo>
                      <a:pt x="2420" y="4209"/>
                    </a:lnTo>
                    <a:lnTo>
                      <a:pt x="2378" y="4241"/>
                    </a:lnTo>
                    <a:lnTo>
                      <a:pt x="2332" y="4269"/>
                    </a:lnTo>
                    <a:lnTo>
                      <a:pt x="2284" y="4291"/>
                    </a:lnTo>
                    <a:lnTo>
                      <a:pt x="2233" y="4307"/>
                    </a:lnTo>
                    <a:lnTo>
                      <a:pt x="2179" y="4316"/>
                    </a:lnTo>
                    <a:lnTo>
                      <a:pt x="2125" y="4320"/>
                    </a:lnTo>
                    <a:lnTo>
                      <a:pt x="1013" y="4320"/>
                    </a:lnTo>
                    <a:lnTo>
                      <a:pt x="959" y="4316"/>
                    </a:lnTo>
                    <a:lnTo>
                      <a:pt x="907" y="4307"/>
                    </a:lnTo>
                    <a:lnTo>
                      <a:pt x="856" y="4291"/>
                    </a:lnTo>
                    <a:lnTo>
                      <a:pt x="808" y="4269"/>
                    </a:lnTo>
                    <a:lnTo>
                      <a:pt x="762" y="4241"/>
                    </a:lnTo>
                    <a:lnTo>
                      <a:pt x="719" y="4210"/>
                    </a:lnTo>
                    <a:lnTo>
                      <a:pt x="681" y="4172"/>
                    </a:lnTo>
                    <a:lnTo>
                      <a:pt x="647" y="4131"/>
                    </a:lnTo>
                    <a:lnTo>
                      <a:pt x="616" y="4086"/>
                    </a:lnTo>
                    <a:lnTo>
                      <a:pt x="60" y="3121"/>
                    </a:lnTo>
                    <a:lnTo>
                      <a:pt x="37" y="3072"/>
                    </a:lnTo>
                    <a:lnTo>
                      <a:pt x="18" y="3021"/>
                    </a:lnTo>
                    <a:lnTo>
                      <a:pt x="5" y="2970"/>
                    </a:lnTo>
                    <a:lnTo>
                      <a:pt x="0" y="2918"/>
                    </a:lnTo>
                    <a:lnTo>
                      <a:pt x="0" y="2864"/>
                    </a:lnTo>
                    <a:lnTo>
                      <a:pt x="5" y="2812"/>
                    </a:lnTo>
                    <a:lnTo>
                      <a:pt x="18" y="2761"/>
                    </a:lnTo>
                    <a:lnTo>
                      <a:pt x="37" y="2710"/>
                    </a:lnTo>
                    <a:lnTo>
                      <a:pt x="60" y="2661"/>
                    </a:lnTo>
                    <a:lnTo>
                      <a:pt x="616" y="1704"/>
                    </a:lnTo>
                    <a:lnTo>
                      <a:pt x="647" y="1659"/>
                    </a:lnTo>
                    <a:lnTo>
                      <a:pt x="681" y="1618"/>
                    </a:lnTo>
                    <a:lnTo>
                      <a:pt x="719" y="1583"/>
                    </a:lnTo>
                    <a:lnTo>
                      <a:pt x="762" y="1553"/>
                    </a:lnTo>
                    <a:lnTo>
                      <a:pt x="808" y="1526"/>
                    </a:lnTo>
                    <a:lnTo>
                      <a:pt x="856" y="1507"/>
                    </a:lnTo>
                    <a:lnTo>
                      <a:pt x="907" y="1492"/>
                    </a:lnTo>
                    <a:lnTo>
                      <a:pt x="959" y="1483"/>
                    </a:lnTo>
                    <a:lnTo>
                      <a:pt x="1013" y="1479"/>
                    </a:lnTo>
                    <a:lnTo>
                      <a:pt x="2125" y="1479"/>
                    </a:lnTo>
                    <a:lnTo>
                      <a:pt x="2171" y="1474"/>
                    </a:lnTo>
                    <a:lnTo>
                      <a:pt x="2211" y="1464"/>
                    </a:lnTo>
                    <a:lnTo>
                      <a:pt x="2243" y="1452"/>
                    </a:lnTo>
                    <a:lnTo>
                      <a:pt x="2272" y="1437"/>
                    </a:lnTo>
                    <a:lnTo>
                      <a:pt x="2296" y="1420"/>
                    </a:lnTo>
                    <a:lnTo>
                      <a:pt x="2314" y="1402"/>
                    </a:lnTo>
                    <a:lnTo>
                      <a:pt x="2328" y="1382"/>
                    </a:lnTo>
                    <a:lnTo>
                      <a:pt x="2339" y="1361"/>
                    </a:lnTo>
                    <a:lnTo>
                      <a:pt x="2347" y="1339"/>
                    </a:lnTo>
                    <a:lnTo>
                      <a:pt x="2352" y="1317"/>
                    </a:lnTo>
                    <a:lnTo>
                      <a:pt x="2353" y="1295"/>
                    </a:lnTo>
                    <a:lnTo>
                      <a:pt x="2353" y="1274"/>
                    </a:lnTo>
                    <a:lnTo>
                      <a:pt x="2352" y="1253"/>
                    </a:lnTo>
                    <a:lnTo>
                      <a:pt x="2349" y="1233"/>
                    </a:lnTo>
                    <a:lnTo>
                      <a:pt x="2345" y="1215"/>
                    </a:lnTo>
                    <a:lnTo>
                      <a:pt x="2341" y="1199"/>
                    </a:lnTo>
                    <a:lnTo>
                      <a:pt x="2336" y="1185"/>
                    </a:lnTo>
                    <a:lnTo>
                      <a:pt x="2332" y="1173"/>
                    </a:lnTo>
                    <a:lnTo>
                      <a:pt x="2328" y="1164"/>
                    </a:lnTo>
                    <a:lnTo>
                      <a:pt x="2326" y="1159"/>
                    </a:lnTo>
                    <a:lnTo>
                      <a:pt x="2326" y="1157"/>
                    </a:lnTo>
                    <a:lnTo>
                      <a:pt x="2132" y="817"/>
                    </a:lnTo>
                    <a:lnTo>
                      <a:pt x="2115" y="780"/>
                    </a:lnTo>
                    <a:lnTo>
                      <a:pt x="2104" y="742"/>
                    </a:lnTo>
                    <a:lnTo>
                      <a:pt x="2101" y="703"/>
                    </a:lnTo>
                    <a:lnTo>
                      <a:pt x="2104" y="664"/>
                    </a:lnTo>
                    <a:lnTo>
                      <a:pt x="2115" y="626"/>
                    </a:lnTo>
                    <a:lnTo>
                      <a:pt x="2132" y="589"/>
                    </a:lnTo>
                    <a:lnTo>
                      <a:pt x="2407" y="114"/>
                    </a:lnTo>
                    <a:lnTo>
                      <a:pt x="2429" y="81"/>
                    </a:lnTo>
                    <a:lnTo>
                      <a:pt x="2458" y="52"/>
                    </a:lnTo>
                    <a:lnTo>
                      <a:pt x="2489" y="30"/>
                    </a:lnTo>
                    <a:lnTo>
                      <a:pt x="2525" y="14"/>
                    </a:lnTo>
                    <a:lnTo>
                      <a:pt x="2563" y="4"/>
                    </a:lnTo>
                    <a:lnTo>
                      <a:pt x="260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9" name="íṣḷíḑe">
                <a:extLst>
                  <a:ext uri="{FF2B5EF4-FFF2-40B4-BE49-F238E27FC236}">
                    <a16:creationId xmlns:a16="http://schemas.microsoft.com/office/drawing/2014/main" id="{A4210BCE-D76C-4E20-B9B6-2A7086771D7A}"/>
                  </a:ext>
                </a:extLst>
              </p:cNvPr>
              <p:cNvSpPr/>
              <p:nvPr/>
            </p:nvSpPr>
            <p:spPr>
              <a:xfrm>
                <a:off x="3184428" y="4054181"/>
                <a:ext cx="391288" cy="395602"/>
              </a:xfrm>
              <a:prstGeom prst="rect">
                <a:avLst/>
              </a:prstGeom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1600" b="1" dirty="0"/>
                  <a:t>02</a:t>
                </a:r>
                <a:endParaRPr lang="ru-RU" altLang="zh-CN" sz="1600" b="1" dirty="0"/>
              </a:p>
            </p:txBody>
          </p:sp>
          <p:sp>
            <p:nvSpPr>
              <p:cNvPr id="50" name="ïṣľíḋê">
                <a:extLst>
                  <a:ext uri="{FF2B5EF4-FFF2-40B4-BE49-F238E27FC236}">
                    <a16:creationId xmlns:a16="http://schemas.microsoft.com/office/drawing/2014/main" id="{721518A9-7865-409B-A3C2-AD70CC54B897}"/>
                  </a:ext>
                </a:extLst>
              </p:cNvPr>
              <p:cNvSpPr/>
              <p:nvPr/>
            </p:nvSpPr>
            <p:spPr bwMode="auto">
              <a:xfrm>
                <a:off x="2555265" y="3035345"/>
                <a:ext cx="592947" cy="609685"/>
              </a:xfrm>
              <a:custGeom>
                <a:avLst/>
                <a:gdLst>
                  <a:gd name="connsiteX0" fmla="*/ 275280 w 590140"/>
                  <a:gd name="connsiteY0" fmla="*/ 496336 h 606798"/>
                  <a:gd name="connsiteX1" fmla="*/ 314935 w 590140"/>
                  <a:gd name="connsiteY1" fmla="*/ 496336 h 606798"/>
                  <a:gd name="connsiteX2" fmla="*/ 314935 w 590140"/>
                  <a:gd name="connsiteY2" fmla="*/ 542822 h 606798"/>
                  <a:gd name="connsiteX3" fmla="*/ 347213 w 590140"/>
                  <a:gd name="connsiteY3" fmla="*/ 542822 h 606798"/>
                  <a:gd name="connsiteX4" fmla="*/ 347213 w 590140"/>
                  <a:gd name="connsiteY4" fmla="*/ 554789 h 606798"/>
                  <a:gd name="connsiteX5" fmla="*/ 458801 w 590140"/>
                  <a:gd name="connsiteY5" fmla="*/ 554789 h 606798"/>
                  <a:gd name="connsiteX6" fmla="*/ 458801 w 590140"/>
                  <a:gd name="connsiteY6" fmla="*/ 594831 h 606798"/>
                  <a:gd name="connsiteX7" fmla="*/ 347213 w 590140"/>
                  <a:gd name="connsiteY7" fmla="*/ 594831 h 606798"/>
                  <a:gd name="connsiteX8" fmla="*/ 347213 w 590140"/>
                  <a:gd name="connsiteY8" fmla="*/ 606798 h 606798"/>
                  <a:gd name="connsiteX9" fmla="*/ 243463 w 590140"/>
                  <a:gd name="connsiteY9" fmla="*/ 606798 h 606798"/>
                  <a:gd name="connsiteX10" fmla="*/ 243463 w 590140"/>
                  <a:gd name="connsiteY10" fmla="*/ 594831 h 606798"/>
                  <a:gd name="connsiteX11" fmla="*/ 131414 w 590140"/>
                  <a:gd name="connsiteY11" fmla="*/ 594831 h 606798"/>
                  <a:gd name="connsiteX12" fmla="*/ 131414 w 590140"/>
                  <a:gd name="connsiteY12" fmla="*/ 554789 h 606798"/>
                  <a:gd name="connsiteX13" fmla="*/ 243463 w 590140"/>
                  <a:gd name="connsiteY13" fmla="*/ 554789 h 606798"/>
                  <a:gd name="connsiteX14" fmla="*/ 243463 w 590140"/>
                  <a:gd name="connsiteY14" fmla="*/ 542822 h 606798"/>
                  <a:gd name="connsiteX15" fmla="*/ 275280 w 590140"/>
                  <a:gd name="connsiteY15" fmla="*/ 542822 h 606798"/>
                  <a:gd name="connsiteX16" fmla="*/ 341174 w 590140"/>
                  <a:gd name="connsiteY16" fmla="*/ 439218 h 606798"/>
                  <a:gd name="connsiteX17" fmla="*/ 341174 w 590140"/>
                  <a:gd name="connsiteY17" fmla="*/ 464548 h 606798"/>
                  <a:gd name="connsiteX18" fmla="*/ 416785 w 590140"/>
                  <a:gd name="connsiteY18" fmla="*/ 464548 h 606798"/>
                  <a:gd name="connsiteX19" fmla="*/ 416785 w 590140"/>
                  <a:gd name="connsiteY19" fmla="*/ 439218 h 606798"/>
                  <a:gd name="connsiteX20" fmla="*/ 159063 w 590140"/>
                  <a:gd name="connsiteY20" fmla="*/ 412046 h 606798"/>
                  <a:gd name="connsiteX21" fmla="*/ 148459 w 590140"/>
                  <a:gd name="connsiteY21" fmla="*/ 422638 h 606798"/>
                  <a:gd name="connsiteX22" fmla="*/ 159063 w 590140"/>
                  <a:gd name="connsiteY22" fmla="*/ 433692 h 606798"/>
                  <a:gd name="connsiteX23" fmla="*/ 169667 w 590140"/>
                  <a:gd name="connsiteY23" fmla="*/ 422638 h 606798"/>
                  <a:gd name="connsiteX24" fmla="*/ 159063 w 590140"/>
                  <a:gd name="connsiteY24" fmla="*/ 412046 h 606798"/>
                  <a:gd name="connsiteX25" fmla="*/ 145232 w 590140"/>
                  <a:gd name="connsiteY25" fmla="*/ 392242 h 606798"/>
                  <a:gd name="connsiteX26" fmla="*/ 445369 w 590140"/>
                  <a:gd name="connsiteY26" fmla="*/ 392242 h 606798"/>
                  <a:gd name="connsiteX27" fmla="*/ 462428 w 590140"/>
                  <a:gd name="connsiteY27" fmla="*/ 409743 h 606798"/>
                  <a:gd name="connsiteX28" fmla="*/ 462428 w 590140"/>
                  <a:gd name="connsiteY28" fmla="*/ 468693 h 606798"/>
                  <a:gd name="connsiteX29" fmla="*/ 445369 w 590140"/>
                  <a:gd name="connsiteY29" fmla="*/ 486194 h 606798"/>
                  <a:gd name="connsiteX30" fmla="*/ 145232 w 590140"/>
                  <a:gd name="connsiteY30" fmla="*/ 486194 h 606798"/>
                  <a:gd name="connsiteX31" fmla="*/ 127712 w 590140"/>
                  <a:gd name="connsiteY31" fmla="*/ 468693 h 606798"/>
                  <a:gd name="connsiteX32" fmla="*/ 127712 w 590140"/>
                  <a:gd name="connsiteY32" fmla="*/ 409743 h 606798"/>
                  <a:gd name="connsiteX33" fmla="*/ 145232 w 590140"/>
                  <a:gd name="connsiteY33" fmla="*/ 392242 h 606798"/>
                  <a:gd name="connsiteX34" fmla="*/ 341174 w 590140"/>
                  <a:gd name="connsiteY34" fmla="*/ 336094 h 606798"/>
                  <a:gd name="connsiteX35" fmla="*/ 341174 w 590140"/>
                  <a:gd name="connsiteY35" fmla="*/ 360968 h 606798"/>
                  <a:gd name="connsiteX36" fmla="*/ 416785 w 590140"/>
                  <a:gd name="connsiteY36" fmla="*/ 360968 h 606798"/>
                  <a:gd name="connsiteX37" fmla="*/ 416785 w 590140"/>
                  <a:gd name="connsiteY37" fmla="*/ 336094 h 606798"/>
                  <a:gd name="connsiteX38" fmla="*/ 159063 w 590140"/>
                  <a:gd name="connsiteY38" fmla="*/ 308917 h 606798"/>
                  <a:gd name="connsiteX39" fmla="*/ 148459 w 590140"/>
                  <a:gd name="connsiteY39" fmla="*/ 319511 h 606798"/>
                  <a:gd name="connsiteX40" fmla="*/ 159063 w 590140"/>
                  <a:gd name="connsiteY40" fmla="*/ 330106 h 606798"/>
                  <a:gd name="connsiteX41" fmla="*/ 169667 w 590140"/>
                  <a:gd name="connsiteY41" fmla="*/ 319511 h 606798"/>
                  <a:gd name="connsiteX42" fmla="*/ 159063 w 590140"/>
                  <a:gd name="connsiteY42" fmla="*/ 308917 h 606798"/>
                  <a:gd name="connsiteX43" fmla="*/ 145232 w 590140"/>
                  <a:gd name="connsiteY43" fmla="*/ 289110 h 606798"/>
                  <a:gd name="connsiteX44" fmla="*/ 445369 w 590140"/>
                  <a:gd name="connsiteY44" fmla="*/ 289110 h 606798"/>
                  <a:gd name="connsiteX45" fmla="*/ 462428 w 590140"/>
                  <a:gd name="connsiteY45" fmla="*/ 306153 h 606798"/>
                  <a:gd name="connsiteX46" fmla="*/ 462428 w 590140"/>
                  <a:gd name="connsiteY46" fmla="*/ 365574 h 606798"/>
                  <a:gd name="connsiteX47" fmla="*/ 445369 w 590140"/>
                  <a:gd name="connsiteY47" fmla="*/ 382617 h 606798"/>
                  <a:gd name="connsiteX48" fmla="*/ 145232 w 590140"/>
                  <a:gd name="connsiteY48" fmla="*/ 382617 h 606798"/>
                  <a:gd name="connsiteX49" fmla="*/ 127712 w 590140"/>
                  <a:gd name="connsiteY49" fmla="*/ 365574 h 606798"/>
                  <a:gd name="connsiteX50" fmla="*/ 127712 w 590140"/>
                  <a:gd name="connsiteY50" fmla="*/ 306153 h 606798"/>
                  <a:gd name="connsiteX51" fmla="*/ 145232 w 590140"/>
                  <a:gd name="connsiteY51" fmla="*/ 289110 h 606798"/>
                  <a:gd name="connsiteX52" fmla="*/ 341174 w 590140"/>
                  <a:gd name="connsiteY52" fmla="*/ 232510 h 606798"/>
                  <a:gd name="connsiteX53" fmla="*/ 341174 w 590140"/>
                  <a:gd name="connsiteY53" fmla="*/ 257840 h 606798"/>
                  <a:gd name="connsiteX54" fmla="*/ 416785 w 590140"/>
                  <a:gd name="connsiteY54" fmla="*/ 257840 h 606798"/>
                  <a:gd name="connsiteX55" fmla="*/ 416785 w 590140"/>
                  <a:gd name="connsiteY55" fmla="*/ 232510 h 606798"/>
                  <a:gd name="connsiteX56" fmla="*/ 159063 w 590140"/>
                  <a:gd name="connsiteY56" fmla="*/ 205338 h 606798"/>
                  <a:gd name="connsiteX57" fmla="*/ 148459 w 590140"/>
                  <a:gd name="connsiteY57" fmla="*/ 215930 h 606798"/>
                  <a:gd name="connsiteX58" fmla="*/ 159063 w 590140"/>
                  <a:gd name="connsiteY58" fmla="*/ 226984 h 606798"/>
                  <a:gd name="connsiteX59" fmla="*/ 169667 w 590140"/>
                  <a:gd name="connsiteY59" fmla="*/ 215930 h 606798"/>
                  <a:gd name="connsiteX60" fmla="*/ 159063 w 590140"/>
                  <a:gd name="connsiteY60" fmla="*/ 205338 h 606798"/>
                  <a:gd name="connsiteX61" fmla="*/ 145232 w 590140"/>
                  <a:gd name="connsiteY61" fmla="*/ 185534 h 606798"/>
                  <a:gd name="connsiteX62" fmla="*/ 445369 w 590140"/>
                  <a:gd name="connsiteY62" fmla="*/ 185534 h 606798"/>
                  <a:gd name="connsiteX63" fmla="*/ 462428 w 590140"/>
                  <a:gd name="connsiteY63" fmla="*/ 203035 h 606798"/>
                  <a:gd name="connsiteX64" fmla="*/ 462428 w 590140"/>
                  <a:gd name="connsiteY64" fmla="*/ 261985 h 606798"/>
                  <a:gd name="connsiteX65" fmla="*/ 445369 w 590140"/>
                  <a:gd name="connsiteY65" fmla="*/ 279486 h 606798"/>
                  <a:gd name="connsiteX66" fmla="*/ 145232 w 590140"/>
                  <a:gd name="connsiteY66" fmla="*/ 279486 h 606798"/>
                  <a:gd name="connsiteX67" fmla="*/ 127712 w 590140"/>
                  <a:gd name="connsiteY67" fmla="*/ 261985 h 606798"/>
                  <a:gd name="connsiteX68" fmla="*/ 127712 w 590140"/>
                  <a:gd name="connsiteY68" fmla="*/ 203035 h 606798"/>
                  <a:gd name="connsiteX69" fmla="*/ 145232 w 590140"/>
                  <a:gd name="connsiteY69" fmla="*/ 185534 h 606798"/>
                  <a:gd name="connsiteX70" fmla="*/ 253115 w 590140"/>
                  <a:gd name="connsiteY70" fmla="*/ 0 h 606798"/>
                  <a:gd name="connsiteX71" fmla="*/ 340253 w 590140"/>
                  <a:gd name="connsiteY71" fmla="*/ 29007 h 606798"/>
                  <a:gd name="connsiteX72" fmla="*/ 349935 w 590140"/>
                  <a:gd name="connsiteY72" fmla="*/ 32230 h 606798"/>
                  <a:gd name="connsiteX73" fmla="*/ 357772 w 590140"/>
                  <a:gd name="connsiteY73" fmla="*/ 31770 h 606798"/>
                  <a:gd name="connsiteX74" fmla="*/ 461508 w 590140"/>
                  <a:gd name="connsiteY74" fmla="*/ 84258 h 606798"/>
                  <a:gd name="connsiteX75" fmla="*/ 472112 w 590140"/>
                  <a:gd name="connsiteY75" fmla="*/ 90244 h 606798"/>
                  <a:gd name="connsiteX76" fmla="*/ 590140 w 590140"/>
                  <a:gd name="connsiteY76" fmla="*/ 218702 h 606798"/>
                  <a:gd name="connsiteX77" fmla="*/ 487788 w 590140"/>
                  <a:gd name="connsiteY77" fmla="*/ 344399 h 606798"/>
                  <a:gd name="connsiteX78" fmla="*/ 487788 w 590140"/>
                  <a:gd name="connsiteY78" fmla="*/ 306183 h 606798"/>
                  <a:gd name="connsiteX79" fmla="*/ 485482 w 590140"/>
                  <a:gd name="connsiteY79" fmla="*/ 292831 h 606798"/>
                  <a:gd name="connsiteX80" fmla="*/ 539425 w 590140"/>
                  <a:gd name="connsiteY80" fmla="*/ 218702 h 606798"/>
                  <a:gd name="connsiteX81" fmla="*/ 461508 w 590140"/>
                  <a:gd name="connsiteY81" fmla="*/ 140430 h 606798"/>
                  <a:gd name="connsiteX82" fmla="*/ 453670 w 590140"/>
                  <a:gd name="connsiteY82" fmla="*/ 140890 h 606798"/>
                  <a:gd name="connsiteX83" fmla="*/ 428313 w 590140"/>
                  <a:gd name="connsiteY83" fmla="*/ 126617 h 606798"/>
                  <a:gd name="connsiteX84" fmla="*/ 357772 w 590140"/>
                  <a:gd name="connsiteY84" fmla="*/ 82416 h 606798"/>
                  <a:gd name="connsiteX85" fmla="*/ 341636 w 590140"/>
                  <a:gd name="connsiteY85" fmla="*/ 84258 h 606798"/>
                  <a:gd name="connsiteX86" fmla="*/ 318583 w 590140"/>
                  <a:gd name="connsiteY86" fmla="*/ 77352 h 606798"/>
                  <a:gd name="connsiteX87" fmla="*/ 253115 w 590140"/>
                  <a:gd name="connsiteY87" fmla="*/ 50647 h 606798"/>
                  <a:gd name="connsiteX88" fmla="*/ 161827 w 590140"/>
                  <a:gd name="connsiteY88" fmla="*/ 122013 h 606798"/>
                  <a:gd name="connsiteX89" fmla="*/ 135087 w 590140"/>
                  <a:gd name="connsiteY89" fmla="*/ 140890 h 606798"/>
                  <a:gd name="connsiteX90" fmla="*/ 129093 w 590140"/>
                  <a:gd name="connsiteY90" fmla="*/ 140430 h 606798"/>
                  <a:gd name="connsiteX91" fmla="*/ 50715 w 590140"/>
                  <a:gd name="connsiteY91" fmla="*/ 218702 h 606798"/>
                  <a:gd name="connsiteX92" fmla="*/ 104658 w 590140"/>
                  <a:gd name="connsiteY92" fmla="*/ 292831 h 606798"/>
                  <a:gd name="connsiteX93" fmla="*/ 102352 w 590140"/>
                  <a:gd name="connsiteY93" fmla="*/ 306183 h 606798"/>
                  <a:gd name="connsiteX94" fmla="*/ 102352 w 590140"/>
                  <a:gd name="connsiteY94" fmla="*/ 344859 h 606798"/>
                  <a:gd name="connsiteX95" fmla="*/ 0 w 590140"/>
                  <a:gd name="connsiteY95" fmla="*/ 218702 h 606798"/>
                  <a:gd name="connsiteX96" fmla="*/ 110651 w 590140"/>
                  <a:gd name="connsiteY96" fmla="*/ 91164 h 606798"/>
                  <a:gd name="connsiteX97" fmla="*/ 122177 w 590140"/>
                  <a:gd name="connsiteY97" fmla="*/ 82416 h 606798"/>
                  <a:gd name="connsiteX98" fmla="*/ 253115 w 590140"/>
                  <a:gd name="connsiteY98" fmla="*/ 0 h 60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590140" h="606798">
                    <a:moveTo>
                      <a:pt x="275280" y="496336"/>
                    </a:moveTo>
                    <a:lnTo>
                      <a:pt x="314935" y="496336"/>
                    </a:lnTo>
                    <a:lnTo>
                      <a:pt x="314935" y="542822"/>
                    </a:lnTo>
                    <a:lnTo>
                      <a:pt x="347213" y="542822"/>
                    </a:lnTo>
                    <a:lnTo>
                      <a:pt x="347213" y="554789"/>
                    </a:lnTo>
                    <a:lnTo>
                      <a:pt x="458801" y="554789"/>
                    </a:lnTo>
                    <a:lnTo>
                      <a:pt x="458801" y="594831"/>
                    </a:lnTo>
                    <a:lnTo>
                      <a:pt x="347213" y="594831"/>
                    </a:lnTo>
                    <a:lnTo>
                      <a:pt x="347213" y="606798"/>
                    </a:lnTo>
                    <a:lnTo>
                      <a:pt x="243463" y="606798"/>
                    </a:lnTo>
                    <a:lnTo>
                      <a:pt x="243463" y="594831"/>
                    </a:lnTo>
                    <a:lnTo>
                      <a:pt x="131414" y="594831"/>
                    </a:lnTo>
                    <a:lnTo>
                      <a:pt x="131414" y="554789"/>
                    </a:lnTo>
                    <a:lnTo>
                      <a:pt x="243463" y="554789"/>
                    </a:lnTo>
                    <a:lnTo>
                      <a:pt x="243463" y="542822"/>
                    </a:lnTo>
                    <a:lnTo>
                      <a:pt x="275280" y="542822"/>
                    </a:lnTo>
                    <a:close/>
                    <a:moveTo>
                      <a:pt x="341174" y="439218"/>
                    </a:moveTo>
                    <a:lnTo>
                      <a:pt x="341174" y="464548"/>
                    </a:lnTo>
                    <a:lnTo>
                      <a:pt x="416785" y="464548"/>
                    </a:lnTo>
                    <a:lnTo>
                      <a:pt x="416785" y="439218"/>
                    </a:lnTo>
                    <a:close/>
                    <a:moveTo>
                      <a:pt x="159063" y="412046"/>
                    </a:moveTo>
                    <a:cubicBezTo>
                      <a:pt x="153069" y="412046"/>
                      <a:pt x="148459" y="416651"/>
                      <a:pt x="148459" y="422638"/>
                    </a:cubicBezTo>
                    <a:cubicBezTo>
                      <a:pt x="148459" y="428625"/>
                      <a:pt x="153069" y="433692"/>
                      <a:pt x="159063" y="433692"/>
                    </a:cubicBezTo>
                    <a:cubicBezTo>
                      <a:pt x="165056" y="433692"/>
                      <a:pt x="169667" y="428625"/>
                      <a:pt x="169667" y="422638"/>
                    </a:cubicBezTo>
                    <a:cubicBezTo>
                      <a:pt x="169667" y="416651"/>
                      <a:pt x="165056" y="412046"/>
                      <a:pt x="159063" y="412046"/>
                    </a:cubicBezTo>
                    <a:close/>
                    <a:moveTo>
                      <a:pt x="145232" y="392242"/>
                    </a:moveTo>
                    <a:lnTo>
                      <a:pt x="445369" y="392242"/>
                    </a:lnTo>
                    <a:cubicBezTo>
                      <a:pt x="454590" y="392242"/>
                      <a:pt x="462428" y="400071"/>
                      <a:pt x="462428" y="409743"/>
                    </a:cubicBezTo>
                    <a:lnTo>
                      <a:pt x="462428" y="468693"/>
                    </a:lnTo>
                    <a:cubicBezTo>
                      <a:pt x="462428" y="478365"/>
                      <a:pt x="454590" y="486194"/>
                      <a:pt x="445369" y="486194"/>
                    </a:cubicBezTo>
                    <a:lnTo>
                      <a:pt x="145232" y="486194"/>
                    </a:lnTo>
                    <a:cubicBezTo>
                      <a:pt x="135550" y="486194"/>
                      <a:pt x="127712" y="478365"/>
                      <a:pt x="127712" y="468693"/>
                    </a:cubicBezTo>
                    <a:lnTo>
                      <a:pt x="127712" y="409743"/>
                    </a:lnTo>
                    <a:cubicBezTo>
                      <a:pt x="127712" y="400071"/>
                      <a:pt x="135550" y="392242"/>
                      <a:pt x="145232" y="392242"/>
                    </a:cubicBezTo>
                    <a:close/>
                    <a:moveTo>
                      <a:pt x="341174" y="336094"/>
                    </a:moveTo>
                    <a:lnTo>
                      <a:pt x="341174" y="360968"/>
                    </a:lnTo>
                    <a:lnTo>
                      <a:pt x="416785" y="360968"/>
                    </a:lnTo>
                    <a:lnTo>
                      <a:pt x="416785" y="336094"/>
                    </a:lnTo>
                    <a:close/>
                    <a:moveTo>
                      <a:pt x="159063" y="308917"/>
                    </a:moveTo>
                    <a:cubicBezTo>
                      <a:pt x="153069" y="308917"/>
                      <a:pt x="148459" y="313523"/>
                      <a:pt x="148459" y="319511"/>
                    </a:cubicBezTo>
                    <a:cubicBezTo>
                      <a:pt x="148459" y="325500"/>
                      <a:pt x="153069" y="330106"/>
                      <a:pt x="159063" y="330106"/>
                    </a:cubicBezTo>
                    <a:cubicBezTo>
                      <a:pt x="165056" y="330106"/>
                      <a:pt x="169667" y="325500"/>
                      <a:pt x="169667" y="319511"/>
                    </a:cubicBezTo>
                    <a:cubicBezTo>
                      <a:pt x="169667" y="313523"/>
                      <a:pt x="165056" y="308917"/>
                      <a:pt x="159063" y="308917"/>
                    </a:cubicBezTo>
                    <a:close/>
                    <a:moveTo>
                      <a:pt x="145232" y="289110"/>
                    </a:moveTo>
                    <a:lnTo>
                      <a:pt x="445369" y="289110"/>
                    </a:lnTo>
                    <a:cubicBezTo>
                      <a:pt x="454590" y="289110"/>
                      <a:pt x="462428" y="296941"/>
                      <a:pt x="462428" y="306153"/>
                    </a:cubicBezTo>
                    <a:lnTo>
                      <a:pt x="462428" y="365574"/>
                    </a:lnTo>
                    <a:cubicBezTo>
                      <a:pt x="462428" y="375247"/>
                      <a:pt x="454590" y="382617"/>
                      <a:pt x="445369" y="382617"/>
                    </a:cubicBezTo>
                    <a:lnTo>
                      <a:pt x="145232" y="382617"/>
                    </a:lnTo>
                    <a:cubicBezTo>
                      <a:pt x="135550" y="382617"/>
                      <a:pt x="127712" y="375247"/>
                      <a:pt x="127712" y="365574"/>
                    </a:cubicBezTo>
                    <a:lnTo>
                      <a:pt x="127712" y="306153"/>
                    </a:lnTo>
                    <a:cubicBezTo>
                      <a:pt x="127712" y="296941"/>
                      <a:pt x="135550" y="289110"/>
                      <a:pt x="145232" y="289110"/>
                    </a:cubicBezTo>
                    <a:close/>
                    <a:moveTo>
                      <a:pt x="341174" y="232510"/>
                    </a:moveTo>
                    <a:lnTo>
                      <a:pt x="341174" y="257840"/>
                    </a:lnTo>
                    <a:lnTo>
                      <a:pt x="416785" y="257840"/>
                    </a:lnTo>
                    <a:lnTo>
                      <a:pt x="416785" y="232510"/>
                    </a:lnTo>
                    <a:close/>
                    <a:moveTo>
                      <a:pt x="159063" y="205338"/>
                    </a:moveTo>
                    <a:cubicBezTo>
                      <a:pt x="153069" y="205338"/>
                      <a:pt x="148459" y="209943"/>
                      <a:pt x="148459" y="215930"/>
                    </a:cubicBezTo>
                    <a:cubicBezTo>
                      <a:pt x="148459" y="221917"/>
                      <a:pt x="153069" y="226984"/>
                      <a:pt x="159063" y="226984"/>
                    </a:cubicBezTo>
                    <a:cubicBezTo>
                      <a:pt x="165056" y="226984"/>
                      <a:pt x="169667" y="221917"/>
                      <a:pt x="169667" y="215930"/>
                    </a:cubicBezTo>
                    <a:cubicBezTo>
                      <a:pt x="169667" y="209943"/>
                      <a:pt x="165056" y="205338"/>
                      <a:pt x="159063" y="205338"/>
                    </a:cubicBezTo>
                    <a:close/>
                    <a:moveTo>
                      <a:pt x="145232" y="185534"/>
                    </a:moveTo>
                    <a:lnTo>
                      <a:pt x="445369" y="185534"/>
                    </a:lnTo>
                    <a:cubicBezTo>
                      <a:pt x="454590" y="185534"/>
                      <a:pt x="462428" y="193363"/>
                      <a:pt x="462428" y="203035"/>
                    </a:cubicBezTo>
                    <a:lnTo>
                      <a:pt x="462428" y="261985"/>
                    </a:lnTo>
                    <a:cubicBezTo>
                      <a:pt x="462428" y="271657"/>
                      <a:pt x="454590" y="279486"/>
                      <a:pt x="445369" y="279486"/>
                    </a:cubicBezTo>
                    <a:lnTo>
                      <a:pt x="145232" y="279486"/>
                    </a:lnTo>
                    <a:cubicBezTo>
                      <a:pt x="135550" y="279486"/>
                      <a:pt x="127712" y="271657"/>
                      <a:pt x="127712" y="261985"/>
                    </a:cubicBezTo>
                    <a:lnTo>
                      <a:pt x="127712" y="203035"/>
                    </a:lnTo>
                    <a:cubicBezTo>
                      <a:pt x="127712" y="193363"/>
                      <a:pt x="135550" y="185534"/>
                      <a:pt x="145232" y="185534"/>
                    </a:cubicBezTo>
                    <a:close/>
                    <a:moveTo>
                      <a:pt x="253115" y="0"/>
                    </a:moveTo>
                    <a:cubicBezTo>
                      <a:pt x="284927" y="0"/>
                      <a:pt x="315356" y="10129"/>
                      <a:pt x="340253" y="29007"/>
                    </a:cubicBezTo>
                    <a:cubicBezTo>
                      <a:pt x="343019" y="31309"/>
                      <a:pt x="346707" y="32230"/>
                      <a:pt x="349935" y="32230"/>
                    </a:cubicBezTo>
                    <a:cubicBezTo>
                      <a:pt x="352701" y="31770"/>
                      <a:pt x="355006" y="31770"/>
                      <a:pt x="357772" y="31770"/>
                    </a:cubicBezTo>
                    <a:cubicBezTo>
                      <a:pt x="398806" y="31770"/>
                      <a:pt x="437533" y="52028"/>
                      <a:pt x="461508" y="84258"/>
                    </a:cubicBezTo>
                    <a:cubicBezTo>
                      <a:pt x="463813" y="87941"/>
                      <a:pt x="467963" y="89783"/>
                      <a:pt x="472112" y="90244"/>
                    </a:cubicBezTo>
                    <a:cubicBezTo>
                      <a:pt x="538503" y="95769"/>
                      <a:pt x="590140" y="151480"/>
                      <a:pt x="590140" y="218702"/>
                    </a:cubicBezTo>
                    <a:cubicBezTo>
                      <a:pt x="590140" y="280400"/>
                      <a:pt x="546341" y="332428"/>
                      <a:pt x="487788" y="344399"/>
                    </a:cubicBezTo>
                    <a:lnTo>
                      <a:pt x="487788" y="306183"/>
                    </a:lnTo>
                    <a:cubicBezTo>
                      <a:pt x="487788" y="301579"/>
                      <a:pt x="487327" y="296975"/>
                      <a:pt x="485482" y="292831"/>
                    </a:cubicBezTo>
                    <a:cubicBezTo>
                      <a:pt x="516834" y="282702"/>
                      <a:pt x="539425" y="253234"/>
                      <a:pt x="539425" y="218702"/>
                    </a:cubicBezTo>
                    <a:cubicBezTo>
                      <a:pt x="539425" y="175422"/>
                      <a:pt x="504385" y="140430"/>
                      <a:pt x="461508" y="140430"/>
                    </a:cubicBezTo>
                    <a:cubicBezTo>
                      <a:pt x="458742" y="140430"/>
                      <a:pt x="455975" y="140890"/>
                      <a:pt x="453670" y="140890"/>
                    </a:cubicBezTo>
                    <a:cubicBezTo>
                      <a:pt x="443066" y="142272"/>
                      <a:pt x="432923" y="136286"/>
                      <a:pt x="428313" y="126617"/>
                    </a:cubicBezTo>
                    <a:cubicBezTo>
                      <a:pt x="414942" y="99452"/>
                      <a:pt x="387740" y="82416"/>
                      <a:pt x="357772" y="82416"/>
                    </a:cubicBezTo>
                    <a:cubicBezTo>
                      <a:pt x="352240" y="82416"/>
                      <a:pt x="347168" y="82877"/>
                      <a:pt x="341636" y="84258"/>
                    </a:cubicBezTo>
                    <a:cubicBezTo>
                      <a:pt x="333337" y="86100"/>
                      <a:pt x="325038" y="83337"/>
                      <a:pt x="318583" y="77352"/>
                    </a:cubicBezTo>
                    <a:cubicBezTo>
                      <a:pt x="301064" y="60316"/>
                      <a:pt x="277550" y="50647"/>
                      <a:pt x="253115" y="50647"/>
                    </a:cubicBezTo>
                    <a:cubicBezTo>
                      <a:pt x="209776" y="50647"/>
                      <a:pt x="172432" y="80114"/>
                      <a:pt x="161827" y="122013"/>
                    </a:cubicBezTo>
                    <a:cubicBezTo>
                      <a:pt x="159061" y="133984"/>
                      <a:pt x="147535" y="141811"/>
                      <a:pt x="135087" y="140890"/>
                    </a:cubicBezTo>
                    <a:cubicBezTo>
                      <a:pt x="133243" y="140890"/>
                      <a:pt x="130937" y="140430"/>
                      <a:pt x="129093" y="140430"/>
                    </a:cubicBezTo>
                    <a:cubicBezTo>
                      <a:pt x="85755" y="140430"/>
                      <a:pt x="50715" y="175422"/>
                      <a:pt x="50715" y="218702"/>
                    </a:cubicBezTo>
                    <a:cubicBezTo>
                      <a:pt x="50715" y="253234"/>
                      <a:pt x="73306" y="282702"/>
                      <a:pt x="104658" y="292831"/>
                    </a:cubicBezTo>
                    <a:cubicBezTo>
                      <a:pt x="103275" y="296975"/>
                      <a:pt x="102352" y="301579"/>
                      <a:pt x="102352" y="306183"/>
                    </a:cubicBezTo>
                    <a:lnTo>
                      <a:pt x="102352" y="344859"/>
                    </a:lnTo>
                    <a:cubicBezTo>
                      <a:pt x="43799" y="332428"/>
                      <a:pt x="0" y="280400"/>
                      <a:pt x="0" y="218702"/>
                    </a:cubicBezTo>
                    <a:cubicBezTo>
                      <a:pt x="0" y="153782"/>
                      <a:pt x="48410" y="99913"/>
                      <a:pt x="110651" y="91164"/>
                    </a:cubicBezTo>
                    <a:cubicBezTo>
                      <a:pt x="115723" y="90244"/>
                      <a:pt x="120333" y="87021"/>
                      <a:pt x="122177" y="82416"/>
                    </a:cubicBezTo>
                    <a:cubicBezTo>
                      <a:pt x="145691" y="32690"/>
                      <a:pt x="196406" y="0"/>
                      <a:pt x="253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5896E78-99CD-494F-8114-3955FB0BB6A4}"/>
                </a:ext>
              </a:extLst>
            </p:cNvPr>
            <p:cNvCxnSpPr/>
            <p:nvPr/>
          </p:nvCxnSpPr>
          <p:spPr>
            <a:xfrm>
              <a:off x="6411000" y="2217445"/>
              <a:ext cx="510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4D01DEB-BFC4-4380-8782-10E127E80866}"/>
                </a:ext>
              </a:extLst>
            </p:cNvPr>
            <p:cNvCxnSpPr/>
            <p:nvPr/>
          </p:nvCxnSpPr>
          <p:spPr>
            <a:xfrm flipH="1">
              <a:off x="669925" y="4640557"/>
              <a:ext cx="596629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ïṣľíḑè">
              <a:extLst>
                <a:ext uri="{FF2B5EF4-FFF2-40B4-BE49-F238E27FC236}">
                  <a16:creationId xmlns:a16="http://schemas.microsoft.com/office/drawing/2014/main" id="{D1F0E421-CCAB-4ECC-8B7E-07B029E23A73}"/>
                </a:ext>
              </a:extLst>
            </p:cNvPr>
            <p:cNvSpPr/>
            <p:nvPr/>
          </p:nvSpPr>
          <p:spPr bwMode="auto">
            <a:xfrm>
              <a:off x="7671000" y="2217445"/>
              <a:ext cx="3847900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5" name="íŝḻïḓe">
              <a:extLst>
                <a:ext uri="{FF2B5EF4-FFF2-40B4-BE49-F238E27FC236}">
                  <a16:creationId xmlns:a16="http://schemas.microsoft.com/office/drawing/2014/main" id="{7E73C31B-E813-4A33-925B-792342852763}"/>
                </a:ext>
              </a:extLst>
            </p:cNvPr>
            <p:cNvSpPr txBox="1"/>
            <p:nvPr/>
          </p:nvSpPr>
          <p:spPr bwMode="auto">
            <a:xfrm>
              <a:off x="7671000" y="1726494"/>
              <a:ext cx="384790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46" name="íṡľíḑé">
              <a:extLst>
                <a:ext uri="{FF2B5EF4-FFF2-40B4-BE49-F238E27FC236}">
                  <a16:creationId xmlns:a16="http://schemas.microsoft.com/office/drawing/2014/main" id="{E2F86272-CBD6-4B58-85E2-E361E2CD3342}"/>
                </a:ext>
              </a:extLst>
            </p:cNvPr>
            <p:cNvSpPr/>
            <p:nvPr/>
          </p:nvSpPr>
          <p:spPr bwMode="auto">
            <a:xfrm>
              <a:off x="673100" y="4640557"/>
              <a:ext cx="3892900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47" name="iṩ1ïḋe">
              <a:extLst>
                <a:ext uri="{FF2B5EF4-FFF2-40B4-BE49-F238E27FC236}">
                  <a16:creationId xmlns:a16="http://schemas.microsoft.com/office/drawing/2014/main" id="{38F00FB6-EE97-45B4-BDE6-C4B2855C91E9}"/>
                </a:ext>
              </a:extLst>
            </p:cNvPr>
            <p:cNvSpPr txBox="1"/>
            <p:nvPr/>
          </p:nvSpPr>
          <p:spPr bwMode="auto">
            <a:xfrm>
              <a:off x="673100" y="4149606"/>
              <a:ext cx="3892900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53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81b866fb-9d07-40b7-a9a9-c9a46eea33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F0A0C62-5EE8-4F90-90B9-498CF0744D9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48088"/>
            <a:ext cx="10851363" cy="3504078"/>
            <a:chOff x="669925" y="1648088"/>
            <a:chExt cx="10851363" cy="3504078"/>
          </a:xfrm>
        </p:grpSpPr>
        <p:sp>
          <p:nvSpPr>
            <p:cNvPr id="6" name="íṥľíḓè">
              <a:extLst>
                <a:ext uri="{FF2B5EF4-FFF2-40B4-BE49-F238E27FC236}">
                  <a16:creationId xmlns:a16="http://schemas.microsoft.com/office/drawing/2014/main" id="{7FDC6CFA-94B5-4C30-A0E1-2C671E11F9D9}"/>
                </a:ext>
              </a:extLst>
            </p:cNvPr>
            <p:cNvSpPr/>
            <p:nvPr/>
          </p:nvSpPr>
          <p:spPr>
            <a:xfrm>
              <a:off x="7316061" y="4181448"/>
              <a:ext cx="1157887" cy="563067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ṧļiďé">
              <a:extLst>
                <a:ext uri="{FF2B5EF4-FFF2-40B4-BE49-F238E27FC236}">
                  <a16:creationId xmlns:a16="http://schemas.microsoft.com/office/drawing/2014/main" id="{91753334-F2A4-42B4-87E2-B28EAF405F66}"/>
                </a:ext>
              </a:extLst>
            </p:cNvPr>
            <p:cNvSpPr/>
            <p:nvPr/>
          </p:nvSpPr>
          <p:spPr>
            <a:xfrm>
              <a:off x="4068447" y="4181448"/>
              <a:ext cx="1157654" cy="563067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šlidê">
              <a:extLst>
                <a:ext uri="{FF2B5EF4-FFF2-40B4-BE49-F238E27FC236}">
                  <a16:creationId xmlns:a16="http://schemas.microsoft.com/office/drawing/2014/main" id="{7B8B32B9-9E3F-4C25-967E-7DAD6D3E6E45}"/>
                </a:ext>
              </a:extLst>
            </p:cNvPr>
            <p:cNvSpPr/>
            <p:nvPr/>
          </p:nvSpPr>
          <p:spPr>
            <a:xfrm>
              <a:off x="7316061" y="2055740"/>
              <a:ext cx="1157887" cy="563068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śľiḓe">
              <a:extLst>
                <a:ext uri="{FF2B5EF4-FFF2-40B4-BE49-F238E27FC236}">
                  <a16:creationId xmlns:a16="http://schemas.microsoft.com/office/drawing/2014/main" id="{BA049772-3CFF-4D7F-8D22-176761584F92}"/>
                </a:ext>
              </a:extLst>
            </p:cNvPr>
            <p:cNvSpPr/>
            <p:nvPr/>
          </p:nvSpPr>
          <p:spPr>
            <a:xfrm>
              <a:off x="4068448" y="2058445"/>
              <a:ext cx="1157654" cy="563067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ṡḷïďê">
              <a:extLst>
                <a:ext uri="{FF2B5EF4-FFF2-40B4-BE49-F238E27FC236}">
                  <a16:creationId xmlns:a16="http://schemas.microsoft.com/office/drawing/2014/main" id="{0EB68E55-7CBF-498C-8861-32154FF64B86}"/>
                </a:ext>
              </a:extLst>
            </p:cNvPr>
            <p:cNvSpPr/>
            <p:nvPr/>
          </p:nvSpPr>
          <p:spPr>
            <a:xfrm flipH="1" flipV="1">
              <a:off x="5461622" y="2610225"/>
              <a:ext cx="395643" cy="395643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ş1íďê">
              <a:extLst>
                <a:ext uri="{FF2B5EF4-FFF2-40B4-BE49-F238E27FC236}">
                  <a16:creationId xmlns:a16="http://schemas.microsoft.com/office/drawing/2014/main" id="{25A7BAE5-B060-4BF4-A7EF-2FF0ADBC2AAD}"/>
                </a:ext>
              </a:extLst>
            </p:cNvPr>
            <p:cNvSpPr/>
            <p:nvPr/>
          </p:nvSpPr>
          <p:spPr>
            <a:xfrm flipV="1">
              <a:off x="6654319" y="2609394"/>
              <a:ext cx="395643" cy="395643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$ľîḓé">
              <a:extLst>
                <a:ext uri="{FF2B5EF4-FFF2-40B4-BE49-F238E27FC236}">
                  <a16:creationId xmlns:a16="http://schemas.microsoft.com/office/drawing/2014/main" id="{D925EA2D-857F-4B2E-B6E8-50E83FF469F9}"/>
                </a:ext>
              </a:extLst>
            </p:cNvPr>
            <p:cNvSpPr/>
            <p:nvPr/>
          </p:nvSpPr>
          <p:spPr>
            <a:xfrm>
              <a:off x="6655150" y="3802092"/>
              <a:ext cx="395643" cy="395643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ḷíďê">
              <a:extLst>
                <a:ext uri="{FF2B5EF4-FFF2-40B4-BE49-F238E27FC236}">
                  <a16:creationId xmlns:a16="http://schemas.microsoft.com/office/drawing/2014/main" id="{8DCD1652-F712-4A43-9C04-7087816E009F}"/>
                </a:ext>
              </a:extLst>
            </p:cNvPr>
            <p:cNvSpPr/>
            <p:nvPr/>
          </p:nvSpPr>
          <p:spPr>
            <a:xfrm flipH="1">
              <a:off x="5462453" y="3802923"/>
              <a:ext cx="395643" cy="395643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ïs1íďê">
              <a:extLst>
                <a:ext uri="{FF2B5EF4-FFF2-40B4-BE49-F238E27FC236}">
                  <a16:creationId xmlns:a16="http://schemas.microsoft.com/office/drawing/2014/main" id="{2FD6D741-3D1F-49D3-B87E-30C186BE7274}"/>
                </a:ext>
              </a:extLst>
            </p:cNvPr>
            <p:cNvGrpSpPr/>
            <p:nvPr/>
          </p:nvGrpSpPr>
          <p:grpSpPr>
            <a:xfrm>
              <a:off x="5409351" y="2557124"/>
              <a:ext cx="1692882" cy="1692882"/>
              <a:chOff x="701214" y="701214"/>
              <a:chExt cx="3385762" cy="3385762"/>
            </a:xfrm>
            <a:solidFill>
              <a:schemeClr val="accent1"/>
            </a:solidFill>
          </p:grpSpPr>
          <p:sp>
            <p:nvSpPr>
              <p:cNvPr id="53" name="iṩ1íḓê">
                <a:extLst>
                  <a:ext uri="{FF2B5EF4-FFF2-40B4-BE49-F238E27FC236}">
                    <a16:creationId xmlns:a16="http://schemas.microsoft.com/office/drawing/2014/main" id="{465F27DA-04FE-4D0E-8735-99910A56C38F}"/>
                  </a:ext>
                </a:extLst>
              </p:cNvPr>
              <p:cNvSpPr/>
              <p:nvPr/>
            </p:nvSpPr>
            <p:spPr>
              <a:xfrm rot="18900000">
                <a:off x="701214" y="701214"/>
                <a:ext cx="3385762" cy="3385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ḷiḑè">
                <a:extLst>
                  <a:ext uri="{FF2B5EF4-FFF2-40B4-BE49-F238E27FC236}">
                    <a16:creationId xmlns:a16="http://schemas.microsoft.com/office/drawing/2014/main" id="{C7F9FCA2-6FD3-4C49-A5D0-96F0650E13DF}"/>
                  </a:ext>
                </a:extLst>
              </p:cNvPr>
              <p:cNvSpPr/>
              <p:nvPr/>
            </p:nvSpPr>
            <p:spPr>
              <a:xfrm>
                <a:off x="817200" y="1756119"/>
                <a:ext cx="3214951" cy="126761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25400" tIns="25400" rIns="25400" bIns="25400" anchor="ctr">
                <a:normAutofit/>
              </a:bodyPr>
              <a:lstStyle/>
              <a:p>
                <a:pPr algn="ctr"/>
                <a:r>
                  <a:rPr lang="en-US" sz="3375" b="1">
                    <a:solidFill>
                      <a:schemeClr val="bg1"/>
                    </a:solidFill>
                  </a:rPr>
                  <a:t>SWOT</a:t>
                </a:r>
              </a:p>
            </p:txBody>
          </p:sp>
        </p:grpSp>
        <p:grpSp>
          <p:nvGrpSpPr>
            <p:cNvPr id="15" name="îṥľíḓé">
              <a:extLst>
                <a:ext uri="{FF2B5EF4-FFF2-40B4-BE49-F238E27FC236}">
                  <a16:creationId xmlns:a16="http://schemas.microsoft.com/office/drawing/2014/main" id="{7881116A-11AC-474D-869F-5200E900A0BF}"/>
                </a:ext>
              </a:extLst>
            </p:cNvPr>
            <p:cNvGrpSpPr/>
            <p:nvPr/>
          </p:nvGrpSpPr>
          <p:grpSpPr>
            <a:xfrm>
              <a:off x="4816994" y="1964767"/>
              <a:ext cx="755230" cy="755230"/>
              <a:chOff x="312825" y="312825"/>
              <a:chExt cx="1510458" cy="1510458"/>
            </a:xfrm>
            <a:solidFill>
              <a:schemeClr val="tx2"/>
            </a:solidFill>
          </p:grpSpPr>
          <p:sp>
            <p:nvSpPr>
              <p:cNvPr id="51" name="îṣḷïḍê">
                <a:extLst>
                  <a:ext uri="{FF2B5EF4-FFF2-40B4-BE49-F238E27FC236}">
                    <a16:creationId xmlns:a16="http://schemas.microsoft.com/office/drawing/2014/main" id="{30F9AA3D-832A-410B-93AC-2AE7A8CA2255}"/>
                  </a:ext>
                </a:extLst>
              </p:cNvPr>
              <p:cNvSpPr/>
              <p:nvPr/>
            </p:nvSpPr>
            <p:spPr>
              <a:xfrm rot="18900000">
                <a:off x="312825" y="312825"/>
                <a:ext cx="1510458" cy="1510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sḻíḑê">
                <a:extLst>
                  <a:ext uri="{FF2B5EF4-FFF2-40B4-BE49-F238E27FC236}">
                    <a16:creationId xmlns:a16="http://schemas.microsoft.com/office/drawing/2014/main" id="{98C9AC2C-3344-45FB-9A66-57D695228B99}"/>
                  </a:ext>
                </a:extLst>
              </p:cNvPr>
              <p:cNvSpPr/>
              <p:nvPr/>
            </p:nvSpPr>
            <p:spPr>
              <a:xfrm>
                <a:off x="449977" y="576095"/>
                <a:ext cx="1236154" cy="9815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25400" tIns="25400" rIns="25400" bIns="25400" anchor="ctr">
                <a:normAutofit/>
              </a:bodyPr>
              <a:lstStyle/>
              <a:p>
                <a:pPr algn="ctr"/>
                <a:r>
                  <a:rPr lang="en-US" sz="27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16" name="îšľîḑê">
              <a:extLst>
                <a:ext uri="{FF2B5EF4-FFF2-40B4-BE49-F238E27FC236}">
                  <a16:creationId xmlns:a16="http://schemas.microsoft.com/office/drawing/2014/main" id="{3A8E4B7B-7265-4253-BFE5-593393C4B0DA}"/>
                </a:ext>
              </a:extLst>
            </p:cNvPr>
            <p:cNvGrpSpPr/>
            <p:nvPr/>
          </p:nvGrpSpPr>
          <p:grpSpPr>
            <a:xfrm>
              <a:off x="6939361" y="1964767"/>
              <a:ext cx="755230" cy="755230"/>
              <a:chOff x="312825" y="312825"/>
              <a:chExt cx="1510458" cy="1510458"/>
            </a:xfrm>
            <a:solidFill>
              <a:schemeClr val="tx2"/>
            </a:solidFill>
          </p:grpSpPr>
          <p:sp>
            <p:nvSpPr>
              <p:cNvPr id="49" name="îSļîḑê">
                <a:extLst>
                  <a:ext uri="{FF2B5EF4-FFF2-40B4-BE49-F238E27FC236}">
                    <a16:creationId xmlns:a16="http://schemas.microsoft.com/office/drawing/2014/main" id="{76339262-AFD0-4510-B1D7-E0F3813F16A2}"/>
                  </a:ext>
                </a:extLst>
              </p:cNvPr>
              <p:cNvSpPr/>
              <p:nvPr/>
            </p:nvSpPr>
            <p:spPr>
              <a:xfrm rot="18900000">
                <a:off x="312825" y="312825"/>
                <a:ext cx="1510458" cy="1510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ṡļiḓé">
                <a:extLst>
                  <a:ext uri="{FF2B5EF4-FFF2-40B4-BE49-F238E27FC236}">
                    <a16:creationId xmlns:a16="http://schemas.microsoft.com/office/drawing/2014/main" id="{A5276F30-2DA2-4398-B035-94897E5EBD23}"/>
                  </a:ext>
                </a:extLst>
              </p:cNvPr>
              <p:cNvSpPr/>
              <p:nvPr/>
            </p:nvSpPr>
            <p:spPr>
              <a:xfrm>
                <a:off x="448150" y="576096"/>
                <a:ext cx="1236153" cy="9815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25400" tIns="25400" rIns="25400" bIns="25400" anchor="ctr">
                <a:normAutofit/>
              </a:bodyPr>
              <a:lstStyle/>
              <a:p>
                <a:pPr algn="ctr"/>
                <a:r>
                  <a:rPr lang="en-US" sz="2520" b="1">
                    <a:solidFill>
                      <a:schemeClr val="bg1"/>
                    </a:solidFill>
                  </a:rPr>
                  <a:t>W</a:t>
                </a:r>
              </a:p>
            </p:txBody>
          </p:sp>
        </p:grpSp>
        <p:grpSp>
          <p:nvGrpSpPr>
            <p:cNvPr id="17" name="iṥḷïḍè">
              <a:extLst>
                <a:ext uri="{FF2B5EF4-FFF2-40B4-BE49-F238E27FC236}">
                  <a16:creationId xmlns:a16="http://schemas.microsoft.com/office/drawing/2014/main" id="{96AE23A9-07AB-4E66-AA25-99699824EDFA}"/>
                </a:ext>
              </a:extLst>
            </p:cNvPr>
            <p:cNvGrpSpPr/>
            <p:nvPr/>
          </p:nvGrpSpPr>
          <p:grpSpPr>
            <a:xfrm>
              <a:off x="6939361" y="4087133"/>
              <a:ext cx="755230" cy="755230"/>
              <a:chOff x="312825" y="312825"/>
              <a:chExt cx="1510458" cy="1510458"/>
            </a:xfrm>
            <a:solidFill>
              <a:schemeClr val="tx2"/>
            </a:solidFill>
          </p:grpSpPr>
          <p:sp>
            <p:nvSpPr>
              <p:cNvPr id="47" name="ïśliḑé">
                <a:extLst>
                  <a:ext uri="{FF2B5EF4-FFF2-40B4-BE49-F238E27FC236}">
                    <a16:creationId xmlns:a16="http://schemas.microsoft.com/office/drawing/2014/main" id="{CF54CC2B-FD6B-44AC-99F6-F9E62E271DC7}"/>
                  </a:ext>
                </a:extLst>
              </p:cNvPr>
              <p:cNvSpPr/>
              <p:nvPr/>
            </p:nvSpPr>
            <p:spPr>
              <a:xfrm rot="18900000">
                <a:off x="312825" y="312825"/>
                <a:ext cx="1510458" cy="1510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ṡļïde">
                <a:extLst>
                  <a:ext uri="{FF2B5EF4-FFF2-40B4-BE49-F238E27FC236}">
                    <a16:creationId xmlns:a16="http://schemas.microsoft.com/office/drawing/2014/main" id="{BE988C05-1738-4D4D-A1B1-76EDF340842E}"/>
                  </a:ext>
                </a:extLst>
              </p:cNvPr>
              <p:cNvSpPr/>
              <p:nvPr/>
            </p:nvSpPr>
            <p:spPr>
              <a:xfrm>
                <a:off x="448148" y="573760"/>
                <a:ext cx="1236153" cy="9815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25400" tIns="25400" rIns="25400" bIns="25400" anchor="ctr">
                <a:normAutofit/>
              </a:bodyPr>
              <a:lstStyle/>
              <a:p>
                <a:pPr algn="ctr"/>
                <a:r>
                  <a:rPr lang="en-US" sz="2700" b="1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grpSp>
          <p:nvGrpSpPr>
            <p:cNvPr id="18" name="íṥ1ïde">
              <a:extLst>
                <a:ext uri="{FF2B5EF4-FFF2-40B4-BE49-F238E27FC236}">
                  <a16:creationId xmlns:a16="http://schemas.microsoft.com/office/drawing/2014/main" id="{18E4B46F-56D7-41C9-8B44-BD51436FAD0D}"/>
                </a:ext>
              </a:extLst>
            </p:cNvPr>
            <p:cNvGrpSpPr/>
            <p:nvPr/>
          </p:nvGrpSpPr>
          <p:grpSpPr>
            <a:xfrm>
              <a:off x="4816995" y="4087134"/>
              <a:ext cx="755230" cy="755230"/>
              <a:chOff x="312825" y="312825"/>
              <a:chExt cx="1510458" cy="1510458"/>
            </a:xfrm>
            <a:solidFill>
              <a:schemeClr val="tx2"/>
            </a:solidFill>
          </p:grpSpPr>
          <p:sp>
            <p:nvSpPr>
              <p:cNvPr id="45" name="ïŝļïḓê">
                <a:extLst>
                  <a:ext uri="{FF2B5EF4-FFF2-40B4-BE49-F238E27FC236}">
                    <a16:creationId xmlns:a16="http://schemas.microsoft.com/office/drawing/2014/main" id="{A986DEC2-6516-47AD-8952-A11EEEDE81C7}"/>
                  </a:ext>
                </a:extLst>
              </p:cNvPr>
              <p:cNvSpPr/>
              <p:nvPr/>
            </p:nvSpPr>
            <p:spPr>
              <a:xfrm rot="18900000">
                <a:off x="312825" y="312825"/>
                <a:ext cx="1510458" cy="1510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612" y="0"/>
                      <a:pt x="3600" y="0"/>
                    </a:cubicBezTo>
                    <a:lnTo>
                      <a:pt x="18000" y="0"/>
                    </a:lnTo>
                    <a:cubicBezTo>
                      <a:pt x="1998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9988" y="21600"/>
                      <a:pt x="18000" y="21600"/>
                    </a:cubicBezTo>
                    <a:lnTo>
                      <a:pt x="3600" y="21600"/>
                    </a:lnTo>
                    <a:cubicBezTo>
                      <a:pt x="161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ŝḷiďé">
                <a:extLst>
                  <a:ext uri="{FF2B5EF4-FFF2-40B4-BE49-F238E27FC236}">
                    <a16:creationId xmlns:a16="http://schemas.microsoft.com/office/drawing/2014/main" id="{4C2480DB-397C-477C-8DDF-3EB03479059E}"/>
                  </a:ext>
                </a:extLst>
              </p:cNvPr>
              <p:cNvSpPr/>
              <p:nvPr/>
            </p:nvSpPr>
            <p:spPr>
              <a:xfrm>
                <a:off x="449976" y="573758"/>
                <a:ext cx="1236153" cy="9815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square" lIns="25400" tIns="25400" rIns="25400" bIns="25400" anchor="ctr">
                <a:normAutofit/>
              </a:bodyPr>
              <a:lstStyle/>
              <a:p>
                <a:pPr algn="ctr"/>
                <a:r>
                  <a:rPr lang="en-US" sz="2520" b="1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19" name="îšľiḓè">
              <a:extLst>
                <a:ext uri="{FF2B5EF4-FFF2-40B4-BE49-F238E27FC236}">
                  <a16:creationId xmlns:a16="http://schemas.microsoft.com/office/drawing/2014/main" id="{31F33625-ADDA-489F-95BD-0F4819FCE378}"/>
                </a:ext>
              </a:extLst>
            </p:cNvPr>
            <p:cNvGrpSpPr/>
            <p:nvPr/>
          </p:nvGrpSpPr>
          <p:grpSpPr>
            <a:xfrm>
              <a:off x="3793441" y="2045016"/>
              <a:ext cx="562659" cy="562659"/>
              <a:chOff x="683975" y="1866715"/>
              <a:chExt cx="577851" cy="577851"/>
            </a:xfrm>
          </p:grpSpPr>
          <p:sp>
            <p:nvSpPr>
              <p:cNvPr id="43" name="íšḷïďe">
                <a:extLst>
                  <a:ext uri="{FF2B5EF4-FFF2-40B4-BE49-F238E27FC236}">
                    <a16:creationId xmlns:a16="http://schemas.microsoft.com/office/drawing/2014/main" id="{E54680C0-288C-4685-8DAC-DE9A0F076F7A}"/>
                  </a:ext>
                </a:extLst>
              </p:cNvPr>
              <p:cNvSpPr/>
              <p:nvPr/>
            </p:nvSpPr>
            <p:spPr>
              <a:xfrm>
                <a:off x="683975" y="1866715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/>
              </a:p>
            </p:txBody>
          </p:sp>
          <p:sp>
            <p:nvSpPr>
              <p:cNvPr id="44" name="ïṣḻíde">
                <a:extLst>
                  <a:ext uri="{FF2B5EF4-FFF2-40B4-BE49-F238E27FC236}">
                    <a16:creationId xmlns:a16="http://schemas.microsoft.com/office/drawing/2014/main" id="{933C1215-6625-4D9C-9AFC-150C3E8463DD}"/>
                  </a:ext>
                </a:extLst>
              </p:cNvPr>
              <p:cNvSpPr/>
              <p:nvPr/>
            </p:nvSpPr>
            <p:spPr>
              <a:xfrm>
                <a:off x="831997" y="2024253"/>
                <a:ext cx="281804" cy="2627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20" name="íšḻíḑê">
              <a:extLst>
                <a:ext uri="{FF2B5EF4-FFF2-40B4-BE49-F238E27FC236}">
                  <a16:creationId xmlns:a16="http://schemas.microsoft.com/office/drawing/2014/main" id="{08732CC8-B300-4C2E-AC2B-AF868778119B}"/>
                </a:ext>
              </a:extLst>
            </p:cNvPr>
            <p:cNvGrpSpPr/>
            <p:nvPr/>
          </p:nvGrpSpPr>
          <p:grpSpPr>
            <a:xfrm>
              <a:off x="3793441" y="4197735"/>
              <a:ext cx="562659" cy="562659"/>
              <a:chOff x="683975" y="1866715"/>
              <a:chExt cx="577851" cy="577851"/>
            </a:xfrm>
          </p:grpSpPr>
          <p:sp>
            <p:nvSpPr>
              <p:cNvPr id="41" name="îṩľiḋè">
                <a:extLst>
                  <a:ext uri="{FF2B5EF4-FFF2-40B4-BE49-F238E27FC236}">
                    <a16:creationId xmlns:a16="http://schemas.microsoft.com/office/drawing/2014/main" id="{AE826AE1-D2F9-4EBA-A98A-A364D335E683}"/>
                  </a:ext>
                </a:extLst>
              </p:cNvPr>
              <p:cNvSpPr/>
              <p:nvPr/>
            </p:nvSpPr>
            <p:spPr>
              <a:xfrm>
                <a:off x="683975" y="1866715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/>
              </a:p>
            </p:txBody>
          </p:sp>
          <p:sp>
            <p:nvSpPr>
              <p:cNvPr id="42" name="íṣ1îďê">
                <a:extLst>
                  <a:ext uri="{FF2B5EF4-FFF2-40B4-BE49-F238E27FC236}">
                    <a16:creationId xmlns:a16="http://schemas.microsoft.com/office/drawing/2014/main" id="{73FABDA2-E2AF-4842-A9FD-B2C2113400AF}"/>
                  </a:ext>
                </a:extLst>
              </p:cNvPr>
              <p:cNvSpPr/>
              <p:nvPr/>
            </p:nvSpPr>
            <p:spPr>
              <a:xfrm>
                <a:off x="831997" y="2024253"/>
                <a:ext cx="281804" cy="2627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21" name="iśľiḑe">
              <a:extLst>
                <a:ext uri="{FF2B5EF4-FFF2-40B4-BE49-F238E27FC236}">
                  <a16:creationId xmlns:a16="http://schemas.microsoft.com/office/drawing/2014/main" id="{BFB1D307-A7FE-4D7E-A4CA-3B4AC563789E}"/>
                </a:ext>
              </a:extLst>
            </p:cNvPr>
            <p:cNvGrpSpPr/>
            <p:nvPr/>
          </p:nvGrpSpPr>
          <p:grpSpPr>
            <a:xfrm>
              <a:off x="8176557" y="2045016"/>
              <a:ext cx="562659" cy="562659"/>
              <a:chOff x="683975" y="1866715"/>
              <a:chExt cx="577851" cy="577851"/>
            </a:xfrm>
          </p:grpSpPr>
          <p:sp>
            <p:nvSpPr>
              <p:cNvPr id="39" name="íṩļïdê">
                <a:extLst>
                  <a:ext uri="{FF2B5EF4-FFF2-40B4-BE49-F238E27FC236}">
                    <a16:creationId xmlns:a16="http://schemas.microsoft.com/office/drawing/2014/main" id="{A9604659-85BD-426B-9523-8063EC980E0F}"/>
                  </a:ext>
                </a:extLst>
              </p:cNvPr>
              <p:cNvSpPr/>
              <p:nvPr/>
            </p:nvSpPr>
            <p:spPr>
              <a:xfrm>
                <a:off x="683975" y="1866715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/>
              </a:p>
            </p:txBody>
          </p:sp>
          <p:sp>
            <p:nvSpPr>
              <p:cNvPr id="40" name="îṣľîḓé">
                <a:extLst>
                  <a:ext uri="{FF2B5EF4-FFF2-40B4-BE49-F238E27FC236}">
                    <a16:creationId xmlns:a16="http://schemas.microsoft.com/office/drawing/2014/main" id="{633A11CC-0B23-4F9D-92AF-130E534C8608}"/>
                  </a:ext>
                </a:extLst>
              </p:cNvPr>
              <p:cNvSpPr/>
              <p:nvPr/>
            </p:nvSpPr>
            <p:spPr>
              <a:xfrm>
                <a:off x="831997" y="2024253"/>
                <a:ext cx="281804" cy="2627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22" name="îsľîďe">
              <a:extLst>
                <a:ext uri="{FF2B5EF4-FFF2-40B4-BE49-F238E27FC236}">
                  <a16:creationId xmlns:a16="http://schemas.microsoft.com/office/drawing/2014/main" id="{790A0946-C887-4AC6-95CA-C5CEBE64718B}"/>
                </a:ext>
              </a:extLst>
            </p:cNvPr>
            <p:cNvGrpSpPr/>
            <p:nvPr/>
          </p:nvGrpSpPr>
          <p:grpSpPr>
            <a:xfrm>
              <a:off x="8176557" y="4197735"/>
              <a:ext cx="562659" cy="562659"/>
              <a:chOff x="683975" y="1866715"/>
              <a:chExt cx="577851" cy="577851"/>
            </a:xfrm>
          </p:grpSpPr>
          <p:sp>
            <p:nvSpPr>
              <p:cNvPr id="37" name="ïsľíďè">
                <a:extLst>
                  <a:ext uri="{FF2B5EF4-FFF2-40B4-BE49-F238E27FC236}">
                    <a16:creationId xmlns:a16="http://schemas.microsoft.com/office/drawing/2014/main" id="{46E0CA0B-2889-4B0F-95E9-C13D3D485EAA}"/>
                  </a:ext>
                </a:extLst>
              </p:cNvPr>
              <p:cNvSpPr/>
              <p:nvPr/>
            </p:nvSpPr>
            <p:spPr>
              <a:xfrm>
                <a:off x="683975" y="1866715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endParaRPr sz="1600"/>
              </a:p>
            </p:txBody>
          </p:sp>
          <p:sp>
            <p:nvSpPr>
              <p:cNvPr id="38" name="iṥḷîdè">
                <a:extLst>
                  <a:ext uri="{FF2B5EF4-FFF2-40B4-BE49-F238E27FC236}">
                    <a16:creationId xmlns:a16="http://schemas.microsoft.com/office/drawing/2014/main" id="{CD3DF3DE-D649-4BEE-A4AF-D9B303E3D24D}"/>
                  </a:ext>
                </a:extLst>
              </p:cNvPr>
              <p:cNvSpPr/>
              <p:nvPr/>
            </p:nvSpPr>
            <p:spPr>
              <a:xfrm>
                <a:off x="831997" y="2024253"/>
                <a:ext cx="281804" cy="2627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23" name="ïSḷîďè">
              <a:extLst>
                <a:ext uri="{FF2B5EF4-FFF2-40B4-BE49-F238E27FC236}">
                  <a16:creationId xmlns:a16="http://schemas.microsoft.com/office/drawing/2014/main" id="{25F89F3A-A43D-42FE-B941-9C95FC099CF9}"/>
                </a:ext>
              </a:extLst>
            </p:cNvPr>
            <p:cNvGrpSpPr/>
            <p:nvPr/>
          </p:nvGrpSpPr>
          <p:grpSpPr>
            <a:xfrm>
              <a:off x="719137" y="1648088"/>
              <a:ext cx="3176147" cy="1378371"/>
              <a:chOff x="719137" y="2442364"/>
              <a:chExt cx="5376847" cy="1378371"/>
            </a:xfrm>
          </p:grpSpPr>
          <p:sp>
            <p:nvSpPr>
              <p:cNvPr id="35" name="íṣľîḓè">
                <a:extLst>
                  <a:ext uri="{FF2B5EF4-FFF2-40B4-BE49-F238E27FC236}">
                    <a16:creationId xmlns:a16="http://schemas.microsoft.com/office/drawing/2014/main" id="{B7940736-BA5B-4F8D-9D42-10218F925283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936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  <p:sp>
            <p:nvSpPr>
              <p:cNvPr id="36" name="îṧḻïḑè">
                <a:extLst>
                  <a:ext uri="{FF2B5EF4-FFF2-40B4-BE49-F238E27FC236}">
                    <a16:creationId xmlns:a16="http://schemas.microsoft.com/office/drawing/2014/main" id="{100DDBB7-4B9D-4119-AC36-56E426677256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4" name="ïšľiḑê">
              <a:extLst>
                <a:ext uri="{FF2B5EF4-FFF2-40B4-BE49-F238E27FC236}">
                  <a16:creationId xmlns:a16="http://schemas.microsoft.com/office/drawing/2014/main" id="{55F963F5-EF0A-4D50-A20B-E69B4AF4415D}"/>
                </a:ext>
              </a:extLst>
            </p:cNvPr>
            <p:cNvGrpSpPr/>
            <p:nvPr/>
          </p:nvGrpSpPr>
          <p:grpSpPr>
            <a:xfrm>
              <a:off x="719137" y="3773795"/>
              <a:ext cx="3176147" cy="1378371"/>
              <a:chOff x="719137" y="2442364"/>
              <a:chExt cx="5376847" cy="1378371"/>
            </a:xfrm>
          </p:grpSpPr>
          <p:sp>
            <p:nvSpPr>
              <p:cNvPr id="33" name="î$ľïḑè">
                <a:extLst>
                  <a:ext uri="{FF2B5EF4-FFF2-40B4-BE49-F238E27FC236}">
                    <a16:creationId xmlns:a16="http://schemas.microsoft.com/office/drawing/2014/main" id="{4CBDD7A0-B307-459A-9F2B-5FB542BF1AAB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936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  <p:sp>
            <p:nvSpPr>
              <p:cNvPr id="34" name="îsḷïḋe">
                <a:extLst>
                  <a:ext uri="{FF2B5EF4-FFF2-40B4-BE49-F238E27FC236}">
                    <a16:creationId xmlns:a16="http://schemas.microsoft.com/office/drawing/2014/main" id="{19D18230-0F02-4BEF-B95E-7D2369037861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5" name="íṥliḋê">
              <a:extLst>
                <a:ext uri="{FF2B5EF4-FFF2-40B4-BE49-F238E27FC236}">
                  <a16:creationId xmlns:a16="http://schemas.microsoft.com/office/drawing/2014/main" id="{8FF0C875-E906-4811-887B-36FD94C62A07}"/>
                </a:ext>
              </a:extLst>
            </p:cNvPr>
            <p:cNvGrpSpPr/>
            <p:nvPr/>
          </p:nvGrpSpPr>
          <p:grpSpPr>
            <a:xfrm>
              <a:off x="8345141" y="1648088"/>
              <a:ext cx="3176147" cy="1378371"/>
              <a:chOff x="719137" y="2442364"/>
              <a:chExt cx="5376847" cy="1378371"/>
            </a:xfrm>
          </p:grpSpPr>
          <p:sp>
            <p:nvSpPr>
              <p:cNvPr id="31" name="ïSḷîḍè">
                <a:extLst>
                  <a:ext uri="{FF2B5EF4-FFF2-40B4-BE49-F238E27FC236}">
                    <a16:creationId xmlns:a16="http://schemas.microsoft.com/office/drawing/2014/main" id="{1DE7DFF7-E710-4A32-A541-34A54A30E1A2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936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  <p:sp>
            <p:nvSpPr>
              <p:cNvPr id="32" name="iṧľiḍé">
                <a:extLst>
                  <a:ext uri="{FF2B5EF4-FFF2-40B4-BE49-F238E27FC236}">
                    <a16:creationId xmlns:a16="http://schemas.microsoft.com/office/drawing/2014/main" id="{6C2F6369-C9B4-49CE-BA3D-D814CCC6546A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26" name="ïṣḻïḓe">
              <a:extLst>
                <a:ext uri="{FF2B5EF4-FFF2-40B4-BE49-F238E27FC236}">
                  <a16:creationId xmlns:a16="http://schemas.microsoft.com/office/drawing/2014/main" id="{EAC5D43E-949D-4F32-A524-53EB763203F9}"/>
                </a:ext>
              </a:extLst>
            </p:cNvPr>
            <p:cNvGrpSpPr/>
            <p:nvPr/>
          </p:nvGrpSpPr>
          <p:grpSpPr>
            <a:xfrm>
              <a:off x="8345141" y="3773795"/>
              <a:ext cx="3176147" cy="1378371"/>
              <a:chOff x="719137" y="2442364"/>
              <a:chExt cx="5376847" cy="1378371"/>
            </a:xfrm>
          </p:grpSpPr>
          <p:sp>
            <p:nvSpPr>
              <p:cNvPr id="29" name="î$ḻidê">
                <a:extLst>
                  <a:ext uri="{FF2B5EF4-FFF2-40B4-BE49-F238E27FC236}">
                    <a16:creationId xmlns:a16="http://schemas.microsoft.com/office/drawing/2014/main" id="{FB7070E2-B817-454F-94A0-23A7B48C7409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936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  <p:sp>
            <p:nvSpPr>
              <p:cNvPr id="30" name="îsľïḑé">
                <a:extLst>
                  <a:ext uri="{FF2B5EF4-FFF2-40B4-BE49-F238E27FC236}">
                    <a16:creationId xmlns:a16="http://schemas.microsoft.com/office/drawing/2014/main" id="{CBA8735B-B32B-4562-B847-54BDA759F272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FF5CCAB-FBF7-4941-8D4A-687EA856A9FA}"/>
                </a:ext>
              </a:extLst>
            </p:cNvPr>
            <p:cNvCxnSpPr/>
            <p:nvPr/>
          </p:nvCxnSpPr>
          <p:spPr>
            <a:xfrm>
              <a:off x="669925" y="3294000"/>
              <a:ext cx="31235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84D93D7-6801-4F14-A90A-F6D550BB1886}"/>
                </a:ext>
              </a:extLst>
            </p:cNvPr>
            <p:cNvCxnSpPr>
              <a:cxnSpLocks/>
            </p:cNvCxnSpPr>
            <p:nvPr/>
          </p:nvCxnSpPr>
          <p:spPr>
            <a:xfrm>
              <a:off x="8397771" y="3294000"/>
              <a:ext cx="31235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3010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5" name="ïšḻiďé">
            <a:extLst>
              <a:ext uri="{FF2B5EF4-FFF2-40B4-BE49-F238E27FC236}">
                <a16:creationId xmlns:a16="http://schemas.microsoft.com/office/drawing/2014/main" id="{0E67BD50-AE3E-47A7-B789-26004BFA39DC}"/>
              </a:ext>
            </a:extLst>
          </p:cNvPr>
          <p:cNvSpPr/>
          <p:nvPr/>
        </p:nvSpPr>
        <p:spPr bwMode="auto">
          <a:xfrm>
            <a:off x="7895937" y="1"/>
            <a:ext cx="3638400" cy="6845324"/>
          </a:xfrm>
          <a:prstGeom prst="rect">
            <a:avLst/>
          </a:prstGeom>
          <a:blipFill>
            <a:blip r:embed="rId2"/>
            <a:stretch>
              <a:fillRect l="-117646" r="-116828"/>
            </a:stretch>
          </a:blipFill>
          <a:ln w="9525">
            <a:noFill/>
            <a:round/>
            <a:headEnd/>
            <a:tailEnd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grpSp>
        <p:nvGrpSpPr>
          <p:cNvPr id="16" name="iSḻîḍè">
            <a:extLst>
              <a:ext uri="{FF2B5EF4-FFF2-40B4-BE49-F238E27FC236}">
                <a16:creationId xmlns:a16="http://schemas.microsoft.com/office/drawing/2014/main" id="{74068B5E-8A90-4C17-974B-D464E0F16011}"/>
              </a:ext>
            </a:extLst>
          </p:cNvPr>
          <p:cNvGrpSpPr/>
          <p:nvPr/>
        </p:nvGrpSpPr>
        <p:grpSpPr>
          <a:xfrm>
            <a:off x="7378406" y="2319608"/>
            <a:ext cx="4512274" cy="2205844"/>
            <a:chOff x="7378406" y="2319608"/>
            <a:chExt cx="4512274" cy="2205844"/>
          </a:xfrm>
        </p:grpSpPr>
        <p:sp>
          <p:nvSpPr>
            <p:cNvPr id="17" name="í$ļíďè">
              <a:extLst>
                <a:ext uri="{FF2B5EF4-FFF2-40B4-BE49-F238E27FC236}">
                  <a16:creationId xmlns:a16="http://schemas.microsoft.com/office/drawing/2014/main" id="{144B62C2-6122-472A-9125-DCC744E2AA5B}"/>
                </a:ext>
              </a:extLst>
            </p:cNvPr>
            <p:cNvSpPr/>
            <p:nvPr/>
          </p:nvSpPr>
          <p:spPr bwMode="auto">
            <a:xfrm rot="5400000">
              <a:off x="8531621" y="1166393"/>
              <a:ext cx="2205844" cy="4512274"/>
            </a:xfrm>
            <a:custGeom>
              <a:avLst/>
              <a:gdLst>
                <a:gd name="connsiteX0" fmla="*/ 82450 w 2205844"/>
                <a:gd name="connsiteY0" fmla="*/ 3994744 h 4512274"/>
                <a:gd name="connsiteX1" fmla="*/ 2123659 w 2205844"/>
                <a:gd name="connsiteY1" fmla="*/ 3994744 h 4512274"/>
                <a:gd name="connsiteX2" fmla="*/ 2123659 w 2205844"/>
                <a:gd name="connsiteY2" fmla="*/ 356344 h 4512274"/>
                <a:gd name="connsiteX3" fmla="*/ 82450 w 2205844"/>
                <a:gd name="connsiteY3" fmla="*/ 356344 h 4512274"/>
                <a:gd name="connsiteX4" fmla="*/ 0 w 2205844"/>
                <a:gd name="connsiteY4" fmla="*/ 4264628 h 4512274"/>
                <a:gd name="connsiteX5" fmla="*/ 0 w 2205844"/>
                <a:gd name="connsiteY5" fmla="*/ 247645 h 4512274"/>
                <a:gd name="connsiteX6" fmla="*/ 247651 w 2205844"/>
                <a:gd name="connsiteY6" fmla="*/ 0 h 4512274"/>
                <a:gd name="connsiteX7" fmla="*/ 1958193 w 2205844"/>
                <a:gd name="connsiteY7" fmla="*/ 0 h 4512274"/>
                <a:gd name="connsiteX8" fmla="*/ 2205844 w 2205844"/>
                <a:gd name="connsiteY8" fmla="*/ 247645 h 4512274"/>
                <a:gd name="connsiteX9" fmla="*/ 2205843 w 2205844"/>
                <a:gd name="connsiteY9" fmla="*/ 4264628 h 4512274"/>
                <a:gd name="connsiteX10" fmla="*/ 1958193 w 2205844"/>
                <a:gd name="connsiteY10" fmla="*/ 4512274 h 4512274"/>
                <a:gd name="connsiteX11" fmla="*/ 247651 w 2205844"/>
                <a:gd name="connsiteY11" fmla="*/ 4512274 h 4512274"/>
                <a:gd name="connsiteX12" fmla="*/ 0 w 2205844"/>
                <a:gd name="connsiteY12" fmla="*/ 4264628 h 451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05844" h="4512274">
                  <a:moveTo>
                    <a:pt x="82450" y="3994744"/>
                  </a:moveTo>
                  <a:lnTo>
                    <a:pt x="2123659" y="3994744"/>
                  </a:lnTo>
                  <a:lnTo>
                    <a:pt x="2123659" y="356344"/>
                  </a:lnTo>
                  <a:lnTo>
                    <a:pt x="82450" y="356344"/>
                  </a:lnTo>
                  <a:close/>
                  <a:moveTo>
                    <a:pt x="0" y="4264628"/>
                  </a:moveTo>
                  <a:lnTo>
                    <a:pt x="0" y="247645"/>
                  </a:lnTo>
                  <a:cubicBezTo>
                    <a:pt x="0" y="111140"/>
                    <a:pt x="111142" y="0"/>
                    <a:pt x="247651" y="0"/>
                  </a:cubicBezTo>
                  <a:lnTo>
                    <a:pt x="1958193" y="0"/>
                  </a:lnTo>
                  <a:cubicBezTo>
                    <a:pt x="2094702" y="0"/>
                    <a:pt x="2205844" y="111140"/>
                    <a:pt x="2205844" y="247645"/>
                  </a:cubicBezTo>
                  <a:lnTo>
                    <a:pt x="2205843" y="4264628"/>
                  </a:lnTo>
                  <a:cubicBezTo>
                    <a:pt x="2205843" y="4401396"/>
                    <a:pt x="2094701" y="4512274"/>
                    <a:pt x="1958193" y="4512274"/>
                  </a:cubicBezTo>
                  <a:lnTo>
                    <a:pt x="247651" y="4512274"/>
                  </a:lnTo>
                  <a:cubicBezTo>
                    <a:pt x="111142" y="4512274"/>
                    <a:pt x="0" y="4401396"/>
                    <a:pt x="0" y="4264628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 dirty="0"/>
            </a:p>
          </p:txBody>
        </p:sp>
        <p:sp>
          <p:nvSpPr>
            <p:cNvPr id="18" name="ïṧlíďe">
              <a:extLst>
                <a:ext uri="{FF2B5EF4-FFF2-40B4-BE49-F238E27FC236}">
                  <a16:creationId xmlns:a16="http://schemas.microsoft.com/office/drawing/2014/main" id="{B3E2C6AB-7A68-4270-898E-D05A3CF0D10F}"/>
                </a:ext>
              </a:extLst>
            </p:cNvPr>
            <p:cNvSpPr/>
            <p:nvPr/>
          </p:nvSpPr>
          <p:spPr bwMode="auto">
            <a:xfrm rot="5400000">
              <a:off x="11593151" y="3072659"/>
              <a:ext cx="68040" cy="68040"/>
            </a:xfrm>
            <a:custGeom>
              <a:avLst/>
              <a:gdLst>
                <a:gd name="T0" fmla="*/ 130 w 260"/>
                <a:gd name="T1" fmla="*/ 260 h 261"/>
                <a:gd name="T2" fmla="*/ 0 w 260"/>
                <a:gd name="T3" fmla="*/ 130 h 261"/>
                <a:gd name="T4" fmla="*/ 130 w 260"/>
                <a:gd name="T5" fmla="*/ 0 h 261"/>
                <a:gd name="T6" fmla="*/ 259 w 260"/>
                <a:gd name="T7" fmla="*/ 130 h 261"/>
                <a:gd name="T8" fmla="*/ 130 w 260"/>
                <a:gd name="T9" fmla="*/ 26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261"/>
                <a:gd name="T17" fmla="*/ 260 w 260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261">
                  <a:moveTo>
                    <a:pt x="130" y="260"/>
                  </a:moveTo>
                  <a:cubicBezTo>
                    <a:pt x="58" y="260"/>
                    <a:pt x="0" y="202"/>
                    <a:pt x="0" y="130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59" y="58"/>
                    <a:pt x="259" y="130"/>
                  </a:cubicBezTo>
                  <a:cubicBezTo>
                    <a:pt x="259" y="202"/>
                    <a:pt x="201" y="260"/>
                    <a:pt x="130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9" name="îśḻîḋé">
              <a:extLst>
                <a:ext uri="{FF2B5EF4-FFF2-40B4-BE49-F238E27FC236}">
                  <a16:creationId xmlns:a16="http://schemas.microsoft.com/office/drawing/2014/main" id="{9E88655A-6884-401D-B00E-7D40AD3D08A4}"/>
                </a:ext>
              </a:extLst>
            </p:cNvPr>
            <p:cNvSpPr/>
            <p:nvPr/>
          </p:nvSpPr>
          <p:spPr bwMode="auto">
            <a:xfrm rot="5400000">
              <a:off x="11734997" y="3395560"/>
              <a:ext cx="49589" cy="49588"/>
            </a:xfrm>
            <a:custGeom>
              <a:avLst/>
              <a:gdLst>
                <a:gd name="T0" fmla="*/ 95 w 191"/>
                <a:gd name="T1" fmla="*/ 190 h 191"/>
                <a:gd name="T2" fmla="*/ 0 w 191"/>
                <a:gd name="T3" fmla="*/ 95 h 191"/>
                <a:gd name="T4" fmla="*/ 95 w 191"/>
                <a:gd name="T5" fmla="*/ 0 h 191"/>
                <a:gd name="T6" fmla="*/ 190 w 191"/>
                <a:gd name="T7" fmla="*/ 95 h 191"/>
                <a:gd name="T8" fmla="*/ 95 w 191"/>
                <a:gd name="T9" fmla="*/ 19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91"/>
                <a:gd name="T17" fmla="*/ 191 w 191"/>
                <a:gd name="T18" fmla="*/ 191 h 1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91">
                  <a:moveTo>
                    <a:pt x="95" y="190"/>
                  </a:moveTo>
                  <a:cubicBezTo>
                    <a:pt x="42" y="190"/>
                    <a:pt x="0" y="147"/>
                    <a:pt x="0" y="95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7" y="0"/>
                    <a:pt x="190" y="43"/>
                    <a:pt x="190" y="95"/>
                  </a:cubicBezTo>
                  <a:cubicBezTo>
                    <a:pt x="190" y="147"/>
                    <a:pt x="147" y="190"/>
                    <a:pt x="95" y="1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0" name="is1ïḓe">
              <a:extLst>
                <a:ext uri="{FF2B5EF4-FFF2-40B4-BE49-F238E27FC236}">
                  <a16:creationId xmlns:a16="http://schemas.microsoft.com/office/drawing/2014/main" id="{1B1065C6-BB38-4AED-B926-858F2D84F3CB}"/>
                </a:ext>
              </a:extLst>
            </p:cNvPr>
            <p:cNvSpPr/>
            <p:nvPr/>
          </p:nvSpPr>
          <p:spPr bwMode="auto">
            <a:xfrm rot="5400000">
              <a:off x="11468027" y="3403055"/>
              <a:ext cx="315982" cy="33444"/>
            </a:xfrm>
            <a:custGeom>
              <a:avLst/>
              <a:gdLst>
                <a:gd name="T0" fmla="*/ 1143 w 1209"/>
                <a:gd name="T1" fmla="*/ 129 h 130"/>
                <a:gd name="T2" fmla="*/ 64 w 1209"/>
                <a:gd name="T3" fmla="*/ 129 h 130"/>
                <a:gd name="T4" fmla="*/ 0 w 1209"/>
                <a:gd name="T5" fmla="*/ 65 h 130"/>
                <a:gd name="T6" fmla="*/ 64 w 1209"/>
                <a:gd name="T7" fmla="*/ 0 h 130"/>
                <a:gd name="T8" fmla="*/ 1143 w 1209"/>
                <a:gd name="T9" fmla="*/ 0 h 130"/>
                <a:gd name="T10" fmla="*/ 1208 w 1209"/>
                <a:gd name="T11" fmla="*/ 65 h 130"/>
                <a:gd name="T12" fmla="*/ 1143 w 1209"/>
                <a:gd name="T13" fmla="*/ 129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9"/>
                <a:gd name="T22" fmla="*/ 0 h 130"/>
                <a:gd name="T23" fmla="*/ 1209 w 1209"/>
                <a:gd name="T24" fmla="*/ 130 h 1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9" h="130">
                  <a:moveTo>
                    <a:pt x="1143" y="129"/>
                  </a:moveTo>
                  <a:lnTo>
                    <a:pt x="64" y="129"/>
                  </a:lnTo>
                  <a:cubicBezTo>
                    <a:pt x="29" y="129"/>
                    <a:pt x="0" y="100"/>
                    <a:pt x="0" y="65"/>
                  </a:cubicBezTo>
                  <a:cubicBezTo>
                    <a:pt x="0" y="29"/>
                    <a:pt x="29" y="0"/>
                    <a:pt x="64" y="0"/>
                  </a:cubicBezTo>
                  <a:lnTo>
                    <a:pt x="1143" y="0"/>
                  </a:lnTo>
                  <a:cubicBezTo>
                    <a:pt x="1179" y="0"/>
                    <a:pt x="1208" y="29"/>
                    <a:pt x="1208" y="65"/>
                  </a:cubicBezTo>
                  <a:cubicBezTo>
                    <a:pt x="1208" y="100"/>
                    <a:pt x="1179" y="129"/>
                    <a:pt x="1143" y="1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1" name="ïšḷiḓe">
              <a:extLst>
                <a:ext uri="{FF2B5EF4-FFF2-40B4-BE49-F238E27FC236}">
                  <a16:creationId xmlns:a16="http://schemas.microsoft.com/office/drawing/2014/main" id="{C2084A46-82F2-4ED1-B49B-44E7AA7CE4F7}"/>
                </a:ext>
              </a:extLst>
            </p:cNvPr>
            <p:cNvSpPr/>
            <p:nvPr/>
          </p:nvSpPr>
          <p:spPr bwMode="auto">
            <a:xfrm rot="5400000">
              <a:off x="7476169" y="3265246"/>
              <a:ext cx="310215" cy="310216"/>
            </a:xfrm>
            <a:custGeom>
              <a:avLst/>
              <a:gdLst>
                <a:gd name="T0" fmla="*/ 84 w 1187"/>
                <a:gd name="T1" fmla="*/ 593 h 1186"/>
                <a:gd name="T2" fmla="*/ 593 w 1187"/>
                <a:gd name="T3" fmla="*/ 1102 h 1186"/>
                <a:gd name="T4" fmla="*/ 1102 w 1187"/>
                <a:gd name="T5" fmla="*/ 593 h 1186"/>
                <a:gd name="T6" fmla="*/ 593 w 1187"/>
                <a:gd name="T7" fmla="*/ 83 h 1186"/>
                <a:gd name="T8" fmla="*/ 84 w 1187"/>
                <a:gd name="T9" fmla="*/ 593 h 1186"/>
                <a:gd name="T10" fmla="*/ 0 w 1187"/>
                <a:gd name="T11" fmla="*/ 593 h 1186"/>
                <a:gd name="T12" fmla="*/ 593 w 1187"/>
                <a:gd name="T13" fmla="*/ 0 h 1186"/>
                <a:gd name="T14" fmla="*/ 1186 w 1187"/>
                <a:gd name="T15" fmla="*/ 593 h 1186"/>
                <a:gd name="T16" fmla="*/ 593 w 1187"/>
                <a:gd name="T17" fmla="*/ 1185 h 1186"/>
                <a:gd name="T18" fmla="*/ 0 w 1187"/>
                <a:gd name="T19" fmla="*/ 593 h 1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7"/>
                <a:gd name="T31" fmla="*/ 0 h 1186"/>
                <a:gd name="T32" fmla="*/ 1187 w 1187"/>
                <a:gd name="T33" fmla="*/ 1186 h 11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7" h="1186">
                  <a:moveTo>
                    <a:pt x="84" y="593"/>
                  </a:moveTo>
                  <a:cubicBezTo>
                    <a:pt x="84" y="874"/>
                    <a:pt x="312" y="1102"/>
                    <a:pt x="593" y="1102"/>
                  </a:cubicBezTo>
                  <a:cubicBezTo>
                    <a:pt x="874" y="1102"/>
                    <a:pt x="1102" y="874"/>
                    <a:pt x="1102" y="593"/>
                  </a:cubicBezTo>
                  <a:cubicBezTo>
                    <a:pt x="1102" y="312"/>
                    <a:pt x="874" y="83"/>
                    <a:pt x="593" y="83"/>
                  </a:cubicBezTo>
                  <a:cubicBezTo>
                    <a:pt x="312" y="83"/>
                    <a:pt x="84" y="312"/>
                    <a:pt x="84" y="593"/>
                  </a:cubicBezTo>
                  <a:close/>
                  <a:moveTo>
                    <a:pt x="0" y="593"/>
                  </a:moveTo>
                  <a:cubicBezTo>
                    <a:pt x="0" y="266"/>
                    <a:pt x="266" y="0"/>
                    <a:pt x="593" y="0"/>
                  </a:cubicBezTo>
                  <a:cubicBezTo>
                    <a:pt x="920" y="0"/>
                    <a:pt x="1186" y="266"/>
                    <a:pt x="1186" y="593"/>
                  </a:cubicBezTo>
                  <a:cubicBezTo>
                    <a:pt x="1186" y="920"/>
                    <a:pt x="920" y="1185"/>
                    <a:pt x="593" y="1185"/>
                  </a:cubicBezTo>
                  <a:cubicBezTo>
                    <a:pt x="266" y="1185"/>
                    <a:pt x="0" y="920"/>
                    <a:pt x="0" y="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E75C4B9-1CDA-4F09-B13D-4F4105438537}"/>
              </a:ext>
            </a:extLst>
          </p:cNvPr>
          <p:cNvCxnSpPr>
            <a:cxnSpLocks/>
          </p:cNvCxnSpPr>
          <p:nvPr/>
        </p:nvCxnSpPr>
        <p:spPr>
          <a:xfrm>
            <a:off x="676650" y="2546752"/>
            <a:ext cx="6454350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íṩḻiḓè">
            <a:extLst>
              <a:ext uri="{FF2B5EF4-FFF2-40B4-BE49-F238E27FC236}">
                <a16:creationId xmlns:a16="http://schemas.microsoft.com/office/drawing/2014/main" id="{6F58A99B-32AE-4498-86B2-3074B0CBB14A}"/>
              </a:ext>
            </a:extLst>
          </p:cNvPr>
          <p:cNvGrpSpPr/>
          <p:nvPr/>
        </p:nvGrpSpPr>
        <p:grpSpPr>
          <a:xfrm>
            <a:off x="676650" y="3071927"/>
            <a:ext cx="3088021" cy="2067073"/>
            <a:chOff x="676650" y="3071927"/>
            <a:chExt cx="3088021" cy="2067073"/>
          </a:xfrm>
        </p:grpSpPr>
        <p:sp>
          <p:nvSpPr>
            <p:cNvPr id="13" name="iSḻîḋè">
              <a:extLst>
                <a:ext uri="{FF2B5EF4-FFF2-40B4-BE49-F238E27FC236}">
                  <a16:creationId xmlns:a16="http://schemas.microsoft.com/office/drawing/2014/main" id="{E81B2E60-DF17-4B58-AA39-72402FB1386F}"/>
                </a:ext>
              </a:extLst>
            </p:cNvPr>
            <p:cNvSpPr/>
            <p:nvPr/>
          </p:nvSpPr>
          <p:spPr>
            <a:xfrm>
              <a:off x="676652" y="3244540"/>
              <a:ext cx="3088019" cy="1894460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800" dirty="0">
                  <a:solidFill>
                    <a:schemeClr val="dk1">
                      <a:lumMod val="100000"/>
                    </a:schemeClr>
                  </a:solidFill>
                </a:rPr>
                <a:t>Supporting text here.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CN" sz="800" dirty="0">
                  <a:solidFill>
                    <a:schemeClr val="dk1">
                      <a:lumMod val="100000"/>
                    </a:schemeClr>
                  </a:solidFill>
                </a:rPr>
                <a:t>You can use the icon library in </a:t>
              </a:r>
              <a:r>
                <a:rPr lang="en-US" altLang="zh-CN" sz="800" dirty="0" err="1">
                  <a:solidFill>
                    <a:schemeClr val="dk1">
                      <a:lumMod val="100000"/>
                    </a:schemeClr>
                  </a:solidFill>
                </a:rPr>
                <a:t>iSlide</a:t>
              </a:r>
              <a:r>
                <a:rPr lang="en-US" altLang="zh-CN" sz="800" dirty="0">
                  <a:solidFill>
                    <a:schemeClr val="dk1">
                      <a:lumMod val="100000"/>
                    </a:schemeClr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4" name="íṧ1ïḋê">
              <a:extLst>
                <a:ext uri="{FF2B5EF4-FFF2-40B4-BE49-F238E27FC236}">
                  <a16:creationId xmlns:a16="http://schemas.microsoft.com/office/drawing/2014/main" id="{6A8A1DE2-0519-4C24-BFFD-99EDE330F952}"/>
                </a:ext>
              </a:extLst>
            </p:cNvPr>
            <p:cNvSpPr/>
            <p:nvPr/>
          </p:nvSpPr>
          <p:spPr>
            <a:xfrm>
              <a:off x="676650" y="3071927"/>
              <a:ext cx="3088021" cy="3852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Text here</a:t>
              </a:r>
            </a:p>
          </p:txBody>
        </p:sp>
      </p:grpSp>
      <p:grpSp>
        <p:nvGrpSpPr>
          <p:cNvPr id="9" name="ísľïdé">
            <a:extLst>
              <a:ext uri="{FF2B5EF4-FFF2-40B4-BE49-F238E27FC236}">
                <a16:creationId xmlns:a16="http://schemas.microsoft.com/office/drawing/2014/main" id="{B8A9ADE8-F455-479C-8484-E26EE5BA5B71}"/>
              </a:ext>
            </a:extLst>
          </p:cNvPr>
          <p:cNvGrpSpPr/>
          <p:nvPr/>
        </p:nvGrpSpPr>
        <p:grpSpPr>
          <a:xfrm>
            <a:off x="4031804" y="3071927"/>
            <a:ext cx="3088021" cy="2067073"/>
            <a:chOff x="4031804" y="3071927"/>
            <a:chExt cx="3088021" cy="2067073"/>
          </a:xfrm>
        </p:grpSpPr>
        <p:sp>
          <p:nvSpPr>
            <p:cNvPr id="11" name="iṡḷîḑê">
              <a:extLst>
                <a:ext uri="{FF2B5EF4-FFF2-40B4-BE49-F238E27FC236}">
                  <a16:creationId xmlns:a16="http://schemas.microsoft.com/office/drawing/2014/main" id="{6436B791-C84A-4FC0-BD8A-A8CE8B896CDF}"/>
                </a:ext>
              </a:extLst>
            </p:cNvPr>
            <p:cNvSpPr/>
            <p:nvPr/>
          </p:nvSpPr>
          <p:spPr>
            <a:xfrm>
              <a:off x="4031806" y="3244540"/>
              <a:ext cx="3088019" cy="1894460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3">
                    <a:alpha val="23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dk1">
                      <a:lumMod val="100000"/>
                    </a:schemeClr>
                  </a:solidFill>
                </a:rPr>
                <a:t>Supporting text here.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800" dirty="0">
                  <a:solidFill>
                    <a:schemeClr val="dk1">
                      <a:lumMod val="100000"/>
                    </a:schemeClr>
                  </a:solidFill>
                </a:rPr>
                <a:t>You can use the icon library in </a:t>
              </a:r>
              <a:r>
                <a:rPr lang="en-US" altLang="zh-CN" sz="800" dirty="0" err="1">
                  <a:solidFill>
                    <a:schemeClr val="dk1">
                      <a:lumMod val="100000"/>
                    </a:schemeClr>
                  </a:solidFill>
                </a:rPr>
                <a:t>iSlide</a:t>
              </a:r>
              <a:r>
                <a:rPr lang="en-US" altLang="zh-CN" sz="800" dirty="0">
                  <a:solidFill>
                    <a:schemeClr val="dk1">
                      <a:lumMod val="100000"/>
                    </a:schemeClr>
                  </a:solidFill>
                </a:rPr>
                <a:t>  (www.islide.cc) to filter and replace existing icon elements with one click.</a:t>
              </a:r>
            </a:p>
          </p:txBody>
        </p:sp>
        <p:sp>
          <p:nvSpPr>
            <p:cNvPr id="12" name="ïsļíďê">
              <a:extLst>
                <a:ext uri="{FF2B5EF4-FFF2-40B4-BE49-F238E27FC236}">
                  <a16:creationId xmlns:a16="http://schemas.microsoft.com/office/drawing/2014/main" id="{6DE4E8D5-9B13-4E8D-9A87-EFEA3BF7B37F}"/>
                </a:ext>
              </a:extLst>
            </p:cNvPr>
            <p:cNvSpPr/>
            <p:nvPr/>
          </p:nvSpPr>
          <p:spPr>
            <a:xfrm>
              <a:off x="4031804" y="3071927"/>
              <a:ext cx="3088021" cy="38527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10000"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Text here</a:t>
              </a:r>
            </a:p>
          </p:txBody>
        </p:sp>
      </p:grpSp>
      <p:sp>
        <p:nvSpPr>
          <p:cNvPr id="10" name="îṩľíḑê">
            <a:extLst>
              <a:ext uri="{FF2B5EF4-FFF2-40B4-BE49-F238E27FC236}">
                <a16:creationId xmlns:a16="http://schemas.microsoft.com/office/drawing/2014/main" id="{66D45912-D4E8-4983-A20F-B97B34A2BE31}"/>
              </a:ext>
            </a:extLst>
          </p:cNvPr>
          <p:cNvSpPr txBox="1"/>
          <p:nvPr/>
        </p:nvSpPr>
        <p:spPr>
          <a:xfrm>
            <a:off x="676650" y="1269000"/>
            <a:ext cx="6658837" cy="122413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Unified fonts make reading more fluent.</a:t>
            </a:r>
          </a:p>
          <a:p>
            <a:pPr>
              <a:lnSpc>
                <a:spcPct val="150000"/>
              </a:lnSpc>
            </a:pPr>
            <a:r>
              <a:rPr lang="en-US" altLang="zh-CN" sz="1700" b="1" dirty="0"/>
              <a:t>Theme color makes PPT more convenient to change.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Adjust the spacing to adapt to Chinese typesetting, use the reference line in PPT.</a:t>
            </a:r>
            <a:endParaRPr lang="en-US" altLang="zh-CN" sz="1600" b="1" dirty="0"/>
          </a:p>
        </p:txBody>
      </p:sp>
      <p:sp>
        <p:nvSpPr>
          <p:cNvPr id="22" name="ïšḻiďé_1">
            <a:extLst>
              <a:ext uri="{FF2B5EF4-FFF2-40B4-BE49-F238E27FC236}">
                <a16:creationId xmlns:a16="http://schemas.microsoft.com/office/drawing/2014/main" id="{0E67BD50-AE3E-47A7-B789-26004BFA39DC}"/>
              </a:ext>
            </a:extLst>
          </p:cNvPr>
          <p:cNvSpPr/>
          <p:nvPr/>
        </p:nvSpPr>
        <p:spPr bwMode="auto">
          <a:xfrm>
            <a:off x="7895937" y="1"/>
            <a:ext cx="3638400" cy="2319607"/>
          </a:xfrm>
          <a:prstGeom prst="rect">
            <a:avLst/>
          </a:prstGeom>
          <a:solidFill>
            <a:schemeClr val="tx1">
              <a:alpha val="70000"/>
            </a:schemeClr>
          </a:solidFill>
          <a:ln w="9525">
            <a:noFill/>
            <a:round/>
            <a:headEnd/>
            <a:tailEnd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23" name="ïšḻiďé_1">
            <a:extLst>
              <a:ext uri="{FF2B5EF4-FFF2-40B4-BE49-F238E27FC236}">
                <a16:creationId xmlns:a16="http://schemas.microsoft.com/office/drawing/2014/main" id="{543C89B9-7704-418F-B705-CDDB88018315}"/>
              </a:ext>
            </a:extLst>
          </p:cNvPr>
          <p:cNvSpPr/>
          <p:nvPr/>
        </p:nvSpPr>
        <p:spPr bwMode="auto">
          <a:xfrm>
            <a:off x="7895937" y="4525452"/>
            <a:ext cx="3638400" cy="2319607"/>
          </a:xfrm>
          <a:prstGeom prst="rect">
            <a:avLst/>
          </a:prstGeom>
          <a:solidFill>
            <a:schemeClr val="tx1">
              <a:alpha val="70000"/>
            </a:schemeClr>
          </a:solidFill>
          <a:ln w="9525">
            <a:noFill/>
            <a:round/>
            <a:headEnd/>
            <a:tailEnd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082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CA943C30-B5DC-4016-9320-7458DD09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19" name="4ce2bbc8-f473-4d45-83c3-5134e7b75b8b" descr="+gYAAB+LCAAAAAAABAC9VEtvozAQ/i9u90Yrwvaxy412m4pDH1Ki7mGVg4unwRWYyJgqVcR/79gxr0CacFlxgeGbme+b14acqs8VEJ/MUirVH06XkqahgpQ4JGTEF0WSOOSGC8bF8l5mxSon/r9N7db+85er+DZLMvlCkwJ0AMEVp8n20+85dbDPkiODT2Pbh0VYL9bT2xuPYB5DChVmzoUKBJvFlCHCPXdRgOTLWAnIc2t4en2HSLXc/EuNKvIYY55Mpxfe9VUQ6GAmjVuWDplBlAn2v0j+OkzybnIXTH92Se4rdlXnBy54WqQWZvI+0HXLNHG3Rs5YAm1YKBTIj7qdE20z7zMlMcE0kylVmHDjlj+aIlxcnRteoWCwxkgVWdLpviWpB29wvvSPerzMsDVOzxRHFpDbgOq+X4N2SCCWSaWuKmEdFjuzgkfEakJWqDZNyKKroaKDkUGovrrS2UsrYO9FrlJ0Gyen8WvLsSX2dpt89nugzd41Gg+r9VpqO2w7ag8KncN6pETt0RY3NGTf0jcpG/KWwTja1bKOnbQ2cdz9HFQQRZjXbvH2Ahl77zAdPYfe7hwOjiApFwP66nMd4kU7fKgNamiHrfux29uFH1NN7dHgxi2nzdapyVbJAp8vnTy2qvoGAAA=">
            <a:extLst>
              <a:ext uri="{FF2B5EF4-FFF2-40B4-BE49-F238E27FC236}">
                <a16:creationId xmlns:a16="http://schemas.microsoft.com/office/drawing/2014/main" id="{34D83F1C-53C3-4873-A9B5-61685A238317}"/>
              </a:ext>
            </a:extLst>
          </p:cNvPr>
          <p:cNvGrpSpPr>
            <a:grpSpLocks noChangeAspect="1"/>
          </p:cNvGrpSpPr>
          <p:nvPr/>
        </p:nvGrpSpPr>
        <p:grpSpPr>
          <a:xfrm>
            <a:off x="1774487" y="1284513"/>
            <a:ext cx="8643027" cy="4288974"/>
            <a:chOff x="-5339368" y="-309856"/>
            <a:chExt cx="7633777" cy="3788147"/>
          </a:xfrm>
        </p:grpSpPr>
        <p:sp>
          <p:nvSpPr>
            <p:cNvPr id="21" name="CustomText1">
              <a:extLst>
                <a:ext uri="{FF2B5EF4-FFF2-40B4-BE49-F238E27FC236}">
                  <a16:creationId xmlns:a16="http://schemas.microsoft.com/office/drawing/2014/main" id="{67A21F4F-FBB7-49FE-862A-DFF133C16E8A}"/>
                </a:ext>
              </a:extLst>
            </p:cNvPr>
            <p:cNvSpPr/>
            <p:nvPr/>
          </p:nvSpPr>
          <p:spPr>
            <a:xfrm>
              <a:off x="-5339368" y="2461819"/>
              <a:ext cx="40196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rmAutofit/>
            </a:bodyPr>
            <a:lstStyle/>
            <a:p>
              <a:r>
                <a:rPr lang="en-US" altLang="zh-CN"/>
                <a:t>Supporting text here</a:t>
              </a:r>
            </a:p>
          </p:txBody>
        </p:sp>
        <p:sp>
          <p:nvSpPr>
            <p:cNvPr id="22" name="BackShape">
              <a:extLst>
                <a:ext uri="{FF2B5EF4-FFF2-40B4-BE49-F238E27FC236}">
                  <a16:creationId xmlns:a16="http://schemas.microsoft.com/office/drawing/2014/main" id="{F0B5BFE7-A7B5-4742-9A60-F6084058AE1B}"/>
                </a:ext>
              </a:extLst>
            </p:cNvPr>
            <p:cNvSpPr/>
            <p:nvPr/>
          </p:nvSpPr>
          <p:spPr>
            <a:xfrm>
              <a:off x="-430364" y="619557"/>
              <a:ext cx="2214064" cy="2214067"/>
            </a:xfrm>
            <a:prstGeom prst="ellipse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ValueShape2">
              <a:extLst>
                <a:ext uri="{FF2B5EF4-FFF2-40B4-BE49-F238E27FC236}">
                  <a16:creationId xmlns:a16="http://schemas.microsoft.com/office/drawing/2014/main" id="{F1DE6434-9B08-4230-BA55-517E043CE331}"/>
                </a:ext>
              </a:extLst>
            </p:cNvPr>
            <p:cNvSpPr/>
            <p:nvPr/>
          </p:nvSpPr>
          <p:spPr>
            <a:xfrm>
              <a:off x="-657480" y="392440"/>
              <a:ext cx="2668300" cy="2668302"/>
            </a:xfrm>
            <a:prstGeom prst="pie">
              <a:avLst>
                <a:gd name="adj1" fmla="val 16200000"/>
                <a:gd name="adj2" fmla="val 4536000"/>
              </a:avLst>
            </a:prstGeom>
            <a:solidFill>
              <a:schemeClr val="accent1">
                <a:lumMod val="100000"/>
              </a:schemeClr>
            </a:solidFill>
            <a:ln w="635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ValueText">
              <a:extLst>
                <a:ext uri="{FF2B5EF4-FFF2-40B4-BE49-F238E27FC236}">
                  <a16:creationId xmlns:a16="http://schemas.microsoft.com/office/drawing/2014/main" id="{B70A21B7-28AD-4997-B81E-E7F6F792FEBD}"/>
                </a:ext>
              </a:extLst>
            </p:cNvPr>
            <p:cNvSpPr txBox="1"/>
            <p:nvPr/>
          </p:nvSpPr>
          <p:spPr>
            <a:xfrm>
              <a:off x="1532559" y="-309856"/>
              <a:ext cx="704951" cy="5287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r>
                <a:rPr lang="en-US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46%</a:t>
              </a:r>
            </a:p>
          </p:txBody>
        </p:sp>
        <p:sp>
          <p:nvSpPr>
            <p:cNvPr id="25" name="CustomText2">
              <a:extLst>
                <a:ext uri="{FF2B5EF4-FFF2-40B4-BE49-F238E27FC236}">
                  <a16:creationId xmlns:a16="http://schemas.microsoft.com/office/drawing/2014/main" id="{847AA783-D702-4E52-B595-CE4272044A05}"/>
                </a:ext>
              </a:extLst>
            </p:cNvPr>
            <p:cNvSpPr/>
            <p:nvPr/>
          </p:nvSpPr>
          <p:spPr>
            <a:xfrm>
              <a:off x="-549529" y="3136659"/>
              <a:ext cx="2452394" cy="3416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/>
                <a:t>Supporting text here</a:t>
              </a:r>
            </a:p>
          </p:txBody>
        </p:sp>
        <p:cxnSp>
          <p:nvCxnSpPr>
            <p:cNvPr id="26" name="ExtraShape">
              <a:extLst>
                <a:ext uri="{FF2B5EF4-FFF2-40B4-BE49-F238E27FC236}">
                  <a16:creationId xmlns:a16="http://schemas.microsoft.com/office/drawing/2014/main" id="{D93D7A4E-182F-4EA9-A22A-70BE06A65155}"/>
                </a:ext>
              </a:extLst>
            </p:cNvPr>
            <p:cNvCxnSpPr/>
            <p:nvPr/>
          </p:nvCxnSpPr>
          <p:spPr>
            <a:xfrm>
              <a:off x="-5195781" y="2456107"/>
              <a:ext cx="4510046" cy="0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CustomText3">
              <a:extLst>
                <a:ext uri="{FF2B5EF4-FFF2-40B4-BE49-F238E27FC236}">
                  <a16:creationId xmlns:a16="http://schemas.microsoft.com/office/drawing/2014/main" id="{93B9BC6C-0849-439B-AF8A-D81CBAA8DA47}"/>
                </a:ext>
              </a:extLst>
            </p:cNvPr>
            <p:cNvSpPr txBox="1"/>
            <p:nvPr/>
          </p:nvSpPr>
          <p:spPr>
            <a:xfrm flipH="1">
              <a:off x="1475658" y="241240"/>
              <a:ext cx="818751" cy="30240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r"/>
              <a:r>
                <a:rPr lang="en-US" altLang="zh-CN">
                  <a:solidFill>
                    <a:schemeClr val="accent1">
                      <a:lumMod val="100000"/>
                    </a:schemeClr>
                  </a:solidFill>
                </a:rPr>
                <a:t>Text here</a:t>
              </a:r>
            </a:p>
          </p:txBody>
        </p:sp>
        <p:sp>
          <p:nvSpPr>
            <p:cNvPr id="28" name="ValueShape1">
              <a:extLst>
                <a:ext uri="{FF2B5EF4-FFF2-40B4-BE49-F238E27FC236}">
                  <a16:creationId xmlns:a16="http://schemas.microsoft.com/office/drawing/2014/main" id="{A811AE48-D559-4AB7-823B-3C19163C5D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5195781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</p:sp>
        <p:sp>
          <p:nvSpPr>
            <p:cNvPr id="29" name="ValueShape1">
              <a:extLst>
                <a:ext uri="{FF2B5EF4-FFF2-40B4-BE49-F238E27FC236}">
                  <a16:creationId xmlns:a16="http://schemas.microsoft.com/office/drawing/2014/main" id="{4C05594B-30DB-4DF0-9D92-CAF6F145CF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4433274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</p:sp>
        <p:sp>
          <p:nvSpPr>
            <p:cNvPr id="30" name="ValueShape1">
              <a:extLst>
                <a:ext uri="{FF2B5EF4-FFF2-40B4-BE49-F238E27FC236}">
                  <a16:creationId xmlns:a16="http://schemas.microsoft.com/office/drawing/2014/main" id="{F32372EF-DC52-48C3-9B74-3A76CA6B25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3670767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76000">
                  <a:schemeClr val="accent1">
                    <a:lumMod val="100000"/>
                  </a:schemeClr>
                </a:gs>
                <a:gs pos="76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</p:sp>
        <p:sp>
          <p:nvSpPr>
            <p:cNvPr id="31" name="ValueShape1">
              <a:extLst>
                <a:ext uri="{FF2B5EF4-FFF2-40B4-BE49-F238E27FC236}">
                  <a16:creationId xmlns:a16="http://schemas.microsoft.com/office/drawing/2014/main" id="{8D036686-29E6-4DC6-80F9-40273A9C88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2908260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  <p:sp>
          <p:nvSpPr>
            <p:cNvPr id="32" name="ValueShape1">
              <a:extLst>
                <a:ext uri="{FF2B5EF4-FFF2-40B4-BE49-F238E27FC236}">
                  <a16:creationId xmlns:a16="http://schemas.microsoft.com/office/drawing/2014/main" id="{527F6CA2-C51E-4B2B-A471-5E348B3ED2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2145752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  <p:sp>
          <p:nvSpPr>
            <p:cNvPr id="33" name="ValueShape1">
              <a:extLst>
                <a:ext uri="{FF2B5EF4-FFF2-40B4-BE49-F238E27FC236}">
                  <a16:creationId xmlns:a16="http://schemas.microsoft.com/office/drawing/2014/main" id="{FFB020A7-261C-43FD-9116-4D3AA12307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-1383245" y="908449"/>
              <a:ext cx="697510" cy="1443027"/>
            </a:xfrm>
            <a:custGeom>
              <a:avLst/>
              <a:gdLst>
                <a:gd name="connsiteX0" fmla="*/ 82742 w 294085"/>
                <a:gd name="connsiteY0" fmla="*/ 160192 h 608410"/>
                <a:gd name="connsiteX1" fmla="*/ 91183 w 294085"/>
                <a:gd name="connsiteY1" fmla="*/ 160192 h 608410"/>
                <a:gd name="connsiteX2" fmla="*/ 97638 w 294085"/>
                <a:gd name="connsiteY2" fmla="*/ 160192 h 608410"/>
                <a:gd name="connsiteX3" fmla="*/ 196448 w 294085"/>
                <a:gd name="connsiteY3" fmla="*/ 160192 h 608410"/>
                <a:gd name="connsiteX4" fmla="*/ 202903 w 294085"/>
                <a:gd name="connsiteY4" fmla="*/ 160192 h 608410"/>
                <a:gd name="connsiteX5" fmla="*/ 211344 w 294085"/>
                <a:gd name="connsiteY5" fmla="*/ 160192 h 608410"/>
                <a:gd name="connsiteX6" fmla="*/ 235178 w 294085"/>
                <a:gd name="connsiteY6" fmla="*/ 177050 h 608410"/>
                <a:gd name="connsiteX7" fmla="*/ 293272 w 294085"/>
                <a:gd name="connsiteY7" fmla="*/ 357031 h 608410"/>
                <a:gd name="connsiteX8" fmla="*/ 291286 w 294085"/>
                <a:gd name="connsiteY8" fmla="*/ 371906 h 608410"/>
                <a:gd name="connsiteX9" fmla="*/ 277383 w 294085"/>
                <a:gd name="connsiteY9" fmla="*/ 378351 h 608410"/>
                <a:gd name="connsiteX10" fmla="*/ 262487 w 294085"/>
                <a:gd name="connsiteY10" fmla="*/ 378351 h 608410"/>
                <a:gd name="connsiteX11" fmla="*/ 239150 w 294085"/>
                <a:gd name="connsiteY11" fmla="*/ 360998 h 608410"/>
                <a:gd name="connsiteX12" fmla="*/ 222765 w 294085"/>
                <a:gd name="connsiteY12" fmla="*/ 309929 h 608410"/>
                <a:gd name="connsiteX13" fmla="*/ 222765 w 294085"/>
                <a:gd name="connsiteY13" fmla="*/ 379343 h 608410"/>
                <a:gd name="connsiteX14" fmla="*/ 222765 w 294085"/>
                <a:gd name="connsiteY14" fmla="*/ 382318 h 608410"/>
                <a:gd name="connsiteX15" fmla="*/ 222765 w 294085"/>
                <a:gd name="connsiteY15" fmla="*/ 575190 h 608410"/>
                <a:gd name="connsiteX16" fmla="*/ 189497 w 294085"/>
                <a:gd name="connsiteY16" fmla="*/ 608410 h 608410"/>
                <a:gd name="connsiteX17" fmla="*/ 187014 w 294085"/>
                <a:gd name="connsiteY17" fmla="*/ 608410 h 608410"/>
                <a:gd name="connsiteX18" fmla="*/ 154243 w 294085"/>
                <a:gd name="connsiteY18" fmla="*/ 575190 h 608410"/>
                <a:gd name="connsiteX19" fmla="*/ 154243 w 294085"/>
                <a:gd name="connsiteY19" fmla="*/ 402150 h 608410"/>
                <a:gd name="connsiteX20" fmla="*/ 139843 w 294085"/>
                <a:gd name="connsiteY20" fmla="*/ 402150 h 608410"/>
                <a:gd name="connsiteX21" fmla="*/ 139843 w 294085"/>
                <a:gd name="connsiteY21" fmla="*/ 575190 h 608410"/>
                <a:gd name="connsiteX22" fmla="*/ 107072 w 294085"/>
                <a:gd name="connsiteY22" fmla="*/ 608410 h 608410"/>
                <a:gd name="connsiteX23" fmla="*/ 104589 w 294085"/>
                <a:gd name="connsiteY23" fmla="*/ 608410 h 608410"/>
                <a:gd name="connsiteX24" fmla="*/ 71322 w 294085"/>
                <a:gd name="connsiteY24" fmla="*/ 575190 h 608410"/>
                <a:gd name="connsiteX25" fmla="*/ 71322 w 294085"/>
                <a:gd name="connsiteY25" fmla="*/ 382318 h 608410"/>
                <a:gd name="connsiteX26" fmla="*/ 71322 w 294085"/>
                <a:gd name="connsiteY26" fmla="*/ 379343 h 608410"/>
                <a:gd name="connsiteX27" fmla="*/ 71322 w 294085"/>
                <a:gd name="connsiteY27" fmla="*/ 309929 h 608410"/>
                <a:gd name="connsiteX28" fmla="*/ 54936 w 294085"/>
                <a:gd name="connsiteY28" fmla="*/ 360998 h 608410"/>
                <a:gd name="connsiteX29" fmla="*/ 31102 w 294085"/>
                <a:gd name="connsiteY29" fmla="*/ 378351 h 608410"/>
                <a:gd name="connsiteX30" fmla="*/ 16206 w 294085"/>
                <a:gd name="connsiteY30" fmla="*/ 378351 h 608410"/>
                <a:gd name="connsiteX31" fmla="*/ 2800 w 294085"/>
                <a:gd name="connsiteY31" fmla="*/ 371906 h 608410"/>
                <a:gd name="connsiteX32" fmla="*/ 814 w 294085"/>
                <a:gd name="connsiteY32" fmla="*/ 357031 h 608410"/>
                <a:gd name="connsiteX33" fmla="*/ 58908 w 294085"/>
                <a:gd name="connsiteY33" fmla="*/ 177050 h 608410"/>
                <a:gd name="connsiteX34" fmla="*/ 82742 w 294085"/>
                <a:gd name="connsiteY34" fmla="*/ 160192 h 608410"/>
                <a:gd name="connsiteX35" fmla="*/ 147004 w 294085"/>
                <a:gd name="connsiteY35" fmla="*/ 0 h 608410"/>
                <a:gd name="connsiteX36" fmla="*/ 218732 w 294085"/>
                <a:gd name="connsiteY36" fmla="*/ 71648 h 608410"/>
                <a:gd name="connsiteX37" fmla="*/ 147004 w 294085"/>
                <a:gd name="connsiteY37" fmla="*/ 143296 h 608410"/>
                <a:gd name="connsiteX38" fmla="*/ 75276 w 294085"/>
                <a:gd name="connsiteY38" fmla="*/ 71648 h 608410"/>
                <a:gd name="connsiteX39" fmla="*/ 147004 w 294085"/>
                <a:gd name="connsiteY39" fmla="*/ 0 h 60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94085" h="608410">
                  <a:moveTo>
                    <a:pt x="82742" y="160192"/>
                  </a:moveTo>
                  <a:lnTo>
                    <a:pt x="91183" y="160192"/>
                  </a:lnTo>
                  <a:lnTo>
                    <a:pt x="97638" y="160192"/>
                  </a:lnTo>
                  <a:lnTo>
                    <a:pt x="196448" y="160192"/>
                  </a:lnTo>
                  <a:lnTo>
                    <a:pt x="202903" y="160192"/>
                  </a:lnTo>
                  <a:lnTo>
                    <a:pt x="211344" y="160192"/>
                  </a:lnTo>
                  <a:cubicBezTo>
                    <a:pt x="221275" y="160192"/>
                    <a:pt x="231702" y="167629"/>
                    <a:pt x="235178" y="177050"/>
                  </a:cubicBezTo>
                  <a:lnTo>
                    <a:pt x="293272" y="357031"/>
                  </a:lnTo>
                  <a:cubicBezTo>
                    <a:pt x="294762" y="362485"/>
                    <a:pt x="294265" y="367939"/>
                    <a:pt x="291286" y="371906"/>
                  </a:cubicBezTo>
                  <a:cubicBezTo>
                    <a:pt x="288307" y="375872"/>
                    <a:pt x="283342" y="378351"/>
                    <a:pt x="277383" y="378351"/>
                  </a:cubicBezTo>
                  <a:lnTo>
                    <a:pt x="262487" y="378351"/>
                  </a:lnTo>
                  <a:cubicBezTo>
                    <a:pt x="252557" y="378351"/>
                    <a:pt x="242129" y="370914"/>
                    <a:pt x="239150" y="360998"/>
                  </a:cubicBezTo>
                  <a:lnTo>
                    <a:pt x="222765" y="309929"/>
                  </a:lnTo>
                  <a:lnTo>
                    <a:pt x="222765" y="379343"/>
                  </a:lnTo>
                  <a:lnTo>
                    <a:pt x="222765" y="382318"/>
                  </a:lnTo>
                  <a:lnTo>
                    <a:pt x="222765" y="575190"/>
                  </a:lnTo>
                  <a:cubicBezTo>
                    <a:pt x="222765" y="593536"/>
                    <a:pt x="207868" y="608410"/>
                    <a:pt x="189497" y="608410"/>
                  </a:cubicBezTo>
                  <a:lnTo>
                    <a:pt x="187014" y="608410"/>
                  </a:lnTo>
                  <a:cubicBezTo>
                    <a:pt x="168642" y="608410"/>
                    <a:pt x="154243" y="593536"/>
                    <a:pt x="154243" y="575190"/>
                  </a:cubicBezTo>
                  <a:lnTo>
                    <a:pt x="154243" y="402150"/>
                  </a:lnTo>
                  <a:lnTo>
                    <a:pt x="139843" y="402150"/>
                  </a:lnTo>
                  <a:lnTo>
                    <a:pt x="139843" y="575190"/>
                  </a:lnTo>
                  <a:cubicBezTo>
                    <a:pt x="139843" y="593536"/>
                    <a:pt x="124947" y="608410"/>
                    <a:pt x="107072" y="608410"/>
                  </a:cubicBezTo>
                  <a:lnTo>
                    <a:pt x="104589" y="608410"/>
                  </a:lnTo>
                  <a:cubicBezTo>
                    <a:pt x="86218" y="608410"/>
                    <a:pt x="71322" y="593536"/>
                    <a:pt x="71322" y="575190"/>
                  </a:cubicBezTo>
                  <a:lnTo>
                    <a:pt x="71322" y="382318"/>
                  </a:lnTo>
                  <a:lnTo>
                    <a:pt x="71322" y="379343"/>
                  </a:lnTo>
                  <a:lnTo>
                    <a:pt x="71322" y="309929"/>
                  </a:lnTo>
                  <a:lnTo>
                    <a:pt x="54936" y="360998"/>
                  </a:lnTo>
                  <a:cubicBezTo>
                    <a:pt x="51957" y="370914"/>
                    <a:pt x="41529" y="378351"/>
                    <a:pt x="31102" y="378351"/>
                  </a:cubicBezTo>
                  <a:lnTo>
                    <a:pt x="16206" y="378351"/>
                  </a:lnTo>
                  <a:cubicBezTo>
                    <a:pt x="10744" y="378351"/>
                    <a:pt x="5779" y="375872"/>
                    <a:pt x="2800" y="371906"/>
                  </a:cubicBezTo>
                  <a:cubicBezTo>
                    <a:pt x="-179" y="367939"/>
                    <a:pt x="-676" y="362485"/>
                    <a:pt x="814" y="357031"/>
                  </a:cubicBezTo>
                  <a:lnTo>
                    <a:pt x="58908" y="177050"/>
                  </a:lnTo>
                  <a:cubicBezTo>
                    <a:pt x="61887" y="167629"/>
                    <a:pt x="72315" y="160192"/>
                    <a:pt x="82742" y="160192"/>
                  </a:cubicBezTo>
                  <a:close/>
                  <a:moveTo>
                    <a:pt x="147004" y="0"/>
                  </a:moveTo>
                  <a:cubicBezTo>
                    <a:pt x="186618" y="0"/>
                    <a:pt x="218732" y="32078"/>
                    <a:pt x="218732" y="71648"/>
                  </a:cubicBezTo>
                  <a:cubicBezTo>
                    <a:pt x="218732" y="111218"/>
                    <a:pt x="186618" y="143296"/>
                    <a:pt x="147004" y="143296"/>
                  </a:cubicBezTo>
                  <a:cubicBezTo>
                    <a:pt x="107390" y="143296"/>
                    <a:pt x="75276" y="111218"/>
                    <a:pt x="75276" y="71648"/>
                  </a:cubicBezTo>
                  <a:cubicBezTo>
                    <a:pt x="75276" y="32078"/>
                    <a:pt x="107390" y="0"/>
                    <a:pt x="14700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29701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872" y="4150918"/>
            <a:ext cx="4706376" cy="658826"/>
          </a:xfrm>
        </p:spPr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8872" y="4962938"/>
            <a:ext cx="4706376" cy="100375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4D7109D-61AC-49BA-B40D-3032DACB50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52870" y="2046514"/>
            <a:ext cx="1118054" cy="1128156"/>
          </a:xfrm>
        </p:spPr>
        <p:txBody>
          <a:bodyPr wrap="none"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pc="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A533E540-876F-46CB-AE17-A6BBFC54ED9C}"/>
              </a:ext>
            </a:extLst>
          </p:cNvPr>
          <p:cNvSpPr>
            <a:spLocks noGrp="1"/>
          </p:cNvSpPr>
          <p:nvPr>
            <p:ph type="body" idx="4294967295" hasCustomPrompt="1"/>
          </p:nvPr>
        </p:nvSpPr>
        <p:spPr>
          <a:xfrm>
            <a:off x="1626819" y="3328988"/>
            <a:ext cx="2370157" cy="354343"/>
          </a:xfrm>
        </p:spPr>
        <p:txBody>
          <a:bodyPr wrap="none" anchor="t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The fist chapter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78D7B7-65D5-42E6-B5FC-C433758287FF}"/>
              </a:ext>
            </a:extLst>
          </p:cNvPr>
          <p:cNvCxnSpPr/>
          <p:nvPr/>
        </p:nvCxnSpPr>
        <p:spPr>
          <a:xfrm>
            <a:off x="5339172" y="4867009"/>
            <a:ext cx="462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003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8402682c-468d-4696-8521-21f368aafe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EEBCFDD-DA96-4330-843A-0CFC1A6391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0850563" cy="5040312"/>
            <a:chOff x="669925" y="1123950"/>
            <a:chExt cx="10850563" cy="5040312"/>
          </a:xfrm>
        </p:grpSpPr>
        <p:sp>
          <p:nvSpPr>
            <p:cNvPr id="6" name="ïśḻîde">
              <a:extLst>
                <a:ext uri="{FF2B5EF4-FFF2-40B4-BE49-F238E27FC236}">
                  <a16:creationId xmlns:a16="http://schemas.microsoft.com/office/drawing/2014/main" id="{E5EEF62E-AA42-4CC0-A1C5-3ABAEBD23A32}"/>
                </a:ext>
              </a:extLst>
            </p:cNvPr>
            <p:cNvSpPr/>
            <p:nvPr/>
          </p:nvSpPr>
          <p:spPr bwMode="auto">
            <a:xfrm>
              <a:off x="2681818" y="1123950"/>
              <a:ext cx="4317802" cy="383299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2018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ïşľídê">
              <a:extLst>
                <a:ext uri="{FF2B5EF4-FFF2-40B4-BE49-F238E27FC236}">
                  <a16:creationId xmlns:a16="http://schemas.microsoft.com/office/drawing/2014/main" id="{F719BD85-F7FE-4725-9461-862CADFBCFD7}"/>
                </a:ext>
              </a:extLst>
            </p:cNvPr>
            <p:cNvSpPr/>
            <p:nvPr/>
          </p:nvSpPr>
          <p:spPr bwMode="auto">
            <a:xfrm>
              <a:off x="7202686" y="1123950"/>
              <a:ext cx="4317802" cy="383299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2019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0E82633-F855-4496-ABD8-6BD979DFB8CF}"/>
                </a:ext>
              </a:extLst>
            </p:cNvPr>
            <p:cNvCxnSpPr/>
            <p:nvPr/>
          </p:nvCxnSpPr>
          <p:spPr>
            <a:xfrm>
              <a:off x="669925" y="2671503"/>
              <a:ext cx="108505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îṧ1iḓé">
              <a:extLst>
                <a:ext uri="{FF2B5EF4-FFF2-40B4-BE49-F238E27FC236}">
                  <a16:creationId xmlns:a16="http://schemas.microsoft.com/office/drawing/2014/main" id="{0E560859-9247-4E66-BCC0-AC6986ADF51C}"/>
                </a:ext>
              </a:extLst>
            </p:cNvPr>
            <p:cNvSpPr/>
            <p:nvPr/>
          </p:nvSpPr>
          <p:spPr bwMode="auto">
            <a:xfrm>
              <a:off x="672344" y="1507247"/>
              <a:ext cx="1239704" cy="11642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400" b="1" kern="0" dirty="0"/>
                <a:t>Text Here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0" name="îşḻiḑê">
              <a:extLst>
                <a:ext uri="{FF2B5EF4-FFF2-40B4-BE49-F238E27FC236}">
                  <a16:creationId xmlns:a16="http://schemas.microsoft.com/office/drawing/2014/main" id="{797081F8-1A33-446F-B3B1-97E48857E907}"/>
                </a:ext>
              </a:extLst>
            </p:cNvPr>
            <p:cNvSpPr/>
            <p:nvPr/>
          </p:nvSpPr>
          <p:spPr bwMode="auto">
            <a:xfrm>
              <a:off x="2681818" y="1660675"/>
              <a:ext cx="4417193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100" kern="0" dirty="0"/>
                <a:t>Supporting text here</a:t>
              </a:r>
            </a:p>
          </p:txBody>
        </p:sp>
        <p:sp>
          <p:nvSpPr>
            <p:cNvPr id="11" name="ïşḷîḍè">
              <a:extLst>
                <a:ext uri="{FF2B5EF4-FFF2-40B4-BE49-F238E27FC236}">
                  <a16:creationId xmlns:a16="http://schemas.microsoft.com/office/drawing/2014/main" id="{2E36C776-F2D9-4F90-BB34-2BD2DE4017FA}"/>
                </a:ext>
              </a:extLst>
            </p:cNvPr>
            <p:cNvSpPr/>
            <p:nvPr/>
          </p:nvSpPr>
          <p:spPr bwMode="auto">
            <a:xfrm>
              <a:off x="4621162" y="2134774"/>
              <a:ext cx="4417193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100" kern="0" dirty="0"/>
                <a:t>Supporting text here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F70090D-A09A-449B-922F-FFB43B7B8718}"/>
                </a:ext>
              </a:extLst>
            </p:cNvPr>
            <p:cNvCxnSpPr/>
            <p:nvPr/>
          </p:nvCxnSpPr>
          <p:spPr>
            <a:xfrm>
              <a:off x="669925" y="3835756"/>
              <a:ext cx="108505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ṧḷîḍé">
              <a:extLst>
                <a:ext uri="{FF2B5EF4-FFF2-40B4-BE49-F238E27FC236}">
                  <a16:creationId xmlns:a16="http://schemas.microsoft.com/office/drawing/2014/main" id="{68AC1055-A642-4026-BD2F-CB5E408D0D7A}"/>
                </a:ext>
              </a:extLst>
            </p:cNvPr>
            <p:cNvSpPr/>
            <p:nvPr/>
          </p:nvSpPr>
          <p:spPr bwMode="auto">
            <a:xfrm>
              <a:off x="672344" y="2671501"/>
              <a:ext cx="1239704" cy="11642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400" b="1" kern="0" dirty="0"/>
                <a:t>Text Here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4" name="íṧ1íḑe">
              <a:extLst>
                <a:ext uri="{FF2B5EF4-FFF2-40B4-BE49-F238E27FC236}">
                  <a16:creationId xmlns:a16="http://schemas.microsoft.com/office/drawing/2014/main" id="{89D1E81E-5C87-4873-9E91-0D4D9798F366}"/>
                </a:ext>
              </a:extLst>
            </p:cNvPr>
            <p:cNvSpPr/>
            <p:nvPr/>
          </p:nvSpPr>
          <p:spPr bwMode="auto">
            <a:xfrm>
              <a:off x="3782712" y="2824928"/>
              <a:ext cx="3966216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100" kern="0" dirty="0"/>
                <a:t>Supporting text here</a:t>
              </a:r>
            </a:p>
          </p:txBody>
        </p:sp>
        <p:sp>
          <p:nvSpPr>
            <p:cNvPr id="15" name="î$ḻidê">
              <a:extLst>
                <a:ext uri="{FF2B5EF4-FFF2-40B4-BE49-F238E27FC236}">
                  <a16:creationId xmlns:a16="http://schemas.microsoft.com/office/drawing/2014/main" id="{C91D3BDC-B2DF-4DC2-B4DB-F923E5CF0960}"/>
                </a:ext>
              </a:extLst>
            </p:cNvPr>
            <p:cNvSpPr/>
            <p:nvPr/>
          </p:nvSpPr>
          <p:spPr bwMode="auto">
            <a:xfrm>
              <a:off x="6445860" y="3299027"/>
              <a:ext cx="3966216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100" kern="0" dirty="0"/>
                <a:t>Supporting text here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44A38DA-97CC-4153-BCC8-B6031E573FC9}"/>
                </a:ext>
              </a:extLst>
            </p:cNvPr>
            <p:cNvCxnSpPr/>
            <p:nvPr/>
          </p:nvCxnSpPr>
          <p:spPr>
            <a:xfrm>
              <a:off x="669925" y="5000009"/>
              <a:ext cx="108505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ṧļïḑe">
              <a:extLst>
                <a:ext uri="{FF2B5EF4-FFF2-40B4-BE49-F238E27FC236}">
                  <a16:creationId xmlns:a16="http://schemas.microsoft.com/office/drawing/2014/main" id="{85C1C50A-A6BA-430F-B223-D6B0153131A6}"/>
                </a:ext>
              </a:extLst>
            </p:cNvPr>
            <p:cNvSpPr/>
            <p:nvPr/>
          </p:nvSpPr>
          <p:spPr bwMode="auto">
            <a:xfrm>
              <a:off x="672344" y="3835754"/>
              <a:ext cx="1239704" cy="11642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400" b="1" kern="0" dirty="0"/>
                <a:t>Text Here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8" name="iṣḷïḓe">
              <a:extLst>
                <a:ext uri="{FF2B5EF4-FFF2-40B4-BE49-F238E27FC236}">
                  <a16:creationId xmlns:a16="http://schemas.microsoft.com/office/drawing/2014/main" id="{8AD264A2-B842-4C4B-9DB6-A3A4712EBDC5}"/>
                </a:ext>
              </a:extLst>
            </p:cNvPr>
            <p:cNvSpPr/>
            <p:nvPr/>
          </p:nvSpPr>
          <p:spPr bwMode="auto">
            <a:xfrm>
              <a:off x="3099669" y="3989181"/>
              <a:ext cx="3133889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100" kern="0" dirty="0"/>
                <a:t>Supporting text here</a:t>
              </a:r>
            </a:p>
          </p:txBody>
        </p:sp>
        <p:sp>
          <p:nvSpPr>
            <p:cNvPr id="19" name="iṡľiďe">
              <a:extLst>
                <a:ext uri="{FF2B5EF4-FFF2-40B4-BE49-F238E27FC236}">
                  <a16:creationId xmlns:a16="http://schemas.microsoft.com/office/drawing/2014/main" id="{B40E40C5-B479-4A63-AD7C-5A4ADD0ADC86}"/>
                </a:ext>
              </a:extLst>
            </p:cNvPr>
            <p:cNvSpPr/>
            <p:nvPr/>
          </p:nvSpPr>
          <p:spPr bwMode="auto">
            <a:xfrm>
              <a:off x="4621162" y="4463280"/>
              <a:ext cx="6475463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100" kern="0" dirty="0"/>
                <a:t>Supporting text here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A752A4D-16E0-4F79-8555-7416865771C7}"/>
                </a:ext>
              </a:extLst>
            </p:cNvPr>
            <p:cNvCxnSpPr/>
            <p:nvPr/>
          </p:nvCxnSpPr>
          <p:spPr>
            <a:xfrm>
              <a:off x="669925" y="6164262"/>
              <a:ext cx="108505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lîḓê">
              <a:extLst>
                <a:ext uri="{FF2B5EF4-FFF2-40B4-BE49-F238E27FC236}">
                  <a16:creationId xmlns:a16="http://schemas.microsoft.com/office/drawing/2014/main" id="{BD2A4D6C-14E7-43BA-A309-7B1153B84851}"/>
                </a:ext>
              </a:extLst>
            </p:cNvPr>
            <p:cNvSpPr/>
            <p:nvPr/>
          </p:nvSpPr>
          <p:spPr bwMode="auto">
            <a:xfrm>
              <a:off x="672344" y="5000007"/>
              <a:ext cx="1239704" cy="11642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400" b="1" kern="0" dirty="0"/>
                <a:t>Text Here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2" name="î$lîḑè">
              <a:extLst>
                <a:ext uri="{FF2B5EF4-FFF2-40B4-BE49-F238E27FC236}">
                  <a16:creationId xmlns:a16="http://schemas.microsoft.com/office/drawing/2014/main" id="{AD905A4B-B822-4F75-B1B5-A58CBCB52F88}"/>
                </a:ext>
              </a:extLst>
            </p:cNvPr>
            <p:cNvSpPr/>
            <p:nvPr/>
          </p:nvSpPr>
          <p:spPr bwMode="auto">
            <a:xfrm>
              <a:off x="4840719" y="5153434"/>
              <a:ext cx="3482099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100" kern="0" dirty="0"/>
                <a:t>Supporting text here</a:t>
              </a:r>
            </a:p>
          </p:txBody>
        </p:sp>
        <p:sp>
          <p:nvSpPr>
            <p:cNvPr id="23" name="ïşḻïdé">
              <a:extLst>
                <a:ext uri="{FF2B5EF4-FFF2-40B4-BE49-F238E27FC236}">
                  <a16:creationId xmlns:a16="http://schemas.microsoft.com/office/drawing/2014/main" id="{14BAB6ED-64E0-4083-B9FC-3D5159A50669}"/>
                </a:ext>
              </a:extLst>
            </p:cNvPr>
            <p:cNvSpPr/>
            <p:nvPr/>
          </p:nvSpPr>
          <p:spPr bwMode="auto">
            <a:xfrm>
              <a:off x="6094272" y="5627533"/>
              <a:ext cx="5425384" cy="38329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lvl="0" algn="ctr" defTabSz="914400">
                <a:defRPr/>
              </a:pPr>
              <a:r>
                <a:rPr lang="en-US" altLang="zh-CN" sz="1100" kern="0" dirty="0"/>
                <a:t>Supporting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006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5" name="bf591523-8da3-4d3f-9d91-d4103463829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24E601-9D7D-4E02-BE0F-800D38D0E6C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130300"/>
            <a:ext cx="10845802" cy="5016499"/>
            <a:chOff x="673099" y="1130300"/>
            <a:chExt cx="10845802" cy="5016499"/>
          </a:xfrm>
        </p:grpSpPr>
        <p:sp>
          <p:nvSpPr>
            <p:cNvPr id="6" name="ïṥlîḍê">
              <a:extLst>
                <a:ext uri="{FF2B5EF4-FFF2-40B4-BE49-F238E27FC236}">
                  <a16:creationId xmlns:a16="http://schemas.microsoft.com/office/drawing/2014/main" id="{B691482A-4437-4FD7-A225-7F0A220D7B8F}"/>
                </a:ext>
              </a:extLst>
            </p:cNvPr>
            <p:cNvSpPr/>
            <p:nvPr/>
          </p:nvSpPr>
          <p:spPr>
            <a:xfrm>
              <a:off x="3181324" y="5650393"/>
              <a:ext cx="8333871" cy="496406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7" name="ïṡ1ïḋè">
              <a:extLst>
                <a:ext uri="{FF2B5EF4-FFF2-40B4-BE49-F238E27FC236}">
                  <a16:creationId xmlns:a16="http://schemas.microsoft.com/office/drawing/2014/main" id="{96E600B0-B0F2-462A-AEE2-C506938F91B4}"/>
                </a:ext>
              </a:extLst>
            </p:cNvPr>
            <p:cNvSpPr/>
            <p:nvPr/>
          </p:nvSpPr>
          <p:spPr>
            <a:xfrm>
              <a:off x="3177604" y="4685724"/>
              <a:ext cx="8333871" cy="496406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8" name="ïṥlîďe">
              <a:extLst>
                <a:ext uri="{FF2B5EF4-FFF2-40B4-BE49-F238E27FC236}">
                  <a16:creationId xmlns:a16="http://schemas.microsoft.com/office/drawing/2014/main" id="{C627364A-2A0C-4811-B1FE-3EADFBCEA496}"/>
                </a:ext>
              </a:extLst>
            </p:cNvPr>
            <p:cNvSpPr/>
            <p:nvPr/>
          </p:nvSpPr>
          <p:spPr>
            <a:xfrm>
              <a:off x="3177604" y="3699541"/>
              <a:ext cx="8333871" cy="496406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9" name="îşḻîḍè">
              <a:extLst>
                <a:ext uri="{FF2B5EF4-FFF2-40B4-BE49-F238E27FC236}">
                  <a16:creationId xmlns:a16="http://schemas.microsoft.com/office/drawing/2014/main" id="{230188A6-706B-4239-8AF3-D1D75A71B0CD}"/>
                </a:ext>
              </a:extLst>
            </p:cNvPr>
            <p:cNvSpPr/>
            <p:nvPr/>
          </p:nvSpPr>
          <p:spPr>
            <a:xfrm>
              <a:off x="3177604" y="2734872"/>
              <a:ext cx="8333871" cy="496406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10" name="ïṥ1ídê">
              <a:extLst>
                <a:ext uri="{FF2B5EF4-FFF2-40B4-BE49-F238E27FC236}">
                  <a16:creationId xmlns:a16="http://schemas.microsoft.com/office/drawing/2014/main" id="{7132DB69-B673-4AE7-A0D3-38A67DA5CF72}"/>
                </a:ext>
              </a:extLst>
            </p:cNvPr>
            <p:cNvSpPr/>
            <p:nvPr/>
          </p:nvSpPr>
          <p:spPr>
            <a:xfrm>
              <a:off x="3181324" y="1764939"/>
              <a:ext cx="8333871" cy="496406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11" name="íṩľîḍè">
              <a:extLst>
                <a:ext uri="{FF2B5EF4-FFF2-40B4-BE49-F238E27FC236}">
                  <a16:creationId xmlns:a16="http://schemas.microsoft.com/office/drawing/2014/main" id="{E8336624-92C9-43AA-9E75-E16680C31954}"/>
                </a:ext>
              </a:extLst>
            </p:cNvPr>
            <p:cNvSpPr/>
            <p:nvPr/>
          </p:nvSpPr>
          <p:spPr>
            <a:xfrm>
              <a:off x="673099" y="5650393"/>
              <a:ext cx="2511144" cy="4964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DCDEE0"/>
                  </a:solidFill>
                </a:defRPr>
              </a:pPr>
              <a:endParaRPr/>
            </a:p>
          </p:txBody>
        </p:sp>
        <p:sp>
          <p:nvSpPr>
            <p:cNvPr id="12" name="iśḷîḑè">
              <a:extLst>
                <a:ext uri="{FF2B5EF4-FFF2-40B4-BE49-F238E27FC236}">
                  <a16:creationId xmlns:a16="http://schemas.microsoft.com/office/drawing/2014/main" id="{63891A19-B4B1-4B14-B643-B9960277EF71}"/>
                </a:ext>
              </a:extLst>
            </p:cNvPr>
            <p:cNvSpPr/>
            <p:nvPr/>
          </p:nvSpPr>
          <p:spPr>
            <a:xfrm>
              <a:off x="676818" y="4685724"/>
              <a:ext cx="2503705" cy="4964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DCDEE0"/>
                  </a:solidFill>
                </a:defRPr>
              </a:pPr>
              <a:endParaRPr/>
            </a:p>
          </p:txBody>
        </p:sp>
        <p:sp>
          <p:nvSpPr>
            <p:cNvPr id="13" name="ïṣ1iďê">
              <a:extLst>
                <a:ext uri="{FF2B5EF4-FFF2-40B4-BE49-F238E27FC236}">
                  <a16:creationId xmlns:a16="http://schemas.microsoft.com/office/drawing/2014/main" id="{CC32C17C-366A-44C4-A404-BC12E8681B9D}"/>
                </a:ext>
              </a:extLst>
            </p:cNvPr>
            <p:cNvSpPr/>
            <p:nvPr/>
          </p:nvSpPr>
          <p:spPr>
            <a:xfrm>
              <a:off x="676818" y="3699540"/>
              <a:ext cx="2503706" cy="4964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DCDEE0"/>
                  </a:solidFill>
                </a:defRPr>
              </a:pPr>
              <a:endParaRPr/>
            </a:p>
          </p:txBody>
        </p:sp>
        <p:sp>
          <p:nvSpPr>
            <p:cNvPr id="14" name="i$ḻïde">
              <a:extLst>
                <a:ext uri="{FF2B5EF4-FFF2-40B4-BE49-F238E27FC236}">
                  <a16:creationId xmlns:a16="http://schemas.microsoft.com/office/drawing/2014/main" id="{2480D4D3-D5F4-4C68-B0C6-65B79A97B544}"/>
                </a:ext>
              </a:extLst>
            </p:cNvPr>
            <p:cNvSpPr/>
            <p:nvPr/>
          </p:nvSpPr>
          <p:spPr>
            <a:xfrm>
              <a:off x="673180" y="2734872"/>
              <a:ext cx="2504783" cy="4964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DCDEE0"/>
                  </a:solidFill>
                </a:defRPr>
              </a:pPr>
              <a:endParaRPr/>
            </a:p>
          </p:txBody>
        </p:sp>
        <p:sp>
          <p:nvSpPr>
            <p:cNvPr id="15" name="ïSlïďê">
              <a:extLst>
                <a:ext uri="{FF2B5EF4-FFF2-40B4-BE49-F238E27FC236}">
                  <a16:creationId xmlns:a16="http://schemas.microsoft.com/office/drawing/2014/main" id="{457FDF59-0B02-4CF4-867D-6A2A32978861}"/>
                </a:ext>
              </a:extLst>
            </p:cNvPr>
            <p:cNvSpPr/>
            <p:nvPr/>
          </p:nvSpPr>
          <p:spPr>
            <a:xfrm>
              <a:off x="675659" y="1764939"/>
              <a:ext cx="2506024" cy="4964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DCDEE0"/>
                  </a:solidFill>
                </a:defRPr>
              </a:pPr>
              <a:endParaRPr/>
            </a:p>
          </p:txBody>
        </p:sp>
        <p:sp>
          <p:nvSpPr>
            <p:cNvPr id="16" name="îṩlíḑê">
              <a:extLst>
                <a:ext uri="{FF2B5EF4-FFF2-40B4-BE49-F238E27FC236}">
                  <a16:creationId xmlns:a16="http://schemas.microsoft.com/office/drawing/2014/main" id="{B49EA1D2-7653-4D86-81C9-A75C8070D7E4}"/>
                </a:ext>
              </a:extLst>
            </p:cNvPr>
            <p:cNvSpPr/>
            <p:nvPr/>
          </p:nvSpPr>
          <p:spPr>
            <a:xfrm>
              <a:off x="3181324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17" name="ïSlïḓé">
              <a:extLst>
                <a:ext uri="{FF2B5EF4-FFF2-40B4-BE49-F238E27FC236}">
                  <a16:creationId xmlns:a16="http://schemas.microsoft.com/office/drawing/2014/main" id="{F965F3A0-17B0-4C0F-BF48-BC9F590C4B12}"/>
                </a:ext>
              </a:extLst>
            </p:cNvPr>
            <p:cNvSpPr/>
            <p:nvPr/>
          </p:nvSpPr>
          <p:spPr>
            <a:xfrm>
              <a:off x="675660" y="1130300"/>
              <a:ext cx="2506023" cy="6283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DCDEE0"/>
                  </a:solidFill>
                </a:defRPr>
              </a:pPr>
              <a:endParaRPr/>
            </a:p>
          </p:txBody>
        </p:sp>
        <p:sp>
          <p:nvSpPr>
            <p:cNvPr id="18" name="íslîďé">
              <a:extLst>
                <a:ext uri="{FF2B5EF4-FFF2-40B4-BE49-F238E27FC236}">
                  <a16:creationId xmlns:a16="http://schemas.microsoft.com/office/drawing/2014/main" id="{B19D8BD3-72C9-4933-AC49-7F310C65C8E3}"/>
                </a:ext>
              </a:extLst>
            </p:cNvPr>
            <p:cNvSpPr/>
            <p:nvPr/>
          </p:nvSpPr>
          <p:spPr>
            <a:xfrm>
              <a:off x="3872787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19" name="íŝļiḍê">
              <a:extLst>
                <a:ext uri="{FF2B5EF4-FFF2-40B4-BE49-F238E27FC236}">
                  <a16:creationId xmlns:a16="http://schemas.microsoft.com/office/drawing/2014/main" id="{696871E8-0287-4E80-B9E1-49865473A1DF}"/>
                </a:ext>
              </a:extLst>
            </p:cNvPr>
            <p:cNvSpPr/>
            <p:nvPr/>
          </p:nvSpPr>
          <p:spPr>
            <a:xfrm>
              <a:off x="4567011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0" name="ïṡliďè">
              <a:extLst>
                <a:ext uri="{FF2B5EF4-FFF2-40B4-BE49-F238E27FC236}">
                  <a16:creationId xmlns:a16="http://schemas.microsoft.com/office/drawing/2014/main" id="{DCF2B9B2-539C-4602-A8E5-F0CACDD50131}"/>
                </a:ext>
              </a:extLst>
            </p:cNvPr>
            <p:cNvSpPr/>
            <p:nvPr/>
          </p:nvSpPr>
          <p:spPr>
            <a:xfrm>
              <a:off x="5261969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1" name="isľïḓe">
              <a:extLst>
                <a:ext uri="{FF2B5EF4-FFF2-40B4-BE49-F238E27FC236}">
                  <a16:creationId xmlns:a16="http://schemas.microsoft.com/office/drawing/2014/main" id="{02C6E305-B2A7-4C80-81A9-999D70953C17}"/>
                </a:ext>
              </a:extLst>
            </p:cNvPr>
            <p:cNvSpPr/>
            <p:nvPr/>
          </p:nvSpPr>
          <p:spPr>
            <a:xfrm>
              <a:off x="5952697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2" name="iṥ1ídê">
              <a:extLst>
                <a:ext uri="{FF2B5EF4-FFF2-40B4-BE49-F238E27FC236}">
                  <a16:creationId xmlns:a16="http://schemas.microsoft.com/office/drawing/2014/main" id="{2DB5FC72-02C5-4660-92EC-990CCBF90132}"/>
                </a:ext>
              </a:extLst>
            </p:cNvPr>
            <p:cNvSpPr/>
            <p:nvPr/>
          </p:nvSpPr>
          <p:spPr>
            <a:xfrm>
              <a:off x="6644162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3" name="îSľíḑê">
              <a:extLst>
                <a:ext uri="{FF2B5EF4-FFF2-40B4-BE49-F238E27FC236}">
                  <a16:creationId xmlns:a16="http://schemas.microsoft.com/office/drawing/2014/main" id="{2AEEEB60-56B3-45A5-9B9D-86D5B698D185}"/>
                </a:ext>
              </a:extLst>
            </p:cNvPr>
            <p:cNvSpPr/>
            <p:nvPr/>
          </p:nvSpPr>
          <p:spPr>
            <a:xfrm>
              <a:off x="7338384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4" name="ï$lîḑe">
              <a:extLst>
                <a:ext uri="{FF2B5EF4-FFF2-40B4-BE49-F238E27FC236}">
                  <a16:creationId xmlns:a16="http://schemas.microsoft.com/office/drawing/2014/main" id="{6298604A-4F0F-4CE4-96EE-C5C259EC918F}"/>
                </a:ext>
              </a:extLst>
            </p:cNvPr>
            <p:cNvSpPr/>
            <p:nvPr/>
          </p:nvSpPr>
          <p:spPr>
            <a:xfrm>
              <a:off x="8033343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5" name="íṥ1íḍe">
              <a:extLst>
                <a:ext uri="{FF2B5EF4-FFF2-40B4-BE49-F238E27FC236}">
                  <a16:creationId xmlns:a16="http://schemas.microsoft.com/office/drawing/2014/main" id="{C420DDCC-E47D-4BDD-8C59-C82EF013986B}"/>
                </a:ext>
              </a:extLst>
            </p:cNvPr>
            <p:cNvSpPr/>
            <p:nvPr/>
          </p:nvSpPr>
          <p:spPr>
            <a:xfrm>
              <a:off x="8727567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6" name="íṣ1ïḓé">
              <a:extLst>
                <a:ext uri="{FF2B5EF4-FFF2-40B4-BE49-F238E27FC236}">
                  <a16:creationId xmlns:a16="http://schemas.microsoft.com/office/drawing/2014/main" id="{6854A5D7-886E-4D6E-A6A6-5DF3F71B6EB1}"/>
                </a:ext>
              </a:extLst>
            </p:cNvPr>
            <p:cNvSpPr/>
            <p:nvPr/>
          </p:nvSpPr>
          <p:spPr>
            <a:xfrm>
              <a:off x="9419030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7" name="íṥľiḍè">
              <a:extLst>
                <a:ext uri="{FF2B5EF4-FFF2-40B4-BE49-F238E27FC236}">
                  <a16:creationId xmlns:a16="http://schemas.microsoft.com/office/drawing/2014/main" id="{F703A82B-5EA7-40DF-B887-24DDC1E00551}"/>
                </a:ext>
              </a:extLst>
            </p:cNvPr>
            <p:cNvSpPr/>
            <p:nvPr/>
          </p:nvSpPr>
          <p:spPr>
            <a:xfrm>
              <a:off x="10113252" y="1134416"/>
              <a:ext cx="695738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8" name="îSļîḍè">
              <a:extLst>
                <a:ext uri="{FF2B5EF4-FFF2-40B4-BE49-F238E27FC236}">
                  <a16:creationId xmlns:a16="http://schemas.microsoft.com/office/drawing/2014/main" id="{0F621FE0-1B1A-47E7-AE06-8B9C25A29071}"/>
                </a:ext>
              </a:extLst>
            </p:cNvPr>
            <p:cNvSpPr/>
            <p:nvPr/>
          </p:nvSpPr>
          <p:spPr>
            <a:xfrm>
              <a:off x="10808212" y="1134416"/>
              <a:ext cx="710689" cy="626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29" name="íṥḻíḍê">
              <a:extLst>
                <a:ext uri="{FF2B5EF4-FFF2-40B4-BE49-F238E27FC236}">
                  <a16:creationId xmlns:a16="http://schemas.microsoft.com/office/drawing/2014/main" id="{D7C99024-F740-46CC-89F9-D8754E6ABC1E}"/>
                </a:ext>
              </a:extLst>
            </p:cNvPr>
            <p:cNvSpPr/>
            <p:nvPr/>
          </p:nvSpPr>
          <p:spPr>
            <a:xfrm>
              <a:off x="3874167" y="1760877"/>
              <a:ext cx="692000" cy="437373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30" name="iṥļiḑè">
              <a:extLst>
                <a:ext uri="{FF2B5EF4-FFF2-40B4-BE49-F238E27FC236}">
                  <a16:creationId xmlns:a16="http://schemas.microsoft.com/office/drawing/2014/main" id="{0D0ED1BB-720E-4FBF-900F-C237AB0BE4D6}"/>
                </a:ext>
              </a:extLst>
            </p:cNvPr>
            <p:cNvSpPr/>
            <p:nvPr/>
          </p:nvSpPr>
          <p:spPr>
            <a:xfrm>
              <a:off x="5261723" y="1760877"/>
              <a:ext cx="692000" cy="437373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31" name="iṧ1ïḓè">
              <a:extLst>
                <a:ext uri="{FF2B5EF4-FFF2-40B4-BE49-F238E27FC236}">
                  <a16:creationId xmlns:a16="http://schemas.microsoft.com/office/drawing/2014/main" id="{723084E0-ECA9-48B4-851B-670F809A7E52}"/>
                </a:ext>
              </a:extLst>
            </p:cNvPr>
            <p:cNvSpPr/>
            <p:nvPr/>
          </p:nvSpPr>
          <p:spPr>
            <a:xfrm>
              <a:off x="6646030" y="1760877"/>
              <a:ext cx="692000" cy="437373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32" name="ïŝlïde">
              <a:extLst>
                <a:ext uri="{FF2B5EF4-FFF2-40B4-BE49-F238E27FC236}">
                  <a16:creationId xmlns:a16="http://schemas.microsoft.com/office/drawing/2014/main" id="{D257C764-791C-40D1-9489-84627C2D1F7E}"/>
                </a:ext>
              </a:extLst>
            </p:cNvPr>
            <p:cNvSpPr/>
            <p:nvPr/>
          </p:nvSpPr>
          <p:spPr>
            <a:xfrm>
              <a:off x="8034845" y="1760877"/>
              <a:ext cx="692000" cy="437373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33" name="îŝḷïďè">
              <a:extLst>
                <a:ext uri="{FF2B5EF4-FFF2-40B4-BE49-F238E27FC236}">
                  <a16:creationId xmlns:a16="http://schemas.microsoft.com/office/drawing/2014/main" id="{D7931208-84FA-4B42-BF88-B5B9E05051BF}"/>
                </a:ext>
              </a:extLst>
            </p:cNvPr>
            <p:cNvSpPr/>
            <p:nvPr/>
          </p:nvSpPr>
          <p:spPr>
            <a:xfrm>
              <a:off x="9422278" y="1760877"/>
              <a:ext cx="692000" cy="437373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34" name="îṣ1îďê">
              <a:extLst>
                <a:ext uri="{FF2B5EF4-FFF2-40B4-BE49-F238E27FC236}">
                  <a16:creationId xmlns:a16="http://schemas.microsoft.com/office/drawing/2014/main" id="{6BEA2977-4D22-4C7A-B9AB-6AE9AB6944E4}"/>
                </a:ext>
              </a:extLst>
            </p:cNvPr>
            <p:cNvSpPr/>
            <p:nvPr/>
          </p:nvSpPr>
          <p:spPr>
            <a:xfrm>
              <a:off x="10808169" y="1760878"/>
              <a:ext cx="703824" cy="437373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/>
              </a:pPr>
              <a:endParaRPr/>
            </a:p>
          </p:txBody>
        </p:sp>
        <p:sp>
          <p:nvSpPr>
            <p:cNvPr id="35" name="íslíďè">
              <a:extLst>
                <a:ext uri="{FF2B5EF4-FFF2-40B4-BE49-F238E27FC236}">
                  <a16:creationId xmlns:a16="http://schemas.microsoft.com/office/drawing/2014/main" id="{30BC98FF-299A-441D-949F-0A42415BC533}"/>
                </a:ext>
              </a:extLst>
            </p:cNvPr>
            <p:cNvSpPr txBox="1"/>
            <p:nvPr/>
          </p:nvSpPr>
          <p:spPr>
            <a:xfrm>
              <a:off x="673099" y="1236294"/>
              <a:ext cx="2511144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XXXXXXXXXX</a:t>
              </a:r>
              <a:endParaRPr lang="ru-RU" sz="1400" dirty="0"/>
            </a:p>
          </p:txBody>
        </p:sp>
        <p:sp>
          <p:nvSpPr>
            <p:cNvPr id="36" name="ïSḻiďé">
              <a:extLst>
                <a:ext uri="{FF2B5EF4-FFF2-40B4-BE49-F238E27FC236}">
                  <a16:creationId xmlns:a16="http://schemas.microsoft.com/office/drawing/2014/main" id="{CD707FC7-F9AB-487F-B070-F1A59721521E}"/>
                </a:ext>
              </a:extLst>
            </p:cNvPr>
            <p:cNvSpPr txBox="1"/>
            <p:nvPr/>
          </p:nvSpPr>
          <p:spPr>
            <a:xfrm>
              <a:off x="3194511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Jan</a:t>
              </a:r>
              <a:endParaRPr lang="ru-RU" sz="1400" dirty="0"/>
            </a:p>
          </p:txBody>
        </p:sp>
        <p:sp>
          <p:nvSpPr>
            <p:cNvPr id="37" name="iŝliďê">
              <a:extLst>
                <a:ext uri="{FF2B5EF4-FFF2-40B4-BE49-F238E27FC236}">
                  <a16:creationId xmlns:a16="http://schemas.microsoft.com/office/drawing/2014/main" id="{1761923A-9C41-47E8-B79A-5A84E1282203}"/>
                </a:ext>
              </a:extLst>
            </p:cNvPr>
            <p:cNvSpPr txBox="1"/>
            <p:nvPr/>
          </p:nvSpPr>
          <p:spPr>
            <a:xfrm>
              <a:off x="3888064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Feb</a:t>
              </a:r>
              <a:endParaRPr lang="ru-RU" sz="1400" dirty="0"/>
            </a:p>
          </p:txBody>
        </p:sp>
        <p:sp>
          <p:nvSpPr>
            <p:cNvPr id="38" name="iṥľïḓé">
              <a:extLst>
                <a:ext uri="{FF2B5EF4-FFF2-40B4-BE49-F238E27FC236}">
                  <a16:creationId xmlns:a16="http://schemas.microsoft.com/office/drawing/2014/main" id="{BB116693-55F9-4646-906C-FF7BFCA09FE5}"/>
                </a:ext>
              </a:extLst>
            </p:cNvPr>
            <p:cNvSpPr txBox="1"/>
            <p:nvPr/>
          </p:nvSpPr>
          <p:spPr>
            <a:xfrm>
              <a:off x="4581616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Mar</a:t>
              </a:r>
              <a:endParaRPr lang="ru-RU" sz="1400" dirty="0"/>
            </a:p>
          </p:txBody>
        </p:sp>
        <p:sp>
          <p:nvSpPr>
            <p:cNvPr id="39" name="ïsļiḑê">
              <a:extLst>
                <a:ext uri="{FF2B5EF4-FFF2-40B4-BE49-F238E27FC236}">
                  <a16:creationId xmlns:a16="http://schemas.microsoft.com/office/drawing/2014/main" id="{4B27A9BF-3963-4B77-BD61-F326ECFA8DAC}"/>
                </a:ext>
              </a:extLst>
            </p:cNvPr>
            <p:cNvSpPr txBox="1"/>
            <p:nvPr/>
          </p:nvSpPr>
          <p:spPr>
            <a:xfrm>
              <a:off x="5275168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Apr</a:t>
              </a:r>
              <a:endParaRPr lang="ru-RU" sz="1400" dirty="0"/>
            </a:p>
          </p:txBody>
        </p:sp>
        <p:sp>
          <p:nvSpPr>
            <p:cNvPr id="40" name="íṩḻiḑé">
              <a:extLst>
                <a:ext uri="{FF2B5EF4-FFF2-40B4-BE49-F238E27FC236}">
                  <a16:creationId xmlns:a16="http://schemas.microsoft.com/office/drawing/2014/main" id="{38800E1B-A240-4653-9102-49C168066DDC}"/>
                </a:ext>
              </a:extLst>
            </p:cNvPr>
            <p:cNvSpPr txBox="1"/>
            <p:nvPr/>
          </p:nvSpPr>
          <p:spPr>
            <a:xfrm>
              <a:off x="5968720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May</a:t>
              </a:r>
              <a:endParaRPr lang="ru-RU" sz="1400" dirty="0"/>
            </a:p>
          </p:txBody>
        </p:sp>
        <p:sp>
          <p:nvSpPr>
            <p:cNvPr id="41" name="iṥḷïďê">
              <a:extLst>
                <a:ext uri="{FF2B5EF4-FFF2-40B4-BE49-F238E27FC236}">
                  <a16:creationId xmlns:a16="http://schemas.microsoft.com/office/drawing/2014/main" id="{1C508F1C-92CC-4247-8944-953A216ABBA6}"/>
                </a:ext>
              </a:extLst>
            </p:cNvPr>
            <p:cNvSpPr txBox="1"/>
            <p:nvPr/>
          </p:nvSpPr>
          <p:spPr>
            <a:xfrm>
              <a:off x="6662272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June</a:t>
              </a:r>
              <a:endParaRPr lang="ru-RU" sz="1400" dirty="0"/>
            </a:p>
          </p:txBody>
        </p:sp>
        <p:sp>
          <p:nvSpPr>
            <p:cNvPr id="42" name="iṣḷíḓe">
              <a:extLst>
                <a:ext uri="{FF2B5EF4-FFF2-40B4-BE49-F238E27FC236}">
                  <a16:creationId xmlns:a16="http://schemas.microsoft.com/office/drawing/2014/main" id="{A7EAD150-754E-450F-B2C6-6B6208601C14}"/>
                </a:ext>
              </a:extLst>
            </p:cNvPr>
            <p:cNvSpPr txBox="1"/>
            <p:nvPr/>
          </p:nvSpPr>
          <p:spPr>
            <a:xfrm>
              <a:off x="7355825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July</a:t>
              </a:r>
              <a:endParaRPr lang="ru-RU" sz="1400" dirty="0"/>
            </a:p>
          </p:txBody>
        </p:sp>
        <p:sp>
          <p:nvSpPr>
            <p:cNvPr id="43" name="iṩḷíḑè">
              <a:extLst>
                <a:ext uri="{FF2B5EF4-FFF2-40B4-BE49-F238E27FC236}">
                  <a16:creationId xmlns:a16="http://schemas.microsoft.com/office/drawing/2014/main" id="{0695E094-13BF-41D4-B86C-F9570E66FE49}"/>
                </a:ext>
              </a:extLst>
            </p:cNvPr>
            <p:cNvSpPr txBox="1"/>
            <p:nvPr/>
          </p:nvSpPr>
          <p:spPr>
            <a:xfrm>
              <a:off x="8049378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Aug</a:t>
              </a:r>
              <a:endParaRPr lang="ru-RU" sz="1400" dirty="0"/>
            </a:p>
          </p:txBody>
        </p:sp>
        <p:sp>
          <p:nvSpPr>
            <p:cNvPr id="44" name="íṥľîḍê">
              <a:extLst>
                <a:ext uri="{FF2B5EF4-FFF2-40B4-BE49-F238E27FC236}">
                  <a16:creationId xmlns:a16="http://schemas.microsoft.com/office/drawing/2014/main" id="{7F1274F3-94E3-46AA-91F5-2A345F504F38}"/>
                </a:ext>
              </a:extLst>
            </p:cNvPr>
            <p:cNvSpPr txBox="1"/>
            <p:nvPr/>
          </p:nvSpPr>
          <p:spPr>
            <a:xfrm>
              <a:off x="9436481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Oct</a:t>
              </a:r>
              <a:endParaRPr lang="ru-RU" sz="1400" dirty="0"/>
            </a:p>
          </p:txBody>
        </p:sp>
        <p:sp>
          <p:nvSpPr>
            <p:cNvPr id="45" name="îṧľiḓé">
              <a:extLst>
                <a:ext uri="{FF2B5EF4-FFF2-40B4-BE49-F238E27FC236}">
                  <a16:creationId xmlns:a16="http://schemas.microsoft.com/office/drawing/2014/main" id="{E9FA8A39-A1D4-4E16-818D-1862F75C1BFB}"/>
                </a:ext>
              </a:extLst>
            </p:cNvPr>
            <p:cNvSpPr txBox="1"/>
            <p:nvPr/>
          </p:nvSpPr>
          <p:spPr>
            <a:xfrm>
              <a:off x="10130034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Nov</a:t>
              </a:r>
              <a:endParaRPr lang="ru-RU" sz="1400" dirty="0"/>
            </a:p>
          </p:txBody>
        </p:sp>
        <p:sp>
          <p:nvSpPr>
            <p:cNvPr id="46" name="îslîďè">
              <a:extLst>
                <a:ext uri="{FF2B5EF4-FFF2-40B4-BE49-F238E27FC236}">
                  <a16:creationId xmlns:a16="http://schemas.microsoft.com/office/drawing/2014/main" id="{F9655900-D3FA-4892-A22C-4735CB63D3CA}"/>
                </a:ext>
              </a:extLst>
            </p:cNvPr>
            <p:cNvSpPr txBox="1"/>
            <p:nvPr/>
          </p:nvSpPr>
          <p:spPr>
            <a:xfrm>
              <a:off x="10823585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Dec</a:t>
              </a:r>
              <a:endParaRPr lang="ru-RU" sz="1400" dirty="0"/>
            </a:p>
          </p:txBody>
        </p:sp>
        <p:sp>
          <p:nvSpPr>
            <p:cNvPr id="47" name="ïsļîḓe">
              <a:extLst>
                <a:ext uri="{FF2B5EF4-FFF2-40B4-BE49-F238E27FC236}">
                  <a16:creationId xmlns:a16="http://schemas.microsoft.com/office/drawing/2014/main" id="{C5489ACB-8474-4A97-944E-663BD1374D7F}"/>
                </a:ext>
              </a:extLst>
            </p:cNvPr>
            <p:cNvSpPr txBox="1"/>
            <p:nvPr/>
          </p:nvSpPr>
          <p:spPr>
            <a:xfrm>
              <a:off x="8742929" y="1236294"/>
              <a:ext cx="682905" cy="416805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dirty="0"/>
                <a:t>Sep</a:t>
              </a:r>
              <a:endParaRPr lang="ru-RU" sz="1400" dirty="0"/>
            </a:p>
          </p:txBody>
        </p:sp>
        <p:sp>
          <p:nvSpPr>
            <p:cNvPr id="48" name="ïŝľíďe">
              <a:extLst>
                <a:ext uri="{FF2B5EF4-FFF2-40B4-BE49-F238E27FC236}">
                  <a16:creationId xmlns:a16="http://schemas.microsoft.com/office/drawing/2014/main" id="{F086AFEA-569E-4389-ABE2-9A37D41DF173}"/>
                </a:ext>
              </a:extLst>
            </p:cNvPr>
            <p:cNvSpPr txBox="1"/>
            <p:nvPr/>
          </p:nvSpPr>
          <p:spPr>
            <a:xfrm>
              <a:off x="954734" y="1874643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XXXXXX</a:t>
              </a:r>
              <a:endParaRPr lang="ru-RU" sz="1200" dirty="0"/>
            </a:p>
          </p:txBody>
        </p:sp>
        <p:sp>
          <p:nvSpPr>
            <p:cNvPr id="49" name="iSḷíḑe">
              <a:extLst>
                <a:ext uri="{FF2B5EF4-FFF2-40B4-BE49-F238E27FC236}">
                  <a16:creationId xmlns:a16="http://schemas.microsoft.com/office/drawing/2014/main" id="{9A5E5491-A892-4D92-8B58-BCE1D76D75C9}"/>
                </a:ext>
              </a:extLst>
            </p:cNvPr>
            <p:cNvSpPr txBox="1"/>
            <p:nvPr/>
          </p:nvSpPr>
          <p:spPr>
            <a:xfrm>
              <a:off x="954734" y="2360325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XXXXX</a:t>
              </a:r>
              <a:endParaRPr lang="ru-RU" sz="1200" dirty="0"/>
            </a:p>
          </p:txBody>
        </p:sp>
        <p:sp>
          <p:nvSpPr>
            <p:cNvPr id="50" name="iŝ1ïḋe">
              <a:extLst>
                <a:ext uri="{FF2B5EF4-FFF2-40B4-BE49-F238E27FC236}">
                  <a16:creationId xmlns:a16="http://schemas.microsoft.com/office/drawing/2014/main" id="{C68EF73D-B522-4DC3-97E8-F6BE505B6D8F}"/>
                </a:ext>
              </a:extLst>
            </p:cNvPr>
            <p:cNvSpPr txBox="1"/>
            <p:nvPr/>
          </p:nvSpPr>
          <p:spPr>
            <a:xfrm>
              <a:off x="954734" y="2846007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XXXXXX</a:t>
              </a:r>
              <a:endParaRPr lang="ru-RU" sz="1200" dirty="0"/>
            </a:p>
          </p:txBody>
        </p:sp>
        <p:sp>
          <p:nvSpPr>
            <p:cNvPr id="51" name="íşḻiḑé">
              <a:extLst>
                <a:ext uri="{FF2B5EF4-FFF2-40B4-BE49-F238E27FC236}">
                  <a16:creationId xmlns:a16="http://schemas.microsoft.com/office/drawing/2014/main" id="{996F8FFE-32B0-4BB8-AC95-4286B249BFB4}"/>
                </a:ext>
              </a:extLst>
            </p:cNvPr>
            <p:cNvSpPr txBox="1"/>
            <p:nvPr/>
          </p:nvSpPr>
          <p:spPr>
            <a:xfrm>
              <a:off x="954734" y="3331689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XXXXXXXX</a:t>
              </a:r>
              <a:endParaRPr lang="ru-RU" sz="1200" dirty="0"/>
            </a:p>
          </p:txBody>
        </p:sp>
        <p:sp>
          <p:nvSpPr>
            <p:cNvPr id="52" name="iṣļíḋè">
              <a:extLst>
                <a:ext uri="{FF2B5EF4-FFF2-40B4-BE49-F238E27FC236}">
                  <a16:creationId xmlns:a16="http://schemas.microsoft.com/office/drawing/2014/main" id="{6ACF4C38-973D-459B-9636-70DDC1AA6BBF}"/>
                </a:ext>
              </a:extLst>
            </p:cNvPr>
            <p:cNvSpPr txBox="1"/>
            <p:nvPr/>
          </p:nvSpPr>
          <p:spPr>
            <a:xfrm>
              <a:off x="954734" y="3817371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XXXX</a:t>
              </a:r>
              <a:endParaRPr lang="ru-RU" sz="1200" dirty="0"/>
            </a:p>
          </p:txBody>
        </p:sp>
        <p:sp>
          <p:nvSpPr>
            <p:cNvPr id="53" name="ïşḷíḑé">
              <a:extLst>
                <a:ext uri="{FF2B5EF4-FFF2-40B4-BE49-F238E27FC236}">
                  <a16:creationId xmlns:a16="http://schemas.microsoft.com/office/drawing/2014/main" id="{B4CA5E0A-D7C9-43E0-934E-07B59B2E1CAA}"/>
                </a:ext>
              </a:extLst>
            </p:cNvPr>
            <p:cNvSpPr txBox="1"/>
            <p:nvPr/>
          </p:nvSpPr>
          <p:spPr>
            <a:xfrm>
              <a:off x="954734" y="4303053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XXXXX</a:t>
              </a:r>
              <a:endParaRPr lang="ru-RU" sz="1200" dirty="0"/>
            </a:p>
          </p:txBody>
        </p:sp>
        <p:sp>
          <p:nvSpPr>
            <p:cNvPr id="54" name="íṡḻíďé">
              <a:extLst>
                <a:ext uri="{FF2B5EF4-FFF2-40B4-BE49-F238E27FC236}">
                  <a16:creationId xmlns:a16="http://schemas.microsoft.com/office/drawing/2014/main" id="{DF3ADD80-6BB1-45F6-A0A0-E04864A844C7}"/>
                </a:ext>
              </a:extLst>
            </p:cNvPr>
            <p:cNvSpPr txBox="1"/>
            <p:nvPr/>
          </p:nvSpPr>
          <p:spPr>
            <a:xfrm>
              <a:off x="954734" y="4788735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XXXXXX</a:t>
              </a:r>
              <a:endParaRPr lang="ru-RU" sz="1200" dirty="0"/>
            </a:p>
          </p:txBody>
        </p:sp>
        <p:sp>
          <p:nvSpPr>
            <p:cNvPr id="55" name="î$ļiḍe">
              <a:extLst>
                <a:ext uri="{FF2B5EF4-FFF2-40B4-BE49-F238E27FC236}">
                  <a16:creationId xmlns:a16="http://schemas.microsoft.com/office/drawing/2014/main" id="{3AB56E2E-36E0-434F-B398-982E27A51793}"/>
                </a:ext>
              </a:extLst>
            </p:cNvPr>
            <p:cNvSpPr txBox="1"/>
            <p:nvPr/>
          </p:nvSpPr>
          <p:spPr>
            <a:xfrm>
              <a:off x="954734" y="5274417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XXXXXXX</a:t>
              </a:r>
              <a:endParaRPr lang="ru-RU" sz="1200" dirty="0"/>
            </a:p>
          </p:txBody>
        </p:sp>
        <p:sp>
          <p:nvSpPr>
            <p:cNvPr id="56" name="iSḻídê">
              <a:extLst>
                <a:ext uri="{FF2B5EF4-FFF2-40B4-BE49-F238E27FC236}">
                  <a16:creationId xmlns:a16="http://schemas.microsoft.com/office/drawing/2014/main" id="{B9483D97-9094-4798-ADE6-8559EBA93413}"/>
                </a:ext>
              </a:extLst>
            </p:cNvPr>
            <p:cNvSpPr txBox="1"/>
            <p:nvPr/>
          </p:nvSpPr>
          <p:spPr>
            <a:xfrm>
              <a:off x="954734" y="5760097"/>
              <a:ext cx="1957019" cy="27699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sz="1200" dirty="0"/>
                <a:t>XXX</a:t>
              </a:r>
              <a:endParaRPr lang="ru-RU" sz="1200" dirty="0"/>
            </a:p>
          </p:txBody>
        </p:sp>
        <p:sp>
          <p:nvSpPr>
            <p:cNvPr id="57" name="iṣ1ïḋè">
              <a:extLst>
                <a:ext uri="{FF2B5EF4-FFF2-40B4-BE49-F238E27FC236}">
                  <a16:creationId xmlns:a16="http://schemas.microsoft.com/office/drawing/2014/main" id="{C681755E-61E3-4D67-85AE-820A44E0DE89}"/>
                </a:ext>
              </a:extLst>
            </p:cNvPr>
            <p:cNvSpPr/>
            <p:nvPr/>
          </p:nvSpPr>
          <p:spPr>
            <a:xfrm>
              <a:off x="3453469" y="1919306"/>
              <a:ext cx="3056679" cy="1876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58" name="îŝḷíḑé">
              <a:extLst>
                <a:ext uri="{FF2B5EF4-FFF2-40B4-BE49-F238E27FC236}">
                  <a16:creationId xmlns:a16="http://schemas.microsoft.com/office/drawing/2014/main" id="{ADB381F2-05A6-474A-AED9-7A2D5270FE47}"/>
                </a:ext>
              </a:extLst>
            </p:cNvPr>
            <p:cNvSpPr/>
            <p:nvPr/>
          </p:nvSpPr>
          <p:spPr>
            <a:xfrm>
              <a:off x="4844719" y="2396148"/>
              <a:ext cx="4122423" cy="1876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59" name="íŝ1íḍê">
              <a:extLst>
                <a:ext uri="{FF2B5EF4-FFF2-40B4-BE49-F238E27FC236}">
                  <a16:creationId xmlns:a16="http://schemas.microsoft.com/office/drawing/2014/main" id="{A54ADEDA-4798-468B-A6B2-4817096DA159}"/>
                </a:ext>
              </a:extLst>
            </p:cNvPr>
            <p:cNvSpPr/>
            <p:nvPr/>
          </p:nvSpPr>
          <p:spPr>
            <a:xfrm>
              <a:off x="4154048" y="2901405"/>
              <a:ext cx="3056679" cy="1876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60" name="ís1iḑè">
              <a:extLst>
                <a:ext uri="{FF2B5EF4-FFF2-40B4-BE49-F238E27FC236}">
                  <a16:creationId xmlns:a16="http://schemas.microsoft.com/office/drawing/2014/main" id="{3B267A2C-0647-49F4-9AB8-F90E8A96875A}"/>
                </a:ext>
              </a:extLst>
            </p:cNvPr>
            <p:cNvSpPr/>
            <p:nvPr/>
          </p:nvSpPr>
          <p:spPr>
            <a:xfrm>
              <a:off x="5545297" y="3378247"/>
              <a:ext cx="4122423" cy="1876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61" name="išlíḋe">
              <a:extLst>
                <a:ext uri="{FF2B5EF4-FFF2-40B4-BE49-F238E27FC236}">
                  <a16:creationId xmlns:a16="http://schemas.microsoft.com/office/drawing/2014/main" id="{D82497C7-6500-4FF7-BED8-17FCD91F820B}"/>
                </a:ext>
              </a:extLst>
            </p:cNvPr>
            <p:cNvSpPr/>
            <p:nvPr/>
          </p:nvSpPr>
          <p:spPr>
            <a:xfrm>
              <a:off x="3620099" y="3853908"/>
              <a:ext cx="4122423" cy="1876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62" name="îṩḻïḋe">
              <a:extLst>
                <a:ext uri="{FF2B5EF4-FFF2-40B4-BE49-F238E27FC236}">
                  <a16:creationId xmlns:a16="http://schemas.microsoft.com/office/drawing/2014/main" id="{C6B171B7-625D-4065-AFA8-63E4FE7B706C}"/>
                </a:ext>
              </a:extLst>
            </p:cNvPr>
            <p:cNvSpPr/>
            <p:nvPr/>
          </p:nvSpPr>
          <p:spPr>
            <a:xfrm>
              <a:off x="5570516" y="4350314"/>
              <a:ext cx="3056679" cy="1876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63" name="îṣ1îďe">
              <a:extLst>
                <a:ext uri="{FF2B5EF4-FFF2-40B4-BE49-F238E27FC236}">
                  <a16:creationId xmlns:a16="http://schemas.microsoft.com/office/drawing/2014/main" id="{985A2687-758D-40AB-99E0-A3ECFD0B4058}"/>
                </a:ext>
              </a:extLst>
            </p:cNvPr>
            <p:cNvSpPr/>
            <p:nvPr/>
          </p:nvSpPr>
          <p:spPr>
            <a:xfrm>
              <a:off x="6961765" y="4827156"/>
              <a:ext cx="4122423" cy="1876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64" name="ïṡļïďé">
              <a:extLst>
                <a:ext uri="{FF2B5EF4-FFF2-40B4-BE49-F238E27FC236}">
                  <a16:creationId xmlns:a16="http://schemas.microsoft.com/office/drawing/2014/main" id="{5504D899-8C55-4561-8B81-6F9C79B3AB81}"/>
                </a:ext>
              </a:extLst>
            </p:cNvPr>
            <p:cNvSpPr/>
            <p:nvPr/>
          </p:nvSpPr>
          <p:spPr>
            <a:xfrm>
              <a:off x="6271094" y="5332413"/>
              <a:ext cx="3056679" cy="1876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  <p:sp>
          <p:nvSpPr>
            <p:cNvPr id="65" name="iṧļïdê">
              <a:extLst>
                <a:ext uri="{FF2B5EF4-FFF2-40B4-BE49-F238E27FC236}">
                  <a16:creationId xmlns:a16="http://schemas.microsoft.com/office/drawing/2014/main" id="{C77801B4-4112-45C4-A5B2-B851CE8F2241}"/>
                </a:ext>
              </a:extLst>
            </p:cNvPr>
            <p:cNvSpPr/>
            <p:nvPr/>
          </p:nvSpPr>
          <p:spPr>
            <a:xfrm>
              <a:off x="7662342" y="5809255"/>
              <a:ext cx="3576794" cy="1876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847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111" name="283951a2-7bf7-4f80-b997-ae4b6188b8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E7594E8-C440-45D4-AD58-A1DB3787C2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778636"/>
            <a:ext cx="10850560" cy="3540364"/>
            <a:chOff x="669926" y="1778636"/>
            <a:chExt cx="10850560" cy="3540364"/>
          </a:xfrm>
        </p:grpSpPr>
        <p:sp>
          <p:nvSpPr>
            <p:cNvPr id="112" name="işľïḑé">
              <a:extLst>
                <a:ext uri="{FF2B5EF4-FFF2-40B4-BE49-F238E27FC236}">
                  <a16:creationId xmlns:a16="http://schemas.microsoft.com/office/drawing/2014/main" id="{4FA7FAAA-12CC-4925-8C1D-72C2B77D71F7}"/>
                </a:ext>
              </a:extLst>
            </p:cNvPr>
            <p:cNvSpPr/>
            <p:nvPr/>
          </p:nvSpPr>
          <p:spPr>
            <a:xfrm>
              <a:off x="669926" y="1847518"/>
              <a:ext cx="5115520" cy="2005500"/>
            </a:xfrm>
            <a:prstGeom prst="rect">
              <a:avLst/>
            </a:prstGeom>
            <a:blipFill>
              <a:blip r:embed="rId3"/>
              <a:stretch>
                <a:fillRect t="-21879" b="-216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s1îḋè">
              <a:extLst>
                <a:ext uri="{FF2B5EF4-FFF2-40B4-BE49-F238E27FC236}">
                  <a16:creationId xmlns:a16="http://schemas.microsoft.com/office/drawing/2014/main" id="{6D6D688C-ABC8-4A03-A214-BEC6C447BCF2}"/>
                </a:ext>
              </a:extLst>
            </p:cNvPr>
            <p:cNvSpPr/>
            <p:nvPr/>
          </p:nvSpPr>
          <p:spPr>
            <a:xfrm>
              <a:off x="3759543" y="1844069"/>
              <a:ext cx="2025902" cy="2009738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Sľiḑe">
              <a:extLst>
                <a:ext uri="{FF2B5EF4-FFF2-40B4-BE49-F238E27FC236}">
                  <a16:creationId xmlns:a16="http://schemas.microsoft.com/office/drawing/2014/main" id="{8FAC3B1B-CAB8-403E-A618-95B0B43B44CD}"/>
                </a:ext>
              </a:extLst>
            </p:cNvPr>
            <p:cNvSpPr/>
            <p:nvPr/>
          </p:nvSpPr>
          <p:spPr bwMode="auto">
            <a:xfrm>
              <a:off x="4334199" y="2336037"/>
              <a:ext cx="876590" cy="636404"/>
            </a:xfrm>
            <a:custGeom>
              <a:avLst/>
              <a:gdLst>
                <a:gd name="connsiteX0" fmla="*/ 467299 w 608627"/>
                <a:gd name="connsiteY0" fmla="*/ 61262 h 441863"/>
                <a:gd name="connsiteX1" fmla="*/ 467299 w 608627"/>
                <a:gd name="connsiteY1" fmla="*/ 88065 h 441863"/>
                <a:gd name="connsiteX2" fmla="*/ 440549 w 608627"/>
                <a:gd name="connsiteY2" fmla="*/ 88065 h 441863"/>
                <a:gd name="connsiteX3" fmla="*/ 440549 w 608627"/>
                <a:gd name="connsiteY3" fmla="*/ 108704 h 441863"/>
                <a:gd name="connsiteX4" fmla="*/ 467299 w 608627"/>
                <a:gd name="connsiteY4" fmla="*/ 108704 h 441863"/>
                <a:gd name="connsiteX5" fmla="*/ 467299 w 608627"/>
                <a:gd name="connsiteY5" fmla="*/ 135508 h 441863"/>
                <a:gd name="connsiteX6" fmla="*/ 488064 w 608627"/>
                <a:gd name="connsiteY6" fmla="*/ 135508 h 441863"/>
                <a:gd name="connsiteX7" fmla="*/ 488064 w 608627"/>
                <a:gd name="connsiteY7" fmla="*/ 108704 h 441863"/>
                <a:gd name="connsiteX8" fmla="*/ 514814 w 608627"/>
                <a:gd name="connsiteY8" fmla="*/ 108704 h 441863"/>
                <a:gd name="connsiteX9" fmla="*/ 514814 w 608627"/>
                <a:gd name="connsiteY9" fmla="*/ 88065 h 441863"/>
                <a:gd name="connsiteX10" fmla="*/ 488064 w 608627"/>
                <a:gd name="connsiteY10" fmla="*/ 88065 h 441863"/>
                <a:gd name="connsiteX11" fmla="*/ 488064 w 608627"/>
                <a:gd name="connsiteY11" fmla="*/ 61262 h 441863"/>
                <a:gd name="connsiteX12" fmla="*/ 436901 w 608627"/>
                <a:gd name="connsiteY12" fmla="*/ 8309 h 441863"/>
                <a:gd name="connsiteX13" fmla="*/ 518555 w 608627"/>
                <a:gd name="connsiteY13" fmla="*/ 8309 h 441863"/>
                <a:gd name="connsiteX14" fmla="*/ 608627 w 608627"/>
                <a:gd name="connsiteY14" fmla="*/ 98245 h 441863"/>
                <a:gd name="connsiteX15" fmla="*/ 518555 w 608627"/>
                <a:gd name="connsiteY15" fmla="*/ 188180 h 441863"/>
                <a:gd name="connsiteX16" fmla="*/ 457478 w 608627"/>
                <a:gd name="connsiteY16" fmla="*/ 188180 h 441863"/>
                <a:gd name="connsiteX17" fmla="*/ 416043 w 608627"/>
                <a:gd name="connsiteY17" fmla="*/ 229459 h 441863"/>
                <a:gd name="connsiteX18" fmla="*/ 408467 w 608627"/>
                <a:gd name="connsiteY18" fmla="*/ 226377 h 441863"/>
                <a:gd name="connsiteX19" fmla="*/ 408467 w 608627"/>
                <a:gd name="connsiteY19" fmla="*/ 183511 h 441863"/>
                <a:gd name="connsiteX20" fmla="*/ 346829 w 608627"/>
                <a:gd name="connsiteY20" fmla="*/ 98245 h 441863"/>
                <a:gd name="connsiteX21" fmla="*/ 436901 w 608627"/>
                <a:gd name="connsiteY21" fmla="*/ 8309 h 441863"/>
                <a:gd name="connsiteX22" fmla="*/ 206408 w 608627"/>
                <a:gd name="connsiteY22" fmla="*/ 368 h 441863"/>
                <a:gd name="connsiteX23" fmla="*/ 256349 w 608627"/>
                <a:gd name="connsiteY23" fmla="*/ 10919 h 441863"/>
                <a:gd name="connsiteX24" fmla="*/ 280666 w 608627"/>
                <a:gd name="connsiteY24" fmla="*/ 33611 h 441863"/>
                <a:gd name="connsiteX25" fmla="*/ 307507 w 608627"/>
                <a:gd name="connsiteY25" fmla="*/ 118492 h 441863"/>
                <a:gd name="connsiteX26" fmla="*/ 305730 w 608627"/>
                <a:gd name="connsiteY26" fmla="*/ 126149 h 441863"/>
                <a:gd name="connsiteX27" fmla="*/ 312838 w 608627"/>
                <a:gd name="connsiteY27" fmla="*/ 161820 h 441863"/>
                <a:gd name="connsiteX28" fmla="*/ 295536 w 608627"/>
                <a:gd name="connsiteY28" fmla="*/ 191888 h 441863"/>
                <a:gd name="connsiteX29" fmla="*/ 283471 w 608627"/>
                <a:gd name="connsiteY29" fmla="*/ 224944 h 441863"/>
                <a:gd name="connsiteX30" fmla="*/ 283471 w 608627"/>
                <a:gd name="connsiteY30" fmla="*/ 266311 h 441863"/>
                <a:gd name="connsiteX31" fmla="*/ 285529 w 608627"/>
                <a:gd name="connsiteY31" fmla="*/ 269766 h 441863"/>
                <a:gd name="connsiteX32" fmla="*/ 410383 w 608627"/>
                <a:gd name="connsiteY32" fmla="*/ 349698 h 441863"/>
                <a:gd name="connsiteX33" fmla="*/ 425721 w 608627"/>
                <a:gd name="connsiteY33" fmla="*/ 382007 h 441863"/>
                <a:gd name="connsiteX34" fmla="*/ 425721 w 608627"/>
                <a:gd name="connsiteY34" fmla="*/ 441863 h 441863"/>
                <a:gd name="connsiteX35" fmla="*/ 240824 w 608627"/>
                <a:gd name="connsiteY35" fmla="*/ 441863 h 441863"/>
                <a:gd name="connsiteX36" fmla="*/ 222587 w 608627"/>
                <a:gd name="connsiteY36" fmla="*/ 358569 h 441863"/>
                <a:gd name="connsiteX37" fmla="*/ 212861 w 608627"/>
                <a:gd name="connsiteY37" fmla="*/ 304689 h 441863"/>
                <a:gd name="connsiteX38" fmla="*/ 203134 w 608627"/>
                <a:gd name="connsiteY38" fmla="*/ 358569 h 441863"/>
                <a:gd name="connsiteX39" fmla="*/ 184897 w 608627"/>
                <a:gd name="connsiteY39" fmla="*/ 441863 h 441863"/>
                <a:gd name="connsiteX40" fmla="*/ 0 w 608627"/>
                <a:gd name="connsiteY40" fmla="*/ 441863 h 441863"/>
                <a:gd name="connsiteX41" fmla="*/ 0 w 608627"/>
                <a:gd name="connsiteY41" fmla="*/ 382007 h 441863"/>
                <a:gd name="connsiteX42" fmla="*/ 15245 w 608627"/>
                <a:gd name="connsiteY42" fmla="*/ 349325 h 441863"/>
                <a:gd name="connsiteX43" fmla="*/ 140006 w 608627"/>
                <a:gd name="connsiteY43" fmla="*/ 269392 h 441863"/>
                <a:gd name="connsiteX44" fmla="*/ 142157 w 608627"/>
                <a:gd name="connsiteY44" fmla="*/ 265937 h 441863"/>
                <a:gd name="connsiteX45" fmla="*/ 142157 w 608627"/>
                <a:gd name="connsiteY45" fmla="*/ 224757 h 441863"/>
                <a:gd name="connsiteX46" fmla="*/ 130092 w 608627"/>
                <a:gd name="connsiteY46" fmla="*/ 191608 h 441863"/>
                <a:gd name="connsiteX47" fmla="*/ 112697 w 608627"/>
                <a:gd name="connsiteY47" fmla="*/ 161633 h 441863"/>
                <a:gd name="connsiteX48" fmla="*/ 119430 w 608627"/>
                <a:gd name="connsiteY48" fmla="*/ 125962 h 441863"/>
                <a:gd name="connsiteX49" fmla="*/ 117747 w 608627"/>
                <a:gd name="connsiteY49" fmla="*/ 118399 h 441863"/>
                <a:gd name="connsiteX50" fmla="*/ 117466 w 608627"/>
                <a:gd name="connsiteY50" fmla="*/ 76658 h 441863"/>
                <a:gd name="connsiteX51" fmla="*/ 141876 w 608627"/>
                <a:gd name="connsiteY51" fmla="*/ 33984 h 441863"/>
                <a:gd name="connsiteX52" fmla="*/ 164509 w 608627"/>
                <a:gd name="connsiteY52" fmla="*/ 15308 h 441863"/>
                <a:gd name="connsiteX53" fmla="*/ 186393 w 608627"/>
                <a:gd name="connsiteY53" fmla="*/ 4103 h 441863"/>
                <a:gd name="connsiteX54" fmla="*/ 206408 w 608627"/>
                <a:gd name="connsiteY54" fmla="*/ 368 h 44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8627" h="441863">
                  <a:moveTo>
                    <a:pt x="467299" y="61262"/>
                  </a:moveTo>
                  <a:lnTo>
                    <a:pt x="467299" y="88065"/>
                  </a:lnTo>
                  <a:lnTo>
                    <a:pt x="440549" y="88065"/>
                  </a:lnTo>
                  <a:lnTo>
                    <a:pt x="440549" y="108704"/>
                  </a:lnTo>
                  <a:lnTo>
                    <a:pt x="467299" y="108704"/>
                  </a:lnTo>
                  <a:lnTo>
                    <a:pt x="467299" y="135508"/>
                  </a:lnTo>
                  <a:lnTo>
                    <a:pt x="488064" y="135508"/>
                  </a:lnTo>
                  <a:lnTo>
                    <a:pt x="488064" y="108704"/>
                  </a:lnTo>
                  <a:lnTo>
                    <a:pt x="514814" y="108704"/>
                  </a:lnTo>
                  <a:lnTo>
                    <a:pt x="514814" y="88065"/>
                  </a:lnTo>
                  <a:lnTo>
                    <a:pt x="488064" y="88065"/>
                  </a:lnTo>
                  <a:lnTo>
                    <a:pt x="488064" y="61262"/>
                  </a:lnTo>
                  <a:close/>
                  <a:moveTo>
                    <a:pt x="436901" y="8309"/>
                  </a:moveTo>
                  <a:lnTo>
                    <a:pt x="518555" y="8309"/>
                  </a:lnTo>
                  <a:cubicBezTo>
                    <a:pt x="568315" y="8309"/>
                    <a:pt x="608627" y="48654"/>
                    <a:pt x="608627" y="98245"/>
                  </a:cubicBezTo>
                  <a:cubicBezTo>
                    <a:pt x="608627" y="147929"/>
                    <a:pt x="568315" y="188180"/>
                    <a:pt x="518555" y="188180"/>
                  </a:cubicBezTo>
                  <a:lnTo>
                    <a:pt x="457478" y="188180"/>
                  </a:lnTo>
                  <a:lnTo>
                    <a:pt x="416043" y="229459"/>
                  </a:lnTo>
                  <a:cubicBezTo>
                    <a:pt x="413331" y="232354"/>
                    <a:pt x="408467" y="230393"/>
                    <a:pt x="408467" y="226377"/>
                  </a:cubicBezTo>
                  <a:lnTo>
                    <a:pt x="408467" y="183511"/>
                  </a:lnTo>
                  <a:cubicBezTo>
                    <a:pt x="372644" y="171557"/>
                    <a:pt x="346829" y="137936"/>
                    <a:pt x="346829" y="98245"/>
                  </a:cubicBezTo>
                  <a:cubicBezTo>
                    <a:pt x="346829" y="48561"/>
                    <a:pt x="387142" y="8309"/>
                    <a:pt x="436901" y="8309"/>
                  </a:cubicBezTo>
                  <a:close/>
                  <a:moveTo>
                    <a:pt x="206408" y="368"/>
                  </a:moveTo>
                  <a:cubicBezTo>
                    <a:pt x="228105" y="-1500"/>
                    <a:pt x="244565" y="4009"/>
                    <a:pt x="256349" y="10919"/>
                  </a:cubicBezTo>
                  <a:cubicBezTo>
                    <a:pt x="273932" y="20818"/>
                    <a:pt x="280666" y="33611"/>
                    <a:pt x="280666" y="33611"/>
                  </a:cubicBezTo>
                  <a:cubicBezTo>
                    <a:pt x="280666" y="33611"/>
                    <a:pt x="321255" y="36505"/>
                    <a:pt x="307507" y="118492"/>
                  </a:cubicBezTo>
                  <a:cubicBezTo>
                    <a:pt x="307133" y="121013"/>
                    <a:pt x="306478" y="123628"/>
                    <a:pt x="305730" y="126149"/>
                  </a:cubicBezTo>
                  <a:cubicBezTo>
                    <a:pt x="313399" y="126149"/>
                    <a:pt x="321349" y="132125"/>
                    <a:pt x="312838" y="161820"/>
                  </a:cubicBezTo>
                  <a:cubicBezTo>
                    <a:pt x="306291" y="184978"/>
                    <a:pt x="300119" y="191514"/>
                    <a:pt x="295536" y="191888"/>
                  </a:cubicBezTo>
                  <a:cubicBezTo>
                    <a:pt x="293946" y="202440"/>
                    <a:pt x="289831" y="214019"/>
                    <a:pt x="283471" y="224944"/>
                  </a:cubicBezTo>
                  <a:lnTo>
                    <a:pt x="283471" y="266311"/>
                  </a:lnTo>
                  <a:cubicBezTo>
                    <a:pt x="283471" y="267805"/>
                    <a:pt x="284220" y="269205"/>
                    <a:pt x="285529" y="269766"/>
                  </a:cubicBezTo>
                  <a:cubicBezTo>
                    <a:pt x="297500" y="275555"/>
                    <a:pt x="356139" y="305156"/>
                    <a:pt x="410383" y="349698"/>
                  </a:cubicBezTo>
                  <a:cubicBezTo>
                    <a:pt x="420110" y="357729"/>
                    <a:pt x="425628" y="369775"/>
                    <a:pt x="425721" y="382007"/>
                  </a:cubicBezTo>
                  <a:lnTo>
                    <a:pt x="425721" y="441863"/>
                  </a:lnTo>
                  <a:lnTo>
                    <a:pt x="240824" y="441863"/>
                  </a:lnTo>
                  <a:lnTo>
                    <a:pt x="222587" y="358569"/>
                  </a:lnTo>
                  <a:cubicBezTo>
                    <a:pt x="259342" y="307117"/>
                    <a:pt x="219688" y="304689"/>
                    <a:pt x="212861" y="304689"/>
                  </a:cubicBezTo>
                  <a:cubicBezTo>
                    <a:pt x="205846" y="304689"/>
                    <a:pt x="166192" y="307117"/>
                    <a:pt x="203134" y="358569"/>
                  </a:cubicBezTo>
                  <a:lnTo>
                    <a:pt x="184897" y="441863"/>
                  </a:lnTo>
                  <a:lnTo>
                    <a:pt x="0" y="441863"/>
                  </a:lnTo>
                  <a:lnTo>
                    <a:pt x="0" y="382007"/>
                  </a:lnTo>
                  <a:cubicBezTo>
                    <a:pt x="0" y="369401"/>
                    <a:pt x="5518" y="357355"/>
                    <a:pt x="15245" y="349325"/>
                  </a:cubicBezTo>
                  <a:cubicBezTo>
                    <a:pt x="69582" y="304783"/>
                    <a:pt x="128222" y="275275"/>
                    <a:pt x="140006" y="269392"/>
                  </a:cubicBezTo>
                  <a:cubicBezTo>
                    <a:pt x="141315" y="268832"/>
                    <a:pt x="142157" y="267431"/>
                    <a:pt x="142157" y="265937"/>
                  </a:cubicBezTo>
                  <a:lnTo>
                    <a:pt x="142157" y="224757"/>
                  </a:lnTo>
                  <a:cubicBezTo>
                    <a:pt x="135797" y="213645"/>
                    <a:pt x="131682" y="202066"/>
                    <a:pt x="130092" y="191608"/>
                  </a:cubicBezTo>
                  <a:cubicBezTo>
                    <a:pt x="125416" y="191234"/>
                    <a:pt x="119337" y="184791"/>
                    <a:pt x="112697" y="161633"/>
                  </a:cubicBezTo>
                  <a:cubicBezTo>
                    <a:pt x="104373" y="132312"/>
                    <a:pt x="111855" y="126149"/>
                    <a:pt x="119430" y="125962"/>
                  </a:cubicBezTo>
                  <a:cubicBezTo>
                    <a:pt x="118869" y="123534"/>
                    <a:pt x="118215" y="120920"/>
                    <a:pt x="117747" y="118399"/>
                  </a:cubicBezTo>
                  <a:cubicBezTo>
                    <a:pt x="114754" y="103551"/>
                    <a:pt x="114006" y="89918"/>
                    <a:pt x="117466" y="76658"/>
                  </a:cubicBezTo>
                  <a:cubicBezTo>
                    <a:pt x="121675" y="59010"/>
                    <a:pt x="131214" y="44909"/>
                    <a:pt x="141876" y="33984"/>
                  </a:cubicBezTo>
                  <a:cubicBezTo>
                    <a:pt x="148610" y="26794"/>
                    <a:pt x="156372" y="20444"/>
                    <a:pt x="164509" y="15308"/>
                  </a:cubicBezTo>
                  <a:cubicBezTo>
                    <a:pt x="171056" y="10733"/>
                    <a:pt x="178444" y="6811"/>
                    <a:pt x="186393" y="4103"/>
                  </a:cubicBezTo>
                  <a:cubicBezTo>
                    <a:pt x="192660" y="2142"/>
                    <a:pt x="199393" y="741"/>
                    <a:pt x="206408" y="3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5" name="iślîḍé">
              <a:extLst>
                <a:ext uri="{FF2B5EF4-FFF2-40B4-BE49-F238E27FC236}">
                  <a16:creationId xmlns:a16="http://schemas.microsoft.com/office/drawing/2014/main" id="{1A5E141A-F2C1-4C11-909D-A0DD7FA88DCF}"/>
                </a:ext>
              </a:extLst>
            </p:cNvPr>
            <p:cNvSpPr/>
            <p:nvPr/>
          </p:nvSpPr>
          <p:spPr bwMode="auto">
            <a:xfrm>
              <a:off x="10069241" y="2259000"/>
              <a:ext cx="876590" cy="790476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6" name="ïślíďé">
              <a:extLst>
                <a:ext uri="{FF2B5EF4-FFF2-40B4-BE49-F238E27FC236}">
                  <a16:creationId xmlns:a16="http://schemas.microsoft.com/office/drawing/2014/main" id="{9B7D2AB2-B584-404A-A577-F36880980022}"/>
                </a:ext>
              </a:extLst>
            </p:cNvPr>
            <p:cNvSpPr txBox="1"/>
            <p:nvPr/>
          </p:nvSpPr>
          <p:spPr bwMode="auto">
            <a:xfrm>
              <a:off x="3759543" y="3061101"/>
              <a:ext cx="2025902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Text here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17" name="í$1ïḋé">
              <a:extLst>
                <a:ext uri="{FF2B5EF4-FFF2-40B4-BE49-F238E27FC236}">
                  <a16:creationId xmlns:a16="http://schemas.microsoft.com/office/drawing/2014/main" id="{FBE67862-C20D-4256-B93D-B3F50B2FA29C}"/>
                </a:ext>
              </a:extLst>
            </p:cNvPr>
            <p:cNvSpPr txBox="1"/>
            <p:nvPr/>
          </p:nvSpPr>
          <p:spPr bwMode="auto">
            <a:xfrm>
              <a:off x="9494584" y="3061101"/>
              <a:ext cx="2025902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Text here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18" name="iṡ1ïḓé">
              <a:extLst>
                <a:ext uri="{FF2B5EF4-FFF2-40B4-BE49-F238E27FC236}">
                  <a16:creationId xmlns:a16="http://schemas.microsoft.com/office/drawing/2014/main" id="{D03E1DF6-75D9-4165-8D3A-4026EEE48A08}"/>
                </a:ext>
              </a:extLst>
            </p:cNvPr>
            <p:cNvSpPr/>
            <p:nvPr/>
          </p:nvSpPr>
          <p:spPr bwMode="auto">
            <a:xfrm>
              <a:off x="669926" y="3941678"/>
              <a:ext cx="5115520" cy="1377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/>
                <a:t>Supporting text here.</a:t>
              </a:r>
              <a:br>
                <a:rPr lang="en-US" altLang="zh-CN" sz="900"/>
              </a:br>
              <a:r>
                <a:rPr lang="en-US" altLang="zh-CN" sz="900"/>
                <a:t>You can use the icon library in iSlide  (www.islide.cc) to filter and replace existing icon elements with one click.</a:t>
              </a:r>
              <a:br>
                <a:rPr lang="en-US" altLang="zh-CN" sz="900"/>
              </a:br>
              <a:br>
                <a:rPr lang="en-US" altLang="zh-CN" sz="900"/>
              </a:br>
              <a:r>
                <a:rPr lang="en-US" altLang="zh-CN" sz="900"/>
                <a:t>……</a:t>
              </a:r>
              <a:endParaRPr lang="en-US" altLang="zh-CN" sz="900" dirty="0"/>
            </a:p>
          </p:txBody>
        </p:sp>
        <p:sp>
          <p:nvSpPr>
            <p:cNvPr id="119" name="ï$lîḑè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6906000" y="1778636"/>
              <a:ext cx="4505723" cy="2140604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/>
                <a:t>Unified fonts make reading more fluent.</a:t>
              </a:r>
              <a:br>
                <a:rPr lang="en-US" altLang="zh-CN" sz="1400"/>
              </a:br>
              <a:r>
                <a:rPr lang="en-US" altLang="zh-CN" sz="1400"/>
                <a:t>Theme color makes PPT more convenient to change.</a:t>
              </a:r>
              <a:br>
                <a:rPr lang="en-US" altLang="zh-CN" sz="1400"/>
              </a:br>
              <a:r>
                <a:rPr lang="en-US" altLang="zh-CN" sz="140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93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470d4233-bf96-4b0c-b35c-5425b20cb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EE8A9A6-0670-4487-8C4F-3CFAB2360DC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129471"/>
            <a:ext cx="10850564" cy="5014154"/>
            <a:chOff x="669924" y="1129471"/>
            <a:chExt cx="10850564" cy="5014154"/>
          </a:xfrm>
        </p:grpSpPr>
        <p:grpSp>
          <p:nvGrpSpPr>
            <p:cNvPr id="6" name="ïṧ1ïdé">
              <a:extLst>
                <a:ext uri="{FF2B5EF4-FFF2-40B4-BE49-F238E27FC236}">
                  <a16:creationId xmlns:a16="http://schemas.microsoft.com/office/drawing/2014/main" id="{7B58E0A2-4411-493C-B45F-3173C85DCAF5}"/>
                </a:ext>
              </a:extLst>
            </p:cNvPr>
            <p:cNvGrpSpPr/>
            <p:nvPr/>
          </p:nvGrpSpPr>
          <p:grpSpPr>
            <a:xfrm>
              <a:off x="669924" y="4104000"/>
              <a:ext cx="3224577" cy="2039624"/>
              <a:chOff x="669924" y="4104000"/>
              <a:chExt cx="2560755" cy="2039624"/>
            </a:xfrm>
          </p:grpSpPr>
          <p:sp>
            <p:nvSpPr>
              <p:cNvPr id="15" name="ïşļîḋe">
                <a:extLst>
                  <a:ext uri="{FF2B5EF4-FFF2-40B4-BE49-F238E27FC236}">
                    <a16:creationId xmlns:a16="http://schemas.microsoft.com/office/drawing/2014/main" id="{C751F412-7C77-40A6-9D1C-09BEF7C26672}"/>
                  </a:ext>
                </a:extLst>
              </p:cNvPr>
              <p:cNvSpPr/>
              <p:nvPr/>
            </p:nvSpPr>
            <p:spPr bwMode="auto">
              <a:xfrm>
                <a:off x="669924" y="4239000"/>
                <a:ext cx="2560755" cy="190462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 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  <p:sp>
            <p:nvSpPr>
              <p:cNvPr id="16" name="íSľiḋè">
                <a:extLst>
                  <a:ext uri="{FF2B5EF4-FFF2-40B4-BE49-F238E27FC236}">
                    <a16:creationId xmlns:a16="http://schemas.microsoft.com/office/drawing/2014/main" id="{81DEFE19-841A-4BD3-9AA6-00E35FD67E03}"/>
                  </a:ext>
                </a:extLst>
              </p:cNvPr>
              <p:cNvSpPr/>
              <p:nvPr/>
            </p:nvSpPr>
            <p:spPr bwMode="auto">
              <a:xfrm>
                <a:off x="746791" y="4104000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grpSp>
          <p:nvGrpSpPr>
            <p:cNvPr id="7" name="íš1iḓe">
              <a:extLst>
                <a:ext uri="{FF2B5EF4-FFF2-40B4-BE49-F238E27FC236}">
                  <a16:creationId xmlns:a16="http://schemas.microsoft.com/office/drawing/2014/main" id="{047258F2-3427-46D5-9F84-B1AB15349F6E}"/>
                </a:ext>
              </a:extLst>
            </p:cNvPr>
            <p:cNvGrpSpPr/>
            <p:nvPr/>
          </p:nvGrpSpPr>
          <p:grpSpPr>
            <a:xfrm>
              <a:off x="4482918" y="2578623"/>
              <a:ext cx="3224577" cy="3565002"/>
              <a:chOff x="6636000" y="3294000"/>
              <a:chExt cx="2560755" cy="3565002"/>
            </a:xfrm>
          </p:grpSpPr>
          <p:sp>
            <p:nvSpPr>
              <p:cNvPr id="13" name="îṣļiḓé">
                <a:extLst>
                  <a:ext uri="{FF2B5EF4-FFF2-40B4-BE49-F238E27FC236}">
                    <a16:creationId xmlns:a16="http://schemas.microsoft.com/office/drawing/2014/main" id="{D8D89590-4534-4149-B9A7-5922ACB651B9}"/>
                  </a:ext>
                </a:extLst>
              </p:cNvPr>
              <p:cNvSpPr/>
              <p:nvPr/>
            </p:nvSpPr>
            <p:spPr bwMode="auto">
              <a:xfrm>
                <a:off x="6636000" y="3428999"/>
                <a:ext cx="2560755" cy="343000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 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</p:txBody>
          </p:sp>
          <p:sp>
            <p:nvSpPr>
              <p:cNvPr id="14" name="iṥḷïďé">
                <a:extLst>
                  <a:ext uri="{FF2B5EF4-FFF2-40B4-BE49-F238E27FC236}">
                    <a16:creationId xmlns:a16="http://schemas.microsoft.com/office/drawing/2014/main" id="{437AC71A-8D34-42A5-B898-DC4A4DA5B632}"/>
                  </a:ext>
                </a:extLst>
              </p:cNvPr>
              <p:cNvSpPr/>
              <p:nvPr/>
            </p:nvSpPr>
            <p:spPr bwMode="auto">
              <a:xfrm>
                <a:off x="6712867" y="3294000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grpSp>
          <p:nvGrpSpPr>
            <p:cNvPr id="8" name="iśļïďé">
              <a:extLst>
                <a:ext uri="{FF2B5EF4-FFF2-40B4-BE49-F238E27FC236}">
                  <a16:creationId xmlns:a16="http://schemas.microsoft.com/office/drawing/2014/main" id="{F71D9591-985A-4575-9929-4FB934B75329}"/>
                </a:ext>
              </a:extLst>
            </p:cNvPr>
            <p:cNvGrpSpPr/>
            <p:nvPr/>
          </p:nvGrpSpPr>
          <p:grpSpPr>
            <a:xfrm>
              <a:off x="8295911" y="1646498"/>
              <a:ext cx="3224577" cy="4497127"/>
              <a:chOff x="6636000" y="3294000"/>
              <a:chExt cx="2560755" cy="4497127"/>
            </a:xfrm>
          </p:grpSpPr>
          <p:sp>
            <p:nvSpPr>
              <p:cNvPr id="11" name="ïş1iḍé">
                <a:extLst>
                  <a:ext uri="{FF2B5EF4-FFF2-40B4-BE49-F238E27FC236}">
                    <a16:creationId xmlns:a16="http://schemas.microsoft.com/office/drawing/2014/main" id="{2D2721D5-4835-45F0-A369-329B57006EDC}"/>
                  </a:ext>
                </a:extLst>
              </p:cNvPr>
              <p:cNvSpPr/>
              <p:nvPr/>
            </p:nvSpPr>
            <p:spPr bwMode="auto">
              <a:xfrm>
                <a:off x="6636000" y="3428999"/>
                <a:ext cx="2560755" cy="4362128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 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</p:txBody>
          </p:sp>
          <p:sp>
            <p:nvSpPr>
              <p:cNvPr id="12" name="iŝḷíḋé">
                <a:extLst>
                  <a:ext uri="{FF2B5EF4-FFF2-40B4-BE49-F238E27FC236}">
                    <a16:creationId xmlns:a16="http://schemas.microsoft.com/office/drawing/2014/main" id="{5A3F62E8-DE8B-4715-88F3-191647DD1266}"/>
                  </a:ext>
                </a:extLst>
              </p:cNvPr>
              <p:cNvSpPr/>
              <p:nvPr/>
            </p:nvSpPr>
            <p:spPr bwMode="auto">
              <a:xfrm>
                <a:off x="6712867" y="3294000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sp>
          <p:nvSpPr>
            <p:cNvPr id="9" name="is1íḋè">
              <a:extLst>
                <a:ext uri="{FF2B5EF4-FFF2-40B4-BE49-F238E27FC236}">
                  <a16:creationId xmlns:a16="http://schemas.microsoft.com/office/drawing/2014/main" id="{AB17277F-3B76-4313-A0EE-9A51FC28CB3F}"/>
                </a:ext>
              </a:extLst>
            </p:cNvPr>
            <p:cNvSpPr/>
            <p:nvPr/>
          </p:nvSpPr>
          <p:spPr bwMode="auto">
            <a:xfrm rot="954532">
              <a:off x="3567359" y="2269758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îsḻíďê">
              <a:extLst>
                <a:ext uri="{FF2B5EF4-FFF2-40B4-BE49-F238E27FC236}">
                  <a16:creationId xmlns:a16="http://schemas.microsoft.com/office/drawing/2014/main" id="{BD0A0B2F-6CE9-4403-9D0C-A511640BDB1B}"/>
                </a:ext>
              </a:extLst>
            </p:cNvPr>
            <p:cNvSpPr/>
            <p:nvPr/>
          </p:nvSpPr>
          <p:spPr bwMode="auto">
            <a:xfrm rot="1044842">
              <a:off x="7372232" y="1129471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424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fb8b0ef3-63fb-4764-9a91-5075c4b8be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62590D9-6354-44B5-9142-4575E9ABCC1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912466"/>
            <a:ext cx="10833209" cy="3568825"/>
            <a:chOff x="687279" y="1912466"/>
            <a:chExt cx="10833209" cy="3568825"/>
          </a:xfrm>
        </p:grpSpPr>
        <p:grpSp>
          <p:nvGrpSpPr>
            <p:cNvPr id="6" name="ïṩļíḍè">
              <a:extLst>
                <a:ext uri="{FF2B5EF4-FFF2-40B4-BE49-F238E27FC236}">
                  <a16:creationId xmlns:a16="http://schemas.microsoft.com/office/drawing/2014/main" id="{6E21934E-A421-4397-8A73-A9757FE3E739}"/>
                </a:ext>
              </a:extLst>
            </p:cNvPr>
            <p:cNvGrpSpPr/>
            <p:nvPr/>
          </p:nvGrpSpPr>
          <p:grpSpPr>
            <a:xfrm>
              <a:off x="687279" y="2747179"/>
              <a:ext cx="3878721" cy="1899399"/>
              <a:chOff x="687279" y="2747179"/>
              <a:chExt cx="3878721" cy="1899399"/>
            </a:xfrm>
          </p:grpSpPr>
          <p:sp>
            <p:nvSpPr>
              <p:cNvPr id="36" name="îṩḷiḓè">
                <a:extLst>
                  <a:ext uri="{FF2B5EF4-FFF2-40B4-BE49-F238E27FC236}">
                    <a16:creationId xmlns:a16="http://schemas.microsoft.com/office/drawing/2014/main" id="{D28E95F2-DE39-4BF0-BAF9-9FA29CFD910C}"/>
                  </a:ext>
                </a:extLst>
              </p:cNvPr>
              <p:cNvSpPr/>
              <p:nvPr/>
            </p:nvSpPr>
            <p:spPr>
              <a:xfrm>
                <a:off x="687279" y="3188984"/>
                <a:ext cx="3878721" cy="1457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37" name="ïṣļíḍê">
                <a:extLst>
                  <a:ext uri="{FF2B5EF4-FFF2-40B4-BE49-F238E27FC236}">
                    <a16:creationId xmlns:a16="http://schemas.microsoft.com/office/drawing/2014/main" id="{9BE10CCE-8860-47C1-A87B-B5603C799B6A}"/>
                  </a:ext>
                </a:extLst>
              </p:cNvPr>
              <p:cNvSpPr txBox="1"/>
              <p:nvPr/>
            </p:nvSpPr>
            <p:spPr bwMode="auto">
              <a:xfrm>
                <a:off x="687279" y="2747179"/>
                <a:ext cx="387872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7" name="îšḻîḑè">
              <a:extLst>
                <a:ext uri="{FF2B5EF4-FFF2-40B4-BE49-F238E27FC236}">
                  <a16:creationId xmlns:a16="http://schemas.microsoft.com/office/drawing/2014/main" id="{C8CF1138-D996-4114-9C05-CFA6A6E7A342}"/>
                </a:ext>
              </a:extLst>
            </p:cNvPr>
            <p:cNvGrpSpPr/>
            <p:nvPr/>
          </p:nvGrpSpPr>
          <p:grpSpPr>
            <a:xfrm>
              <a:off x="4655999" y="3423732"/>
              <a:ext cx="821507" cy="836674"/>
              <a:chOff x="839416" y="3759770"/>
              <a:chExt cx="773907" cy="788195"/>
            </a:xfrm>
          </p:grpSpPr>
          <p:sp>
            <p:nvSpPr>
              <p:cNvPr id="23" name="iṡľiḋè">
                <a:extLst>
                  <a:ext uri="{FF2B5EF4-FFF2-40B4-BE49-F238E27FC236}">
                    <a16:creationId xmlns:a16="http://schemas.microsoft.com/office/drawing/2014/main" id="{5ECDAC59-0DB1-4A5F-B083-EA390621EC21}"/>
                  </a:ext>
                </a:extLst>
              </p:cNvPr>
              <p:cNvSpPr/>
              <p:nvPr/>
            </p:nvSpPr>
            <p:spPr bwMode="auto">
              <a:xfrm>
                <a:off x="903710" y="3759770"/>
                <a:ext cx="315516" cy="788194"/>
              </a:xfrm>
              <a:custGeom>
                <a:avLst/>
                <a:gdLst>
                  <a:gd name="T0" fmla="*/ 483 w 552"/>
                  <a:gd name="T1" fmla="*/ 1379 h 1379"/>
                  <a:gd name="T2" fmla="*/ 552 w 552"/>
                  <a:gd name="T3" fmla="*/ 1310 h 1379"/>
                  <a:gd name="T4" fmla="*/ 552 w 552"/>
                  <a:gd name="T5" fmla="*/ 69 h 1379"/>
                  <a:gd name="T6" fmla="*/ 483 w 552"/>
                  <a:gd name="T7" fmla="*/ 0 h 1379"/>
                  <a:gd name="T8" fmla="*/ 69 w 552"/>
                  <a:gd name="T9" fmla="*/ 0 h 1379"/>
                  <a:gd name="T10" fmla="*/ 0 w 552"/>
                  <a:gd name="T11" fmla="*/ 69 h 1379"/>
                  <a:gd name="T12" fmla="*/ 0 w 552"/>
                  <a:gd name="T13" fmla="*/ 1310 h 1379"/>
                  <a:gd name="T14" fmla="*/ 69 w 552"/>
                  <a:gd name="T15" fmla="*/ 1379 h 1379"/>
                  <a:gd name="T16" fmla="*/ 483 w 552"/>
                  <a:gd name="T17" fmla="*/ 1379 h 1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2" h="1379">
                    <a:moveTo>
                      <a:pt x="483" y="1379"/>
                    </a:moveTo>
                    <a:cubicBezTo>
                      <a:pt x="521" y="1379"/>
                      <a:pt x="552" y="1348"/>
                      <a:pt x="552" y="1310"/>
                    </a:cubicBezTo>
                    <a:lnTo>
                      <a:pt x="552" y="69"/>
                    </a:lnTo>
                    <a:cubicBezTo>
                      <a:pt x="552" y="31"/>
                      <a:pt x="521" y="0"/>
                      <a:pt x="483" y="0"/>
                    </a:cubicBezTo>
                    <a:lnTo>
                      <a:pt x="69" y="0"/>
                    </a:lnTo>
                    <a:cubicBezTo>
                      <a:pt x="31" y="0"/>
                      <a:pt x="0" y="31"/>
                      <a:pt x="0" y="69"/>
                    </a:cubicBezTo>
                    <a:lnTo>
                      <a:pt x="0" y="1310"/>
                    </a:lnTo>
                    <a:cubicBezTo>
                      <a:pt x="0" y="1348"/>
                      <a:pt x="31" y="1379"/>
                      <a:pt x="69" y="1379"/>
                    </a:cubicBezTo>
                    <a:lnTo>
                      <a:pt x="483" y="1379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líḍe">
                <a:extLst>
                  <a:ext uri="{FF2B5EF4-FFF2-40B4-BE49-F238E27FC236}">
                    <a16:creationId xmlns:a16="http://schemas.microsoft.com/office/drawing/2014/main" id="{8FF715F7-409A-4FA0-B4A3-4EA2F5564723}"/>
                  </a:ext>
                </a:extLst>
              </p:cNvPr>
              <p:cNvSpPr/>
              <p:nvPr/>
            </p:nvSpPr>
            <p:spPr bwMode="auto">
              <a:xfrm>
                <a:off x="903710" y="4311030"/>
                <a:ext cx="413147" cy="236935"/>
              </a:xfrm>
              <a:custGeom>
                <a:avLst/>
                <a:gdLst>
                  <a:gd name="T0" fmla="*/ 207 w 724"/>
                  <a:gd name="T1" fmla="*/ 0 h 414"/>
                  <a:gd name="T2" fmla="*/ 0 w 724"/>
                  <a:gd name="T3" fmla="*/ 207 h 414"/>
                  <a:gd name="T4" fmla="*/ 207 w 724"/>
                  <a:gd name="T5" fmla="*/ 414 h 414"/>
                  <a:gd name="T6" fmla="*/ 517 w 724"/>
                  <a:gd name="T7" fmla="*/ 414 h 414"/>
                  <a:gd name="T8" fmla="*/ 724 w 724"/>
                  <a:gd name="T9" fmla="*/ 207 h 414"/>
                  <a:gd name="T10" fmla="*/ 517 w 724"/>
                  <a:gd name="T11" fmla="*/ 0 h 414"/>
                  <a:gd name="T12" fmla="*/ 207 w 724"/>
                  <a:gd name="T13" fmla="*/ 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4" h="414">
                    <a:moveTo>
                      <a:pt x="207" y="0"/>
                    </a:moveTo>
                    <a:cubicBezTo>
                      <a:pt x="93" y="0"/>
                      <a:pt x="0" y="93"/>
                      <a:pt x="0" y="207"/>
                    </a:cubicBezTo>
                    <a:cubicBezTo>
                      <a:pt x="0" y="321"/>
                      <a:pt x="93" y="414"/>
                      <a:pt x="207" y="414"/>
                    </a:cubicBezTo>
                    <a:lnTo>
                      <a:pt x="517" y="414"/>
                    </a:lnTo>
                    <a:cubicBezTo>
                      <a:pt x="632" y="414"/>
                      <a:pt x="724" y="321"/>
                      <a:pt x="724" y="207"/>
                    </a:cubicBezTo>
                    <a:cubicBezTo>
                      <a:pt x="724" y="93"/>
                      <a:pt x="632" y="0"/>
                      <a:pt x="517" y="0"/>
                    </a:cubicBezTo>
                    <a:lnTo>
                      <a:pt x="207" y="0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ṥ1íḋe">
                <a:extLst>
                  <a:ext uri="{FF2B5EF4-FFF2-40B4-BE49-F238E27FC236}">
                    <a16:creationId xmlns:a16="http://schemas.microsoft.com/office/drawing/2014/main" id="{E49C4EC9-FCD0-43E6-8A9C-F5C5BE86F827}"/>
                  </a:ext>
                </a:extLst>
              </p:cNvPr>
              <p:cNvSpPr/>
              <p:nvPr/>
            </p:nvSpPr>
            <p:spPr bwMode="auto">
              <a:xfrm>
                <a:off x="1159694" y="3896692"/>
                <a:ext cx="453629" cy="375047"/>
              </a:xfrm>
              <a:custGeom>
                <a:avLst/>
                <a:gdLst>
                  <a:gd name="T0" fmla="*/ 68 w 793"/>
                  <a:gd name="T1" fmla="*/ 655 h 655"/>
                  <a:gd name="T2" fmla="*/ 0 w 793"/>
                  <a:gd name="T3" fmla="*/ 586 h 655"/>
                  <a:gd name="T4" fmla="*/ 0 w 793"/>
                  <a:gd name="T5" fmla="*/ 69 h 655"/>
                  <a:gd name="T6" fmla="*/ 68 w 793"/>
                  <a:gd name="T7" fmla="*/ 0 h 655"/>
                  <a:gd name="T8" fmla="*/ 724 w 793"/>
                  <a:gd name="T9" fmla="*/ 0 h 655"/>
                  <a:gd name="T10" fmla="*/ 793 w 793"/>
                  <a:gd name="T11" fmla="*/ 69 h 655"/>
                  <a:gd name="T12" fmla="*/ 793 w 793"/>
                  <a:gd name="T13" fmla="*/ 586 h 655"/>
                  <a:gd name="T14" fmla="*/ 724 w 793"/>
                  <a:gd name="T15" fmla="*/ 655 h 655"/>
                  <a:gd name="T16" fmla="*/ 68 w 793"/>
                  <a:gd name="T17" fmla="*/ 655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3" h="655">
                    <a:moveTo>
                      <a:pt x="68" y="655"/>
                    </a:moveTo>
                    <a:cubicBezTo>
                      <a:pt x="30" y="655"/>
                      <a:pt x="0" y="624"/>
                      <a:pt x="0" y="586"/>
                    </a:cubicBezTo>
                    <a:lnTo>
                      <a:pt x="0" y="69"/>
                    </a:lnTo>
                    <a:cubicBezTo>
                      <a:pt x="0" y="31"/>
                      <a:pt x="30" y="0"/>
                      <a:pt x="68" y="0"/>
                    </a:cubicBezTo>
                    <a:lnTo>
                      <a:pt x="724" y="0"/>
                    </a:lnTo>
                    <a:cubicBezTo>
                      <a:pt x="762" y="0"/>
                      <a:pt x="793" y="31"/>
                      <a:pt x="793" y="69"/>
                    </a:cubicBezTo>
                    <a:lnTo>
                      <a:pt x="793" y="586"/>
                    </a:lnTo>
                    <a:cubicBezTo>
                      <a:pt x="793" y="624"/>
                      <a:pt x="762" y="655"/>
                      <a:pt x="724" y="655"/>
                    </a:cubicBezTo>
                    <a:lnTo>
                      <a:pt x="68" y="655"/>
                    </a:ln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ṣlíḍê">
                <a:extLst>
                  <a:ext uri="{FF2B5EF4-FFF2-40B4-BE49-F238E27FC236}">
                    <a16:creationId xmlns:a16="http://schemas.microsoft.com/office/drawing/2014/main" id="{ED75151B-BABC-408D-AFC1-470E9ECC39BE}"/>
                  </a:ext>
                </a:extLst>
              </p:cNvPr>
              <p:cNvSpPr/>
              <p:nvPr/>
            </p:nvSpPr>
            <p:spPr bwMode="auto">
              <a:xfrm>
                <a:off x="864419" y="3759770"/>
                <a:ext cx="354806" cy="551260"/>
              </a:xfrm>
              <a:custGeom>
                <a:avLst/>
                <a:gdLst>
                  <a:gd name="T0" fmla="*/ 69 w 621"/>
                  <a:gd name="T1" fmla="*/ 965 h 965"/>
                  <a:gd name="T2" fmla="*/ 0 w 621"/>
                  <a:gd name="T3" fmla="*/ 896 h 965"/>
                  <a:gd name="T4" fmla="*/ 0 w 621"/>
                  <a:gd name="T5" fmla="*/ 69 h 965"/>
                  <a:gd name="T6" fmla="*/ 69 w 621"/>
                  <a:gd name="T7" fmla="*/ 0 h 965"/>
                  <a:gd name="T8" fmla="*/ 552 w 621"/>
                  <a:gd name="T9" fmla="*/ 0 h 965"/>
                  <a:gd name="T10" fmla="*/ 621 w 621"/>
                  <a:gd name="T11" fmla="*/ 69 h 965"/>
                  <a:gd name="T12" fmla="*/ 621 w 621"/>
                  <a:gd name="T13" fmla="*/ 896 h 965"/>
                  <a:gd name="T14" fmla="*/ 552 w 621"/>
                  <a:gd name="T15" fmla="*/ 965 h 965"/>
                  <a:gd name="T16" fmla="*/ 69 w 621"/>
                  <a:gd name="T17" fmla="*/ 965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1" h="965">
                    <a:moveTo>
                      <a:pt x="69" y="965"/>
                    </a:moveTo>
                    <a:cubicBezTo>
                      <a:pt x="31" y="965"/>
                      <a:pt x="0" y="934"/>
                      <a:pt x="0" y="896"/>
                    </a:cubicBezTo>
                    <a:lnTo>
                      <a:pt x="0" y="69"/>
                    </a:lnTo>
                    <a:cubicBezTo>
                      <a:pt x="0" y="31"/>
                      <a:pt x="31" y="0"/>
                      <a:pt x="69" y="0"/>
                    </a:cubicBezTo>
                    <a:lnTo>
                      <a:pt x="552" y="0"/>
                    </a:lnTo>
                    <a:cubicBezTo>
                      <a:pt x="590" y="0"/>
                      <a:pt x="621" y="31"/>
                      <a:pt x="621" y="69"/>
                    </a:cubicBezTo>
                    <a:lnTo>
                      <a:pt x="621" y="896"/>
                    </a:lnTo>
                    <a:cubicBezTo>
                      <a:pt x="621" y="934"/>
                      <a:pt x="590" y="965"/>
                      <a:pt x="552" y="965"/>
                    </a:cubicBezTo>
                    <a:lnTo>
                      <a:pt x="69" y="965"/>
                    </a:ln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$1iḋe">
                <a:extLst>
                  <a:ext uri="{FF2B5EF4-FFF2-40B4-BE49-F238E27FC236}">
                    <a16:creationId xmlns:a16="http://schemas.microsoft.com/office/drawing/2014/main" id="{1652858B-8884-4139-B84F-3A1474039B5C}"/>
                  </a:ext>
                </a:extLst>
              </p:cNvPr>
              <p:cNvSpPr/>
              <p:nvPr/>
            </p:nvSpPr>
            <p:spPr bwMode="auto">
              <a:xfrm>
                <a:off x="1140644" y="4370561"/>
                <a:ext cx="117872" cy="11787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śḷîḍé">
                <a:extLst>
                  <a:ext uri="{FF2B5EF4-FFF2-40B4-BE49-F238E27FC236}">
                    <a16:creationId xmlns:a16="http://schemas.microsoft.com/office/drawing/2014/main" id="{1D02EA95-1976-40F7-B3E2-0891FA8FE236}"/>
                  </a:ext>
                </a:extLst>
              </p:cNvPr>
              <p:cNvSpPr/>
              <p:nvPr/>
            </p:nvSpPr>
            <p:spPr bwMode="auto">
              <a:xfrm>
                <a:off x="864419" y="3888358"/>
                <a:ext cx="322660" cy="392906"/>
              </a:xfrm>
              <a:custGeom>
                <a:avLst/>
                <a:gdLst>
                  <a:gd name="T0" fmla="*/ 24 w 566"/>
                  <a:gd name="T1" fmla="*/ 687 h 687"/>
                  <a:gd name="T2" fmla="*/ 1 w 566"/>
                  <a:gd name="T3" fmla="*/ 679 h 687"/>
                  <a:gd name="T4" fmla="*/ 0 w 566"/>
                  <a:gd name="T5" fmla="*/ 671 h 687"/>
                  <a:gd name="T6" fmla="*/ 0 w 566"/>
                  <a:gd name="T7" fmla="*/ 9 h 687"/>
                  <a:gd name="T8" fmla="*/ 24 w 566"/>
                  <a:gd name="T9" fmla="*/ 0 h 687"/>
                  <a:gd name="T10" fmla="*/ 31 w 566"/>
                  <a:gd name="T11" fmla="*/ 1 h 687"/>
                  <a:gd name="T12" fmla="*/ 514 w 566"/>
                  <a:gd name="T13" fmla="*/ 109 h 687"/>
                  <a:gd name="T14" fmla="*/ 560 w 566"/>
                  <a:gd name="T15" fmla="*/ 202 h 687"/>
                  <a:gd name="T16" fmla="*/ 560 w 566"/>
                  <a:gd name="T17" fmla="*/ 485 h 687"/>
                  <a:gd name="T18" fmla="*/ 514 w 566"/>
                  <a:gd name="T19" fmla="*/ 578 h 687"/>
                  <a:gd name="T20" fmla="*/ 31 w 566"/>
                  <a:gd name="T21" fmla="*/ 686 h 687"/>
                  <a:gd name="T22" fmla="*/ 24 w 566"/>
                  <a:gd name="T23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6" h="687">
                    <a:moveTo>
                      <a:pt x="24" y="687"/>
                    </a:moveTo>
                    <a:cubicBezTo>
                      <a:pt x="17" y="687"/>
                      <a:pt x="9" y="684"/>
                      <a:pt x="1" y="679"/>
                    </a:cubicBezTo>
                    <a:cubicBezTo>
                      <a:pt x="0" y="676"/>
                      <a:pt x="0" y="674"/>
                      <a:pt x="0" y="671"/>
                    </a:cubicBezTo>
                    <a:lnTo>
                      <a:pt x="0" y="9"/>
                    </a:lnTo>
                    <a:cubicBezTo>
                      <a:pt x="8" y="3"/>
                      <a:pt x="17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224" y="44"/>
                      <a:pt x="321" y="66"/>
                      <a:pt x="514" y="109"/>
                    </a:cubicBezTo>
                    <a:cubicBezTo>
                      <a:pt x="547" y="116"/>
                      <a:pt x="566" y="158"/>
                      <a:pt x="560" y="202"/>
                    </a:cubicBezTo>
                    <a:cubicBezTo>
                      <a:pt x="544" y="315"/>
                      <a:pt x="544" y="372"/>
                      <a:pt x="560" y="485"/>
                    </a:cubicBezTo>
                    <a:cubicBezTo>
                      <a:pt x="566" y="529"/>
                      <a:pt x="547" y="571"/>
                      <a:pt x="514" y="578"/>
                    </a:cubicBezTo>
                    <a:cubicBezTo>
                      <a:pt x="321" y="622"/>
                      <a:pt x="224" y="643"/>
                      <a:pt x="31" y="686"/>
                    </a:cubicBezTo>
                    <a:cubicBezTo>
                      <a:pt x="29" y="687"/>
                      <a:pt x="27" y="687"/>
                      <a:pt x="24" y="68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ṧḷîḍè">
                <a:extLst>
                  <a:ext uri="{FF2B5EF4-FFF2-40B4-BE49-F238E27FC236}">
                    <a16:creationId xmlns:a16="http://schemas.microsoft.com/office/drawing/2014/main" id="{FDBFAB74-9B6F-40CE-B67F-4C24B96E7E00}"/>
                  </a:ext>
                </a:extLst>
              </p:cNvPr>
              <p:cNvSpPr/>
              <p:nvPr/>
            </p:nvSpPr>
            <p:spPr bwMode="auto">
              <a:xfrm>
                <a:off x="839416" y="3918124"/>
                <a:ext cx="363141" cy="333375"/>
              </a:xfrm>
              <a:custGeom>
                <a:avLst/>
                <a:gdLst>
                  <a:gd name="T0" fmla="*/ 95 w 636"/>
                  <a:gd name="T1" fmla="*/ 575 h 582"/>
                  <a:gd name="T2" fmla="*/ 17 w 636"/>
                  <a:gd name="T3" fmla="*/ 480 h 582"/>
                  <a:gd name="T4" fmla="*/ 17 w 636"/>
                  <a:gd name="T5" fmla="*/ 102 h 582"/>
                  <a:gd name="T6" fmla="*/ 95 w 636"/>
                  <a:gd name="T7" fmla="*/ 6 h 582"/>
                  <a:gd name="T8" fmla="*/ 581 w 636"/>
                  <a:gd name="T9" fmla="*/ 97 h 582"/>
                  <a:gd name="T10" fmla="*/ 632 w 636"/>
                  <a:gd name="T11" fmla="*/ 175 h 582"/>
                  <a:gd name="T12" fmla="*/ 632 w 636"/>
                  <a:gd name="T13" fmla="*/ 407 h 582"/>
                  <a:gd name="T14" fmla="*/ 581 w 636"/>
                  <a:gd name="T15" fmla="*/ 484 h 582"/>
                  <a:gd name="T16" fmla="*/ 95 w 636"/>
                  <a:gd name="T17" fmla="*/ 57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6" h="582">
                    <a:moveTo>
                      <a:pt x="95" y="575"/>
                    </a:moveTo>
                    <a:cubicBezTo>
                      <a:pt x="61" y="582"/>
                      <a:pt x="25" y="539"/>
                      <a:pt x="17" y="480"/>
                    </a:cubicBezTo>
                    <a:cubicBezTo>
                      <a:pt x="0" y="329"/>
                      <a:pt x="0" y="252"/>
                      <a:pt x="17" y="102"/>
                    </a:cubicBezTo>
                    <a:cubicBezTo>
                      <a:pt x="25" y="42"/>
                      <a:pt x="61" y="0"/>
                      <a:pt x="95" y="6"/>
                    </a:cubicBezTo>
                    <a:cubicBezTo>
                      <a:pt x="289" y="42"/>
                      <a:pt x="387" y="61"/>
                      <a:pt x="581" y="97"/>
                    </a:cubicBezTo>
                    <a:cubicBezTo>
                      <a:pt x="615" y="104"/>
                      <a:pt x="636" y="138"/>
                      <a:pt x="632" y="175"/>
                    </a:cubicBezTo>
                    <a:cubicBezTo>
                      <a:pt x="621" y="267"/>
                      <a:pt x="621" y="314"/>
                      <a:pt x="632" y="407"/>
                    </a:cubicBezTo>
                    <a:cubicBezTo>
                      <a:pt x="636" y="443"/>
                      <a:pt x="615" y="478"/>
                      <a:pt x="581" y="484"/>
                    </a:cubicBezTo>
                    <a:cubicBezTo>
                      <a:pt x="387" y="521"/>
                      <a:pt x="289" y="539"/>
                      <a:pt x="95" y="575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ś1íḍe">
                <a:extLst>
                  <a:ext uri="{FF2B5EF4-FFF2-40B4-BE49-F238E27FC236}">
                    <a16:creationId xmlns:a16="http://schemas.microsoft.com/office/drawing/2014/main" id="{959AC69F-C7FC-473D-A56D-0E829F0C7326}"/>
                  </a:ext>
                </a:extLst>
              </p:cNvPr>
              <p:cNvSpPr/>
              <p:nvPr/>
            </p:nvSpPr>
            <p:spPr bwMode="auto">
              <a:xfrm>
                <a:off x="963241" y="4271739"/>
                <a:ext cx="117872" cy="216694"/>
              </a:xfrm>
              <a:custGeom>
                <a:avLst/>
                <a:gdLst>
                  <a:gd name="T0" fmla="*/ 69 w 207"/>
                  <a:gd name="T1" fmla="*/ 380 h 380"/>
                  <a:gd name="T2" fmla="*/ 0 w 207"/>
                  <a:gd name="T3" fmla="*/ 311 h 380"/>
                  <a:gd name="T4" fmla="*/ 0 w 207"/>
                  <a:gd name="T5" fmla="*/ 69 h 380"/>
                  <a:gd name="T6" fmla="*/ 69 w 207"/>
                  <a:gd name="T7" fmla="*/ 0 h 380"/>
                  <a:gd name="T8" fmla="*/ 138 w 207"/>
                  <a:gd name="T9" fmla="*/ 0 h 380"/>
                  <a:gd name="T10" fmla="*/ 207 w 207"/>
                  <a:gd name="T11" fmla="*/ 69 h 380"/>
                  <a:gd name="T12" fmla="*/ 207 w 207"/>
                  <a:gd name="T13" fmla="*/ 311 h 380"/>
                  <a:gd name="T14" fmla="*/ 138 w 207"/>
                  <a:gd name="T15" fmla="*/ 380 h 380"/>
                  <a:gd name="T16" fmla="*/ 69 w 207"/>
                  <a:gd name="T17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380">
                    <a:moveTo>
                      <a:pt x="69" y="380"/>
                    </a:moveTo>
                    <a:cubicBezTo>
                      <a:pt x="31" y="380"/>
                      <a:pt x="0" y="349"/>
                      <a:pt x="0" y="311"/>
                    </a:cubicBezTo>
                    <a:lnTo>
                      <a:pt x="0" y="69"/>
                    </a:lnTo>
                    <a:cubicBezTo>
                      <a:pt x="0" y="31"/>
                      <a:pt x="31" y="0"/>
                      <a:pt x="69" y="0"/>
                    </a:cubicBezTo>
                    <a:lnTo>
                      <a:pt x="138" y="0"/>
                    </a:lnTo>
                    <a:cubicBezTo>
                      <a:pt x="176" y="0"/>
                      <a:pt x="207" y="31"/>
                      <a:pt x="207" y="69"/>
                    </a:cubicBezTo>
                    <a:lnTo>
                      <a:pt x="207" y="311"/>
                    </a:lnTo>
                    <a:cubicBezTo>
                      <a:pt x="207" y="349"/>
                      <a:pt x="176" y="380"/>
                      <a:pt x="138" y="380"/>
                    </a:cubicBezTo>
                    <a:lnTo>
                      <a:pt x="69" y="380"/>
                    </a:ln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ṥľíḓê">
                <a:extLst>
                  <a:ext uri="{FF2B5EF4-FFF2-40B4-BE49-F238E27FC236}">
                    <a16:creationId xmlns:a16="http://schemas.microsoft.com/office/drawing/2014/main" id="{BD875F56-36A4-4B11-A9E5-B9FF20ED0BBC}"/>
                  </a:ext>
                </a:extLst>
              </p:cNvPr>
              <p:cNvSpPr/>
              <p:nvPr/>
            </p:nvSpPr>
            <p:spPr bwMode="auto">
              <a:xfrm>
                <a:off x="1021581" y="4271739"/>
                <a:ext cx="59531" cy="216694"/>
              </a:xfrm>
              <a:custGeom>
                <a:avLst/>
                <a:gdLst>
                  <a:gd name="T0" fmla="*/ 35 w 104"/>
                  <a:gd name="T1" fmla="*/ 380 h 380"/>
                  <a:gd name="T2" fmla="*/ 0 w 104"/>
                  <a:gd name="T3" fmla="*/ 380 h 380"/>
                  <a:gd name="T4" fmla="*/ 69 w 104"/>
                  <a:gd name="T5" fmla="*/ 311 h 380"/>
                  <a:gd name="T6" fmla="*/ 69 w 104"/>
                  <a:gd name="T7" fmla="*/ 69 h 380"/>
                  <a:gd name="T8" fmla="*/ 0 w 104"/>
                  <a:gd name="T9" fmla="*/ 0 h 380"/>
                  <a:gd name="T10" fmla="*/ 35 w 104"/>
                  <a:gd name="T11" fmla="*/ 0 h 380"/>
                  <a:gd name="T12" fmla="*/ 104 w 104"/>
                  <a:gd name="T13" fmla="*/ 69 h 380"/>
                  <a:gd name="T14" fmla="*/ 104 w 104"/>
                  <a:gd name="T15" fmla="*/ 311 h 380"/>
                  <a:gd name="T16" fmla="*/ 35 w 104"/>
                  <a:gd name="T17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380">
                    <a:moveTo>
                      <a:pt x="35" y="380"/>
                    </a:moveTo>
                    <a:lnTo>
                      <a:pt x="0" y="380"/>
                    </a:lnTo>
                    <a:cubicBezTo>
                      <a:pt x="38" y="380"/>
                      <a:pt x="69" y="349"/>
                      <a:pt x="69" y="311"/>
                    </a:cubicBezTo>
                    <a:lnTo>
                      <a:pt x="69" y="69"/>
                    </a:lnTo>
                    <a:cubicBezTo>
                      <a:pt x="69" y="31"/>
                      <a:pt x="38" y="0"/>
                      <a:pt x="0" y="0"/>
                    </a:cubicBezTo>
                    <a:lnTo>
                      <a:pt x="35" y="0"/>
                    </a:lnTo>
                    <a:cubicBezTo>
                      <a:pt x="73" y="0"/>
                      <a:pt x="104" y="31"/>
                      <a:pt x="104" y="69"/>
                    </a:cubicBezTo>
                    <a:lnTo>
                      <a:pt x="104" y="311"/>
                    </a:lnTo>
                    <a:cubicBezTo>
                      <a:pt x="104" y="349"/>
                      <a:pt x="73" y="380"/>
                      <a:pt x="35" y="38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ṣḻíďe">
                <a:extLst>
                  <a:ext uri="{FF2B5EF4-FFF2-40B4-BE49-F238E27FC236}">
                    <a16:creationId xmlns:a16="http://schemas.microsoft.com/office/drawing/2014/main" id="{B8516B55-CDEB-4BD6-89D3-5A3B65F0C30A}"/>
                  </a:ext>
                </a:extLst>
              </p:cNvPr>
              <p:cNvSpPr/>
              <p:nvPr/>
            </p:nvSpPr>
            <p:spPr bwMode="auto">
              <a:xfrm>
                <a:off x="1524026" y="3880024"/>
                <a:ext cx="89297" cy="40600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ŝḷíḑe">
                <a:extLst>
                  <a:ext uri="{FF2B5EF4-FFF2-40B4-BE49-F238E27FC236}">
                    <a16:creationId xmlns:a16="http://schemas.microsoft.com/office/drawing/2014/main" id="{2423533B-E9BF-416E-845A-9A06F4900881}"/>
                  </a:ext>
                </a:extLst>
              </p:cNvPr>
              <p:cNvSpPr/>
              <p:nvPr/>
            </p:nvSpPr>
            <p:spPr bwMode="auto">
              <a:xfrm>
                <a:off x="1490688" y="3893120"/>
                <a:ext cx="14288" cy="3798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š1íḋè">
                <a:extLst>
                  <a:ext uri="{FF2B5EF4-FFF2-40B4-BE49-F238E27FC236}">
                    <a16:creationId xmlns:a16="http://schemas.microsoft.com/office/drawing/2014/main" id="{95A17712-94C9-42B7-98AA-DD967C344535}"/>
                  </a:ext>
                </a:extLst>
              </p:cNvPr>
              <p:cNvSpPr/>
              <p:nvPr/>
            </p:nvSpPr>
            <p:spPr bwMode="auto">
              <a:xfrm>
                <a:off x="1310904" y="3893120"/>
                <a:ext cx="14288" cy="3798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slïḓe">
                <a:extLst>
                  <a:ext uri="{FF2B5EF4-FFF2-40B4-BE49-F238E27FC236}">
                    <a16:creationId xmlns:a16="http://schemas.microsoft.com/office/drawing/2014/main" id="{D271BFE7-6F16-4FA0-96A5-C462DE62DB7C}"/>
                  </a:ext>
                </a:extLst>
              </p:cNvPr>
              <p:cNvSpPr/>
              <p:nvPr/>
            </p:nvSpPr>
            <p:spPr bwMode="auto">
              <a:xfrm>
                <a:off x="853704" y="3952651"/>
                <a:ext cx="339329" cy="258366"/>
              </a:xfrm>
              <a:custGeom>
                <a:avLst/>
                <a:gdLst>
                  <a:gd name="T0" fmla="*/ 3 w 594"/>
                  <a:gd name="T1" fmla="*/ 0 h 453"/>
                  <a:gd name="T2" fmla="*/ 80 w 594"/>
                  <a:gd name="T3" fmla="*/ 8 h 453"/>
                  <a:gd name="T4" fmla="*/ 157 w 594"/>
                  <a:gd name="T5" fmla="*/ 21 h 453"/>
                  <a:gd name="T6" fmla="*/ 232 w 594"/>
                  <a:gd name="T7" fmla="*/ 41 h 453"/>
                  <a:gd name="T8" fmla="*/ 269 w 594"/>
                  <a:gd name="T9" fmla="*/ 53 h 453"/>
                  <a:gd name="T10" fmla="*/ 306 w 594"/>
                  <a:gd name="T11" fmla="*/ 66 h 453"/>
                  <a:gd name="T12" fmla="*/ 342 w 594"/>
                  <a:gd name="T13" fmla="*/ 80 h 453"/>
                  <a:gd name="T14" fmla="*/ 378 w 594"/>
                  <a:gd name="T15" fmla="*/ 95 h 453"/>
                  <a:gd name="T16" fmla="*/ 413 w 594"/>
                  <a:gd name="T17" fmla="*/ 113 h 453"/>
                  <a:gd name="T18" fmla="*/ 448 w 594"/>
                  <a:gd name="T19" fmla="*/ 131 h 453"/>
                  <a:gd name="T20" fmla="*/ 482 w 594"/>
                  <a:gd name="T21" fmla="*/ 150 h 453"/>
                  <a:gd name="T22" fmla="*/ 515 w 594"/>
                  <a:gd name="T23" fmla="*/ 172 h 453"/>
                  <a:gd name="T24" fmla="*/ 547 w 594"/>
                  <a:gd name="T25" fmla="*/ 194 h 453"/>
                  <a:gd name="T26" fmla="*/ 579 w 594"/>
                  <a:gd name="T27" fmla="*/ 217 h 453"/>
                  <a:gd name="T28" fmla="*/ 594 w 594"/>
                  <a:gd name="T29" fmla="*/ 229 h 453"/>
                  <a:gd name="T30" fmla="*/ 581 w 594"/>
                  <a:gd name="T31" fmla="*/ 242 h 453"/>
                  <a:gd name="T32" fmla="*/ 549 w 594"/>
                  <a:gd name="T33" fmla="*/ 269 h 453"/>
                  <a:gd name="T34" fmla="*/ 517 w 594"/>
                  <a:gd name="T35" fmla="*/ 292 h 453"/>
                  <a:gd name="T36" fmla="*/ 484 w 594"/>
                  <a:gd name="T37" fmla="*/ 313 h 453"/>
                  <a:gd name="T38" fmla="*/ 450 w 594"/>
                  <a:gd name="T39" fmla="*/ 333 h 453"/>
                  <a:gd name="T40" fmla="*/ 414 w 594"/>
                  <a:gd name="T41" fmla="*/ 351 h 453"/>
                  <a:gd name="T42" fmla="*/ 379 w 594"/>
                  <a:gd name="T43" fmla="*/ 367 h 453"/>
                  <a:gd name="T44" fmla="*/ 342 w 594"/>
                  <a:gd name="T45" fmla="*/ 381 h 453"/>
                  <a:gd name="T46" fmla="*/ 305 w 594"/>
                  <a:gd name="T47" fmla="*/ 395 h 453"/>
                  <a:gd name="T48" fmla="*/ 268 w 594"/>
                  <a:gd name="T49" fmla="*/ 407 h 453"/>
                  <a:gd name="T50" fmla="*/ 230 w 594"/>
                  <a:gd name="T51" fmla="*/ 417 h 453"/>
                  <a:gd name="T52" fmla="*/ 193 w 594"/>
                  <a:gd name="T53" fmla="*/ 426 h 453"/>
                  <a:gd name="T54" fmla="*/ 154 w 594"/>
                  <a:gd name="T55" fmla="*/ 434 h 453"/>
                  <a:gd name="T56" fmla="*/ 116 w 594"/>
                  <a:gd name="T57" fmla="*/ 440 h 453"/>
                  <a:gd name="T58" fmla="*/ 78 w 594"/>
                  <a:gd name="T59" fmla="*/ 446 h 453"/>
                  <a:gd name="T60" fmla="*/ 0 w 594"/>
                  <a:gd name="T61" fmla="*/ 453 h 453"/>
                  <a:gd name="T62" fmla="*/ 38 w 594"/>
                  <a:gd name="T63" fmla="*/ 445 h 453"/>
                  <a:gd name="T64" fmla="*/ 76 w 594"/>
                  <a:gd name="T65" fmla="*/ 437 h 453"/>
                  <a:gd name="T66" fmla="*/ 113 w 594"/>
                  <a:gd name="T67" fmla="*/ 428 h 453"/>
                  <a:gd name="T68" fmla="*/ 151 w 594"/>
                  <a:gd name="T69" fmla="*/ 418 h 453"/>
                  <a:gd name="T70" fmla="*/ 188 w 594"/>
                  <a:gd name="T71" fmla="*/ 407 h 453"/>
                  <a:gd name="T72" fmla="*/ 224 w 594"/>
                  <a:gd name="T73" fmla="*/ 396 h 453"/>
                  <a:gd name="T74" fmla="*/ 261 w 594"/>
                  <a:gd name="T75" fmla="*/ 384 h 453"/>
                  <a:gd name="T76" fmla="*/ 296 w 594"/>
                  <a:gd name="T77" fmla="*/ 370 h 453"/>
                  <a:gd name="T78" fmla="*/ 332 w 594"/>
                  <a:gd name="T79" fmla="*/ 355 h 453"/>
                  <a:gd name="T80" fmla="*/ 367 w 594"/>
                  <a:gd name="T81" fmla="*/ 340 h 453"/>
                  <a:gd name="T82" fmla="*/ 401 w 594"/>
                  <a:gd name="T83" fmla="*/ 323 h 453"/>
                  <a:gd name="T84" fmla="*/ 434 w 594"/>
                  <a:gd name="T85" fmla="*/ 305 h 453"/>
                  <a:gd name="T86" fmla="*/ 467 w 594"/>
                  <a:gd name="T87" fmla="*/ 286 h 453"/>
                  <a:gd name="T88" fmla="*/ 499 w 594"/>
                  <a:gd name="T89" fmla="*/ 265 h 453"/>
                  <a:gd name="T90" fmla="*/ 529 w 594"/>
                  <a:gd name="T91" fmla="*/ 243 h 453"/>
                  <a:gd name="T92" fmla="*/ 556 w 594"/>
                  <a:gd name="T93" fmla="*/ 219 h 453"/>
                  <a:gd name="T94" fmla="*/ 558 w 594"/>
                  <a:gd name="T95" fmla="*/ 244 h 453"/>
                  <a:gd name="T96" fmla="*/ 528 w 594"/>
                  <a:gd name="T97" fmla="*/ 221 h 453"/>
                  <a:gd name="T98" fmla="*/ 497 w 594"/>
                  <a:gd name="T99" fmla="*/ 199 h 453"/>
                  <a:gd name="T100" fmla="*/ 465 w 594"/>
                  <a:gd name="T101" fmla="*/ 178 h 453"/>
                  <a:gd name="T102" fmla="*/ 432 w 594"/>
                  <a:gd name="T103" fmla="*/ 159 h 453"/>
                  <a:gd name="T104" fmla="*/ 399 w 594"/>
                  <a:gd name="T105" fmla="*/ 140 h 453"/>
                  <a:gd name="T106" fmla="*/ 366 w 594"/>
                  <a:gd name="T107" fmla="*/ 122 h 453"/>
                  <a:gd name="T108" fmla="*/ 296 w 594"/>
                  <a:gd name="T109" fmla="*/ 90 h 453"/>
                  <a:gd name="T110" fmla="*/ 261 w 594"/>
                  <a:gd name="T111" fmla="*/ 75 h 453"/>
                  <a:gd name="T112" fmla="*/ 225 w 594"/>
                  <a:gd name="T113" fmla="*/ 62 h 453"/>
                  <a:gd name="T114" fmla="*/ 189 w 594"/>
                  <a:gd name="T115" fmla="*/ 49 h 453"/>
                  <a:gd name="T116" fmla="*/ 152 w 594"/>
                  <a:gd name="T117" fmla="*/ 37 h 453"/>
                  <a:gd name="T118" fmla="*/ 78 w 594"/>
                  <a:gd name="T119" fmla="*/ 16 h 453"/>
                  <a:gd name="T120" fmla="*/ 3 w 594"/>
                  <a:gd name="T121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4" h="453">
                    <a:moveTo>
                      <a:pt x="3" y="0"/>
                    </a:moveTo>
                    <a:cubicBezTo>
                      <a:pt x="29" y="1"/>
                      <a:pt x="54" y="4"/>
                      <a:pt x="80" y="8"/>
                    </a:cubicBezTo>
                    <a:cubicBezTo>
                      <a:pt x="106" y="11"/>
                      <a:pt x="131" y="16"/>
                      <a:pt x="157" y="21"/>
                    </a:cubicBezTo>
                    <a:cubicBezTo>
                      <a:pt x="182" y="27"/>
                      <a:pt x="207" y="34"/>
                      <a:pt x="232" y="41"/>
                    </a:cubicBezTo>
                    <a:cubicBezTo>
                      <a:pt x="244" y="44"/>
                      <a:pt x="257" y="49"/>
                      <a:pt x="269" y="53"/>
                    </a:cubicBezTo>
                    <a:cubicBezTo>
                      <a:pt x="282" y="56"/>
                      <a:pt x="294" y="61"/>
                      <a:pt x="306" y="66"/>
                    </a:cubicBezTo>
                    <a:cubicBezTo>
                      <a:pt x="318" y="70"/>
                      <a:pt x="330" y="75"/>
                      <a:pt x="342" y="80"/>
                    </a:cubicBezTo>
                    <a:lnTo>
                      <a:pt x="378" y="95"/>
                    </a:lnTo>
                    <a:lnTo>
                      <a:pt x="413" y="113"/>
                    </a:lnTo>
                    <a:cubicBezTo>
                      <a:pt x="425" y="118"/>
                      <a:pt x="437" y="125"/>
                      <a:pt x="448" y="131"/>
                    </a:cubicBezTo>
                    <a:cubicBezTo>
                      <a:pt x="459" y="137"/>
                      <a:pt x="471" y="144"/>
                      <a:pt x="482" y="150"/>
                    </a:cubicBezTo>
                    <a:lnTo>
                      <a:pt x="515" y="172"/>
                    </a:lnTo>
                    <a:cubicBezTo>
                      <a:pt x="526" y="179"/>
                      <a:pt x="537" y="186"/>
                      <a:pt x="547" y="194"/>
                    </a:cubicBezTo>
                    <a:lnTo>
                      <a:pt x="579" y="217"/>
                    </a:lnTo>
                    <a:lnTo>
                      <a:pt x="594" y="229"/>
                    </a:lnTo>
                    <a:lnTo>
                      <a:pt x="581" y="242"/>
                    </a:lnTo>
                    <a:cubicBezTo>
                      <a:pt x="570" y="253"/>
                      <a:pt x="560" y="261"/>
                      <a:pt x="549" y="269"/>
                    </a:cubicBezTo>
                    <a:cubicBezTo>
                      <a:pt x="539" y="277"/>
                      <a:pt x="528" y="285"/>
                      <a:pt x="517" y="292"/>
                    </a:cubicBezTo>
                    <a:cubicBezTo>
                      <a:pt x="506" y="300"/>
                      <a:pt x="495" y="307"/>
                      <a:pt x="484" y="313"/>
                    </a:cubicBezTo>
                    <a:cubicBezTo>
                      <a:pt x="473" y="321"/>
                      <a:pt x="461" y="327"/>
                      <a:pt x="450" y="333"/>
                    </a:cubicBezTo>
                    <a:cubicBezTo>
                      <a:pt x="438" y="339"/>
                      <a:pt x="426" y="345"/>
                      <a:pt x="414" y="351"/>
                    </a:cubicBezTo>
                    <a:cubicBezTo>
                      <a:pt x="403" y="357"/>
                      <a:pt x="391" y="361"/>
                      <a:pt x="379" y="367"/>
                    </a:cubicBezTo>
                    <a:cubicBezTo>
                      <a:pt x="367" y="372"/>
                      <a:pt x="355" y="377"/>
                      <a:pt x="342" y="381"/>
                    </a:cubicBezTo>
                    <a:cubicBezTo>
                      <a:pt x="330" y="386"/>
                      <a:pt x="318" y="391"/>
                      <a:pt x="305" y="395"/>
                    </a:cubicBezTo>
                    <a:lnTo>
                      <a:pt x="268" y="407"/>
                    </a:lnTo>
                    <a:cubicBezTo>
                      <a:pt x="256" y="411"/>
                      <a:pt x="243" y="414"/>
                      <a:pt x="230" y="417"/>
                    </a:cubicBezTo>
                    <a:cubicBezTo>
                      <a:pt x="218" y="420"/>
                      <a:pt x="205" y="424"/>
                      <a:pt x="193" y="426"/>
                    </a:cubicBezTo>
                    <a:lnTo>
                      <a:pt x="154" y="434"/>
                    </a:lnTo>
                    <a:cubicBezTo>
                      <a:pt x="142" y="437"/>
                      <a:pt x="129" y="438"/>
                      <a:pt x="116" y="440"/>
                    </a:cubicBezTo>
                    <a:lnTo>
                      <a:pt x="78" y="446"/>
                    </a:lnTo>
                    <a:cubicBezTo>
                      <a:pt x="52" y="449"/>
                      <a:pt x="26" y="451"/>
                      <a:pt x="0" y="453"/>
                    </a:cubicBezTo>
                    <a:lnTo>
                      <a:pt x="38" y="445"/>
                    </a:lnTo>
                    <a:cubicBezTo>
                      <a:pt x="51" y="442"/>
                      <a:pt x="63" y="440"/>
                      <a:pt x="76" y="437"/>
                    </a:cubicBezTo>
                    <a:lnTo>
                      <a:pt x="113" y="428"/>
                    </a:lnTo>
                    <a:cubicBezTo>
                      <a:pt x="126" y="425"/>
                      <a:pt x="138" y="422"/>
                      <a:pt x="151" y="418"/>
                    </a:cubicBezTo>
                    <a:lnTo>
                      <a:pt x="188" y="407"/>
                    </a:lnTo>
                    <a:cubicBezTo>
                      <a:pt x="200" y="404"/>
                      <a:pt x="212" y="400"/>
                      <a:pt x="224" y="396"/>
                    </a:cubicBezTo>
                    <a:cubicBezTo>
                      <a:pt x="236" y="392"/>
                      <a:pt x="249" y="388"/>
                      <a:pt x="261" y="384"/>
                    </a:cubicBezTo>
                    <a:lnTo>
                      <a:pt x="296" y="370"/>
                    </a:lnTo>
                    <a:cubicBezTo>
                      <a:pt x="308" y="366"/>
                      <a:pt x="320" y="360"/>
                      <a:pt x="332" y="355"/>
                    </a:cubicBezTo>
                    <a:cubicBezTo>
                      <a:pt x="343" y="350"/>
                      <a:pt x="355" y="345"/>
                      <a:pt x="367" y="340"/>
                    </a:cubicBezTo>
                    <a:cubicBezTo>
                      <a:pt x="378" y="334"/>
                      <a:pt x="390" y="329"/>
                      <a:pt x="401" y="323"/>
                    </a:cubicBezTo>
                    <a:cubicBezTo>
                      <a:pt x="412" y="317"/>
                      <a:pt x="423" y="312"/>
                      <a:pt x="434" y="305"/>
                    </a:cubicBezTo>
                    <a:cubicBezTo>
                      <a:pt x="445" y="298"/>
                      <a:pt x="456" y="293"/>
                      <a:pt x="467" y="286"/>
                    </a:cubicBezTo>
                    <a:cubicBezTo>
                      <a:pt x="478" y="279"/>
                      <a:pt x="488" y="272"/>
                      <a:pt x="499" y="265"/>
                    </a:cubicBezTo>
                    <a:cubicBezTo>
                      <a:pt x="509" y="258"/>
                      <a:pt x="519" y="250"/>
                      <a:pt x="529" y="243"/>
                    </a:cubicBezTo>
                    <a:cubicBezTo>
                      <a:pt x="539" y="235"/>
                      <a:pt x="549" y="227"/>
                      <a:pt x="556" y="219"/>
                    </a:cubicBezTo>
                    <a:lnTo>
                      <a:pt x="558" y="244"/>
                    </a:lnTo>
                    <a:lnTo>
                      <a:pt x="528" y="221"/>
                    </a:lnTo>
                    <a:cubicBezTo>
                      <a:pt x="518" y="213"/>
                      <a:pt x="508" y="206"/>
                      <a:pt x="497" y="199"/>
                    </a:cubicBezTo>
                    <a:lnTo>
                      <a:pt x="465" y="178"/>
                    </a:lnTo>
                    <a:cubicBezTo>
                      <a:pt x="454" y="171"/>
                      <a:pt x="443" y="165"/>
                      <a:pt x="432" y="159"/>
                    </a:cubicBezTo>
                    <a:cubicBezTo>
                      <a:pt x="421" y="152"/>
                      <a:pt x="411" y="145"/>
                      <a:pt x="399" y="140"/>
                    </a:cubicBezTo>
                    <a:lnTo>
                      <a:pt x="366" y="122"/>
                    </a:lnTo>
                    <a:cubicBezTo>
                      <a:pt x="342" y="111"/>
                      <a:pt x="320" y="100"/>
                      <a:pt x="296" y="90"/>
                    </a:cubicBezTo>
                    <a:cubicBezTo>
                      <a:pt x="284" y="85"/>
                      <a:pt x="273" y="80"/>
                      <a:pt x="261" y="75"/>
                    </a:cubicBezTo>
                    <a:lnTo>
                      <a:pt x="225" y="62"/>
                    </a:lnTo>
                    <a:lnTo>
                      <a:pt x="189" y="49"/>
                    </a:lnTo>
                    <a:lnTo>
                      <a:pt x="152" y="37"/>
                    </a:lnTo>
                    <a:cubicBezTo>
                      <a:pt x="128" y="30"/>
                      <a:pt x="103" y="23"/>
                      <a:pt x="78" y="16"/>
                    </a:cubicBezTo>
                    <a:cubicBezTo>
                      <a:pt x="53" y="10"/>
                      <a:pt x="28" y="5"/>
                      <a:pt x="3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ïṥḷïďê">
              <a:extLst>
                <a:ext uri="{FF2B5EF4-FFF2-40B4-BE49-F238E27FC236}">
                  <a16:creationId xmlns:a16="http://schemas.microsoft.com/office/drawing/2014/main" id="{2B5FB7B6-B657-49EA-9E66-2E9ABB5090D3}"/>
                </a:ext>
              </a:extLst>
            </p:cNvPr>
            <p:cNvSpPr/>
            <p:nvPr/>
          </p:nvSpPr>
          <p:spPr bwMode="auto">
            <a:xfrm>
              <a:off x="6935997" y="1926064"/>
              <a:ext cx="1057847" cy="800021"/>
            </a:xfrm>
            <a:custGeom>
              <a:avLst/>
              <a:gdLst>
                <a:gd name="T0" fmla="*/ 0 w 1745"/>
                <a:gd name="T1" fmla="*/ 1320 h 1320"/>
                <a:gd name="T2" fmla="*/ 1498 w 1745"/>
                <a:gd name="T3" fmla="*/ 1320 h 1320"/>
                <a:gd name="T4" fmla="*/ 1745 w 1745"/>
                <a:gd name="T5" fmla="*/ 1072 h 1320"/>
                <a:gd name="T6" fmla="*/ 1745 w 1745"/>
                <a:gd name="T7" fmla="*/ 248 h 1320"/>
                <a:gd name="T8" fmla="*/ 1498 w 1745"/>
                <a:gd name="T9" fmla="*/ 0 h 1320"/>
                <a:gd name="T10" fmla="*/ 0 w 1745"/>
                <a:gd name="T11" fmla="*/ 0 h 1320"/>
                <a:gd name="T12" fmla="*/ 0 w 1745"/>
                <a:gd name="T13" fmla="*/ 132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5" h="1320">
                  <a:moveTo>
                    <a:pt x="0" y="1320"/>
                  </a:moveTo>
                  <a:lnTo>
                    <a:pt x="1498" y="1320"/>
                  </a:lnTo>
                  <a:cubicBezTo>
                    <a:pt x="1634" y="1320"/>
                    <a:pt x="1745" y="1209"/>
                    <a:pt x="1745" y="1072"/>
                  </a:cubicBezTo>
                  <a:lnTo>
                    <a:pt x="1745" y="248"/>
                  </a:lnTo>
                  <a:cubicBezTo>
                    <a:pt x="1745" y="111"/>
                    <a:pt x="1634" y="0"/>
                    <a:pt x="1498" y="0"/>
                  </a:cubicBezTo>
                  <a:lnTo>
                    <a:pt x="0" y="0"/>
                  </a:lnTo>
                  <a:lnTo>
                    <a:pt x="0" y="132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Text here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îśļïďê">
              <a:extLst>
                <a:ext uri="{FF2B5EF4-FFF2-40B4-BE49-F238E27FC236}">
                  <a16:creationId xmlns:a16="http://schemas.microsoft.com/office/drawing/2014/main" id="{112D7885-9041-4D20-99B6-4D5E8F8414D3}"/>
                </a:ext>
              </a:extLst>
            </p:cNvPr>
            <p:cNvSpPr/>
            <p:nvPr/>
          </p:nvSpPr>
          <p:spPr bwMode="auto">
            <a:xfrm>
              <a:off x="5523006" y="1926064"/>
              <a:ext cx="1412991" cy="1836383"/>
            </a:xfrm>
            <a:custGeom>
              <a:avLst/>
              <a:gdLst>
                <a:gd name="T0" fmla="*/ 1118 w 1118"/>
                <a:gd name="T1" fmla="*/ 0 h 1453"/>
                <a:gd name="T2" fmla="*/ 0 w 1118"/>
                <a:gd name="T3" fmla="*/ 1453 h 1453"/>
                <a:gd name="T4" fmla="*/ 1118 w 1118"/>
                <a:gd name="T5" fmla="*/ 633 h 1453"/>
                <a:gd name="T6" fmla="*/ 1118 w 1118"/>
                <a:gd name="T7" fmla="*/ 0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8" h="1453">
                  <a:moveTo>
                    <a:pt x="1118" y="0"/>
                  </a:moveTo>
                  <a:lnTo>
                    <a:pt x="0" y="1453"/>
                  </a:lnTo>
                  <a:lnTo>
                    <a:pt x="1118" y="633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ŝḻïḋé">
              <a:extLst>
                <a:ext uri="{FF2B5EF4-FFF2-40B4-BE49-F238E27FC236}">
                  <a16:creationId xmlns:a16="http://schemas.microsoft.com/office/drawing/2014/main" id="{316A26D1-E24D-411E-BC42-DC238784340F}"/>
                </a:ext>
              </a:extLst>
            </p:cNvPr>
            <p:cNvSpPr/>
            <p:nvPr/>
          </p:nvSpPr>
          <p:spPr bwMode="auto">
            <a:xfrm>
              <a:off x="6935997" y="2844887"/>
              <a:ext cx="1057847" cy="800021"/>
            </a:xfrm>
            <a:custGeom>
              <a:avLst/>
              <a:gdLst>
                <a:gd name="T0" fmla="*/ 0 w 1745"/>
                <a:gd name="T1" fmla="*/ 1319 h 1319"/>
                <a:gd name="T2" fmla="*/ 1498 w 1745"/>
                <a:gd name="T3" fmla="*/ 1319 h 1319"/>
                <a:gd name="T4" fmla="*/ 1745 w 1745"/>
                <a:gd name="T5" fmla="*/ 1071 h 1319"/>
                <a:gd name="T6" fmla="*/ 1745 w 1745"/>
                <a:gd name="T7" fmla="*/ 247 h 1319"/>
                <a:gd name="T8" fmla="*/ 1498 w 1745"/>
                <a:gd name="T9" fmla="*/ 0 h 1319"/>
                <a:gd name="T10" fmla="*/ 0 w 1745"/>
                <a:gd name="T11" fmla="*/ 0 h 1319"/>
                <a:gd name="T12" fmla="*/ 0 w 1745"/>
                <a:gd name="T13" fmla="*/ 1319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5" h="1319">
                  <a:moveTo>
                    <a:pt x="0" y="1319"/>
                  </a:moveTo>
                  <a:lnTo>
                    <a:pt x="1498" y="1319"/>
                  </a:lnTo>
                  <a:cubicBezTo>
                    <a:pt x="1634" y="1319"/>
                    <a:pt x="1745" y="1208"/>
                    <a:pt x="1745" y="1071"/>
                  </a:cubicBezTo>
                  <a:lnTo>
                    <a:pt x="1745" y="247"/>
                  </a:lnTo>
                  <a:cubicBezTo>
                    <a:pt x="1745" y="110"/>
                    <a:pt x="1634" y="0"/>
                    <a:pt x="1498" y="0"/>
                  </a:cubicBezTo>
                  <a:lnTo>
                    <a:pt x="0" y="0"/>
                  </a:lnTo>
                  <a:lnTo>
                    <a:pt x="0" y="13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Text here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îṡļïdé">
              <a:extLst>
                <a:ext uri="{FF2B5EF4-FFF2-40B4-BE49-F238E27FC236}">
                  <a16:creationId xmlns:a16="http://schemas.microsoft.com/office/drawing/2014/main" id="{53659B12-17E2-42AC-A174-EEF79D476802}"/>
                </a:ext>
              </a:extLst>
            </p:cNvPr>
            <p:cNvSpPr/>
            <p:nvPr/>
          </p:nvSpPr>
          <p:spPr bwMode="auto">
            <a:xfrm>
              <a:off x="5523006" y="2844887"/>
              <a:ext cx="1412991" cy="917560"/>
            </a:xfrm>
            <a:custGeom>
              <a:avLst/>
              <a:gdLst>
                <a:gd name="T0" fmla="*/ 1118 w 1118"/>
                <a:gd name="T1" fmla="*/ 0 h 726"/>
                <a:gd name="T2" fmla="*/ 0 w 1118"/>
                <a:gd name="T3" fmla="*/ 726 h 726"/>
                <a:gd name="T4" fmla="*/ 1118 w 1118"/>
                <a:gd name="T5" fmla="*/ 633 h 726"/>
                <a:gd name="T6" fmla="*/ 1118 w 1118"/>
                <a:gd name="T7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8" h="726">
                  <a:moveTo>
                    <a:pt x="1118" y="0"/>
                  </a:moveTo>
                  <a:lnTo>
                    <a:pt x="0" y="726"/>
                  </a:lnTo>
                  <a:lnTo>
                    <a:pt x="1118" y="633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šliďé">
              <a:extLst>
                <a:ext uri="{FF2B5EF4-FFF2-40B4-BE49-F238E27FC236}">
                  <a16:creationId xmlns:a16="http://schemas.microsoft.com/office/drawing/2014/main" id="{2D046A49-050F-4B65-9ECB-93E939213A2D}"/>
                </a:ext>
              </a:extLst>
            </p:cNvPr>
            <p:cNvSpPr/>
            <p:nvPr/>
          </p:nvSpPr>
          <p:spPr bwMode="auto">
            <a:xfrm>
              <a:off x="6935997" y="3762446"/>
              <a:ext cx="1057847" cy="800021"/>
            </a:xfrm>
            <a:custGeom>
              <a:avLst/>
              <a:gdLst>
                <a:gd name="T0" fmla="*/ 0 w 1745"/>
                <a:gd name="T1" fmla="*/ 1319 h 1319"/>
                <a:gd name="T2" fmla="*/ 1498 w 1745"/>
                <a:gd name="T3" fmla="*/ 1319 h 1319"/>
                <a:gd name="T4" fmla="*/ 1745 w 1745"/>
                <a:gd name="T5" fmla="*/ 1071 h 1319"/>
                <a:gd name="T6" fmla="*/ 1745 w 1745"/>
                <a:gd name="T7" fmla="*/ 247 h 1319"/>
                <a:gd name="T8" fmla="*/ 1498 w 1745"/>
                <a:gd name="T9" fmla="*/ 0 h 1319"/>
                <a:gd name="T10" fmla="*/ 0 w 1745"/>
                <a:gd name="T11" fmla="*/ 0 h 1319"/>
                <a:gd name="T12" fmla="*/ 0 w 1745"/>
                <a:gd name="T13" fmla="*/ 1319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5" h="1319">
                  <a:moveTo>
                    <a:pt x="0" y="1319"/>
                  </a:moveTo>
                  <a:lnTo>
                    <a:pt x="1498" y="1319"/>
                  </a:lnTo>
                  <a:cubicBezTo>
                    <a:pt x="1634" y="1319"/>
                    <a:pt x="1745" y="1208"/>
                    <a:pt x="1745" y="1071"/>
                  </a:cubicBezTo>
                  <a:lnTo>
                    <a:pt x="1745" y="247"/>
                  </a:lnTo>
                  <a:cubicBezTo>
                    <a:pt x="1745" y="111"/>
                    <a:pt x="1634" y="0"/>
                    <a:pt x="1498" y="0"/>
                  </a:cubicBezTo>
                  <a:lnTo>
                    <a:pt x="0" y="0"/>
                  </a:lnTo>
                  <a:lnTo>
                    <a:pt x="0" y="131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Text here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îšḷïḍè">
              <a:extLst>
                <a:ext uri="{FF2B5EF4-FFF2-40B4-BE49-F238E27FC236}">
                  <a16:creationId xmlns:a16="http://schemas.microsoft.com/office/drawing/2014/main" id="{A74E1B0B-53D1-4FAB-84ED-395E093B164E}"/>
                </a:ext>
              </a:extLst>
            </p:cNvPr>
            <p:cNvSpPr/>
            <p:nvPr/>
          </p:nvSpPr>
          <p:spPr bwMode="auto">
            <a:xfrm>
              <a:off x="5523006" y="3762446"/>
              <a:ext cx="1412991" cy="800021"/>
            </a:xfrm>
            <a:custGeom>
              <a:avLst/>
              <a:gdLst>
                <a:gd name="T0" fmla="*/ 1118 w 1118"/>
                <a:gd name="T1" fmla="*/ 0 h 633"/>
                <a:gd name="T2" fmla="*/ 0 w 1118"/>
                <a:gd name="T3" fmla="*/ 0 h 633"/>
                <a:gd name="T4" fmla="*/ 1118 w 1118"/>
                <a:gd name="T5" fmla="*/ 633 h 633"/>
                <a:gd name="T6" fmla="*/ 1118 w 1118"/>
                <a:gd name="T7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8" h="633">
                  <a:moveTo>
                    <a:pt x="1118" y="0"/>
                  </a:moveTo>
                  <a:lnTo>
                    <a:pt x="0" y="0"/>
                  </a:lnTo>
                  <a:lnTo>
                    <a:pt x="1118" y="633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ṩḻiḓè">
              <a:extLst>
                <a:ext uri="{FF2B5EF4-FFF2-40B4-BE49-F238E27FC236}">
                  <a16:creationId xmlns:a16="http://schemas.microsoft.com/office/drawing/2014/main" id="{80727532-4752-46FB-B508-F502413F703C}"/>
                </a:ext>
              </a:extLst>
            </p:cNvPr>
            <p:cNvSpPr/>
            <p:nvPr/>
          </p:nvSpPr>
          <p:spPr bwMode="auto">
            <a:xfrm>
              <a:off x="6935997" y="4681270"/>
              <a:ext cx="1057847" cy="800021"/>
            </a:xfrm>
            <a:custGeom>
              <a:avLst/>
              <a:gdLst>
                <a:gd name="T0" fmla="*/ 0 w 1745"/>
                <a:gd name="T1" fmla="*/ 1319 h 1319"/>
                <a:gd name="T2" fmla="*/ 1498 w 1745"/>
                <a:gd name="T3" fmla="*/ 1319 h 1319"/>
                <a:gd name="T4" fmla="*/ 1745 w 1745"/>
                <a:gd name="T5" fmla="*/ 1071 h 1319"/>
                <a:gd name="T6" fmla="*/ 1745 w 1745"/>
                <a:gd name="T7" fmla="*/ 248 h 1319"/>
                <a:gd name="T8" fmla="*/ 1498 w 1745"/>
                <a:gd name="T9" fmla="*/ 0 h 1319"/>
                <a:gd name="T10" fmla="*/ 0 w 1745"/>
                <a:gd name="T11" fmla="*/ 0 h 1319"/>
                <a:gd name="T12" fmla="*/ 0 w 1745"/>
                <a:gd name="T13" fmla="*/ 1319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5" h="1319">
                  <a:moveTo>
                    <a:pt x="0" y="1319"/>
                  </a:moveTo>
                  <a:lnTo>
                    <a:pt x="1498" y="1319"/>
                  </a:lnTo>
                  <a:cubicBezTo>
                    <a:pt x="1634" y="1319"/>
                    <a:pt x="1745" y="1208"/>
                    <a:pt x="1745" y="1071"/>
                  </a:cubicBezTo>
                  <a:lnTo>
                    <a:pt x="1745" y="248"/>
                  </a:lnTo>
                  <a:cubicBezTo>
                    <a:pt x="1745" y="111"/>
                    <a:pt x="1634" y="0"/>
                    <a:pt x="1498" y="0"/>
                  </a:cubicBezTo>
                  <a:lnTo>
                    <a:pt x="0" y="0"/>
                  </a:lnTo>
                  <a:lnTo>
                    <a:pt x="0" y="13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Text here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ṣḻiďé">
              <a:extLst>
                <a:ext uri="{FF2B5EF4-FFF2-40B4-BE49-F238E27FC236}">
                  <a16:creationId xmlns:a16="http://schemas.microsoft.com/office/drawing/2014/main" id="{55F21608-8084-497E-B0BB-1F43E14D9575}"/>
                </a:ext>
              </a:extLst>
            </p:cNvPr>
            <p:cNvSpPr/>
            <p:nvPr/>
          </p:nvSpPr>
          <p:spPr bwMode="auto">
            <a:xfrm>
              <a:off x="5523006" y="3762446"/>
              <a:ext cx="1412991" cy="1718844"/>
            </a:xfrm>
            <a:custGeom>
              <a:avLst/>
              <a:gdLst>
                <a:gd name="T0" fmla="*/ 1118 w 1118"/>
                <a:gd name="T1" fmla="*/ 727 h 1360"/>
                <a:gd name="T2" fmla="*/ 0 w 1118"/>
                <a:gd name="T3" fmla="*/ 0 h 1360"/>
                <a:gd name="T4" fmla="*/ 1118 w 1118"/>
                <a:gd name="T5" fmla="*/ 1360 h 1360"/>
                <a:gd name="T6" fmla="*/ 1118 w 1118"/>
                <a:gd name="T7" fmla="*/ 727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8" h="1360">
                  <a:moveTo>
                    <a:pt x="1118" y="727"/>
                  </a:moveTo>
                  <a:lnTo>
                    <a:pt x="0" y="0"/>
                  </a:lnTo>
                  <a:lnTo>
                    <a:pt x="1118" y="1360"/>
                  </a:lnTo>
                  <a:lnTo>
                    <a:pt x="1118" y="72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ṣḻíḍè">
              <a:extLst>
                <a:ext uri="{FF2B5EF4-FFF2-40B4-BE49-F238E27FC236}">
                  <a16:creationId xmlns:a16="http://schemas.microsoft.com/office/drawing/2014/main" id="{1D9C6429-BE42-4ABD-855B-A59F718D9E89}"/>
                </a:ext>
              </a:extLst>
            </p:cNvPr>
            <p:cNvSpPr/>
            <p:nvPr/>
          </p:nvSpPr>
          <p:spPr bwMode="auto">
            <a:xfrm>
              <a:off x="8076000" y="1912466"/>
              <a:ext cx="3444488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7" name="íSļiďê">
              <a:extLst>
                <a:ext uri="{FF2B5EF4-FFF2-40B4-BE49-F238E27FC236}">
                  <a16:creationId xmlns:a16="http://schemas.microsoft.com/office/drawing/2014/main" id="{7BE0907E-9BD6-4332-9F91-0025505D8C5F}"/>
                </a:ext>
              </a:extLst>
            </p:cNvPr>
            <p:cNvSpPr/>
            <p:nvPr/>
          </p:nvSpPr>
          <p:spPr bwMode="auto">
            <a:xfrm>
              <a:off x="8076000" y="2801610"/>
              <a:ext cx="3444488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8" name="îṥľïḋe">
              <a:extLst>
                <a:ext uri="{FF2B5EF4-FFF2-40B4-BE49-F238E27FC236}">
                  <a16:creationId xmlns:a16="http://schemas.microsoft.com/office/drawing/2014/main" id="{5B1844EB-6A4B-4EC1-8892-31F6295208AC}"/>
                </a:ext>
              </a:extLst>
            </p:cNvPr>
            <p:cNvSpPr/>
            <p:nvPr/>
          </p:nvSpPr>
          <p:spPr bwMode="auto">
            <a:xfrm>
              <a:off x="8076000" y="3690754"/>
              <a:ext cx="3444488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9" name="iŝlíḍé">
              <a:extLst>
                <a:ext uri="{FF2B5EF4-FFF2-40B4-BE49-F238E27FC236}">
                  <a16:creationId xmlns:a16="http://schemas.microsoft.com/office/drawing/2014/main" id="{A3EDB152-3127-47BD-9B18-871E29165D86}"/>
                </a:ext>
              </a:extLst>
            </p:cNvPr>
            <p:cNvSpPr/>
            <p:nvPr/>
          </p:nvSpPr>
          <p:spPr bwMode="auto">
            <a:xfrm>
              <a:off x="8076000" y="4579898"/>
              <a:ext cx="3444488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B818B38-9331-4C0B-B72D-C1BBEF13E6E9}"/>
                </a:ext>
              </a:extLst>
            </p:cNvPr>
            <p:cNvCxnSpPr/>
            <p:nvPr/>
          </p:nvCxnSpPr>
          <p:spPr>
            <a:xfrm>
              <a:off x="8211000" y="2801610"/>
              <a:ext cx="330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54AF53E-BCE3-468C-A438-5D855AA93352}"/>
                </a:ext>
              </a:extLst>
            </p:cNvPr>
            <p:cNvCxnSpPr/>
            <p:nvPr/>
          </p:nvCxnSpPr>
          <p:spPr>
            <a:xfrm>
              <a:off x="8211000" y="3687435"/>
              <a:ext cx="330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49BD959-972F-428B-9FFE-ED7A243D369F}"/>
                </a:ext>
              </a:extLst>
            </p:cNvPr>
            <p:cNvCxnSpPr/>
            <p:nvPr/>
          </p:nvCxnSpPr>
          <p:spPr>
            <a:xfrm>
              <a:off x="8211000" y="4573260"/>
              <a:ext cx="330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94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8872" y="4150918"/>
            <a:ext cx="4706376" cy="658826"/>
          </a:xfrm>
        </p:spPr>
        <p:txBody>
          <a:bodyPr>
            <a:normAutofit/>
          </a:bodyPr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8872" y="4962938"/>
            <a:ext cx="4706376" cy="100375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4D7109D-61AC-49BA-B40D-3032DACB50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252870" y="2046514"/>
            <a:ext cx="1118054" cy="1128156"/>
          </a:xfrm>
        </p:spPr>
        <p:txBody>
          <a:bodyPr wrap="none">
            <a:prstTxWarp prst="textPlain">
              <a:avLst/>
            </a:prstTxWarp>
          </a:bodyPr>
          <a:lstStyle/>
          <a:p>
            <a:pPr marL="0" indent="0">
              <a:buNone/>
            </a:pPr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pc="3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A533E540-876F-46CB-AE17-A6BBFC54ED9C}"/>
              </a:ext>
            </a:extLst>
          </p:cNvPr>
          <p:cNvSpPr>
            <a:spLocks noGrp="1"/>
          </p:cNvSpPr>
          <p:nvPr>
            <p:ph type="body" idx="4294967295" hasCustomPrompt="1"/>
          </p:nvPr>
        </p:nvSpPr>
        <p:spPr>
          <a:xfrm>
            <a:off x="1626819" y="3328988"/>
            <a:ext cx="2370157" cy="354343"/>
          </a:xfrm>
        </p:spPr>
        <p:txBody>
          <a:bodyPr wrap="none" anchor="t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The fist chapter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78D7B7-65D5-42E6-B5FC-C433758287FF}"/>
              </a:ext>
            </a:extLst>
          </p:cNvPr>
          <p:cNvCxnSpPr/>
          <p:nvPr/>
        </p:nvCxnSpPr>
        <p:spPr>
          <a:xfrm>
            <a:off x="5339172" y="4867009"/>
            <a:ext cx="462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31" name="4125be09-af4c-42d7-8824-91a1cfd1c2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547C9ED-2761-4E9F-A039-77357BF511D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64000"/>
            <a:ext cx="10852117" cy="2892542"/>
            <a:chOff x="669925" y="1764000"/>
            <a:chExt cx="10852117" cy="2892542"/>
          </a:xfrm>
        </p:grpSpPr>
        <p:sp>
          <p:nvSpPr>
            <p:cNvPr id="32" name="íśľîďe">
              <a:extLst>
                <a:ext uri="{FF2B5EF4-FFF2-40B4-BE49-F238E27FC236}">
                  <a16:creationId xmlns:a16="http://schemas.microsoft.com/office/drawing/2014/main" id="{666A83D6-DAC1-4B48-8DCE-876AE216C597}"/>
                </a:ext>
              </a:extLst>
            </p:cNvPr>
            <p:cNvSpPr/>
            <p:nvPr/>
          </p:nvSpPr>
          <p:spPr>
            <a:xfrm>
              <a:off x="669956" y="2043765"/>
              <a:ext cx="10852086" cy="1395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numCol="2" anchor="b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3" name="îSḷíďe">
              <a:extLst>
                <a:ext uri="{FF2B5EF4-FFF2-40B4-BE49-F238E27FC236}">
                  <a16:creationId xmlns:a16="http://schemas.microsoft.com/office/drawing/2014/main" id="{40DA06CC-A9CA-416E-A4BB-FA9792CE95D3}"/>
                </a:ext>
              </a:extLst>
            </p:cNvPr>
            <p:cNvSpPr txBox="1"/>
            <p:nvPr/>
          </p:nvSpPr>
          <p:spPr bwMode="auto">
            <a:xfrm>
              <a:off x="4680137" y="1764000"/>
              <a:ext cx="2831726" cy="55953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10,000K</a:t>
              </a:r>
            </a:p>
          </p:txBody>
        </p:sp>
        <p:sp>
          <p:nvSpPr>
            <p:cNvPr id="34" name="î$ḻïḍê">
              <a:extLst>
                <a:ext uri="{FF2B5EF4-FFF2-40B4-BE49-F238E27FC236}">
                  <a16:creationId xmlns:a16="http://schemas.microsoft.com/office/drawing/2014/main" id="{CBC438E1-D73D-491F-97C1-A41AF2B764EC}"/>
                </a:ext>
              </a:extLst>
            </p:cNvPr>
            <p:cNvSpPr/>
            <p:nvPr/>
          </p:nvSpPr>
          <p:spPr bwMode="auto">
            <a:xfrm>
              <a:off x="669956" y="2487747"/>
              <a:ext cx="10850532" cy="95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35" name="íṣļíḍè">
              <a:extLst>
                <a:ext uri="{FF2B5EF4-FFF2-40B4-BE49-F238E27FC236}">
                  <a16:creationId xmlns:a16="http://schemas.microsoft.com/office/drawing/2014/main" id="{3B5EE733-406A-483D-8D25-C6C8034A910F}"/>
                </a:ext>
              </a:extLst>
            </p:cNvPr>
            <p:cNvSpPr/>
            <p:nvPr/>
          </p:nvSpPr>
          <p:spPr>
            <a:xfrm>
              <a:off x="674043" y="3210810"/>
              <a:ext cx="10846445" cy="507719"/>
            </a:xfrm>
            <a:prstGeom prst="rect">
              <a:avLst/>
            </a:prstGeom>
            <a:pattFill prst="dkDn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37E96EA-61C5-449A-850B-B6EAE773A2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6000" y="3210810"/>
              <a:ext cx="0" cy="507719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iS1îdé">
              <a:extLst>
                <a:ext uri="{FF2B5EF4-FFF2-40B4-BE49-F238E27FC236}">
                  <a16:creationId xmlns:a16="http://schemas.microsoft.com/office/drawing/2014/main" id="{1932FDE9-FAFA-477E-97C4-D0CB1C30C998}"/>
                </a:ext>
              </a:extLst>
            </p:cNvPr>
            <p:cNvSpPr txBox="1"/>
            <p:nvPr/>
          </p:nvSpPr>
          <p:spPr>
            <a:xfrm>
              <a:off x="669956" y="3295392"/>
              <a:ext cx="1871040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r>
                <a:rPr lang="en-US" altLang="zh-CN" b="1" dirty="0"/>
                <a:t>5,200K</a:t>
              </a:r>
            </a:p>
          </p:txBody>
        </p:sp>
        <p:sp>
          <p:nvSpPr>
            <p:cNvPr id="38" name="íṥ1idê">
              <a:extLst>
                <a:ext uri="{FF2B5EF4-FFF2-40B4-BE49-F238E27FC236}">
                  <a16:creationId xmlns:a16="http://schemas.microsoft.com/office/drawing/2014/main" id="{FC3FD910-EFD0-490D-B8CB-5C991464C4FF}"/>
                </a:ext>
              </a:extLst>
            </p:cNvPr>
            <p:cNvSpPr txBox="1"/>
            <p:nvPr/>
          </p:nvSpPr>
          <p:spPr bwMode="auto">
            <a:xfrm>
              <a:off x="669925" y="3809257"/>
              <a:ext cx="18710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</a:p>
          </p:txBody>
        </p:sp>
        <p:sp>
          <p:nvSpPr>
            <p:cNvPr id="39" name="ïṩḻîdé">
              <a:extLst>
                <a:ext uri="{FF2B5EF4-FFF2-40B4-BE49-F238E27FC236}">
                  <a16:creationId xmlns:a16="http://schemas.microsoft.com/office/drawing/2014/main" id="{F56D8BAA-7CC6-4F78-9EE8-DAD79DB17E60}"/>
                </a:ext>
              </a:extLst>
            </p:cNvPr>
            <p:cNvSpPr txBox="1"/>
            <p:nvPr/>
          </p:nvSpPr>
          <p:spPr>
            <a:xfrm>
              <a:off x="751407" y="4271808"/>
              <a:ext cx="512978" cy="384734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52%</a:t>
              </a:r>
            </a:p>
          </p:txBody>
        </p:sp>
        <p:sp>
          <p:nvSpPr>
            <p:cNvPr id="40" name="iş1iďê">
              <a:extLst>
                <a:ext uri="{FF2B5EF4-FFF2-40B4-BE49-F238E27FC236}">
                  <a16:creationId xmlns:a16="http://schemas.microsoft.com/office/drawing/2014/main" id="{27D53602-DD84-46CA-B635-5547FB23896C}"/>
                </a:ext>
              </a:extLst>
            </p:cNvPr>
            <p:cNvSpPr txBox="1"/>
            <p:nvPr/>
          </p:nvSpPr>
          <p:spPr>
            <a:xfrm>
              <a:off x="3662276" y="3295392"/>
              <a:ext cx="1871040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r>
                <a:rPr lang="en-US" altLang="zh-CN" b="1" dirty="0"/>
                <a:t>3,200K</a:t>
              </a:r>
            </a:p>
          </p:txBody>
        </p:sp>
        <p:sp>
          <p:nvSpPr>
            <p:cNvPr id="41" name="îṧḷïḑê">
              <a:extLst>
                <a:ext uri="{FF2B5EF4-FFF2-40B4-BE49-F238E27FC236}">
                  <a16:creationId xmlns:a16="http://schemas.microsoft.com/office/drawing/2014/main" id="{8FC597CA-9576-45CF-AC6E-FAD1A21EDF22}"/>
                </a:ext>
              </a:extLst>
            </p:cNvPr>
            <p:cNvSpPr txBox="1"/>
            <p:nvPr/>
          </p:nvSpPr>
          <p:spPr bwMode="auto">
            <a:xfrm>
              <a:off x="3662245" y="3809257"/>
              <a:ext cx="18710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</a:p>
          </p:txBody>
        </p:sp>
        <p:sp>
          <p:nvSpPr>
            <p:cNvPr id="42" name="íšḷiḍê">
              <a:extLst>
                <a:ext uri="{FF2B5EF4-FFF2-40B4-BE49-F238E27FC236}">
                  <a16:creationId xmlns:a16="http://schemas.microsoft.com/office/drawing/2014/main" id="{E7766637-850B-43DE-B5E1-00D3E6C9DA18}"/>
                </a:ext>
              </a:extLst>
            </p:cNvPr>
            <p:cNvSpPr txBox="1"/>
            <p:nvPr/>
          </p:nvSpPr>
          <p:spPr>
            <a:xfrm>
              <a:off x="3743727" y="4271808"/>
              <a:ext cx="512978" cy="384734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32%</a:t>
              </a:r>
            </a:p>
          </p:txBody>
        </p:sp>
        <p:sp>
          <p:nvSpPr>
            <p:cNvPr id="43" name="iSḻiďè">
              <a:extLst>
                <a:ext uri="{FF2B5EF4-FFF2-40B4-BE49-F238E27FC236}">
                  <a16:creationId xmlns:a16="http://schemas.microsoft.com/office/drawing/2014/main" id="{32B20940-C60A-46A7-B7E1-65964BF25B0B}"/>
                </a:ext>
              </a:extLst>
            </p:cNvPr>
            <p:cNvSpPr txBox="1"/>
            <p:nvPr/>
          </p:nvSpPr>
          <p:spPr>
            <a:xfrm>
              <a:off x="6654596" y="3295392"/>
              <a:ext cx="1871040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r>
                <a:rPr lang="en-US" altLang="zh-CN" b="1" dirty="0"/>
                <a:t>1,000K</a:t>
              </a:r>
            </a:p>
          </p:txBody>
        </p:sp>
        <p:sp>
          <p:nvSpPr>
            <p:cNvPr id="44" name="iṥliďê">
              <a:extLst>
                <a:ext uri="{FF2B5EF4-FFF2-40B4-BE49-F238E27FC236}">
                  <a16:creationId xmlns:a16="http://schemas.microsoft.com/office/drawing/2014/main" id="{0C2FA77A-FD26-4B65-8C35-E1BA896D7AFF}"/>
                </a:ext>
              </a:extLst>
            </p:cNvPr>
            <p:cNvSpPr txBox="1"/>
            <p:nvPr/>
          </p:nvSpPr>
          <p:spPr bwMode="auto">
            <a:xfrm>
              <a:off x="6654565" y="3809257"/>
              <a:ext cx="18710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</a:p>
          </p:txBody>
        </p:sp>
        <p:sp>
          <p:nvSpPr>
            <p:cNvPr id="45" name="ïṧļïḋé">
              <a:extLst>
                <a:ext uri="{FF2B5EF4-FFF2-40B4-BE49-F238E27FC236}">
                  <a16:creationId xmlns:a16="http://schemas.microsoft.com/office/drawing/2014/main" id="{0BB3B0EF-B3C5-428C-9D91-F5464232C019}"/>
                </a:ext>
              </a:extLst>
            </p:cNvPr>
            <p:cNvSpPr txBox="1"/>
            <p:nvPr/>
          </p:nvSpPr>
          <p:spPr>
            <a:xfrm>
              <a:off x="6736047" y="4271808"/>
              <a:ext cx="512978" cy="384734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10%</a:t>
              </a:r>
            </a:p>
          </p:txBody>
        </p:sp>
        <p:sp>
          <p:nvSpPr>
            <p:cNvPr id="46" name="íş1iďè">
              <a:extLst>
                <a:ext uri="{FF2B5EF4-FFF2-40B4-BE49-F238E27FC236}">
                  <a16:creationId xmlns:a16="http://schemas.microsoft.com/office/drawing/2014/main" id="{7904550D-EAFD-476C-AFFD-246C53256190}"/>
                </a:ext>
              </a:extLst>
            </p:cNvPr>
            <p:cNvSpPr txBox="1"/>
            <p:nvPr/>
          </p:nvSpPr>
          <p:spPr>
            <a:xfrm>
              <a:off x="9646917" y="3295392"/>
              <a:ext cx="1871040" cy="338554"/>
            </a:xfrm>
            <a:prstGeom prst="rect">
              <a:avLst/>
            </a:prstGeom>
            <a:noFill/>
          </p:spPr>
          <p:txBody>
            <a:bodyPr wrap="none" anchor="ctr" anchorCtr="0">
              <a:normAutofit lnSpcReduction="10000"/>
            </a:bodyPr>
            <a:lstStyle/>
            <a:p>
              <a:r>
                <a:rPr lang="en-US" altLang="zh-CN" b="1" dirty="0"/>
                <a:t>600K</a:t>
              </a:r>
            </a:p>
          </p:txBody>
        </p:sp>
        <p:sp>
          <p:nvSpPr>
            <p:cNvPr id="47" name="ïṥḻiḑe">
              <a:extLst>
                <a:ext uri="{FF2B5EF4-FFF2-40B4-BE49-F238E27FC236}">
                  <a16:creationId xmlns:a16="http://schemas.microsoft.com/office/drawing/2014/main" id="{A2E65457-E8DD-4FDF-BE5A-53BDF4D3C822}"/>
                </a:ext>
              </a:extLst>
            </p:cNvPr>
            <p:cNvSpPr txBox="1"/>
            <p:nvPr/>
          </p:nvSpPr>
          <p:spPr bwMode="auto">
            <a:xfrm>
              <a:off x="9646886" y="3809257"/>
              <a:ext cx="18710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</a:p>
          </p:txBody>
        </p:sp>
        <p:sp>
          <p:nvSpPr>
            <p:cNvPr id="48" name="ïš1ïḑe">
              <a:extLst>
                <a:ext uri="{FF2B5EF4-FFF2-40B4-BE49-F238E27FC236}">
                  <a16:creationId xmlns:a16="http://schemas.microsoft.com/office/drawing/2014/main" id="{67EA4094-7DF7-4B07-BB95-BE0AE3BB4E2C}"/>
                </a:ext>
              </a:extLst>
            </p:cNvPr>
            <p:cNvSpPr txBox="1"/>
            <p:nvPr/>
          </p:nvSpPr>
          <p:spPr>
            <a:xfrm>
              <a:off x="9728368" y="4271808"/>
              <a:ext cx="512978" cy="384734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6%</a:t>
              </a: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FE8EEBB-AAEE-4880-BC25-599E229CA95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000" y="3210810"/>
              <a:ext cx="0" cy="507719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CA68802-6C4C-494C-B2D1-9F883E7651CD}"/>
                </a:ext>
              </a:extLst>
            </p:cNvPr>
            <p:cNvCxnSpPr>
              <a:cxnSpLocks/>
            </p:cNvCxnSpPr>
            <p:nvPr/>
          </p:nvCxnSpPr>
          <p:spPr>
            <a:xfrm>
              <a:off x="8616000" y="3210810"/>
              <a:ext cx="0" cy="507719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9932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91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A4888F2-CB36-477A-BDD9-CCF3F39076A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42932"/>
            <a:ext cx="10857350" cy="4854400"/>
            <a:chOff x="673100" y="1142932"/>
            <a:chExt cx="10857350" cy="4854400"/>
          </a:xfrm>
        </p:grpSpPr>
        <p:sp>
          <p:nvSpPr>
            <p:cNvPr id="92" name="iṩḻiḍê">
              <a:extLst>
                <a:ext uri="{FF2B5EF4-FFF2-40B4-BE49-F238E27FC236}">
                  <a16:creationId xmlns:a16="http://schemas.microsoft.com/office/drawing/2014/main" id="{6EF589EC-CE20-463F-8FB9-D60CF577669A}"/>
                </a:ext>
              </a:extLst>
            </p:cNvPr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3" name="ïsľîdé">
              <a:extLst>
                <a:ext uri="{FF2B5EF4-FFF2-40B4-BE49-F238E27FC236}">
                  <a16:creationId xmlns:a16="http://schemas.microsoft.com/office/drawing/2014/main" id="{D9072A50-2598-48C1-AF68-F88E923E570D}"/>
                </a:ext>
              </a:extLst>
            </p:cNvPr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4" name="îs1ïḋe">
              <a:extLst>
                <a:ext uri="{FF2B5EF4-FFF2-40B4-BE49-F238E27FC236}">
                  <a16:creationId xmlns:a16="http://schemas.microsoft.com/office/drawing/2014/main" id="{919F7E88-A468-4E76-B523-507D689F5D04}"/>
                </a:ext>
              </a:extLst>
            </p:cNvPr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5" name="iŝ1îḓé">
              <a:extLst>
                <a:ext uri="{FF2B5EF4-FFF2-40B4-BE49-F238E27FC236}">
                  <a16:creationId xmlns:a16="http://schemas.microsoft.com/office/drawing/2014/main" id="{95856295-B6E8-4C32-9678-076674471046}"/>
                </a:ext>
              </a:extLst>
            </p:cNvPr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96" name="îṥḻîde">
              <a:extLst>
                <a:ext uri="{FF2B5EF4-FFF2-40B4-BE49-F238E27FC236}">
                  <a16:creationId xmlns:a16="http://schemas.microsoft.com/office/drawing/2014/main" id="{B5DED55F-A332-4981-BB93-BE1FBD914EB2}"/>
                </a:ext>
              </a:extLst>
            </p:cNvPr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97" name="îŝ1îďê">
              <a:extLst>
                <a:ext uri="{FF2B5EF4-FFF2-40B4-BE49-F238E27FC236}">
                  <a16:creationId xmlns:a16="http://schemas.microsoft.com/office/drawing/2014/main" id="{818AEA7C-AAAD-4043-AEC8-05FA69D171B9}"/>
                </a:ext>
              </a:extLst>
            </p:cNvPr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98" name="iśḷíḍé">
              <a:extLst>
                <a:ext uri="{FF2B5EF4-FFF2-40B4-BE49-F238E27FC236}">
                  <a16:creationId xmlns:a16="http://schemas.microsoft.com/office/drawing/2014/main" id="{C068204A-D2B4-42FF-9F02-0B05DF8A41E0}"/>
                </a:ext>
              </a:extLst>
            </p:cNvPr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99" name="îṧľïďe">
              <a:extLst>
                <a:ext uri="{FF2B5EF4-FFF2-40B4-BE49-F238E27FC236}">
                  <a16:creationId xmlns:a16="http://schemas.microsoft.com/office/drawing/2014/main" id="{45E176F9-DC9B-4284-80F8-EF34CD22B51D}"/>
                </a:ext>
              </a:extLst>
            </p:cNvPr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00" name="iśļîďê">
              <a:extLst>
                <a:ext uri="{FF2B5EF4-FFF2-40B4-BE49-F238E27FC236}">
                  <a16:creationId xmlns:a16="http://schemas.microsoft.com/office/drawing/2014/main" id="{C8AF05FF-2103-4072-A115-8F3A84781588}"/>
                </a:ext>
              </a:extLst>
            </p:cNvPr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01" name="ïṥḷiḑê">
              <a:extLst>
                <a:ext uri="{FF2B5EF4-FFF2-40B4-BE49-F238E27FC236}">
                  <a16:creationId xmlns:a16="http://schemas.microsoft.com/office/drawing/2014/main" id="{E7C4FCE5-FE33-4013-BC3F-C4708EAE5561}"/>
                </a:ext>
              </a:extLst>
            </p:cNvPr>
            <p:cNvSpPr/>
            <p:nvPr/>
          </p:nvSpPr>
          <p:spPr bwMode="auto">
            <a:xfrm>
              <a:off x="7222816" y="3261823"/>
              <a:ext cx="522451" cy="503142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2" name="ïṡ1íďè">
              <a:extLst>
                <a:ext uri="{FF2B5EF4-FFF2-40B4-BE49-F238E27FC236}">
                  <a16:creationId xmlns:a16="http://schemas.microsoft.com/office/drawing/2014/main" id="{AC0C87CF-319D-4248-9F8D-33A45486B643}"/>
                </a:ext>
              </a:extLst>
            </p:cNvPr>
            <p:cNvSpPr/>
            <p:nvPr/>
          </p:nvSpPr>
          <p:spPr bwMode="auto">
            <a:xfrm>
              <a:off x="5910949" y="1961292"/>
              <a:ext cx="460986" cy="44394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3" name="ísliḓê">
              <a:extLst>
                <a:ext uri="{FF2B5EF4-FFF2-40B4-BE49-F238E27FC236}">
                  <a16:creationId xmlns:a16="http://schemas.microsoft.com/office/drawing/2014/main" id="{F4AB94D8-974A-46E9-B729-482302AD5533}"/>
                </a:ext>
              </a:extLst>
            </p:cNvPr>
            <p:cNvSpPr/>
            <p:nvPr/>
          </p:nvSpPr>
          <p:spPr bwMode="auto">
            <a:xfrm>
              <a:off x="5801914" y="4810580"/>
              <a:ext cx="371729" cy="35799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4" name="íšlíḋe">
              <a:extLst>
                <a:ext uri="{FF2B5EF4-FFF2-40B4-BE49-F238E27FC236}">
                  <a16:creationId xmlns:a16="http://schemas.microsoft.com/office/drawing/2014/main" id="{F9AE9732-63B9-44B6-A82B-E81BDE8E6B0A}"/>
                </a:ext>
              </a:extLst>
            </p:cNvPr>
            <p:cNvSpPr/>
            <p:nvPr/>
          </p:nvSpPr>
          <p:spPr bwMode="auto">
            <a:xfrm>
              <a:off x="4460041" y="3517822"/>
              <a:ext cx="394553" cy="3799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05" name="íŝļïḍê">
              <a:extLst>
                <a:ext uri="{FF2B5EF4-FFF2-40B4-BE49-F238E27FC236}">
                  <a16:creationId xmlns:a16="http://schemas.microsoft.com/office/drawing/2014/main" id="{BCBD4FD5-5444-4CC9-9FAE-542DDCCA0B9C}"/>
                </a:ext>
              </a:extLst>
            </p:cNvPr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106" name="îSḷíḓè">
              <a:extLst>
                <a:ext uri="{FF2B5EF4-FFF2-40B4-BE49-F238E27FC236}">
                  <a16:creationId xmlns:a16="http://schemas.microsoft.com/office/drawing/2014/main" id="{2B5553C0-3C55-4679-85A7-E21273589420}"/>
                </a:ext>
              </a:extLst>
            </p:cNvPr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107" name="işḷïḍe">
              <a:extLst>
                <a:ext uri="{FF2B5EF4-FFF2-40B4-BE49-F238E27FC236}">
                  <a16:creationId xmlns:a16="http://schemas.microsoft.com/office/drawing/2014/main" id="{66243175-47D2-4E19-AF7F-2ADB1A48BD91}"/>
                </a:ext>
              </a:extLst>
            </p:cNvPr>
            <p:cNvSpPr/>
            <p:nvPr/>
          </p:nvSpPr>
          <p:spPr bwMode="auto">
            <a:xfrm>
              <a:off x="673100" y="2848940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8" name="î$ḻïḍê">
              <a:extLst>
                <a:ext uri="{FF2B5EF4-FFF2-40B4-BE49-F238E27FC236}">
                  <a16:creationId xmlns:a16="http://schemas.microsoft.com/office/drawing/2014/main" id="{9ADC546D-CE83-45B5-BF21-012A2CC6A016}"/>
                </a:ext>
              </a:extLst>
            </p:cNvPr>
            <p:cNvSpPr txBox="1"/>
            <p:nvPr/>
          </p:nvSpPr>
          <p:spPr bwMode="auto">
            <a:xfrm>
              <a:off x="673100" y="2457382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09" name="ïşļîḋê">
              <a:extLst>
                <a:ext uri="{FF2B5EF4-FFF2-40B4-BE49-F238E27FC236}">
                  <a16:creationId xmlns:a16="http://schemas.microsoft.com/office/drawing/2014/main" id="{082E9BA4-3342-4B26-B06F-70C98F0E187B}"/>
                </a:ext>
              </a:extLst>
            </p:cNvPr>
            <p:cNvSpPr/>
            <p:nvPr/>
          </p:nvSpPr>
          <p:spPr bwMode="auto">
            <a:xfrm>
              <a:off x="673100" y="5081307"/>
              <a:ext cx="45483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0" name="îṡľîḓê">
              <a:extLst>
                <a:ext uri="{FF2B5EF4-FFF2-40B4-BE49-F238E27FC236}">
                  <a16:creationId xmlns:a16="http://schemas.microsoft.com/office/drawing/2014/main" id="{BBFA1B35-BF5F-4356-85C5-A96B02E3AAC9}"/>
                </a:ext>
              </a:extLst>
            </p:cNvPr>
            <p:cNvSpPr txBox="1"/>
            <p:nvPr/>
          </p:nvSpPr>
          <p:spPr bwMode="auto">
            <a:xfrm>
              <a:off x="673100" y="4689749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1" name="íş1íḑê">
              <a:extLst>
                <a:ext uri="{FF2B5EF4-FFF2-40B4-BE49-F238E27FC236}">
                  <a16:creationId xmlns:a16="http://schemas.microsoft.com/office/drawing/2014/main" id="{FAEF5557-26C5-487F-A6D2-0C2A2BB36D74}"/>
                </a:ext>
              </a:extLst>
            </p:cNvPr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2" name="îsľïdê">
              <a:extLst>
                <a:ext uri="{FF2B5EF4-FFF2-40B4-BE49-F238E27FC236}">
                  <a16:creationId xmlns:a16="http://schemas.microsoft.com/office/drawing/2014/main" id="{88807557-09DC-46C1-9D34-73AFA131FF1C}"/>
                </a:ext>
              </a:extLst>
            </p:cNvPr>
            <p:cNvSpPr txBox="1"/>
            <p:nvPr/>
          </p:nvSpPr>
          <p:spPr bwMode="auto">
            <a:xfrm>
              <a:off x="6889521" y="1142932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3" name="iṩľiḓê">
              <a:extLst>
                <a:ext uri="{FF2B5EF4-FFF2-40B4-BE49-F238E27FC236}">
                  <a16:creationId xmlns:a16="http://schemas.microsoft.com/office/drawing/2014/main" id="{6F30B71A-5B53-46BD-ABDD-8E6508033F9B}"/>
                </a:ext>
              </a:extLst>
            </p:cNvPr>
            <p:cNvSpPr/>
            <p:nvPr/>
          </p:nvSpPr>
          <p:spPr bwMode="auto">
            <a:xfrm>
              <a:off x="8211917" y="3382074"/>
              <a:ext cx="330698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4" name="iṩlïdè">
              <a:extLst>
                <a:ext uri="{FF2B5EF4-FFF2-40B4-BE49-F238E27FC236}">
                  <a16:creationId xmlns:a16="http://schemas.microsoft.com/office/drawing/2014/main" id="{76AE9615-9BD6-4A30-AB4F-241847B21684}"/>
                </a:ext>
              </a:extLst>
            </p:cNvPr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882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47972" y="2496560"/>
            <a:ext cx="3096055" cy="129063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Speaker name and title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1583833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>
            <a:extLst>
              <a:ext uri="{FF2B5EF4-FFF2-40B4-BE49-F238E27FC236}">
                <a16:creationId xmlns:a16="http://schemas.microsoft.com/office/drawing/2014/main" id="{2C14365E-3523-4D65-B211-60204DBF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3659714-A4F1-490F-A51D-F7F18997079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4" name="îşľiďê">
              <a:extLst>
                <a:ext uri="{FF2B5EF4-FFF2-40B4-BE49-F238E27FC236}">
                  <a16:creationId xmlns:a16="http://schemas.microsoft.com/office/drawing/2014/main" id="{98E75669-CB2D-44DE-B1F9-DDC66305FA04}"/>
                </a:ext>
              </a:extLst>
            </p:cNvPr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4" name="i$ḻîḍè">
                <a:extLst>
                  <a:ext uri="{FF2B5EF4-FFF2-40B4-BE49-F238E27FC236}">
                    <a16:creationId xmlns:a16="http://schemas.microsoft.com/office/drawing/2014/main" id="{BD8B53A6-8236-4DB5-B4C1-3644D5F81CA7}"/>
                  </a:ext>
                </a:extLst>
              </p:cNvPr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ŝľíḓè">
                <a:extLst>
                  <a:ext uri="{FF2B5EF4-FFF2-40B4-BE49-F238E27FC236}">
                    <a16:creationId xmlns:a16="http://schemas.microsoft.com/office/drawing/2014/main" id="{01373A2E-A033-4BE4-96C2-54554DDADA05}"/>
                  </a:ext>
                </a:extLst>
              </p:cNvPr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iṣľïḋé">
                <a:extLst>
                  <a:ext uri="{FF2B5EF4-FFF2-40B4-BE49-F238E27FC236}">
                    <a16:creationId xmlns:a16="http://schemas.microsoft.com/office/drawing/2014/main" id="{883B6110-DE87-44F9-AEA7-6286AD974D31}"/>
                  </a:ext>
                </a:extLst>
              </p:cNvPr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" name="ï$ľïḍé">
                <a:extLst>
                  <a:ext uri="{FF2B5EF4-FFF2-40B4-BE49-F238E27FC236}">
                    <a16:creationId xmlns:a16="http://schemas.microsoft.com/office/drawing/2014/main" id="{4D885036-A9E3-41D4-9E02-2AC83CBA7F69}"/>
                  </a:ext>
                </a:extLst>
              </p:cNvPr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ïṡ1ídé">
                <a:extLst>
                  <a:ext uri="{FF2B5EF4-FFF2-40B4-BE49-F238E27FC236}">
                    <a16:creationId xmlns:a16="http://schemas.microsoft.com/office/drawing/2014/main" id="{7C7DE07F-EA73-46F5-A072-9B42AB3377F0}"/>
                  </a:ext>
                </a:extLst>
              </p:cNvPr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íŝľiḍé">
                <a:extLst>
                  <a:ext uri="{FF2B5EF4-FFF2-40B4-BE49-F238E27FC236}">
                    <a16:creationId xmlns:a16="http://schemas.microsoft.com/office/drawing/2014/main" id="{A5755507-EEF4-4CB2-A2CB-54C17B6D695C}"/>
                  </a:ext>
                </a:extLst>
              </p:cNvPr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is1idê">
                <a:extLst>
                  <a:ext uri="{FF2B5EF4-FFF2-40B4-BE49-F238E27FC236}">
                    <a16:creationId xmlns:a16="http://schemas.microsoft.com/office/drawing/2014/main" id="{A5AB2780-E140-4EF3-8528-104324D6C75A}"/>
                  </a:ext>
                </a:extLst>
              </p:cNvPr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ïSlïdè">
                <a:extLst>
                  <a:ext uri="{FF2B5EF4-FFF2-40B4-BE49-F238E27FC236}">
                    <a16:creationId xmlns:a16="http://schemas.microsoft.com/office/drawing/2014/main" id="{F3371DC7-9879-431C-9AF2-DECD3DD6B5A5}"/>
                  </a:ext>
                </a:extLst>
              </p:cNvPr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îšlïdé">
                <a:extLst>
                  <a:ext uri="{FF2B5EF4-FFF2-40B4-BE49-F238E27FC236}">
                    <a16:creationId xmlns:a16="http://schemas.microsoft.com/office/drawing/2014/main" id="{9369B1B9-9044-4CB7-A2D6-BFC9CDDFAE7D}"/>
                  </a:ext>
                </a:extLst>
              </p:cNvPr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" name="ïśḻíḓe">
                <a:extLst>
                  <a:ext uri="{FF2B5EF4-FFF2-40B4-BE49-F238E27FC236}">
                    <a16:creationId xmlns:a16="http://schemas.microsoft.com/office/drawing/2014/main" id="{EB7425ED-59D1-4B6A-8277-F37DB81304F9}"/>
                  </a:ext>
                </a:extLst>
              </p:cNvPr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" name="íṥļîde">
                <a:extLst>
                  <a:ext uri="{FF2B5EF4-FFF2-40B4-BE49-F238E27FC236}">
                    <a16:creationId xmlns:a16="http://schemas.microsoft.com/office/drawing/2014/main" id="{0D01B51A-86FD-463D-BA93-CEAC2BF357A0}"/>
                  </a:ext>
                </a:extLst>
              </p:cNvPr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" name="ïSlïḓe">
                <a:extLst>
                  <a:ext uri="{FF2B5EF4-FFF2-40B4-BE49-F238E27FC236}">
                    <a16:creationId xmlns:a16="http://schemas.microsoft.com/office/drawing/2014/main" id="{73205D34-753F-4137-A4D3-D12D9E17B0BC}"/>
                  </a:ext>
                </a:extLst>
              </p:cNvPr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" name="îṧ1íďè">
                <a:extLst>
                  <a:ext uri="{FF2B5EF4-FFF2-40B4-BE49-F238E27FC236}">
                    <a16:creationId xmlns:a16="http://schemas.microsoft.com/office/drawing/2014/main" id="{B45A5F64-662F-4C84-87C0-CCE3B5E1AB10}"/>
                  </a:ext>
                </a:extLst>
              </p:cNvPr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íslîḓe">
                <a:extLst>
                  <a:ext uri="{FF2B5EF4-FFF2-40B4-BE49-F238E27FC236}">
                    <a16:creationId xmlns:a16="http://schemas.microsoft.com/office/drawing/2014/main" id="{04BB3E7E-B85E-4B53-8A94-6415037810C2}"/>
                  </a:ext>
                </a:extLst>
              </p:cNvPr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íṡļïde">
                <a:extLst>
                  <a:ext uri="{FF2B5EF4-FFF2-40B4-BE49-F238E27FC236}">
                    <a16:creationId xmlns:a16="http://schemas.microsoft.com/office/drawing/2014/main" id="{728AD37F-6219-477F-9DBB-AFCA472B9AE2}"/>
                  </a:ext>
                </a:extLst>
              </p:cNvPr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îṧliḓé">
                <a:extLst>
                  <a:ext uri="{FF2B5EF4-FFF2-40B4-BE49-F238E27FC236}">
                    <a16:creationId xmlns:a16="http://schemas.microsoft.com/office/drawing/2014/main" id="{02C400F4-9CBA-4624-AFC4-02B9490160A8}"/>
                  </a:ext>
                </a:extLst>
              </p:cNvPr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í$ḻiḓe">
                <a:extLst>
                  <a:ext uri="{FF2B5EF4-FFF2-40B4-BE49-F238E27FC236}">
                    <a16:creationId xmlns:a16="http://schemas.microsoft.com/office/drawing/2014/main" id="{E608A222-E1D9-48AF-A4BF-D6E81699B8D5}"/>
                  </a:ext>
                </a:extLst>
              </p:cNvPr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" name="iṧ1iḋè">
                <a:extLst>
                  <a:ext uri="{FF2B5EF4-FFF2-40B4-BE49-F238E27FC236}">
                    <a16:creationId xmlns:a16="http://schemas.microsoft.com/office/drawing/2014/main" id="{EA49CC1E-7555-4460-99B6-02A376EB4145}"/>
                  </a:ext>
                </a:extLst>
              </p:cNvPr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íṣľîdé">
                <a:extLst>
                  <a:ext uri="{FF2B5EF4-FFF2-40B4-BE49-F238E27FC236}">
                    <a16:creationId xmlns:a16="http://schemas.microsoft.com/office/drawing/2014/main" id="{AFC2A15A-2CAF-4B26-8820-71555331B122}"/>
                  </a:ext>
                </a:extLst>
              </p:cNvPr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ïṣḷîḋé">
                <a:extLst>
                  <a:ext uri="{FF2B5EF4-FFF2-40B4-BE49-F238E27FC236}">
                    <a16:creationId xmlns:a16="http://schemas.microsoft.com/office/drawing/2014/main" id="{DB032BAD-7E1D-45AA-8074-14B4DAB19535}"/>
                  </a:ext>
                </a:extLst>
              </p:cNvPr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ís1iḋê">
                <a:extLst>
                  <a:ext uri="{FF2B5EF4-FFF2-40B4-BE49-F238E27FC236}">
                    <a16:creationId xmlns:a16="http://schemas.microsoft.com/office/drawing/2014/main" id="{4D81A35A-70F3-46C8-886F-B26910EA6192}"/>
                  </a:ext>
                </a:extLst>
              </p:cNvPr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ïŝ1ídé">
                <a:extLst>
                  <a:ext uri="{FF2B5EF4-FFF2-40B4-BE49-F238E27FC236}">
                    <a16:creationId xmlns:a16="http://schemas.microsoft.com/office/drawing/2014/main" id="{F9C4FBE4-A933-420A-8336-F3A848304958}"/>
                  </a:ext>
                </a:extLst>
              </p:cNvPr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íSliḑe">
                <a:extLst>
                  <a:ext uri="{FF2B5EF4-FFF2-40B4-BE49-F238E27FC236}">
                    <a16:creationId xmlns:a16="http://schemas.microsoft.com/office/drawing/2014/main" id="{F5EB0E9B-392C-4948-9FAD-4854F56123C4}"/>
                  </a:ext>
                </a:extLst>
              </p:cNvPr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" name="iṡ1íḍè">
                <a:extLst>
                  <a:ext uri="{FF2B5EF4-FFF2-40B4-BE49-F238E27FC236}">
                    <a16:creationId xmlns:a16="http://schemas.microsoft.com/office/drawing/2014/main" id="{F9800948-918A-455B-9578-4ADDF6A72478}"/>
                  </a:ext>
                </a:extLst>
              </p:cNvPr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îsḷîḋe">
                <a:extLst>
                  <a:ext uri="{FF2B5EF4-FFF2-40B4-BE49-F238E27FC236}">
                    <a16:creationId xmlns:a16="http://schemas.microsoft.com/office/drawing/2014/main" id="{E9C41DBF-39CC-47B0-AE85-85412DF18090}"/>
                  </a:ext>
                </a:extLst>
              </p:cNvPr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ïṧḻíḓé">
                <a:extLst>
                  <a:ext uri="{FF2B5EF4-FFF2-40B4-BE49-F238E27FC236}">
                    <a16:creationId xmlns:a16="http://schemas.microsoft.com/office/drawing/2014/main" id="{4F357D9F-A7D2-4D8B-9C56-048E80DB651A}"/>
                  </a:ext>
                </a:extLst>
              </p:cNvPr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işļidé">
                <a:extLst>
                  <a:ext uri="{FF2B5EF4-FFF2-40B4-BE49-F238E27FC236}">
                    <a16:creationId xmlns:a16="http://schemas.microsoft.com/office/drawing/2014/main" id="{FE4D2B2A-F6C7-408C-B390-975E4D3DF642}"/>
                  </a:ext>
                </a:extLst>
              </p:cNvPr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iSļïḋe">
                <a:extLst>
                  <a:ext uri="{FF2B5EF4-FFF2-40B4-BE49-F238E27FC236}">
                    <a16:creationId xmlns:a16="http://schemas.microsoft.com/office/drawing/2014/main" id="{8CF0AE2C-4B70-4B8E-8494-7E811FB356F3}"/>
                  </a:ext>
                </a:extLst>
              </p:cNvPr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íṣ1îḑê">
                <a:extLst>
                  <a:ext uri="{FF2B5EF4-FFF2-40B4-BE49-F238E27FC236}">
                    <a16:creationId xmlns:a16="http://schemas.microsoft.com/office/drawing/2014/main" id="{69D078B4-B8D2-45A4-B2F2-570962CC7B46}"/>
                  </a:ext>
                </a:extLst>
              </p:cNvPr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3" name="iṣ1ide">
                <a:extLst>
                  <a:ext uri="{FF2B5EF4-FFF2-40B4-BE49-F238E27FC236}">
                    <a16:creationId xmlns:a16="http://schemas.microsoft.com/office/drawing/2014/main" id="{5371BB0B-E764-40BC-9AF4-1DC78D7B1761}"/>
                  </a:ext>
                </a:extLst>
              </p:cNvPr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1" name="îsḷîḑe">
                  <a:extLst>
                    <a:ext uri="{FF2B5EF4-FFF2-40B4-BE49-F238E27FC236}">
                      <a16:creationId xmlns:a16="http://schemas.microsoft.com/office/drawing/2014/main" id="{D51A34AD-47AD-43E6-A753-9D6DFC3BC9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íṡľiḑè">
                  <a:extLst>
                    <a:ext uri="{FF2B5EF4-FFF2-40B4-BE49-F238E27FC236}">
                      <a16:creationId xmlns:a16="http://schemas.microsoft.com/office/drawing/2014/main" id="{552861A4-4255-4A37-863E-CB9FAEED01E4}"/>
                    </a:ext>
                  </a:extLst>
                </p:cNvPr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" name="îSlîdé">
                  <a:extLst>
                    <a:ext uri="{FF2B5EF4-FFF2-40B4-BE49-F238E27FC236}">
                      <a16:creationId xmlns:a16="http://schemas.microsoft.com/office/drawing/2014/main" id="{77D93BF5-82BE-4C33-984F-B142EA3A0BFE}"/>
                    </a:ext>
                  </a:extLst>
                </p:cNvPr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íṧlídè">
                  <a:extLst>
                    <a:ext uri="{FF2B5EF4-FFF2-40B4-BE49-F238E27FC236}">
                      <a16:creationId xmlns:a16="http://schemas.microsoft.com/office/drawing/2014/main" id="{5FDDADCA-8B96-4A1B-9AF8-E93E17D5FC24}"/>
                    </a:ext>
                  </a:extLst>
                </p:cNvPr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ïṧḻîdé">
                  <a:extLst>
                    <a:ext uri="{FF2B5EF4-FFF2-40B4-BE49-F238E27FC236}">
                      <a16:creationId xmlns:a16="http://schemas.microsoft.com/office/drawing/2014/main" id="{26FD53C5-4C4E-4654-B412-12BB841387BD}"/>
                    </a:ext>
                  </a:extLst>
                </p:cNvPr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ïslïḑé">
                  <a:extLst>
                    <a:ext uri="{FF2B5EF4-FFF2-40B4-BE49-F238E27FC236}">
                      <a16:creationId xmlns:a16="http://schemas.microsoft.com/office/drawing/2014/main" id="{06B5DAEA-28A3-40CF-8EED-17D07C4E0658}"/>
                    </a:ext>
                  </a:extLst>
                </p:cNvPr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ïṥľîďé">
                  <a:extLst>
                    <a:ext uri="{FF2B5EF4-FFF2-40B4-BE49-F238E27FC236}">
                      <a16:creationId xmlns:a16="http://schemas.microsoft.com/office/drawing/2014/main" id="{F6B45315-A3AD-4317-A009-06202C750D60}"/>
                    </a:ext>
                  </a:extLst>
                </p:cNvPr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isľide">
                  <a:extLst>
                    <a:ext uri="{FF2B5EF4-FFF2-40B4-BE49-F238E27FC236}">
                      <a16:creationId xmlns:a16="http://schemas.microsoft.com/office/drawing/2014/main" id="{B5E42AB6-3378-4613-AE3B-7E7F117B2215}"/>
                    </a:ext>
                  </a:extLst>
                </p:cNvPr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îšľîḋé">
                  <a:extLst>
                    <a:ext uri="{FF2B5EF4-FFF2-40B4-BE49-F238E27FC236}">
                      <a16:creationId xmlns:a16="http://schemas.microsoft.com/office/drawing/2014/main" id="{6CE12308-4ADF-4BE1-A96B-58ED19D3FED8}"/>
                    </a:ext>
                  </a:extLst>
                </p:cNvPr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0" name="î$ḻíḑé">
                  <a:extLst>
                    <a:ext uri="{FF2B5EF4-FFF2-40B4-BE49-F238E27FC236}">
                      <a16:creationId xmlns:a16="http://schemas.microsoft.com/office/drawing/2014/main" id="{08FB51DA-BFE4-49F1-A7D5-BEBEDC83FF03}"/>
                    </a:ext>
                  </a:extLst>
                </p:cNvPr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1" name="iṣľïdè">
                  <a:extLst>
                    <a:ext uri="{FF2B5EF4-FFF2-40B4-BE49-F238E27FC236}">
                      <a16:creationId xmlns:a16="http://schemas.microsoft.com/office/drawing/2014/main" id="{F06759C3-6210-41A2-974D-6053048E87C2}"/>
                    </a:ext>
                  </a:extLst>
                </p:cNvPr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2" name="iŝľîḑé">
                  <a:extLst>
                    <a:ext uri="{FF2B5EF4-FFF2-40B4-BE49-F238E27FC236}">
                      <a16:creationId xmlns:a16="http://schemas.microsoft.com/office/drawing/2014/main" id="{61A3C2C0-6FE2-4E63-B94B-E733D21850E7}"/>
                    </a:ext>
                  </a:extLst>
                </p:cNvPr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3" name="išḻîḍe">
                  <a:extLst>
                    <a:ext uri="{FF2B5EF4-FFF2-40B4-BE49-F238E27FC236}">
                      <a16:creationId xmlns:a16="http://schemas.microsoft.com/office/drawing/2014/main" id="{4ADC0BE6-FE57-4484-A1FE-0CE525D01AA7}"/>
                    </a:ext>
                  </a:extLst>
                </p:cNvPr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4" name="ïŝḷîďe">
                  <a:extLst>
                    <a:ext uri="{FF2B5EF4-FFF2-40B4-BE49-F238E27FC236}">
                      <a16:creationId xmlns:a16="http://schemas.microsoft.com/office/drawing/2014/main" id="{2D154C10-C848-4883-8AB6-0DD359D23BE4}"/>
                    </a:ext>
                  </a:extLst>
                </p:cNvPr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5" name="iṩḻîḍè">
                  <a:extLst>
                    <a:ext uri="{FF2B5EF4-FFF2-40B4-BE49-F238E27FC236}">
                      <a16:creationId xmlns:a16="http://schemas.microsoft.com/office/drawing/2014/main" id="{C65EC510-C03A-49AF-B362-0E467B722A0C}"/>
                    </a:ext>
                  </a:extLst>
                </p:cNvPr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6" name="îṥḻïḍè">
                  <a:extLst>
                    <a:ext uri="{FF2B5EF4-FFF2-40B4-BE49-F238E27FC236}">
                      <a16:creationId xmlns:a16="http://schemas.microsoft.com/office/drawing/2014/main" id="{441752C6-A9E8-4CD0-B331-80DEF40B578A}"/>
                    </a:ext>
                  </a:extLst>
                </p:cNvPr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í$1ïḋè">
                  <a:extLst>
                    <a:ext uri="{FF2B5EF4-FFF2-40B4-BE49-F238E27FC236}">
                      <a16:creationId xmlns:a16="http://schemas.microsoft.com/office/drawing/2014/main" id="{C0D92A9C-04B1-4D9E-9830-B72418F6AE40}"/>
                    </a:ext>
                  </a:extLst>
                </p:cNvPr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" name="îslïḍè">
                  <a:extLst>
                    <a:ext uri="{FF2B5EF4-FFF2-40B4-BE49-F238E27FC236}">
                      <a16:creationId xmlns:a16="http://schemas.microsoft.com/office/drawing/2014/main" id="{CC7A9508-9521-4A6A-B820-104A0076D2C5}"/>
                    </a:ext>
                  </a:extLst>
                </p:cNvPr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" name="ïSḻïḍê">
                  <a:extLst>
                    <a:ext uri="{FF2B5EF4-FFF2-40B4-BE49-F238E27FC236}">
                      <a16:creationId xmlns:a16="http://schemas.microsoft.com/office/drawing/2014/main" id="{1B3AF3B7-720D-4218-B990-ADBA5D15215F}"/>
                    </a:ext>
                  </a:extLst>
                </p:cNvPr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" name="ïṩḷiḓé">
                  <a:extLst>
                    <a:ext uri="{FF2B5EF4-FFF2-40B4-BE49-F238E27FC236}">
                      <a16:creationId xmlns:a16="http://schemas.microsoft.com/office/drawing/2014/main" id="{E0B1BDDB-313D-4E55-8B08-F5B2096D2CDC}"/>
                    </a:ext>
                  </a:extLst>
                </p:cNvPr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" name="îṡľiďe">
                  <a:extLst>
                    <a:ext uri="{FF2B5EF4-FFF2-40B4-BE49-F238E27FC236}">
                      <a16:creationId xmlns:a16="http://schemas.microsoft.com/office/drawing/2014/main" id="{55A1BF80-8937-403E-8149-25902C8903F8}"/>
                    </a:ext>
                  </a:extLst>
                </p:cNvPr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2" name="î$ļîḋe">
                  <a:extLst>
                    <a:ext uri="{FF2B5EF4-FFF2-40B4-BE49-F238E27FC236}">
                      <a16:creationId xmlns:a16="http://schemas.microsoft.com/office/drawing/2014/main" id="{CAC0BDB9-8961-4165-911F-0C9F0C606F78}"/>
                    </a:ext>
                  </a:extLst>
                </p:cNvPr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" name="işľíďê">
                  <a:extLst>
                    <a:ext uri="{FF2B5EF4-FFF2-40B4-BE49-F238E27FC236}">
                      <a16:creationId xmlns:a16="http://schemas.microsoft.com/office/drawing/2014/main" id="{0335106A-7888-4C4A-9365-476BB692EEF1}"/>
                    </a:ext>
                  </a:extLst>
                </p:cNvPr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" name="ï$ḻíďè">
                  <a:extLst>
                    <a:ext uri="{FF2B5EF4-FFF2-40B4-BE49-F238E27FC236}">
                      <a16:creationId xmlns:a16="http://schemas.microsoft.com/office/drawing/2014/main" id="{CC591EA0-ADBB-4A89-A916-D7E546E7EFEF}"/>
                    </a:ext>
                  </a:extLst>
                </p:cNvPr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5" name="íṧ1ïďê">
                  <a:extLst>
                    <a:ext uri="{FF2B5EF4-FFF2-40B4-BE49-F238E27FC236}">
                      <a16:creationId xmlns:a16="http://schemas.microsoft.com/office/drawing/2014/main" id="{804C00D7-6C77-4A4B-B54A-29B9107B1346}"/>
                    </a:ext>
                  </a:extLst>
                </p:cNvPr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" name="î$ľíḍê">
                  <a:extLst>
                    <a:ext uri="{FF2B5EF4-FFF2-40B4-BE49-F238E27FC236}">
                      <a16:creationId xmlns:a16="http://schemas.microsoft.com/office/drawing/2014/main" id="{77318D07-AF75-4123-946F-84842A25B9E1}"/>
                    </a:ext>
                  </a:extLst>
                </p:cNvPr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" name="iṥlide">
                  <a:extLst>
                    <a:ext uri="{FF2B5EF4-FFF2-40B4-BE49-F238E27FC236}">
                      <a16:creationId xmlns:a16="http://schemas.microsoft.com/office/drawing/2014/main" id="{E1C8181C-4287-4F34-86DF-DFB5B0ED2490}"/>
                    </a:ext>
                  </a:extLst>
                </p:cNvPr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" name="ïsḷïďè">
                  <a:extLst>
                    <a:ext uri="{FF2B5EF4-FFF2-40B4-BE49-F238E27FC236}">
                      <a16:creationId xmlns:a16="http://schemas.microsoft.com/office/drawing/2014/main" id="{2FA360D7-602F-4613-B760-E66BA2CA9488}"/>
                    </a:ext>
                  </a:extLst>
                </p:cNvPr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" name="íṣļïḋé">
                  <a:extLst>
                    <a:ext uri="{FF2B5EF4-FFF2-40B4-BE49-F238E27FC236}">
                      <a16:creationId xmlns:a16="http://schemas.microsoft.com/office/drawing/2014/main" id="{8EBAA057-DD8C-46AD-A6A9-855FF19A1778}"/>
                    </a:ext>
                  </a:extLst>
                </p:cNvPr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" name="î$ļiḓe">
                  <a:extLst>
                    <a:ext uri="{FF2B5EF4-FFF2-40B4-BE49-F238E27FC236}">
                      <a16:creationId xmlns:a16="http://schemas.microsoft.com/office/drawing/2014/main" id="{BEFA4E2F-DEEE-4EEE-875F-478C6565CC5E}"/>
                    </a:ext>
                  </a:extLst>
                </p:cNvPr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1" name="ïŝľîďe">
                  <a:extLst>
                    <a:ext uri="{FF2B5EF4-FFF2-40B4-BE49-F238E27FC236}">
                      <a16:creationId xmlns:a16="http://schemas.microsoft.com/office/drawing/2014/main" id="{289B7BFD-1399-4DCA-9AA7-001518676A6F}"/>
                    </a:ext>
                  </a:extLst>
                </p:cNvPr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2" name="ïŝļîḋè">
                  <a:extLst>
                    <a:ext uri="{FF2B5EF4-FFF2-40B4-BE49-F238E27FC236}">
                      <a16:creationId xmlns:a16="http://schemas.microsoft.com/office/drawing/2014/main" id="{7D1B02BB-35AB-46DF-B1FD-15384614E21E}"/>
                    </a:ext>
                  </a:extLst>
                </p:cNvPr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3" name="íŝ1ïḑé">
                  <a:extLst>
                    <a:ext uri="{FF2B5EF4-FFF2-40B4-BE49-F238E27FC236}">
                      <a16:creationId xmlns:a16="http://schemas.microsoft.com/office/drawing/2014/main" id="{D98773E7-D0AF-41E0-B8A6-D58CC500B08C}"/>
                    </a:ext>
                  </a:extLst>
                </p:cNvPr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îŝḻîḑe">
                  <a:extLst>
                    <a:ext uri="{FF2B5EF4-FFF2-40B4-BE49-F238E27FC236}">
                      <a16:creationId xmlns:a16="http://schemas.microsoft.com/office/drawing/2014/main" id="{09CDFDFB-0F95-46F7-8BDA-B95CFEA975C0}"/>
                    </a:ext>
                  </a:extLst>
                </p:cNvPr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5" name="íŝḻïḑe">
                  <a:extLst>
                    <a:ext uri="{FF2B5EF4-FFF2-40B4-BE49-F238E27FC236}">
                      <a16:creationId xmlns:a16="http://schemas.microsoft.com/office/drawing/2014/main" id="{C3599C20-50A5-4627-8C11-45976E4592C5}"/>
                    </a:ext>
                  </a:extLst>
                </p:cNvPr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íşḻiḋè">
                  <a:extLst>
                    <a:ext uri="{FF2B5EF4-FFF2-40B4-BE49-F238E27FC236}">
                      <a16:creationId xmlns:a16="http://schemas.microsoft.com/office/drawing/2014/main" id="{57771127-230D-4565-907D-66E28EC537FB}"/>
                    </a:ext>
                  </a:extLst>
                </p:cNvPr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7" name="ï$lïďe">
                  <a:extLst>
                    <a:ext uri="{FF2B5EF4-FFF2-40B4-BE49-F238E27FC236}">
                      <a16:creationId xmlns:a16="http://schemas.microsoft.com/office/drawing/2014/main" id="{CE83B8DF-6267-42BE-A79F-9421BBCE6D88}"/>
                    </a:ext>
                  </a:extLst>
                </p:cNvPr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8" name="ïŝliḍé">
                  <a:extLst>
                    <a:ext uri="{FF2B5EF4-FFF2-40B4-BE49-F238E27FC236}">
                      <a16:creationId xmlns:a16="http://schemas.microsoft.com/office/drawing/2014/main" id="{D1D571E7-75BB-40A5-A2E4-F2E52D12225A}"/>
                    </a:ext>
                  </a:extLst>
                </p:cNvPr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9" name="íşļïḑe">
                  <a:extLst>
                    <a:ext uri="{FF2B5EF4-FFF2-40B4-BE49-F238E27FC236}">
                      <a16:creationId xmlns:a16="http://schemas.microsoft.com/office/drawing/2014/main" id="{EF598D11-F0CA-4869-9089-F73AE53DD95E}"/>
                    </a:ext>
                  </a:extLst>
                </p:cNvPr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0" name="íś1iḋè">
                  <a:extLst>
                    <a:ext uri="{FF2B5EF4-FFF2-40B4-BE49-F238E27FC236}">
                      <a16:creationId xmlns:a16="http://schemas.microsoft.com/office/drawing/2014/main" id="{10875D10-A2BC-4C11-BF91-2D113F9A5B88}"/>
                    </a:ext>
                  </a:extLst>
                </p:cNvPr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1" name="iş1íḍè">
                  <a:extLst>
                    <a:ext uri="{FF2B5EF4-FFF2-40B4-BE49-F238E27FC236}">
                      <a16:creationId xmlns:a16="http://schemas.microsoft.com/office/drawing/2014/main" id="{25349885-A844-4652-B2F7-1BA4348F975D}"/>
                    </a:ext>
                  </a:extLst>
                </p:cNvPr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2" name="îśľîďè">
                  <a:extLst>
                    <a:ext uri="{FF2B5EF4-FFF2-40B4-BE49-F238E27FC236}">
                      <a16:creationId xmlns:a16="http://schemas.microsoft.com/office/drawing/2014/main" id="{6FEF12EF-1718-4794-9FDF-072D80BCF1D7}"/>
                    </a:ext>
                  </a:extLst>
                </p:cNvPr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3" name="îṧḷîḓê">
                  <a:extLst>
                    <a:ext uri="{FF2B5EF4-FFF2-40B4-BE49-F238E27FC236}">
                      <a16:creationId xmlns:a16="http://schemas.microsoft.com/office/drawing/2014/main" id="{44DB92A9-9537-4804-833E-FA0E5E689A77}"/>
                    </a:ext>
                  </a:extLst>
                </p:cNvPr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ï$líḋé">
                  <a:extLst>
                    <a:ext uri="{FF2B5EF4-FFF2-40B4-BE49-F238E27FC236}">
                      <a16:creationId xmlns:a16="http://schemas.microsoft.com/office/drawing/2014/main" id="{A2B43426-B398-417C-83B1-CF8DBEACD59F}"/>
                    </a:ext>
                  </a:extLst>
                </p:cNvPr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5" name="îṩľïďê">
                  <a:extLst>
                    <a:ext uri="{FF2B5EF4-FFF2-40B4-BE49-F238E27FC236}">
                      <a16:creationId xmlns:a16="http://schemas.microsoft.com/office/drawing/2014/main" id="{C123BD73-2DDB-40C8-96E2-96AB662F034E}"/>
                    </a:ext>
                  </a:extLst>
                </p:cNvPr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iŝḻïḑê">
                  <a:extLst>
                    <a:ext uri="{FF2B5EF4-FFF2-40B4-BE49-F238E27FC236}">
                      <a16:creationId xmlns:a16="http://schemas.microsoft.com/office/drawing/2014/main" id="{14A362A6-F8B9-4674-906F-93A5D9B837D4}"/>
                    </a:ext>
                  </a:extLst>
                </p:cNvPr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" name="iṩlïḑe">
                  <a:extLst>
                    <a:ext uri="{FF2B5EF4-FFF2-40B4-BE49-F238E27FC236}">
                      <a16:creationId xmlns:a16="http://schemas.microsoft.com/office/drawing/2014/main" id="{F8AAAEEF-2B69-45D6-BE41-ECC13FE33E10}"/>
                    </a:ext>
                  </a:extLst>
                </p:cNvPr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" name="iṧ1íḍê">
                  <a:extLst>
                    <a:ext uri="{FF2B5EF4-FFF2-40B4-BE49-F238E27FC236}">
                      <a16:creationId xmlns:a16="http://schemas.microsoft.com/office/drawing/2014/main" id="{712B05B9-5755-4488-BFFE-B5394F548D98}"/>
                    </a:ext>
                  </a:extLst>
                </p:cNvPr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" name="íŝļíḋe">
                  <a:extLst>
                    <a:ext uri="{FF2B5EF4-FFF2-40B4-BE49-F238E27FC236}">
                      <a16:creationId xmlns:a16="http://schemas.microsoft.com/office/drawing/2014/main" id="{3C51B510-4ED6-4407-A113-A89819935584}"/>
                    </a:ext>
                  </a:extLst>
                </p:cNvPr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" name="ïṧḷíďê">
                  <a:extLst>
                    <a:ext uri="{FF2B5EF4-FFF2-40B4-BE49-F238E27FC236}">
                      <a16:creationId xmlns:a16="http://schemas.microsoft.com/office/drawing/2014/main" id="{8CAD2671-AF28-4B6E-853C-D6E95E4B8D0D}"/>
                    </a:ext>
                  </a:extLst>
                </p:cNvPr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" name="ïŝľíḑe">
                  <a:extLst>
                    <a:ext uri="{FF2B5EF4-FFF2-40B4-BE49-F238E27FC236}">
                      <a16:creationId xmlns:a16="http://schemas.microsoft.com/office/drawing/2014/main" id="{B83B41F3-F98A-4EE6-9A79-BFD03A6D6F2D}"/>
                    </a:ext>
                  </a:extLst>
                </p:cNvPr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2" name="íṣ1îḍè">
                  <a:extLst>
                    <a:ext uri="{FF2B5EF4-FFF2-40B4-BE49-F238E27FC236}">
                      <a16:creationId xmlns:a16="http://schemas.microsoft.com/office/drawing/2014/main" id="{640D9B8D-B434-4640-B8AB-44F5A08328CB}"/>
                    </a:ext>
                  </a:extLst>
                </p:cNvPr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3" name="îšļidé">
                  <a:extLst>
                    <a:ext uri="{FF2B5EF4-FFF2-40B4-BE49-F238E27FC236}">
                      <a16:creationId xmlns:a16="http://schemas.microsoft.com/office/drawing/2014/main" id="{86761B1D-A38A-4B65-BCFE-63E7451215A9}"/>
                    </a:ext>
                  </a:extLst>
                </p:cNvPr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4" name="îś1îḑè">
                  <a:extLst>
                    <a:ext uri="{FF2B5EF4-FFF2-40B4-BE49-F238E27FC236}">
                      <a16:creationId xmlns:a16="http://schemas.microsoft.com/office/drawing/2014/main" id="{C27AFE0F-FA24-49D0-AB49-8AD028926706}"/>
                    </a:ext>
                  </a:extLst>
                </p:cNvPr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" name="íŝlîdè">
                <a:extLst>
                  <a:ext uri="{FF2B5EF4-FFF2-40B4-BE49-F238E27FC236}">
                    <a16:creationId xmlns:a16="http://schemas.microsoft.com/office/drawing/2014/main" id="{6597258D-BCEF-4BD8-8213-85406FCB84C6}"/>
                  </a:ext>
                </a:extLst>
              </p:cNvPr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5" name="íşľïďê">
                  <a:extLst>
                    <a:ext uri="{FF2B5EF4-FFF2-40B4-BE49-F238E27FC236}">
                      <a16:creationId xmlns:a16="http://schemas.microsoft.com/office/drawing/2014/main" id="{B7115BBC-6FC4-4B04-AEE0-E13F6613B05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" name="íṧļídê">
                  <a:extLst>
                    <a:ext uri="{FF2B5EF4-FFF2-40B4-BE49-F238E27FC236}">
                      <a16:creationId xmlns:a16="http://schemas.microsoft.com/office/drawing/2014/main" id="{1AAC51D6-A4D0-46B2-A982-25841DD95144}"/>
                    </a:ext>
                  </a:extLst>
                </p:cNvPr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" name="ïŝlïďê">
                  <a:extLst>
                    <a:ext uri="{FF2B5EF4-FFF2-40B4-BE49-F238E27FC236}">
                      <a16:creationId xmlns:a16="http://schemas.microsoft.com/office/drawing/2014/main" id="{22021781-BA8E-40BE-8111-42E2D90928C3}"/>
                    </a:ext>
                  </a:extLst>
                </p:cNvPr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8" name="îṣlíḓè">
                  <a:extLst>
                    <a:ext uri="{FF2B5EF4-FFF2-40B4-BE49-F238E27FC236}">
                      <a16:creationId xmlns:a16="http://schemas.microsoft.com/office/drawing/2014/main" id="{38C6A581-8123-4811-B0D4-00992206CD98}"/>
                    </a:ext>
                  </a:extLst>
                </p:cNvPr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îṧļiḓé">
                  <a:extLst>
                    <a:ext uri="{FF2B5EF4-FFF2-40B4-BE49-F238E27FC236}">
                      <a16:creationId xmlns:a16="http://schemas.microsoft.com/office/drawing/2014/main" id="{01BE8001-866C-4316-BC35-622DCB6D55AA}"/>
                    </a:ext>
                  </a:extLst>
                </p:cNvPr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ï$1idé">
                  <a:extLst>
                    <a:ext uri="{FF2B5EF4-FFF2-40B4-BE49-F238E27FC236}">
                      <a16:creationId xmlns:a16="http://schemas.microsoft.com/office/drawing/2014/main" id="{E9F47E68-EB7C-4453-9756-39C387193B68}"/>
                    </a:ext>
                  </a:extLst>
                </p:cNvPr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5" name="ïṣļíḍé">
              <a:extLst>
                <a:ext uri="{FF2B5EF4-FFF2-40B4-BE49-F238E27FC236}">
                  <a16:creationId xmlns:a16="http://schemas.microsoft.com/office/drawing/2014/main" id="{64CA59DB-8FFD-4320-989B-362FBE4C1954}"/>
                </a:ext>
              </a:extLst>
            </p:cNvPr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6" name="íṣḷïḓê">
              <a:extLst>
                <a:ext uri="{FF2B5EF4-FFF2-40B4-BE49-F238E27FC236}">
                  <a16:creationId xmlns:a16="http://schemas.microsoft.com/office/drawing/2014/main" id="{9C3F77DA-C397-41DC-A99F-C7FA4E6E5639}"/>
                </a:ext>
              </a:extLst>
            </p:cNvPr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12" name="î$ḷîḍè">
                <a:extLst>
                  <a:ext uri="{FF2B5EF4-FFF2-40B4-BE49-F238E27FC236}">
                    <a16:creationId xmlns:a16="http://schemas.microsoft.com/office/drawing/2014/main" id="{1764028D-956A-4356-9A8E-7D77B536A393}"/>
                  </a:ext>
                </a:extLst>
              </p:cNvPr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3" name="íšľídê">
                <a:extLst>
                  <a:ext uri="{FF2B5EF4-FFF2-40B4-BE49-F238E27FC236}">
                    <a16:creationId xmlns:a16="http://schemas.microsoft.com/office/drawing/2014/main" id="{E058C89B-164C-4A2B-AFE6-16F95712A856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BD17CE8-1494-4216-85A3-4601C3FFC6D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ïSliḋe">
              <a:extLst>
                <a:ext uri="{FF2B5EF4-FFF2-40B4-BE49-F238E27FC236}">
                  <a16:creationId xmlns:a16="http://schemas.microsoft.com/office/drawing/2014/main" id="{A4674ECD-7033-48C9-B7A1-30A55C8189A9}"/>
                </a:ext>
              </a:extLst>
            </p:cNvPr>
            <p:cNvSpPr/>
            <p:nvPr/>
          </p:nvSpPr>
          <p:spPr bwMode="auto">
            <a:xfrm>
              <a:off x="1797867" y="3820559"/>
              <a:ext cx="4093264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9" name="is1iḍê">
              <a:extLst>
                <a:ext uri="{FF2B5EF4-FFF2-40B4-BE49-F238E27FC236}">
                  <a16:creationId xmlns:a16="http://schemas.microsoft.com/office/drawing/2014/main" id="{534066CA-B2CA-4854-BC29-D0F638B3558F}"/>
                </a:ext>
              </a:extLst>
            </p:cNvPr>
            <p:cNvSpPr txBox="1"/>
            <p:nvPr/>
          </p:nvSpPr>
          <p:spPr bwMode="auto">
            <a:xfrm>
              <a:off x="1797867" y="3429000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0" name="ïṣļîďè">
              <a:extLst>
                <a:ext uri="{FF2B5EF4-FFF2-40B4-BE49-F238E27FC236}">
                  <a16:creationId xmlns:a16="http://schemas.microsoft.com/office/drawing/2014/main" id="{47D073AB-1E08-4288-99E2-E546E012B444}"/>
                </a:ext>
              </a:extLst>
            </p:cNvPr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1" name="iślîḓé">
              <a:extLst>
                <a:ext uri="{FF2B5EF4-FFF2-40B4-BE49-F238E27FC236}">
                  <a16:creationId xmlns:a16="http://schemas.microsoft.com/office/drawing/2014/main" id="{EA90ADC2-CD18-456C-BCED-8019D9EF1813}"/>
                </a:ext>
              </a:extLst>
            </p:cNvPr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51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1E088-D243-4FCE-8DB9-4150F4B4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A599E8-083E-4BA3-A9F4-85950291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8F9747-FF14-40A5-B247-1CC55A6F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îṥḷiḍé">
            <a:extLst>
              <a:ext uri="{FF2B5EF4-FFF2-40B4-BE49-F238E27FC236}">
                <a16:creationId xmlns:a16="http://schemas.microsoft.com/office/drawing/2014/main" id="{A6A7F2F5-1729-493A-AE30-903496AE9288}"/>
              </a:ext>
            </a:extLst>
          </p:cNvPr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/>
              </a:rPr>
              <a:t>Text here</a:t>
            </a:r>
            <a:endParaRPr lang="de-DE" altLang="zh-CN" b="1" dirty="0">
              <a:sym typeface="Calibri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B7B09A7-04F4-4A60-81FA-BBABDBBE00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A2297A-A0AE-46C2-B94F-7D670AB64F3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ṥḷiḍé">
            <a:extLst>
              <a:ext uri="{FF2B5EF4-FFF2-40B4-BE49-F238E27FC236}">
                <a16:creationId xmlns:a16="http://schemas.microsoft.com/office/drawing/2014/main" id="{0365152A-BD2C-4DFC-8609-ED5F03B18E2D}"/>
              </a:ext>
            </a:extLst>
          </p:cNvPr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de-DE" altLang="zh-CN" b="1">
                <a:sym typeface="Calibri"/>
              </a:rPr>
              <a:t>Text here</a:t>
            </a:r>
            <a:endParaRPr lang="de-DE" altLang="zh-CN" b="1" dirty="0">
              <a:sym typeface="Calibri"/>
            </a:endParaRPr>
          </a:p>
        </p:txBody>
      </p:sp>
      <p:sp>
        <p:nvSpPr>
          <p:cNvPr id="9" name="îṣḷïďê">
            <a:extLst>
              <a:ext uri="{FF2B5EF4-FFF2-40B4-BE49-F238E27FC236}">
                <a16:creationId xmlns:a16="http://schemas.microsoft.com/office/drawing/2014/main" id="{9EF2B316-E648-4793-A723-69B6E5B211AE}"/>
              </a:ext>
            </a:extLst>
          </p:cNvPr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/>
              </a:rPr>
              <a:t>Text</a:t>
            </a:r>
          </a:p>
        </p:txBody>
      </p:sp>
      <p:sp>
        <p:nvSpPr>
          <p:cNvPr id="10" name="iṥḻîḍè">
            <a:extLst>
              <a:ext uri="{FF2B5EF4-FFF2-40B4-BE49-F238E27FC236}">
                <a16:creationId xmlns:a16="http://schemas.microsoft.com/office/drawing/2014/main" id="{FD471E03-2CCC-4369-B433-24BB0BD5F39E}"/>
              </a:ext>
            </a:extLst>
          </p:cNvPr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/>
              </a:rPr>
              <a:t>Text</a:t>
            </a:r>
          </a:p>
        </p:txBody>
      </p:sp>
      <p:sp>
        <p:nvSpPr>
          <p:cNvPr id="11" name="ïŝ1ídè">
            <a:extLst>
              <a:ext uri="{FF2B5EF4-FFF2-40B4-BE49-F238E27FC236}">
                <a16:creationId xmlns:a16="http://schemas.microsoft.com/office/drawing/2014/main" id="{08F506A3-C66F-4B5C-AA17-0ECD09A85FE2}"/>
              </a:ext>
            </a:extLst>
          </p:cNvPr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/>
              </a:rPr>
              <a:t>Text</a:t>
            </a:r>
          </a:p>
        </p:txBody>
      </p:sp>
      <p:sp>
        <p:nvSpPr>
          <p:cNvPr id="12" name="iṣḷiḋé">
            <a:extLst>
              <a:ext uri="{FF2B5EF4-FFF2-40B4-BE49-F238E27FC236}">
                <a16:creationId xmlns:a16="http://schemas.microsoft.com/office/drawing/2014/main" id="{F06E9DF4-74D3-47B6-8DE7-56A0B25D1179}"/>
              </a:ext>
            </a:extLst>
          </p:cNvPr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de-DE" altLang="zh-CN" sz="1400" dirty="0">
                <a:sym typeface="Calibri"/>
              </a:rPr>
              <a:t>Text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BBC833-2EEB-4961-B08F-752EE37FE93A}"/>
              </a:ext>
            </a:extLst>
          </p:cNvPr>
          <p:cNvGrpSpPr/>
          <p:nvPr/>
        </p:nvGrpSpPr>
        <p:grpSpPr>
          <a:xfrm>
            <a:off x="8507726" y="2073221"/>
            <a:ext cx="3011174" cy="3117958"/>
            <a:chOff x="8507726" y="1073702"/>
            <a:chExt cx="3011174" cy="311795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6511561-1F15-4DB2-A4D1-616F6AA05E6F}"/>
                </a:ext>
              </a:extLst>
            </p:cNvPr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18" name="Shape 1448">
                <a:extLst>
                  <a:ext uri="{FF2B5EF4-FFF2-40B4-BE49-F238E27FC236}">
                    <a16:creationId xmlns:a16="http://schemas.microsoft.com/office/drawing/2014/main" id="{3CD4C1DA-A967-4702-9B3E-B81F2AA235FA}"/>
                  </a:ext>
                </a:extLst>
              </p:cNvPr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19" name="Shape 1450">
                <a:extLst>
                  <a:ext uri="{FF2B5EF4-FFF2-40B4-BE49-F238E27FC236}">
                    <a16:creationId xmlns:a16="http://schemas.microsoft.com/office/drawing/2014/main" id="{9083D802-D914-421C-8EF8-AE322888846A}"/>
                  </a:ext>
                </a:extLst>
              </p:cNvPr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E8BD2C5-CEB3-48F6-A9FC-065C1471B3EC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16" name="Shape 1448">
                <a:extLst>
                  <a:ext uri="{FF2B5EF4-FFF2-40B4-BE49-F238E27FC236}">
                    <a16:creationId xmlns:a16="http://schemas.microsoft.com/office/drawing/2014/main" id="{60E33CAE-949D-4C16-BC5D-566C78F3BE63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17" name="Shape 1450">
                <a:extLst>
                  <a:ext uri="{FF2B5EF4-FFF2-40B4-BE49-F238E27FC236}">
                    <a16:creationId xmlns:a16="http://schemas.microsoft.com/office/drawing/2014/main" id="{2B02C3CA-EB14-4D74-A452-5F3AEBB3A261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690EFCF-6663-4C99-BE99-E8EE38156DEB}"/>
              </a:ext>
            </a:extLst>
          </p:cNvPr>
          <p:cNvGrpSpPr/>
          <p:nvPr/>
        </p:nvGrpSpPr>
        <p:grpSpPr>
          <a:xfrm>
            <a:off x="660400" y="2073221"/>
            <a:ext cx="3011174" cy="3117958"/>
            <a:chOff x="8507726" y="1073702"/>
            <a:chExt cx="3011174" cy="311795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A72EB3D-E09E-48B0-BAA1-3106C094CB92}"/>
                </a:ext>
              </a:extLst>
            </p:cNvPr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25" name="Shape 1448">
                <a:extLst>
                  <a:ext uri="{FF2B5EF4-FFF2-40B4-BE49-F238E27FC236}">
                    <a16:creationId xmlns:a16="http://schemas.microsoft.com/office/drawing/2014/main" id="{2FD08185-02BE-49DC-B75D-872BF71F80A3}"/>
                  </a:ext>
                </a:extLst>
              </p:cNvPr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6" name="Shape 1450">
                <a:extLst>
                  <a:ext uri="{FF2B5EF4-FFF2-40B4-BE49-F238E27FC236}">
                    <a16:creationId xmlns:a16="http://schemas.microsoft.com/office/drawing/2014/main" id="{328F7B68-9253-45D2-A642-5B74F79B0D92}"/>
                  </a:ext>
                </a:extLst>
              </p:cNvPr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D636C53-0AA5-47B3-8B91-F49419B59118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3" name="Shape 1448">
                <a:extLst>
                  <a:ext uri="{FF2B5EF4-FFF2-40B4-BE49-F238E27FC236}">
                    <a16:creationId xmlns:a16="http://schemas.microsoft.com/office/drawing/2014/main" id="{55A65AAB-2D68-4038-9288-F6CFB96E3B74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de-DE" sz="2000" b="1" dirty="0">
                    <a:sym typeface="Calibri"/>
                  </a:rPr>
                  <a:t>Text here</a:t>
                </a:r>
              </a:p>
            </p:txBody>
          </p:sp>
          <p:sp>
            <p:nvSpPr>
              <p:cNvPr id="24" name="Shape 1450">
                <a:extLst>
                  <a:ext uri="{FF2B5EF4-FFF2-40B4-BE49-F238E27FC236}">
                    <a16:creationId xmlns:a16="http://schemas.microsoft.com/office/drawing/2014/main" id="{7C0C1375-E471-48D8-ACC6-E8970C99C297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>
                    <a:ea typeface="Calibri"/>
                    <a:cs typeface="Calibri"/>
                    <a:sym typeface="Calibri"/>
                  </a:rPr>
                  <a:t>Copy paste fonts. Choose the only option to retain text.…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980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B0877-DBFB-436D-95E8-779D628D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1ACA35-192A-4DB9-9DDF-5956FBC1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1DAACD-83B2-41C7-9EED-D0C7739E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77" name="956d6f92-007c-4e07-be4a-6d5b24bc535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E3B848E-0D8D-4219-96BA-03556CF250D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574313"/>
            <a:ext cx="10845800" cy="4469743"/>
            <a:chOff x="673100" y="1574313"/>
            <a:chExt cx="10845800" cy="4469743"/>
          </a:xfrm>
        </p:grpSpPr>
        <p:sp>
          <p:nvSpPr>
            <p:cNvPr id="78" name="íŝļiḍê">
              <a:extLst>
                <a:ext uri="{FF2B5EF4-FFF2-40B4-BE49-F238E27FC236}">
                  <a16:creationId xmlns:a16="http://schemas.microsoft.com/office/drawing/2014/main" id="{0B4A1AD6-5161-4A0A-8F2D-F8E26D54187B}"/>
                </a:ext>
              </a:extLst>
            </p:cNvPr>
            <p:cNvSpPr/>
            <p:nvPr/>
          </p:nvSpPr>
          <p:spPr bwMode="auto">
            <a:xfrm>
              <a:off x="4463832" y="2419417"/>
              <a:ext cx="3291071" cy="2575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íSļïḓè">
              <a:extLst>
                <a:ext uri="{FF2B5EF4-FFF2-40B4-BE49-F238E27FC236}">
                  <a16:creationId xmlns:a16="http://schemas.microsoft.com/office/drawing/2014/main" id="{68D2BC1C-C7EA-4DC6-843F-010577FFD8DF}"/>
                </a:ext>
              </a:extLst>
            </p:cNvPr>
            <p:cNvSpPr/>
            <p:nvPr/>
          </p:nvSpPr>
          <p:spPr bwMode="auto">
            <a:xfrm>
              <a:off x="6114835" y="2419417"/>
              <a:ext cx="1640068" cy="257569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iṩľïďe">
              <a:extLst>
                <a:ext uri="{FF2B5EF4-FFF2-40B4-BE49-F238E27FC236}">
                  <a16:creationId xmlns:a16="http://schemas.microsoft.com/office/drawing/2014/main" id="{141BC450-95D0-48BD-BA8A-C13CBEE558B8}"/>
                </a:ext>
              </a:extLst>
            </p:cNvPr>
            <p:cNvSpPr/>
            <p:nvPr/>
          </p:nvSpPr>
          <p:spPr bwMode="auto">
            <a:xfrm flipH="1">
              <a:off x="4448525" y="2752312"/>
              <a:ext cx="3321686" cy="2513427"/>
            </a:xfrm>
            <a:custGeom>
              <a:avLst/>
              <a:gdLst>
                <a:gd name="T0" fmla="*/ 0 w 3038"/>
                <a:gd name="T1" fmla="*/ 0 h 2059"/>
                <a:gd name="T2" fmla="*/ 3038 w 3038"/>
                <a:gd name="T3" fmla="*/ 0 h 2059"/>
                <a:gd name="T4" fmla="*/ 1697 w 3038"/>
                <a:gd name="T5" fmla="*/ 2059 h 2059"/>
                <a:gd name="T6" fmla="*/ 1328 w 3038"/>
                <a:gd name="T7" fmla="*/ 2059 h 2059"/>
                <a:gd name="T8" fmla="*/ 0 w 3038"/>
                <a:gd name="T9" fmla="*/ 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8" h="2059">
                  <a:moveTo>
                    <a:pt x="0" y="0"/>
                  </a:moveTo>
                  <a:lnTo>
                    <a:pt x="3038" y="0"/>
                  </a:lnTo>
                  <a:lnTo>
                    <a:pt x="1697" y="2059"/>
                  </a:lnTo>
                  <a:lnTo>
                    <a:pt x="1328" y="2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îṧliḍé">
              <a:extLst>
                <a:ext uri="{FF2B5EF4-FFF2-40B4-BE49-F238E27FC236}">
                  <a16:creationId xmlns:a16="http://schemas.microsoft.com/office/drawing/2014/main" id="{421B612F-D05F-484C-A926-2309B8D38601}"/>
                </a:ext>
              </a:extLst>
            </p:cNvPr>
            <p:cNvSpPr/>
            <p:nvPr/>
          </p:nvSpPr>
          <p:spPr bwMode="auto">
            <a:xfrm flipH="1">
              <a:off x="6103901" y="2752312"/>
              <a:ext cx="1666310" cy="2513427"/>
            </a:xfrm>
            <a:custGeom>
              <a:avLst/>
              <a:gdLst>
                <a:gd name="T0" fmla="*/ 1524 w 1524"/>
                <a:gd name="T1" fmla="*/ 0 h 2059"/>
                <a:gd name="T2" fmla="*/ 0 w 1524"/>
                <a:gd name="T3" fmla="*/ 0 h 2059"/>
                <a:gd name="T4" fmla="*/ 1328 w 1524"/>
                <a:gd name="T5" fmla="*/ 2059 h 2059"/>
                <a:gd name="T6" fmla="*/ 1524 w 1524"/>
                <a:gd name="T7" fmla="*/ 2059 h 2059"/>
                <a:gd name="T8" fmla="*/ 1524 w 1524"/>
                <a:gd name="T9" fmla="*/ 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4" h="2059">
                  <a:moveTo>
                    <a:pt x="1524" y="0"/>
                  </a:moveTo>
                  <a:lnTo>
                    <a:pt x="0" y="0"/>
                  </a:lnTo>
                  <a:lnTo>
                    <a:pt x="1328" y="2059"/>
                  </a:lnTo>
                  <a:lnTo>
                    <a:pt x="1524" y="2059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ïṩḻîḑe">
              <a:extLst>
                <a:ext uri="{FF2B5EF4-FFF2-40B4-BE49-F238E27FC236}">
                  <a16:creationId xmlns:a16="http://schemas.microsoft.com/office/drawing/2014/main" id="{6D475910-8B96-40F9-B869-C4C7903E03B4}"/>
                </a:ext>
              </a:extLst>
            </p:cNvPr>
            <p:cNvSpPr/>
            <p:nvPr/>
          </p:nvSpPr>
          <p:spPr bwMode="auto">
            <a:xfrm>
              <a:off x="5911466" y="5324369"/>
              <a:ext cx="395803" cy="3784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i$ļiḋe">
              <a:extLst>
                <a:ext uri="{FF2B5EF4-FFF2-40B4-BE49-F238E27FC236}">
                  <a16:creationId xmlns:a16="http://schemas.microsoft.com/office/drawing/2014/main" id="{4F01F35C-4D77-42DC-BC1A-F1307D3426B7}"/>
                </a:ext>
              </a:extLst>
            </p:cNvPr>
            <p:cNvSpPr/>
            <p:nvPr/>
          </p:nvSpPr>
          <p:spPr bwMode="auto">
            <a:xfrm>
              <a:off x="6114835" y="5324369"/>
              <a:ext cx="192435" cy="37841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íṥļîḓe">
              <a:extLst>
                <a:ext uri="{FF2B5EF4-FFF2-40B4-BE49-F238E27FC236}">
                  <a16:creationId xmlns:a16="http://schemas.microsoft.com/office/drawing/2014/main" id="{832C8BBC-D793-4044-9C51-C0160144631D}"/>
                </a:ext>
              </a:extLst>
            </p:cNvPr>
            <p:cNvSpPr/>
            <p:nvPr/>
          </p:nvSpPr>
          <p:spPr bwMode="auto">
            <a:xfrm flipH="1">
              <a:off x="4662455" y="1574313"/>
              <a:ext cx="132737" cy="1312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85" name="íṩľîḑè">
              <a:extLst>
                <a:ext uri="{FF2B5EF4-FFF2-40B4-BE49-F238E27FC236}">
                  <a16:creationId xmlns:a16="http://schemas.microsoft.com/office/drawing/2014/main" id="{79EF8396-A7EE-4E89-A2B3-432A21DD4BD5}"/>
                </a:ext>
              </a:extLst>
            </p:cNvPr>
            <p:cNvSpPr/>
            <p:nvPr/>
          </p:nvSpPr>
          <p:spPr bwMode="auto">
            <a:xfrm flipH="1">
              <a:off x="4572969" y="1718982"/>
              <a:ext cx="313198" cy="596564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86" name="îṥ1ídé">
              <a:extLst>
                <a:ext uri="{FF2B5EF4-FFF2-40B4-BE49-F238E27FC236}">
                  <a16:creationId xmlns:a16="http://schemas.microsoft.com/office/drawing/2014/main" id="{FF4F1303-9884-4DD9-AA45-FB321CA71CC6}"/>
                </a:ext>
              </a:extLst>
            </p:cNvPr>
            <p:cNvSpPr/>
            <p:nvPr/>
          </p:nvSpPr>
          <p:spPr bwMode="auto">
            <a:xfrm flipH="1">
              <a:off x="5068855" y="1574313"/>
              <a:ext cx="132737" cy="1312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87" name="iSlïḋê">
              <a:extLst>
                <a:ext uri="{FF2B5EF4-FFF2-40B4-BE49-F238E27FC236}">
                  <a16:creationId xmlns:a16="http://schemas.microsoft.com/office/drawing/2014/main" id="{A07A44EC-E06F-4472-88C7-A5645E9BE118}"/>
                </a:ext>
              </a:extLst>
            </p:cNvPr>
            <p:cNvSpPr/>
            <p:nvPr/>
          </p:nvSpPr>
          <p:spPr bwMode="auto">
            <a:xfrm flipH="1">
              <a:off x="4979369" y="1718982"/>
              <a:ext cx="313198" cy="596564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88" name="iŝľíďé">
              <a:extLst>
                <a:ext uri="{FF2B5EF4-FFF2-40B4-BE49-F238E27FC236}">
                  <a16:creationId xmlns:a16="http://schemas.microsoft.com/office/drawing/2014/main" id="{C22EB50F-C393-4CFD-8FC5-E2A7A07E709A}"/>
                </a:ext>
              </a:extLst>
            </p:cNvPr>
            <p:cNvSpPr/>
            <p:nvPr/>
          </p:nvSpPr>
          <p:spPr bwMode="auto">
            <a:xfrm flipH="1">
              <a:off x="5475255" y="1574313"/>
              <a:ext cx="132737" cy="1312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89" name="ïš1iḑè">
              <a:extLst>
                <a:ext uri="{FF2B5EF4-FFF2-40B4-BE49-F238E27FC236}">
                  <a16:creationId xmlns:a16="http://schemas.microsoft.com/office/drawing/2014/main" id="{7A4208AD-841E-438F-9E6B-BBA12EB543CB}"/>
                </a:ext>
              </a:extLst>
            </p:cNvPr>
            <p:cNvSpPr/>
            <p:nvPr/>
          </p:nvSpPr>
          <p:spPr bwMode="auto">
            <a:xfrm flipH="1">
              <a:off x="5385769" y="1718982"/>
              <a:ext cx="313198" cy="596564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90" name="îS1iḓê">
              <a:extLst>
                <a:ext uri="{FF2B5EF4-FFF2-40B4-BE49-F238E27FC236}">
                  <a16:creationId xmlns:a16="http://schemas.microsoft.com/office/drawing/2014/main" id="{7C27225F-12CD-4EE9-B7EF-D0849C153F06}"/>
                </a:ext>
              </a:extLst>
            </p:cNvPr>
            <p:cNvSpPr/>
            <p:nvPr/>
          </p:nvSpPr>
          <p:spPr bwMode="auto">
            <a:xfrm flipH="1">
              <a:off x="5881655" y="1574313"/>
              <a:ext cx="132737" cy="1312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91" name="í$ḻîde">
              <a:extLst>
                <a:ext uri="{FF2B5EF4-FFF2-40B4-BE49-F238E27FC236}">
                  <a16:creationId xmlns:a16="http://schemas.microsoft.com/office/drawing/2014/main" id="{D5FEE7FC-5E4D-4665-9A87-4F0ED561E125}"/>
                </a:ext>
              </a:extLst>
            </p:cNvPr>
            <p:cNvSpPr/>
            <p:nvPr/>
          </p:nvSpPr>
          <p:spPr bwMode="auto">
            <a:xfrm flipH="1">
              <a:off x="5792169" y="1718982"/>
              <a:ext cx="313198" cy="596564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92" name="iŝlide">
              <a:extLst>
                <a:ext uri="{FF2B5EF4-FFF2-40B4-BE49-F238E27FC236}">
                  <a16:creationId xmlns:a16="http://schemas.microsoft.com/office/drawing/2014/main" id="{7DAEEF02-998C-49A1-8D39-BD4ED39663A6}"/>
                </a:ext>
              </a:extLst>
            </p:cNvPr>
            <p:cNvSpPr/>
            <p:nvPr/>
          </p:nvSpPr>
          <p:spPr bwMode="auto">
            <a:xfrm flipH="1">
              <a:off x="6288055" y="1574313"/>
              <a:ext cx="132737" cy="13124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93" name="ïṡľîḑê">
              <a:extLst>
                <a:ext uri="{FF2B5EF4-FFF2-40B4-BE49-F238E27FC236}">
                  <a16:creationId xmlns:a16="http://schemas.microsoft.com/office/drawing/2014/main" id="{36D91CE7-386F-45F6-B86E-F8F9D1D561C2}"/>
                </a:ext>
              </a:extLst>
            </p:cNvPr>
            <p:cNvSpPr/>
            <p:nvPr/>
          </p:nvSpPr>
          <p:spPr bwMode="auto">
            <a:xfrm flipH="1">
              <a:off x="6198569" y="1718982"/>
              <a:ext cx="313198" cy="596564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94" name="îSļïďé">
              <a:extLst>
                <a:ext uri="{FF2B5EF4-FFF2-40B4-BE49-F238E27FC236}">
                  <a16:creationId xmlns:a16="http://schemas.microsoft.com/office/drawing/2014/main" id="{35F5C3E0-FC1A-45DB-AAFD-925698A09A19}"/>
                </a:ext>
              </a:extLst>
            </p:cNvPr>
            <p:cNvSpPr/>
            <p:nvPr/>
          </p:nvSpPr>
          <p:spPr bwMode="auto">
            <a:xfrm flipH="1">
              <a:off x="6694455" y="1574313"/>
              <a:ext cx="132737" cy="13124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95" name="iṡḻïḓê">
              <a:extLst>
                <a:ext uri="{FF2B5EF4-FFF2-40B4-BE49-F238E27FC236}">
                  <a16:creationId xmlns:a16="http://schemas.microsoft.com/office/drawing/2014/main" id="{77F3FA18-A6B9-42CC-AD83-7D2EAAC56EC9}"/>
                </a:ext>
              </a:extLst>
            </p:cNvPr>
            <p:cNvSpPr/>
            <p:nvPr/>
          </p:nvSpPr>
          <p:spPr bwMode="auto">
            <a:xfrm flipH="1">
              <a:off x="6604969" y="1718982"/>
              <a:ext cx="313198" cy="596564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96" name="îslíḑê">
              <a:extLst>
                <a:ext uri="{FF2B5EF4-FFF2-40B4-BE49-F238E27FC236}">
                  <a16:creationId xmlns:a16="http://schemas.microsoft.com/office/drawing/2014/main" id="{AA5B903D-997D-44FB-9614-3DA480CA7460}"/>
                </a:ext>
              </a:extLst>
            </p:cNvPr>
            <p:cNvSpPr/>
            <p:nvPr/>
          </p:nvSpPr>
          <p:spPr bwMode="auto">
            <a:xfrm flipH="1">
              <a:off x="7100855" y="1574313"/>
              <a:ext cx="132737" cy="13124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97" name="ïṩļíḍe">
              <a:extLst>
                <a:ext uri="{FF2B5EF4-FFF2-40B4-BE49-F238E27FC236}">
                  <a16:creationId xmlns:a16="http://schemas.microsoft.com/office/drawing/2014/main" id="{F1B4938C-0611-43F8-8953-C35D85734C6C}"/>
                </a:ext>
              </a:extLst>
            </p:cNvPr>
            <p:cNvSpPr/>
            <p:nvPr/>
          </p:nvSpPr>
          <p:spPr bwMode="auto">
            <a:xfrm flipH="1">
              <a:off x="7011369" y="1718982"/>
              <a:ext cx="313198" cy="596564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98" name="íŝḷïḋe">
              <a:extLst>
                <a:ext uri="{FF2B5EF4-FFF2-40B4-BE49-F238E27FC236}">
                  <a16:creationId xmlns:a16="http://schemas.microsoft.com/office/drawing/2014/main" id="{25A6ABAD-D532-4D0E-B325-7439D99D9DF9}"/>
                </a:ext>
              </a:extLst>
            </p:cNvPr>
            <p:cNvSpPr/>
            <p:nvPr/>
          </p:nvSpPr>
          <p:spPr bwMode="auto">
            <a:xfrm flipH="1">
              <a:off x="7507255" y="1574313"/>
              <a:ext cx="132737" cy="13124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99" name="ïşľiḋé">
              <a:extLst>
                <a:ext uri="{FF2B5EF4-FFF2-40B4-BE49-F238E27FC236}">
                  <a16:creationId xmlns:a16="http://schemas.microsoft.com/office/drawing/2014/main" id="{661044F7-BD69-4056-9AB5-E78EB8EF451F}"/>
                </a:ext>
              </a:extLst>
            </p:cNvPr>
            <p:cNvSpPr/>
            <p:nvPr/>
          </p:nvSpPr>
          <p:spPr bwMode="auto">
            <a:xfrm flipH="1">
              <a:off x="7417769" y="1718982"/>
              <a:ext cx="313198" cy="596564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87278DF6-A69B-46E0-AAB8-E48F3BE99FFF}"/>
                </a:ext>
              </a:extLst>
            </p:cNvPr>
            <p:cNvCxnSpPr/>
            <p:nvPr/>
          </p:nvCxnSpPr>
          <p:spPr>
            <a:xfrm>
              <a:off x="3936001" y="3118645"/>
              <a:ext cx="190059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B193FAAA-AE6A-4C17-B485-C032109B5424}"/>
                </a:ext>
              </a:extLst>
            </p:cNvPr>
            <p:cNvCxnSpPr/>
            <p:nvPr/>
          </p:nvCxnSpPr>
          <p:spPr>
            <a:xfrm>
              <a:off x="3936001" y="4280861"/>
              <a:ext cx="190059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A714063D-BA93-4E30-92CB-FB06DCE243B4}"/>
                </a:ext>
              </a:extLst>
            </p:cNvPr>
            <p:cNvCxnSpPr/>
            <p:nvPr/>
          </p:nvCxnSpPr>
          <p:spPr>
            <a:xfrm>
              <a:off x="6355408" y="3684616"/>
              <a:ext cx="192732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06D8848D-176F-482B-B0C6-9469CBC81087}"/>
                </a:ext>
              </a:extLst>
            </p:cNvPr>
            <p:cNvCxnSpPr/>
            <p:nvPr/>
          </p:nvCxnSpPr>
          <p:spPr>
            <a:xfrm>
              <a:off x="6355408" y="4887470"/>
              <a:ext cx="192732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íṥliḍé">
              <a:extLst>
                <a:ext uri="{FF2B5EF4-FFF2-40B4-BE49-F238E27FC236}">
                  <a16:creationId xmlns:a16="http://schemas.microsoft.com/office/drawing/2014/main" id="{9D778134-CCF9-4013-ADA1-B348F62E32BD}"/>
                </a:ext>
              </a:extLst>
            </p:cNvPr>
            <p:cNvSpPr/>
            <p:nvPr/>
          </p:nvSpPr>
          <p:spPr>
            <a:xfrm>
              <a:off x="5842328" y="2867186"/>
              <a:ext cx="502920" cy="502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b="1" dirty="0"/>
                <a:t>01</a:t>
              </a:r>
            </a:p>
          </p:txBody>
        </p:sp>
        <p:sp>
          <p:nvSpPr>
            <p:cNvPr id="105" name="i$ḻiḍê">
              <a:extLst>
                <a:ext uri="{FF2B5EF4-FFF2-40B4-BE49-F238E27FC236}">
                  <a16:creationId xmlns:a16="http://schemas.microsoft.com/office/drawing/2014/main" id="{DC3DF887-17ED-40B1-89C4-A61EDD0B224D}"/>
                </a:ext>
              </a:extLst>
            </p:cNvPr>
            <p:cNvSpPr/>
            <p:nvPr/>
          </p:nvSpPr>
          <p:spPr>
            <a:xfrm>
              <a:off x="5842328" y="3433155"/>
              <a:ext cx="502920" cy="5029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b="1" dirty="0"/>
                <a:t>02</a:t>
              </a:r>
            </a:p>
          </p:txBody>
        </p:sp>
        <p:sp>
          <p:nvSpPr>
            <p:cNvPr id="106" name="ïṥḷíḓe">
              <a:extLst>
                <a:ext uri="{FF2B5EF4-FFF2-40B4-BE49-F238E27FC236}">
                  <a16:creationId xmlns:a16="http://schemas.microsoft.com/office/drawing/2014/main" id="{6BF72B8C-4297-4D8D-9EB5-87FD8688FFDD}"/>
                </a:ext>
              </a:extLst>
            </p:cNvPr>
            <p:cNvSpPr/>
            <p:nvPr/>
          </p:nvSpPr>
          <p:spPr>
            <a:xfrm>
              <a:off x="5842328" y="4029400"/>
              <a:ext cx="502920" cy="502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b="1" dirty="0"/>
                <a:t>03</a:t>
              </a:r>
            </a:p>
          </p:txBody>
        </p:sp>
        <p:sp>
          <p:nvSpPr>
            <p:cNvPr id="107" name="íṡļíḍe">
              <a:extLst>
                <a:ext uri="{FF2B5EF4-FFF2-40B4-BE49-F238E27FC236}">
                  <a16:creationId xmlns:a16="http://schemas.microsoft.com/office/drawing/2014/main" id="{F89F4AF7-79D1-465F-B038-C8A2B888CD7A}"/>
                </a:ext>
              </a:extLst>
            </p:cNvPr>
            <p:cNvSpPr/>
            <p:nvPr/>
          </p:nvSpPr>
          <p:spPr>
            <a:xfrm>
              <a:off x="5842328" y="4636011"/>
              <a:ext cx="502920" cy="5029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sz="1400" b="1" dirty="0"/>
                <a:t>04</a:t>
              </a:r>
            </a:p>
          </p:txBody>
        </p:sp>
        <p:sp>
          <p:nvSpPr>
            <p:cNvPr id="108" name="ï$1îḓê">
              <a:extLst>
                <a:ext uri="{FF2B5EF4-FFF2-40B4-BE49-F238E27FC236}">
                  <a16:creationId xmlns:a16="http://schemas.microsoft.com/office/drawing/2014/main" id="{23FF14C2-DAC7-4E34-A746-26A1BD3ABA23}"/>
                </a:ext>
              </a:extLst>
            </p:cNvPr>
            <p:cNvSpPr txBox="1"/>
            <p:nvPr/>
          </p:nvSpPr>
          <p:spPr>
            <a:xfrm>
              <a:off x="5919005" y="2394724"/>
              <a:ext cx="353990" cy="265492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 lnSpcReduction="10000"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50%</a:t>
              </a:r>
            </a:p>
          </p:txBody>
        </p:sp>
        <p:sp>
          <p:nvSpPr>
            <p:cNvPr id="109" name="îṡḷîďe">
              <a:extLst>
                <a:ext uri="{FF2B5EF4-FFF2-40B4-BE49-F238E27FC236}">
                  <a16:creationId xmlns:a16="http://schemas.microsoft.com/office/drawing/2014/main" id="{7082EE98-4F02-41FA-8B93-30667AD9DD3F}"/>
                </a:ext>
              </a:extLst>
            </p:cNvPr>
            <p:cNvSpPr txBox="1"/>
            <p:nvPr/>
          </p:nvSpPr>
          <p:spPr bwMode="auto">
            <a:xfrm>
              <a:off x="673100" y="2290876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10" name="îŝ1ïḋe">
              <a:extLst>
                <a:ext uri="{FF2B5EF4-FFF2-40B4-BE49-F238E27FC236}">
                  <a16:creationId xmlns:a16="http://schemas.microsoft.com/office/drawing/2014/main" id="{40988871-4127-4292-AFE8-6FE5C146605D}"/>
                </a:ext>
              </a:extLst>
            </p:cNvPr>
            <p:cNvSpPr/>
            <p:nvPr/>
          </p:nvSpPr>
          <p:spPr bwMode="auto">
            <a:xfrm>
              <a:off x="673100" y="2732682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1" name="íslïdê">
              <a:extLst>
                <a:ext uri="{FF2B5EF4-FFF2-40B4-BE49-F238E27FC236}">
                  <a16:creationId xmlns:a16="http://schemas.microsoft.com/office/drawing/2014/main" id="{2CAC1FA2-8967-4D83-A15B-4CDA477BE426}"/>
                </a:ext>
              </a:extLst>
            </p:cNvPr>
            <p:cNvSpPr txBox="1"/>
            <p:nvPr/>
          </p:nvSpPr>
          <p:spPr bwMode="auto">
            <a:xfrm>
              <a:off x="673100" y="4022124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12" name="íṥlíḓê">
              <a:extLst>
                <a:ext uri="{FF2B5EF4-FFF2-40B4-BE49-F238E27FC236}">
                  <a16:creationId xmlns:a16="http://schemas.microsoft.com/office/drawing/2014/main" id="{71685178-8C42-4982-9542-1F9C72BC5FA2}"/>
                </a:ext>
              </a:extLst>
            </p:cNvPr>
            <p:cNvSpPr/>
            <p:nvPr/>
          </p:nvSpPr>
          <p:spPr bwMode="auto">
            <a:xfrm>
              <a:off x="673100" y="4463930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3" name="is1iḋe">
              <a:extLst>
                <a:ext uri="{FF2B5EF4-FFF2-40B4-BE49-F238E27FC236}">
                  <a16:creationId xmlns:a16="http://schemas.microsoft.com/office/drawing/2014/main" id="{EFE3FF88-F30F-4FB1-8042-66960C031C41}"/>
                </a:ext>
              </a:extLst>
            </p:cNvPr>
            <p:cNvSpPr txBox="1"/>
            <p:nvPr/>
          </p:nvSpPr>
          <p:spPr bwMode="auto">
            <a:xfrm>
              <a:off x="8436001" y="4636011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14" name="îṡľiḓe">
              <a:extLst>
                <a:ext uri="{FF2B5EF4-FFF2-40B4-BE49-F238E27FC236}">
                  <a16:creationId xmlns:a16="http://schemas.microsoft.com/office/drawing/2014/main" id="{4F3E9BF5-66DE-4AFA-B80C-2B4DCD84D161}"/>
                </a:ext>
              </a:extLst>
            </p:cNvPr>
            <p:cNvSpPr/>
            <p:nvPr/>
          </p:nvSpPr>
          <p:spPr bwMode="auto">
            <a:xfrm>
              <a:off x="8436001" y="5077817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5" name="iśļïḓê">
              <a:extLst>
                <a:ext uri="{FF2B5EF4-FFF2-40B4-BE49-F238E27FC236}">
                  <a16:creationId xmlns:a16="http://schemas.microsoft.com/office/drawing/2014/main" id="{D739DA40-59E6-4D12-89ED-8A0D8FCDF456}"/>
                </a:ext>
              </a:extLst>
            </p:cNvPr>
            <p:cNvSpPr txBox="1"/>
            <p:nvPr/>
          </p:nvSpPr>
          <p:spPr bwMode="auto">
            <a:xfrm>
              <a:off x="8436001" y="2897742"/>
              <a:ext cx="308289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16" name="iṩlíďè">
              <a:extLst>
                <a:ext uri="{FF2B5EF4-FFF2-40B4-BE49-F238E27FC236}">
                  <a16:creationId xmlns:a16="http://schemas.microsoft.com/office/drawing/2014/main" id="{06A60040-1957-417E-BA29-9E042211D716}"/>
                </a:ext>
              </a:extLst>
            </p:cNvPr>
            <p:cNvSpPr/>
            <p:nvPr/>
          </p:nvSpPr>
          <p:spPr bwMode="auto">
            <a:xfrm>
              <a:off x="8436001" y="3339548"/>
              <a:ext cx="3082899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 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15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D065F-56AF-412E-9ABE-811A417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522491-EABB-49C5-837A-A7F22C74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8B6D6-C492-4267-B549-D8FDB5A2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10" name="21b9a80c-0d68-4bf2-8a25-6b51834a4df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E070A38-713D-48E2-84FE-5D45289A1F5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4375" y="1359000"/>
            <a:ext cx="10879926" cy="4103980"/>
            <a:chOff x="664375" y="1359000"/>
            <a:chExt cx="10879926" cy="4103980"/>
          </a:xfrm>
        </p:grpSpPr>
        <p:sp>
          <p:nvSpPr>
            <p:cNvPr id="11" name="iŝḻiḋé">
              <a:extLst>
                <a:ext uri="{FF2B5EF4-FFF2-40B4-BE49-F238E27FC236}">
                  <a16:creationId xmlns:a16="http://schemas.microsoft.com/office/drawing/2014/main" id="{98A2406A-84D3-451F-B5F9-751F6736ED60}"/>
                </a:ext>
              </a:extLst>
            </p:cNvPr>
            <p:cNvSpPr/>
            <p:nvPr/>
          </p:nvSpPr>
          <p:spPr bwMode="auto">
            <a:xfrm rot="5400000">
              <a:off x="1407272" y="2196813"/>
              <a:ext cx="793621" cy="2271093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íṧḻide">
              <a:extLst>
                <a:ext uri="{FF2B5EF4-FFF2-40B4-BE49-F238E27FC236}">
                  <a16:creationId xmlns:a16="http://schemas.microsoft.com/office/drawing/2014/main" id="{85CEB268-09E6-4E8A-8C66-ED09E6FFAF1D}"/>
                </a:ext>
              </a:extLst>
            </p:cNvPr>
            <p:cNvSpPr/>
            <p:nvPr/>
          </p:nvSpPr>
          <p:spPr bwMode="auto">
            <a:xfrm rot="5400000">
              <a:off x="3325294" y="2002865"/>
              <a:ext cx="1273207" cy="2179400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íṧḻîḓê">
              <a:extLst>
                <a:ext uri="{FF2B5EF4-FFF2-40B4-BE49-F238E27FC236}">
                  <a16:creationId xmlns:a16="http://schemas.microsoft.com/office/drawing/2014/main" id="{50F2C1D6-E70E-4435-8F73-FF074F6F1625}"/>
                </a:ext>
              </a:extLst>
            </p:cNvPr>
            <p:cNvSpPr/>
            <p:nvPr/>
          </p:nvSpPr>
          <p:spPr bwMode="auto">
            <a:xfrm rot="5400000">
              <a:off x="10011944" y="2196813"/>
              <a:ext cx="793621" cy="2271093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ï$ḻiḍé">
              <a:extLst>
                <a:ext uri="{FF2B5EF4-FFF2-40B4-BE49-F238E27FC236}">
                  <a16:creationId xmlns:a16="http://schemas.microsoft.com/office/drawing/2014/main" id="{D404897C-4050-453E-A2DB-6F693940FA81}"/>
                </a:ext>
              </a:extLst>
            </p:cNvPr>
            <p:cNvSpPr/>
            <p:nvPr/>
          </p:nvSpPr>
          <p:spPr bwMode="auto">
            <a:xfrm rot="5400000">
              <a:off x="7620259" y="2004629"/>
              <a:ext cx="1273207" cy="2175878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îşḻiďè">
              <a:extLst>
                <a:ext uri="{FF2B5EF4-FFF2-40B4-BE49-F238E27FC236}">
                  <a16:creationId xmlns:a16="http://schemas.microsoft.com/office/drawing/2014/main" id="{A9E2E733-604B-4D11-8FFA-C138619AB1F9}"/>
                </a:ext>
              </a:extLst>
            </p:cNvPr>
            <p:cNvSpPr/>
            <p:nvPr/>
          </p:nvSpPr>
          <p:spPr bwMode="auto">
            <a:xfrm rot="5400000">
              <a:off x="5233863" y="1722516"/>
              <a:ext cx="1752794" cy="2260512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i$ľiḋe">
              <a:extLst>
                <a:ext uri="{FF2B5EF4-FFF2-40B4-BE49-F238E27FC236}">
                  <a16:creationId xmlns:a16="http://schemas.microsoft.com/office/drawing/2014/main" id="{8FD0B0D5-D529-461B-A61E-9F07E1486A15}"/>
                </a:ext>
              </a:extLst>
            </p:cNvPr>
            <p:cNvSpPr/>
            <p:nvPr/>
          </p:nvSpPr>
          <p:spPr>
            <a:xfrm>
              <a:off x="1324622" y="3518604"/>
              <a:ext cx="421131" cy="42112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200" b="1" dirty="0"/>
                <a:t>1</a:t>
              </a:r>
            </a:p>
          </p:txBody>
        </p:sp>
        <p:sp>
          <p:nvSpPr>
            <p:cNvPr id="17" name="ïṡḷiďé">
              <a:extLst>
                <a:ext uri="{FF2B5EF4-FFF2-40B4-BE49-F238E27FC236}">
                  <a16:creationId xmlns:a16="http://schemas.microsoft.com/office/drawing/2014/main" id="{9A298EA9-E794-4974-8980-F92568966F8D}"/>
                </a:ext>
              </a:extLst>
            </p:cNvPr>
            <p:cNvSpPr/>
            <p:nvPr/>
          </p:nvSpPr>
          <p:spPr>
            <a:xfrm>
              <a:off x="3603675" y="3518604"/>
              <a:ext cx="421131" cy="42112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200" b="1" dirty="0"/>
                <a:t>2</a:t>
              </a:r>
            </a:p>
          </p:txBody>
        </p:sp>
        <p:sp>
          <p:nvSpPr>
            <p:cNvPr id="18" name="iṩ1íḍe">
              <a:extLst>
                <a:ext uri="{FF2B5EF4-FFF2-40B4-BE49-F238E27FC236}">
                  <a16:creationId xmlns:a16="http://schemas.microsoft.com/office/drawing/2014/main" id="{7B3043DC-2F25-418C-B770-9A97D6D682B9}"/>
                </a:ext>
              </a:extLst>
            </p:cNvPr>
            <p:cNvSpPr/>
            <p:nvPr/>
          </p:nvSpPr>
          <p:spPr>
            <a:xfrm>
              <a:off x="5882728" y="3518604"/>
              <a:ext cx="421131" cy="42112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200" b="1" dirty="0"/>
                <a:t>3</a:t>
              </a:r>
            </a:p>
          </p:txBody>
        </p:sp>
        <p:sp>
          <p:nvSpPr>
            <p:cNvPr id="19" name="ïŝľiḑè">
              <a:extLst>
                <a:ext uri="{FF2B5EF4-FFF2-40B4-BE49-F238E27FC236}">
                  <a16:creationId xmlns:a16="http://schemas.microsoft.com/office/drawing/2014/main" id="{1353D992-9E52-4B79-A871-5A3D96FF0AC1}"/>
                </a:ext>
              </a:extLst>
            </p:cNvPr>
            <p:cNvSpPr/>
            <p:nvPr/>
          </p:nvSpPr>
          <p:spPr>
            <a:xfrm>
              <a:off x="8161781" y="3518604"/>
              <a:ext cx="421131" cy="42112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200" b="1" dirty="0"/>
                <a:t>4</a:t>
              </a:r>
            </a:p>
          </p:txBody>
        </p:sp>
        <p:sp>
          <p:nvSpPr>
            <p:cNvPr id="20" name="îslíḍè">
              <a:extLst>
                <a:ext uri="{FF2B5EF4-FFF2-40B4-BE49-F238E27FC236}">
                  <a16:creationId xmlns:a16="http://schemas.microsoft.com/office/drawing/2014/main" id="{125D1456-F68D-4669-B1BB-7161F04591A0}"/>
                </a:ext>
              </a:extLst>
            </p:cNvPr>
            <p:cNvSpPr/>
            <p:nvPr/>
          </p:nvSpPr>
          <p:spPr>
            <a:xfrm>
              <a:off x="10440835" y="3518604"/>
              <a:ext cx="421131" cy="421128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200" b="1" dirty="0"/>
                <a:t>5</a:t>
              </a:r>
            </a:p>
          </p:txBody>
        </p:sp>
        <p:sp>
          <p:nvSpPr>
            <p:cNvPr id="21" name="îśḻîḓê">
              <a:extLst>
                <a:ext uri="{FF2B5EF4-FFF2-40B4-BE49-F238E27FC236}">
                  <a16:creationId xmlns:a16="http://schemas.microsoft.com/office/drawing/2014/main" id="{EB8E257C-CF3C-49EE-A8F5-ED4B38137440}"/>
                </a:ext>
              </a:extLst>
            </p:cNvPr>
            <p:cNvSpPr/>
            <p:nvPr/>
          </p:nvSpPr>
          <p:spPr bwMode="auto">
            <a:xfrm>
              <a:off x="5795440" y="1359000"/>
              <a:ext cx="622651" cy="502456"/>
            </a:xfrm>
            <a:custGeom>
              <a:avLst/>
              <a:gdLst>
                <a:gd name="connsiteX0" fmla="*/ 53975 w 501650"/>
                <a:gd name="connsiteY0" fmla="*/ 111125 h 404813"/>
                <a:gd name="connsiteX1" fmla="*/ 44450 w 501650"/>
                <a:gd name="connsiteY1" fmla="*/ 114300 h 404813"/>
                <a:gd name="connsiteX2" fmla="*/ 36512 w 501650"/>
                <a:gd name="connsiteY2" fmla="*/ 119063 h 404813"/>
                <a:gd name="connsiteX3" fmla="*/ 30162 w 501650"/>
                <a:gd name="connsiteY3" fmla="*/ 122238 h 404813"/>
                <a:gd name="connsiteX4" fmla="*/ 23812 w 501650"/>
                <a:gd name="connsiteY4" fmla="*/ 127000 h 404813"/>
                <a:gd name="connsiteX5" fmla="*/ 20637 w 501650"/>
                <a:gd name="connsiteY5" fmla="*/ 134938 h 404813"/>
                <a:gd name="connsiteX6" fmla="*/ 19050 w 501650"/>
                <a:gd name="connsiteY6" fmla="*/ 141288 h 404813"/>
                <a:gd name="connsiteX7" fmla="*/ 17462 w 501650"/>
                <a:gd name="connsiteY7" fmla="*/ 150813 h 404813"/>
                <a:gd name="connsiteX8" fmla="*/ 17462 w 501650"/>
                <a:gd name="connsiteY8" fmla="*/ 153988 h 404813"/>
                <a:gd name="connsiteX9" fmla="*/ 19050 w 501650"/>
                <a:gd name="connsiteY9" fmla="*/ 161925 h 404813"/>
                <a:gd name="connsiteX10" fmla="*/ 20637 w 501650"/>
                <a:gd name="connsiteY10" fmla="*/ 168275 h 404813"/>
                <a:gd name="connsiteX11" fmla="*/ 23812 w 501650"/>
                <a:gd name="connsiteY11" fmla="*/ 176213 h 404813"/>
                <a:gd name="connsiteX12" fmla="*/ 30162 w 501650"/>
                <a:gd name="connsiteY12" fmla="*/ 180975 h 404813"/>
                <a:gd name="connsiteX13" fmla="*/ 36512 w 501650"/>
                <a:gd name="connsiteY13" fmla="*/ 187326 h 404813"/>
                <a:gd name="connsiteX14" fmla="*/ 44450 w 501650"/>
                <a:gd name="connsiteY14" fmla="*/ 190501 h 404813"/>
                <a:gd name="connsiteX15" fmla="*/ 53975 w 501650"/>
                <a:gd name="connsiteY15" fmla="*/ 192088 h 404813"/>
                <a:gd name="connsiteX16" fmla="*/ 61912 w 501650"/>
                <a:gd name="connsiteY16" fmla="*/ 193676 h 404813"/>
                <a:gd name="connsiteX17" fmla="*/ 91598 w 501650"/>
                <a:gd name="connsiteY17" fmla="*/ 193676 h 404813"/>
                <a:gd name="connsiteX18" fmla="*/ 87312 w 501650"/>
                <a:gd name="connsiteY18" fmla="*/ 179388 h 404813"/>
                <a:gd name="connsiteX19" fmla="*/ 84137 w 501650"/>
                <a:gd name="connsiteY19" fmla="*/ 163513 h 404813"/>
                <a:gd name="connsiteX20" fmla="*/ 84137 w 501650"/>
                <a:gd name="connsiteY20" fmla="*/ 147638 h 404813"/>
                <a:gd name="connsiteX21" fmla="*/ 84137 w 501650"/>
                <a:gd name="connsiteY21" fmla="*/ 111125 h 404813"/>
                <a:gd name="connsiteX22" fmla="*/ 61912 w 501650"/>
                <a:gd name="connsiteY22" fmla="*/ 111125 h 404813"/>
                <a:gd name="connsiteX23" fmla="*/ 58737 w 501650"/>
                <a:gd name="connsiteY23" fmla="*/ 0 h 404813"/>
                <a:gd name="connsiteX24" fmla="*/ 61912 w 501650"/>
                <a:gd name="connsiteY24" fmla="*/ 0 h 404813"/>
                <a:gd name="connsiteX25" fmla="*/ 436562 w 501650"/>
                <a:gd name="connsiteY25" fmla="*/ 0 h 404813"/>
                <a:gd name="connsiteX26" fmla="*/ 441325 w 501650"/>
                <a:gd name="connsiteY26" fmla="*/ 0 h 404813"/>
                <a:gd name="connsiteX27" fmla="*/ 444500 w 501650"/>
                <a:gd name="connsiteY27" fmla="*/ 3175 h 404813"/>
                <a:gd name="connsiteX28" fmla="*/ 447675 w 501650"/>
                <a:gd name="connsiteY28" fmla="*/ 6350 h 404813"/>
                <a:gd name="connsiteX29" fmla="*/ 449262 w 501650"/>
                <a:gd name="connsiteY29" fmla="*/ 9525 h 404813"/>
                <a:gd name="connsiteX30" fmla="*/ 449262 w 501650"/>
                <a:gd name="connsiteY30" fmla="*/ 55562 h 404813"/>
                <a:gd name="connsiteX31" fmla="*/ 447675 w 501650"/>
                <a:gd name="connsiteY31" fmla="*/ 60325 h 404813"/>
                <a:gd name="connsiteX32" fmla="*/ 444500 w 501650"/>
                <a:gd name="connsiteY32" fmla="*/ 63500 h 404813"/>
                <a:gd name="connsiteX33" fmla="*/ 441325 w 501650"/>
                <a:gd name="connsiteY33" fmla="*/ 66675 h 404813"/>
                <a:gd name="connsiteX34" fmla="*/ 436562 w 501650"/>
                <a:gd name="connsiteY34" fmla="*/ 66675 h 404813"/>
                <a:gd name="connsiteX35" fmla="*/ 415925 w 501650"/>
                <a:gd name="connsiteY35" fmla="*/ 66675 h 404813"/>
                <a:gd name="connsiteX36" fmla="*/ 415925 w 501650"/>
                <a:gd name="connsiteY36" fmla="*/ 95250 h 404813"/>
                <a:gd name="connsiteX37" fmla="*/ 444500 w 501650"/>
                <a:gd name="connsiteY37" fmla="*/ 95250 h 404813"/>
                <a:gd name="connsiteX38" fmla="*/ 455613 w 501650"/>
                <a:gd name="connsiteY38" fmla="*/ 95250 h 404813"/>
                <a:gd name="connsiteX39" fmla="*/ 466725 w 501650"/>
                <a:gd name="connsiteY39" fmla="*/ 98425 h 404813"/>
                <a:gd name="connsiteX40" fmla="*/ 476250 w 501650"/>
                <a:gd name="connsiteY40" fmla="*/ 103188 h 404813"/>
                <a:gd name="connsiteX41" fmla="*/ 484188 w 501650"/>
                <a:gd name="connsiteY41" fmla="*/ 111125 h 404813"/>
                <a:gd name="connsiteX42" fmla="*/ 490538 w 501650"/>
                <a:gd name="connsiteY42" fmla="*/ 119063 h 404813"/>
                <a:gd name="connsiteX43" fmla="*/ 495300 w 501650"/>
                <a:gd name="connsiteY43" fmla="*/ 127000 h 404813"/>
                <a:gd name="connsiteX44" fmla="*/ 500063 w 501650"/>
                <a:gd name="connsiteY44" fmla="*/ 138113 h 404813"/>
                <a:gd name="connsiteX45" fmla="*/ 501650 w 501650"/>
                <a:gd name="connsiteY45" fmla="*/ 149225 h 404813"/>
                <a:gd name="connsiteX46" fmla="*/ 501650 w 501650"/>
                <a:gd name="connsiteY46" fmla="*/ 153988 h 404813"/>
                <a:gd name="connsiteX47" fmla="*/ 500063 w 501650"/>
                <a:gd name="connsiteY47" fmla="*/ 165100 h 404813"/>
                <a:gd name="connsiteX48" fmla="*/ 495300 w 501650"/>
                <a:gd name="connsiteY48" fmla="*/ 176213 h 404813"/>
                <a:gd name="connsiteX49" fmla="*/ 490538 w 501650"/>
                <a:gd name="connsiteY49" fmla="*/ 185738 h 404813"/>
                <a:gd name="connsiteX50" fmla="*/ 484188 w 501650"/>
                <a:gd name="connsiteY50" fmla="*/ 193676 h 404813"/>
                <a:gd name="connsiteX51" fmla="*/ 476250 w 501650"/>
                <a:gd name="connsiteY51" fmla="*/ 201613 h 404813"/>
                <a:gd name="connsiteX52" fmla="*/ 466725 w 501650"/>
                <a:gd name="connsiteY52" fmla="*/ 204788 h 404813"/>
                <a:gd name="connsiteX53" fmla="*/ 455613 w 501650"/>
                <a:gd name="connsiteY53" fmla="*/ 207963 h 404813"/>
                <a:gd name="connsiteX54" fmla="*/ 444500 w 501650"/>
                <a:gd name="connsiteY54" fmla="*/ 211138 h 404813"/>
                <a:gd name="connsiteX55" fmla="*/ 403803 w 501650"/>
                <a:gd name="connsiteY55" fmla="*/ 211138 h 404813"/>
                <a:gd name="connsiteX56" fmla="*/ 403225 w 501650"/>
                <a:gd name="connsiteY56" fmla="*/ 212726 h 404813"/>
                <a:gd name="connsiteX57" fmla="*/ 396875 w 501650"/>
                <a:gd name="connsiteY57" fmla="*/ 227013 h 404813"/>
                <a:gd name="connsiteX58" fmla="*/ 387350 w 501650"/>
                <a:gd name="connsiteY58" fmla="*/ 239713 h 404813"/>
                <a:gd name="connsiteX59" fmla="*/ 377825 w 501650"/>
                <a:gd name="connsiteY59" fmla="*/ 252413 h 404813"/>
                <a:gd name="connsiteX60" fmla="*/ 368300 w 501650"/>
                <a:gd name="connsiteY60" fmla="*/ 265113 h 404813"/>
                <a:gd name="connsiteX61" fmla="*/ 355600 w 501650"/>
                <a:gd name="connsiteY61" fmla="*/ 276226 h 404813"/>
                <a:gd name="connsiteX62" fmla="*/ 342900 w 501650"/>
                <a:gd name="connsiteY62" fmla="*/ 284163 h 404813"/>
                <a:gd name="connsiteX63" fmla="*/ 330200 w 501650"/>
                <a:gd name="connsiteY63" fmla="*/ 293688 h 404813"/>
                <a:gd name="connsiteX64" fmla="*/ 315913 w 501650"/>
                <a:gd name="connsiteY64" fmla="*/ 300038 h 404813"/>
                <a:gd name="connsiteX65" fmla="*/ 311150 w 501650"/>
                <a:gd name="connsiteY65" fmla="*/ 301770 h 404813"/>
                <a:gd name="connsiteX66" fmla="*/ 311150 w 501650"/>
                <a:gd name="connsiteY66" fmla="*/ 334963 h 404813"/>
                <a:gd name="connsiteX67" fmla="*/ 344488 w 501650"/>
                <a:gd name="connsiteY67" fmla="*/ 334963 h 404813"/>
                <a:gd name="connsiteX68" fmla="*/ 357188 w 501650"/>
                <a:gd name="connsiteY68" fmla="*/ 336551 h 404813"/>
                <a:gd name="connsiteX69" fmla="*/ 365125 w 501650"/>
                <a:gd name="connsiteY69" fmla="*/ 338138 h 404813"/>
                <a:gd name="connsiteX70" fmla="*/ 374650 w 501650"/>
                <a:gd name="connsiteY70" fmla="*/ 344488 h 404813"/>
                <a:gd name="connsiteX71" fmla="*/ 384175 w 501650"/>
                <a:gd name="connsiteY71" fmla="*/ 350838 h 404813"/>
                <a:gd name="connsiteX72" fmla="*/ 390525 w 501650"/>
                <a:gd name="connsiteY72" fmla="*/ 358776 h 404813"/>
                <a:gd name="connsiteX73" fmla="*/ 395288 w 501650"/>
                <a:gd name="connsiteY73" fmla="*/ 369888 h 404813"/>
                <a:gd name="connsiteX74" fmla="*/ 398463 w 501650"/>
                <a:gd name="connsiteY74" fmla="*/ 377826 h 404813"/>
                <a:gd name="connsiteX75" fmla="*/ 400050 w 501650"/>
                <a:gd name="connsiteY75" fmla="*/ 388938 h 404813"/>
                <a:gd name="connsiteX76" fmla="*/ 400050 w 501650"/>
                <a:gd name="connsiteY76" fmla="*/ 404813 h 404813"/>
                <a:gd name="connsiteX77" fmla="*/ 109537 w 501650"/>
                <a:gd name="connsiteY77" fmla="*/ 404813 h 404813"/>
                <a:gd name="connsiteX78" fmla="*/ 109537 w 501650"/>
                <a:gd name="connsiteY78" fmla="*/ 388938 h 404813"/>
                <a:gd name="connsiteX79" fmla="*/ 109537 w 501650"/>
                <a:gd name="connsiteY79" fmla="*/ 377826 h 404813"/>
                <a:gd name="connsiteX80" fmla="*/ 112712 w 501650"/>
                <a:gd name="connsiteY80" fmla="*/ 369888 h 404813"/>
                <a:gd name="connsiteX81" fmla="*/ 119062 w 501650"/>
                <a:gd name="connsiteY81" fmla="*/ 358776 h 404813"/>
                <a:gd name="connsiteX82" fmla="*/ 125412 w 501650"/>
                <a:gd name="connsiteY82" fmla="*/ 350838 h 404813"/>
                <a:gd name="connsiteX83" fmla="*/ 133349 w 501650"/>
                <a:gd name="connsiteY83" fmla="*/ 344488 h 404813"/>
                <a:gd name="connsiteX84" fmla="*/ 141287 w 501650"/>
                <a:gd name="connsiteY84" fmla="*/ 338138 h 404813"/>
                <a:gd name="connsiteX85" fmla="*/ 152399 w 501650"/>
                <a:gd name="connsiteY85" fmla="*/ 336551 h 404813"/>
                <a:gd name="connsiteX86" fmla="*/ 163512 w 501650"/>
                <a:gd name="connsiteY86" fmla="*/ 334963 h 404813"/>
                <a:gd name="connsiteX87" fmla="*/ 188912 w 501650"/>
                <a:gd name="connsiteY87" fmla="*/ 334963 h 404813"/>
                <a:gd name="connsiteX88" fmla="*/ 188912 w 501650"/>
                <a:gd name="connsiteY88" fmla="*/ 301449 h 404813"/>
                <a:gd name="connsiteX89" fmla="*/ 185737 w 501650"/>
                <a:gd name="connsiteY89" fmla="*/ 300038 h 404813"/>
                <a:gd name="connsiteX90" fmla="*/ 171449 w 501650"/>
                <a:gd name="connsiteY90" fmla="*/ 293688 h 404813"/>
                <a:gd name="connsiteX91" fmla="*/ 155574 w 501650"/>
                <a:gd name="connsiteY91" fmla="*/ 284163 h 404813"/>
                <a:gd name="connsiteX92" fmla="*/ 144462 w 501650"/>
                <a:gd name="connsiteY92" fmla="*/ 276226 h 404813"/>
                <a:gd name="connsiteX93" fmla="*/ 133349 w 501650"/>
                <a:gd name="connsiteY93" fmla="*/ 265113 h 404813"/>
                <a:gd name="connsiteX94" fmla="*/ 122237 w 501650"/>
                <a:gd name="connsiteY94" fmla="*/ 252413 h 404813"/>
                <a:gd name="connsiteX95" fmla="*/ 112712 w 501650"/>
                <a:gd name="connsiteY95" fmla="*/ 239713 h 404813"/>
                <a:gd name="connsiteX96" fmla="*/ 103187 w 501650"/>
                <a:gd name="connsiteY96" fmla="*/ 227013 h 404813"/>
                <a:gd name="connsiteX97" fmla="*/ 96837 w 501650"/>
                <a:gd name="connsiteY97" fmla="*/ 212726 h 404813"/>
                <a:gd name="connsiteX98" fmla="*/ 96404 w 501650"/>
                <a:gd name="connsiteY98" fmla="*/ 211138 h 404813"/>
                <a:gd name="connsiteX99" fmla="*/ 53975 w 501650"/>
                <a:gd name="connsiteY99" fmla="*/ 211138 h 404813"/>
                <a:gd name="connsiteX100" fmla="*/ 42862 w 501650"/>
                <a:gd name="connsiteY100" fmla="*/ 207963 h 404813"/>
                <a:gd name="connsiteX101" fmla="*/ 33337 w 501650"/>
                <a:gd name="connsiteY101" fmla="*/ 204788 h 404813"/>
                <a:gd name="connsiteX102" fmla="*/ 22225 w 501650"/>
                <a:gd name="connsiteY102" fmla="*/ 201613 h 404813"/>
                <a:gd name="connsiteX103" fmla="*/ 15875 w 501650"/>
                <a:gd name="connsiteY103" fmla="*/ 193676 h 404813"/>
                <a:gd name="connsiteX104" fmla="*/ 7937 w 501650"/>
                <a:gd name="connsiteY104" fmla="*/ 185738 h 404813"/>
                <a:gd name="connsiteX105" fmla="*/ 3175 w 501650"/>
                <a:gd name="connsiteY105" fmla="*/ 176213 h 404813"/>
                <a:gd name="connsiteX106" fmla="*/ 1587 w 501650"/>
                <a:gd name="connsiteY106" fmla="*/ 165100 h 404813"/>
                <a:gd name="connsiteX107" fmla="*/ 0 w 501650"/>
                <a:gd name="connsiteY107" fmla="*/ 153988 h 404813"/>
                <a:gd name="connsiteX108" fmla="*/ 0 w 501650"/>
                <a:gd name="connsiteY108" fmla="*/ 149225 h 404813"/>
                <a:gd name="connsiteX109" fmla="*/ 1587 w 501650"/>
                <a:gd name="connsiteY109" fmla="*/ 138113 h 404813"/>
                <a:gd name="connsiteX110" fmla="*/ 3175 w 501650"/>
                <a:gd name="connsiteY110" fmla="*/ 127000 h 404813"/>
                <a:gd name="connsiteX111" fmla="*/ 7937 w 501650"/>
                <a:gd name="connsiteY111" fmla="*/ 119063 h 404813"/>
                <a:gd name="connsiteX112" fmla="*/ 15875 w 501650"/>
                <a:gd name="connsiteY112" fmla="*/ 111125 h 404813"/>
                <a:gd name="connsiteX113" fmla="*/ 22225 w 501650"/>
                <a:gd name="connsiteY113" fmla="*/ 103188 h 404813"/>
                <a:gd name="connsiteX114" fmla="*/ 33337 w 501650"/>
                <a:gd name="connsiteY114" fmla="*/ 98425 h 404813"/>
                <a:gd name="connsiteX115" fmla="*/ 42862 w 501650"/>
                <a:gd name="connsiteY115" fmla="*/ 95250 h 404813"/>
                <a:gd name="connsiteX116" fmla="*/ 53975 w 501650"/>
                <a:gd name="connsiteY116" fmla="*/ 95250 h 404813"/>
                <a:gd name="connsiteX117" fmla="*/ 84137 w 501650"/>
                <a:gd name="connsiteY117" fmla="*/ 95250 h 404813"/>
                <a:gd name="connsiteX118" fmla="*/ 84137 w 501650"/>
                <a:gd name="connsiteY118" fmla="*/ 66675 h 404813"/>
                <a:gd name="connsiteX119" fmla="*/ 61912 w 501650"/>
                <a:gd name="connsiteY119" fmla="*/ 66675 h 404813"/>
                <a:gd name="connsiteX120" fmla="*/ 58737 w 501650"/>
                <a:gd name="connsiteY120" fmla="*/ 66675 h 404813"/>
                <a:gd name="connsiteX121" fmla="*/ 55562 w 501650"/>
                <a:gd name="connsiteY121" fmla="*/ 63500 h 404813"/>
                <a:gd name="connsiteX122" fmla="*/ 53974 w 501650"/>
                <a:gd name="connsiteY122" fmla="*/ 60325 h 404813"/>
                <a:gd name="connsiteX123" fmla="*/ 52387 w 501650"/>
                <a:gd name="connsiteY123" fmla="*/ 55562 h 404813"/>
                <a:gd name="connsiteX124" fmla="*/ 52387 w 501650"/>
                <a:gd name="connsiteY124" fmla="*/ 9525 h 404813"/>
                <a:gd name="connsiteX125" fmla="*/ 53974 w 501650"/>
                <a:gd name="connsiteY125" fmla="*/ 6350 h 404813"/>
                <a:gd name="connsiteX126" fmla="*/ 55562 w 501650"/>
                <a:gd name="connsiteY126" fmla="*/ 3175 h 40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501650" h="404813">
                  <a:moveTo>
                    <a:pt x="53975" y="111125"/>
                  </a:moveTo>
                  <a:lnTo>
                    <a:pt x="44450" y="114300"/>
                  </a:lnTo>
                  <a:lnTo>
                    <a:pt x="36512" y="119063"/>
                  </a:lnTo>
                  <a:lnTo>
                    <a:pt x="30162" y="122238"/>
                  </a:lnTo>
                  <a:lnTo>
                    <a:pt x="23812" y="127000"/>
                  </a:lnTo>
                  <a:lnTo>
                    <a:pt x="20637" y="134938"/>
                  </a:lnTo>
                  <a:lnTo>
                    <a:pt x="19050" y="141288"/>
                  </a:lnTo>
                  <a:lnTo>
                    <a:pt x="17462" y="150813"/>
                  </a:lnTo>
                  <a:lnTo>
                    <a:pt x="17462" y="153988"/>
                  </a:lnTo>
                  <a:lnTo>
                    <a:pt x="19050" y="161925"/>
                  </a:lnTo>
                  <a:lnTo>
                    <a:pt x="20637" y="168275"/>
                  </a:lnTo>
                  <a:lnTo>
                    <a:pt x="23812" y="176213"/>
                  </a:lnTo>
                  <a:lnTo>
                    <a:pt x="30162" y="180975"/>
                  </a:lnTo>
                  <a:lnTo>
                    <a:pt x="36512" y="187326"/>
                  </a:lnTo>
                  <a:lnTo>
                    <a:pt x="44450" y="190501"/>
                  </a:lnTo>
                  <a:lnTo>
                    <a:pt x="53975" y="192088"/>
                  </a:lnTo>
                  <a:lnTo>
                    <a:pt x="61912" y="193676"/>
                  </a:lnTo>
                  <a:lnTo>
                    <a:pt x="91598" y="193676"/>
                  </a:lnTo>
                  <a:lnTo>
                    <a:pt x="87312" y="179388"/>
                  </a:lnTo>
                  <a:lnTo>
                    <a:pt x="84137" y="163513"/>
                  </a:lnTo>
                  <a:lnTo>
                    <a:pt x="84137" y="147638"/>
                  </a:lnTo>
                  <a:lnTo>
                    <a:pt x="84137" y="111125"/>
                  </a:lnTo>
                  <a:lnTo>
                    <a:pt x="61912" y="111125"/>
                  </a:lnTo>
                  <a:close/>
                  <a:moveTo>
                    <a:pt x="58737" y="0"/>
                  </a:moveTo>
                  <a:lnTo>
                    <a:pt x="61912" y="0"/>
                  </a:lnTo>
                  <a:lnTo>
                    <a:pt x="436562" y="0"/>
                  </a:lnTo>
                  <a:lnTo>
                    <a:pt x="441325" y="0"/>
                  </a:lnTo>
                  <a:lnTo>
                    <a:pt x="444500" y="3175"/>
                  </a:lnTo>
                  <a:lnTo>
                    <a:pt x="447675" y="6350"/>
                  </a:lnTo>
                  <a:lnTo>
                    <a:pt x="449262" y="9525"/>
                  </a:lnTo>
                  <a:lnTo>
                    <a:pt x="449262" y="55562"/>
                  </a:lnTo>
                  <a:lnTo>
                    <a:pt x="447675" y="60325"/>
                  </a:lnTo>
                  <a:lnTo>
                    <a:pt x="444500" y="63500"/>
                  </a:lnTo>
                  <a:lnTo>
                    <a:pt x="441325" y="66675"/>
                  </a:lnTo>
                  <a:lnTo>
                    <a:pt x="436562" y="66675"/>
                  </a:lnTo>
                  <a:lnTo>
                    <a:pt x="415925" y="66675"/>
                  </a:lnTo>
                  <a:lnTo>
                    <a:pt x="415925" y="95250"/>
                  </a:lnTo>
                  <a:lnTo>
                    <a:pt x="444500" y="95250"/>
                  </a:lnTo>
                  <a:lnTo>
                    <a:pt x="455613" y="95250"/>
                  </a:lnTo>
                  <a:lnTo>
                    <a:pt x="466725" y="98425"/>
                  </a:lnTo>
                  <a:lnTo>
                    <a:pt x="476250" y="103188"/>
                  </a:lnTo>
                  <a:lnTo>
                    <a:pt x="484188" y="111125"/>
                  </a:lnTo>
                  <a:lnTo>
                    <a:pt x="490538" y="119063"/>
                  </a:lnTo>
                  <a:lnTo>
                    <a:pt x="495300" y="127000"/>
                  </a:lnTo>
                  <a:lnTo>
                    <a:pt x="500063" y="138113"/>
                  </a:lnTo>
                  <a:lnTo>
                    <a:pt x="501650" y="149225"/>
                  </a:lnTo>
                  <a:lnTo>
                    <a:pt x="501650" y="153988"/>
                  </a:lnTo>
                  <a:lnTo>
                    <a:pt x="500063" y="165100"/>
                  </a:lnTo>
                  <a:lnTo>
                    <a:pt x="495300" y="176213"/>
                  </a:lnTo>
                  <a:lnTo>
                    <a:pt x="490538" y="185738"/>
                  </a:lnTo>
                  <a:lnTo>
                    <a:pt x="484188" y="193676"/>
                  </a:lnTo>
                  <a:lnTo>
                    <a:pt x="476250" y="201613"/>
                  </a:lnTo>
                  <a:lnTo>
                    <a:pt x="466725" y="204788"/>
                  </a:lnTo>
                  <a:lnTo>
                    <a:pt x="455613" y="207963"/>
                  </a:lnTo>
                  <a:lnTo>
                    <a:pt x="444500" y="211138"/>
                  </a:lnTo>
                  <a:lnTo>
                    <a:pt x="403803" y="211138"/>
                  </a:lnTo>
                  <a:lnTo>
                    <a:pt x="403225" y="212726"/>
                  </a:lnTo>
                  <a:lnTo>
                    <a:pt x="396875" y="227013"/>
                  </a:lnTo>
                  <a:lnTo>
                    <a:pt x="387350" y="239713"/>
                  </a:lnTo>
                  <a:lnTo>
                    <a:pt x="377825" y="252413"/>
                  </a:lnTo>
                  <a:lnTo>
                    <a:pt x="368300" y="265113"/>
                  </a:lnTo>
                  <a:lnTo>
                    <a:pt x="355600" y="276226"/>
                  </a:lnTo>
                  <a:lnTo>
                    <a:pt x="342900" y="284163"/>
                  </a:lnTo>
                  <a:lnTo>
                    <a:pt x="330200" y="293688"/>
                  </a:lnTo>
                  <a:lnTo>
                    <a:pt x="315913" y="300038"/>
                  </a:lnTo>
                  <a:lnTo>
                    <a:pt x="311150" y="301770"/>
                  </a:lnTo>
                  <a:lnTo>
                    <a:pt x="311150" y="334963"/>
                  </a:lnTo>
                  <a:lnTo>
                    <a:pt x="344488" y="334963"/>
                  </a:lnTo>
                  <a:lnTo>
                    <a:pt x="357188" y="336551"/>
                  </a:lnTo>
                  <a:lnTo>
                    <a:pt x="365125" y="338138"/>
                  </a:lnTo>
                  <a:lnTo>
                    <a:pt x="374650" y="344488"/>
                  </a:lnTo>
                  <a:lnTo>
                    <a:pt x="384175" y="350838"/>
                  </a:lnTo>
                  <a:lnTo>
                    <a:pt x="390525" y="358776"/>
                  </a:lnTo>
                  <a:lnTo>
                    <a:pt x="395288" y="369888"/>
                  </a:lnTo>
                  <a:lnTo>
                    <a:pt x="398463" y="377826"/>
                  </a:lnTo>
                  <a:lnTo>
                    <a:pt x="400050" y="388938"/>
                  </a:lnTo>
                  <a:lnTo>
                    <a:pt x="400050" y="404813"/>
                  </a:lnTo>
                  <a:lnTo>
                    <a:pt x="109537" y="404813"/>
                  </a:lnTo>
                  <a:lnTo>
                    <a:pt x="109537" y="388938"/>
                  </a:lnTo>
                  <a:lnTo>
                    <a:pt x="109537" y="377826"/>
                  </a:lnTo>
                  <a:lnTo>
                    <a:pt x="112712" y="369888"/>
                  </a:lnTo>
                  <a:lnTo>
                    <a:pt x="119062" y="358776"/>
                  </a:lnTo>
                  <a:lnTo>
                    <a:pt x="125412" y="350838"/>
                  </a:lnTo>
                  <a:lnTo>
                    <a:pt x="133349" y="344488"/>
                  </a:lnTo>
                  <a:lnTo>
                    <a:pt x="141287" y="338138"/>
                  </a:lnTo>
                  <a:lnTo>
                    <a:pt x="152399" y="336551"/>
                  </a:lnTo>
                  <a:lnTo>
                    <a:pt x="163512" y="334963"/>
                  </a:lnTo>
                  <a:lnTo>
                    <a:pt x="188912" y="334963"/>
                  </a:lnTo>
                  <a:lnTo>
                    <a:pt x="188912" y="301449"/>
                  </a:lnTo>
                  <a:lnTo>
                    <a:pt x="185737" y="300038"/>
                  </a:lnTo>
                  <a:lnTo>
                    <a:pt x="171449" y="293688"/>
                  </a:lnTo>
                  <a:lnTo>
                    <a:pt x="155574" y="284163"/>
                  </a:lnTo>
                  <a:lnTo>
                    <a:pt x="144462" y="276226"/>
                  </a:lnTo>
                  <a:lnTo>
                    <a:pt x="133349" y="265113"/>
                  </a:lnTo>
                  <a:lnTo>
                    <a:pt x="122237" y="252413"/>
                  </a:lnTo>
                  <a:lnTo>
                    <a:pt x="112712" y="239713"/>
                  </a:lnTo>
                  <a:lnTo>
                    <a:pt x="103187" y="227013"/>
                  </a:lnTo>
                  <a:lnTo>
                    <a:pt x="96837" y="212726"/>
                  </a:lnTo>
                  <a:lnTo>
                    <a:pt x="96404" y="211138"/>
                  </a:lnTo>
                  <a:lnTo>
                    <a:pt x="53975" y="211138"/>
                  </a:lnTo>
                  <a:lnTo>
                    <a:pt x="42862" y="207963"/>
                  </a:lnTo>
                  <a:lnTo>
                    <a:pt x="33337" y="204788"/>
                  </a:lnTo>
                  <a:lnTo>
                    <a:pt x="22225" y="201613"/>
                  </a:lnTo>
                  <a:lnTo>
                    <a:pt x="15875" y="193676"/>
                  </a:lnTo>
                  <a:lnTo>
                    <a:pt x="7937" y="185738"/>
                  </a:lnTo>
                  <a:lnTo>
                    <a:pt x="3175" y="176213"/>
                  </a:lnTo>
                  <a:lnTo>
                    <a:pt x="1587" y="165100"/>
                  </a:lnTo>
                  <a:lnTo>
                    <a:pt x="0" y="153988"/>
                  </a:lnTo>
                  <a:lnTo>
                    <a:pt x="0" y="149225"/>
                  </a:lnTo>
                  <a:lnTo>
                    <a:pt x="1587" y="138113"/>
                  </a:lnTo>
                  <a:lnTo>
                    <a:pt x="3175" y="127000"/>
                  </a:lnTo>
                  <a:lnTo>
                    <a:pt x="7937" y="119063"/>
                  </a:lnTo>
                  <a:lnTo>
                    <a:pt x="15875" y="111125"/>
                  </a:lnTo>
                  <a:lnTo>
                    <a:pt x="22225" y="103188"/>
                  </a:lnTo>
                  <a:lnTo>
                    <a:pt x="33337" y="98425"/>
                  </a:lnTo>
                  <a:lnTo>
                    <a:pt x="42862" y="95250"/>
                  </a:lnTo>
                  <a:lnTo>
                    <a:pt x="53975" y="95250"/>
                  </a:lnTo>
                  <a:lnTo>
                    <a:pt x="84137" y="95250"/>
                  </a:lnTo>
                  <a:lnTo>
                    <a:pt x="84137" y="66675"/>
                  </a:lnTo>
                  <a:lnTo>
                    <a:pt x="61912" y="66675"/>
                  </a:lnTo>
                  <a:lnTo>
                    <a:pt x="58737" y="66675"/>
                  </a:lnTo>
                  <a:lnTo>
                    <a:pt x="55562" y="63500"/>
                  </a:lnTo>
                  <a:lnTo>
                    <a:pt x="53974" y="60325"/>
                  </a:lnTo>
                  <a:lnTo>
                    <a:pt x="52387" y="55562"/>
                  </a:lnTo>
                  <a:lnTo>
                    <a:pt x="52387" y="9525"/>
                  </a:lnTo>
                  <a:lnTo>
                    <a:pt x="53974" y="6350"/>
                  </a:lnTo>
                  <a:lnTo>
                    <a:pt x="55562" y="31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ïsľïḓè">
              <a:extLst>
                <a:ext uri="{FF2B5EF4-FFF2-40B4-BE49-F238E27FC236}">
                  <a16:creationId xmlns:a16="http://schemas.microsoft.com/office/drawing/2014/main" id="{D3A2EA42-2EEC-40BC-B6F2-90824B7C4854}"/>
                </a:ext>
              </a:extLst>
            </p:cNvPr>
            <p:cNvSpPr/>
            <p:nvPr/>
          </p:nvSpPr>
          <p:spPr bwMode="auto">
            <a:xfrm>
              <a:off x="4129639" y="1740040"/>
              <a:ext cx="551382" cy="632188"/>
            </a:xfrm>
            <a:custGeom>
              <a:avLst/>
              <a:gdLst>
                <a:gd name="connsiteX0" fmla="*/ 0 w 444231"/>
                <a:gd name="connsiteY0" fmla="*/ 434657 h 509334"/>
                <a:gd name="connsiteX1" fmla="*/ 273363 w 444231"/>
                <a:gd name="connsiteY1" fmla="*/ 434657 h 509334"/>
                <a:gd name="connsiteX2" fmla="*/ 273363 w 444231"/>
                <a:gd name="connsiteY2" fmla="*/ 440478 h 509334"/>
                <a:gd name="connsiteX3" fmla="*/ 274318 w 444231"/>
                <a:gd name="connsiteY3" fmla="*/ 446299 h 509334"/>
                <a:gd name="connsiteX4" fmla="*/ 275272 w 444231"/>
                <a:gd name="connsiteY4" fmla="*/ 452120 h 509334"/>
                <a:gd name="connsiteX5" fmla="*/ 276703 w 444231"/>
                <a:gd name="connsiteY5" fmla="*/ 457456 h 509334"/>
                <a:gd name="connsiteX6" fmla="*/ 279088 w 444231"/>
                <a:gd name="connsiteY6" fmla="*/ 463762 h 509334"/>
                <a:gd name="connsiteX7" fmla="*/ 281474 w 444231"/>
                <a:gd name="connsiteY7" fmla="*/ 471038 h 509334"/>
                <a:gd name="connsiteX8" fmla="*/ 0 w 444231"/>
                <a:gd name="connsiteY8" fmla="*/ 471038 h 509334"/>
                <a:gd name="connsiteX9" fmla="*/ 364737 w 444231"/>
                <a:gd name="connsiteY9" fmla="*/ 397682 h 509334"/>
                <a:gd name="connsiteX10" fmla="*/ 362810 w 444231"/>
                <a:gd name="connsiteY10" fmla="*/ 398165 h 509334"/>
                <a:gd name="connsiteX11" fmla="*/ 361364 w 444231"/>
                <a:gd name="connsiteY11" fmla="*/ 399132 h 509334"/>
                <a:gd name="connsiteX12" fmla="*/ 360401 w 444231"/>
                <a:gd name="connsiteY12" fmla="*/ 401065 h 509334"/>
                <a:gd name="connsiteX13" fmla="*/ 360401 w 444231"/>
                <a:gd name="connsiteY13" fmla="*/ 402999 h 509334"/>
                <a:gd name="connsiteX14" fmla="*/ 360401 w 444231"/>
                <a:gd name="connsiteY14" fmla="*/ 428616 h 509334"/>
                <a:gd name="connsiteX15" fmla="*/ 333903 w 444231"/>
                <a:gd name="connsiteY15" fmla="*/ 428616 h 509334"/>
                <a:gd name="connsiteX16" fmla="*/ 331976 w 444231"/>
                <a:gd name="connsiteY16" fmla="*/ 429099 h 509334"/>
                <a:gd name="connsiteX17" fmla="*/ 330530 w 444231"/>
                <a:gd name="connsiteY17" fmla="*/ 430549 h 509334"/>
                <a:gd name="connsiteX18" fmla="*/ 329567 w 444231"/>
                <a:gd name="connsiteY18" fmla="*/ 431999 h 509334"/>
                <a:gd name="connsiteX19" fmla="*/ 329085 w 444231"/>
                <a:gd name="connsiteY19" fmla="*/ 433933 h 509334"/>
                <a:gd name="connsiteX20" fmla="*/ 329085 w 444231"/>
                <a:gd name="connsiteY20" fmla="*/ 441183 h 509334"/>
                <a:gd name="connsiteX21" fmla="*/ 329567 w 444231"/>
                <a:gd name="connsiteY21" fmla="*/ 443116 h 509334"/>
                <a:gd name="connsiteX22" fmla="*/ 330530 w 444231"/>
                <a:gd name="connsiteY22" fmla="*/ 445050 h 509334"/>
                <a:gd name="connsiteX23" fmla="*/ 331976 w 444231"/>
                <a:gd name="connsiteY23" fmla="*/ 445533 h 509334"/>
                <a:gd name="connsiteX24" fmla="*/ 333903 w 444231"/>
                <a:gd name="connsiteY24" fmla="*/ 446500 h 509334"/>
                <a:gd name="connsiteX25" fmla="*/ 360401 w 444231"/>
                <a:gd name="connsiteY25" fmla="*/ 446500 h 509334"/>
                <a:gd name="connsiteX26" fmla="*/ 360401 w 444231"/>
                <a:gd name="connsiteY26" fmla="*/ 473083 h 509334"/>
                <a:gd name="connsiteX27" fmla="*/ 360401 w 444231"/>
                <a:gd name="connsiteY27" fmla="*/ 475017 h 509334"/>
                <a:gd name="connsiteX28" fmla="*/ 361364 w 444231"/>
                <a:gd name="connsiteY28" fmla="*/ 475983 h 509334"/>
                <a:gd name="connsiteX29" fmla="*/ 362810 w 444231"/>
                <a:gd name="connsiteY29" fmla="*/ 477433 h 509334"/>
                <a:gd name="connsiteX30" fmla="*/ 364737 w 444231"/>
                <a:gd name="connsiteY30" fmla="*/ 477433 h 509334"/>
                <a:gd name="connsiteX31" fmla="*/ 372927 w 444231"/>
                <a:gd name="connsiteY31" fmla="*/ 477433 h 509334"/>
                <a:gd name="connsiteX32" fmla="*/ 374854 w 444231"/>
                <a:gd name="connsiteY32" fmla="*/ 477433 h 509334"/>
                <a:gd name="connsiteX33" fmla="*/ 375818 w 444231"/>
                <a:gd name="connsiteY33" fmla="*/ 475983 h 509334"/>
                <a:gd name="connsiteX34" fmla="*/ 377263 w 444231"/>
                <a:gd name="connsiteY34" fmla="*/ 475017 h 509334"/>
                <a:gd name="connsiteX35" fmla="*/ 377263 w 444231"/>
                <a:gd name="connsiteY35" fmla="*/ 473083 h 509334"/>
                <a:gd name="connsiteX36" fmla="*/ 377263 w 444231"/>
                <a:gd name="connsiteY36" fmla="*/ 446500 h 509334"/>
                <a:gd name="connsiteX37" fmla="*/ 403761 w 444231"/>
                <a:gd name="connsiteY37" fmla="*/ 446500 h 509334"/>
                <a:gd name="connsiteX38" fmla="*/ 405689 w 444231"/>
                <a:gd name="connsiteY38" fmla="*/ 445533 h 509334"/>
                <a:gd name="connsiteX39" fmla="*/ 406652 w 444231"/>
                <a:gd name="connsiteY39" fmla="*/ 445050 h 509334"/>
                <a:gd name="connsiteX40" fmla="*/ 408097 w 444231"/>
                <a:gd name="connsiteY40" fmla="*/ 443116 h 509334"/>
                <a:gd name="connsiteX41" fmla="*/ 408097 w 444231"/>
                <a:gd name="connsiteY41" fmla="*/ 441183 h 509334"/>
                <a:gd name="connsiteX42" fmla="*/ 408097 w 444231"/>
                <a:gd name="connsiteY42" fmla="*/ 433933 h 509334"/>
                <a:gd name="connsiteX43" fmla="*/ 408097 w 444231"/>
                <a:gd name="connsiteY43" fmla="*/ 431999 h 509334"/>
                <a:gd name="connsiteX44" fmla="*/ 406652 w 444231"/>
                <a:gd name="connsiteY44" fmla="*/ 430549 h 509334"/>
                <a:gd name="connsiteX45" fmla="*/ 405689 w 444231"/>
                <a:gd name="connsiteY45" fmla="*/ 429099 h 509334"/>
                <a:gd name="connsiteX46" fmla="*/ 403761 w 444231"/>
                <a:gd name="connsiteY46" fmla="*/ 428616 h 509334"/>
                <a:gd name="connsiteX47" fmla="*/ 377263 w 444231"/>
                <a:gd name="connsiteY47" fmla="*/ 428616 h 509334"/>
                <a:gd name="connsiteX48" fmla="*/ 377263 w 444231"/>
                <a:gd name="connsiteY48" fmla="*/ 402999 h 509334"/>
                <a:gd name="connsiteX49" fmla="*/ 377263 w 444231"/>
                <a:gd name="connsiteY49" fmla="*/ 401065 h 509334"/>
                <a:gd name="connsiteX50" fmla="*/ 375818 w 444231"/>
                <a:gd name="connsiteY50" fmla="*/ 399132 h 509334"/>
                <a:gd name="connsiteX51" fmla="*/ 374854 w 444231"/>
                <a:gd name="connsiteY51" fmla="*/ 398165 h 509334"/>
                <a:gd name="connsiteX52" fmla="*/ 372927 w 444231"/>
                <a:gd name="connsiteY52" fmla="*/ 397682 h 509334"/>
                <a:gd name="connsiteX53" fmla="*/ 369073 w 444231"/>
                <a:gd name="connsiteY53" fmla="*/ 359981 h 509334"/>
                <a:gd name="connsiteX54" fmla="*/ 375818 w 444231"/>
                <a:gd name="connsiteY54" fmla="*/ 360464 h 509334"/>
                <a:gd name="connsiteX55" fmla="*/ 382563 w 444231"/>
                <a:gd name="connsiteY55" fmla="*/ 360948 h 509334"/>
                <a:gd name="connsiteX56" fmla="*/ 389308 w 444231"/>
                <a:gd name="connsiteY56" fmla="*/ 362398 h 509334"/>
                <a:gd name="connsiteX57" fmla="*/ 395089 w 444231"/>
                <a:gd name="connsiteY57" fmla="*/ 364815 h 509334"/>
                <a:gd name="connsiteX58" fmla="*/ 401352 w 444231"/>
                <a:gd name="connsiteY58" fmla="*/ 367715 h 509334"/>
                <a:gd name="connsiteX59" fmla="*/ 406652 w 444231"/>
                <a:gd name="connsiteY59" fmla="*/ 370131 h 509334"/>
                <a:gd name="connsiteX60" fmla="*/ 411952 w 444231"/>
                <a:gd name="connsiteY60" fmla="*/ 373998 h 509334"/>
                <a:gd name="connsiteX61" fmla="*/ 416770 w 444231"/>
                <a:gd name="connsiteY61" fmla="*/ 377381 h 509334"/>
                <a:gd name="connsiteX62" fmla="*/ 422069 w 444231"/>
                <a:gd name="connsiteY62" fmla="*/ 382215 h 509334"/>
                <a:gd name="connsiteX63" fmla="*/ 426405 w 444231"/>
                <a:gd name="connsiteY63" fmla="*/ 386565 h 509334"/>
                <a:gd name="connsiteX64" fmla="*/ 430260 w 444231"/>
                <a:gd name="connsiteY64" fmla="*/ 391398 h 509334"/>
                <a:gd name="connsiteX65" fmla="*/ 433150 w 444231"/>
                <a:gd name="connsiteY65" fmla="*/ 397199 h 509334"/>
                <a:gd name="connsiteX66" fmla="*/ 436523 w 444231"/>
                <a:gd name="connsiteY66" fmla="*/ 402999 h 509334"/>
                <a:gd name="connsiteX67" fmla="*/ 438932 w 444231"/>
                <a:gd name="connsiteY67" fmla="*/ 409282 h 509334"/>
                <a:gd name="connsiteX68" fmla="*/ 440859 w 444231"/>
                <a:gd name="connsiteY68" fmla="*/ 414599 h 509334"/>
                <a:gd name="connsiteX69" fmla="*/ 442786 w 444231"/>
                <a:gd name="connsiteY69" fmla="*/ 421849 h 509334"/>
                <a:gd name="connsiteX70" fmla="*/ 443268 w 444231"/>
                <a:gd name="connsiteY70" fmla="*/ 428132 h 509334"/>
                <a:gd name="connsiteX71" fmla="*/ 444231 w 444231"/>
                <a:gd name="connsiteY71" fmla="*/ 434899 h 509334"/>
                <a:gd name="connsiteX72" fmla="*/ 443268 w 444231"/>
                <a:gd name="connsiteY72" fmla="*/ 442633 h 509334"/>
                <a:gd name="connsiteX73" fmla="*/ 442304 w 444231"/>
                <a:gd name="connsiteY73" fmla="*/ 450366 h 509334"/>
                <a:gd name="connsiteX74" fmla="*/ 440377 w 444231"/>
                <a:gd name="connsiteY74" fmla="*/ 457133 h 509334"/>
                <a:gd name="connsiteX75" fmla="*/ 437486 w 444231"/>
                <a:gd name="connsiteY75" fmla="*/ 463900 h 509334"/>
                <a:gd name="connsiteX76" fmla="*/ 434596 w 444231"/>
                <a:gd name="connsiteY76" fmla="*/ 470183 h 509334"/>
                <a:gd name="connsiteX77" fmla="*/ 430741 w 444231"/>
                <a:gd name="connsiteY77" fmla="*/ 476467 h 509334"/>
                <a:gd name="connsiteX78" fmla="*/ 426405 w 444231"/>
                <a:gd name="connsiteY78" fmla="*/ 482267 h 509334"/>
                <a:gd name="connsiteX79" fmla="*/ 422069 w 444231"/>
                <a:gd name="connsiteY79" fmla="*/ 487584 h 509334"/>
                <a:gd name="connsiteX80" fmla="*/ 416288 w 444231"/>
                <a:gd name="connsiteY80" fmla="*/ 492417 h 509334"/>
                <a:gd name="connsiteX81" fmla="*/ 410506 w 444231"/>
                <a:gd name="connsiteY81" fmla="*/ 496767 h 509334"/>
                <a:gd name="connsiteX82" fmla="*/ 405207 w 444231"/>
                <a:gd name="connsiteY82" fmla="*/ 500634 h 509334"/>
                <a:gd name="connsiteX83" fmla="*/ 397980 w 444231"/>
                <a:gd name="connsiteY83" fmla="*/ 504017 h 509334"/>
                <a:gd name="connsiteX84" fmla="*/ 391235 w 444231"/>
                <a:gd name="connsiteY84" fmla="*/ 506434 h 509334"/>
                <a:gd name="connsiteX85" fmla="*/ 384008 w 444231"/>
                <a:gd name="connsiteY85" fmla="*/ 508367 h 509334"/>
                <a:gd name="connsiteX86" fmla="*/ 376782 w 444231"/>
                <a:gd name="connsiteY86" fmla="*/ 509334 h 509334"/>
                <a:gd name="connsiteX87" fmla="*/ 369073 w 444231"/>
                <a:gd name="connsiteY87" fmla="*/ 509334 h 509334"/>
                <a:gd name="connsiteX88" fmla="*/ 362810 w 444231"/>
                <a:gd name="connsiteY88" fmla="*/ 509334 h 509334"/>
                <a:gd name="connsiteX89" fmla="*/ 356547 w 444231"/>
                <a:gd name="connsiteY89" fmla="*/ 508367 h 509334"/>
                <a:gd name="connsiteX90" fmla="*/ 350283 w 444231"/>
                <a:gd name="connsiteY90" fmla="*/ 506917 h 509334"/>
                <a:gd name="connsiteX91" fmla="*/ 344502 w 444231"/>
                <a:gd name="connsiteY91" fmla="*/ 504984 h 509334"/>
                <a:gd name="connsiteX92" fmla="*/ 338721 w 444231"/>
                <a:gd name="connsiteY92" fmla="*/ 503051 h 509334"/>
                <a:gd name="connsiteX93" fmla="*/ 333421 w 444231"/>
                <a:gd name="connsiteY93" fmla="*/ 500634 h 509334"/>
                <a:gd name="connsiteX94" fmla="*/ 328121 w 444231"/>
                <a:gd name="connsiteY94" fmla="*/ 497734 h 509334"/>
                <a:gd name="connsiteX95" fmla="*/ 323303 w 444231"/>
                <a:gd name="connsiteY95" fmla="*/ 493867 h 509334"/>
                <a:gd name="connsiteX96" fmla="*/ 318967 w 444231"/>
                <a:gd name="connsiteY96" fmla="*/ 490000 h 509334"/>
                <a:gd name="connsiteX97" fmla="*/ 314631 w 444231"/>
                <a:gd name="connsiteY97" fmla="*/ 485650 h 509334"/>
                <a:gd name="connsiteX98" fmla="*/ 310777 w 444231"/>
                <a:gd name="connsiteY98" fmla="*/ 481300 h 509334"/>
                <a:gd name="connsiteX99" fmla="*/ 306923 w 444231"/>
                <a:gd name="connsiteY99" fmla="*/ 475983 h 509334"/>
                <a:gd name="connsiteX100" fmla="*/ 303550 w 444231"/>
                <a:gd name="connsiteY100" fmla="*/ 471150 h 509334"/>
                <a:gd name="connsiteX101" fmla="*/ 301141 w 444231"/>
                <a:gd name="connsiteY101" fmla="*/ 465350 h 509334"/>
                <a:gd name="connsiteX102" fmla="*/ 298733 w 444231"/>
                <a:gd name="connsiteY102" fmla="*/ 459550 h 509334"/>
                <a:gd name="connsiteX103" fmla="*/ 296805 w 444231"/>
                <a:gd name="connsiteY103" fmla="*/ 453266 h 509334"/>
                <a:gd name="connsiteX104" fmla="*/ 295360 w 444231"/>
                <a:gd name="connsiteY104" fmla="*/ 444566 h 509334"/>
                <a:gd name="connsiteX105" fmla="*/ 294878 w 444231"/>
                <a:gd name="connsiteY105" fmla="*/ 434899 h 509334"/>
                <a:gd name="connsiteX106" fmla="*/ 294878 w 444231"/>
                <a:gd name="connsiteY106" fmla="*/ 427649 h 509334"/>
                <a:gd name="connsiteX107" fmla="*/ 296324 w 444231"/>
                <a:gd name="connsiteY107" fmla="*/ 419916 h 509334"/>
                <a:gd name="connsiteX108" fmla="*/ 298251 w 444231"/>
                <a:gd name="connsiteY108" fmla="*/ 412182 h 509334"/>
                <a:gd name="connsiteX109" fmla="*/ 300660 w 444231"/>
                <a:gd name="connsiteY109" fmla="*/ 405899 h 509334"/>
                <a:gd name="connsiteX110" fmla="*/ 303550 w 444231"/>
                <a:gd name="connsiteY110" fmla="*/ 399132 h 509334"/>
                <a:gd name="connsiteX111" fmla="*/ 307405 w 444231"/>
                <a:gd name="connsiteY111" fmla="*/ 392848 h 509334"/>
                <a:gd name="connsiteX112" fmla="*/ 311741 w 444231"/>
                <a:gd name="connsiteY112" fmla="*/ 387048 h 509334"/>
                <a:gd name="connsiteX113" fmla="*/ 316077 w 444231"/>
                <a:gd name="connsiteY113" fmla="*/ 382215 h 509334"/>
                <a:gd name="connsiteX114" fmla="*/ 321858 w 444231"/>
                <a:gd name="connsiteY114" fmla="*/ 376898 h 509334"/>
                <a:gd name="connsiteX115" fmla="*/ 327640 w 444231"/>
                <a:gd name="connsiteY115" fmla="*/ 372548 h 509334"/>
                <a:gd name="connsiteX116" fmla="*/ 333903 w 444231"/>
                <a:gd name="connsiteY116" fmla="*/ 368681 h 509334"/>
                <a:gd name="connsiteX117" fmla="*/ 340166 w 444231"/>
                <a:gd name="connsiteY117" fmla="*/ 366265 h 509334"/>
                <a:gd name="connsiteX118" fmla="*/ 346911 w 444231"/>
                <a:gd name="connsiteY118" fmla="*/ 363848 h 509334"/>
                <a:gd name="connsiteX119" fmla="*/ 354138 w 444231"/>
                <a:gd name="connsiteY119" fmla="*/ 361914 h 509334"/>
                <a:gd name="connsiteX120" fmla="*/ 361364 w 444231"/>
                <a:gd name="connsiteY120" fmla="*/ 360464 h 509334"/>
                <a:gd name="connsiteX121" fmla="*/ 97655 w 444231"/>
                <a:gd name="connsiteY121" fmla="*/ 214457 h 509334"/>
                <a:gd name="connsiteX122" fmla="*/ 97655 w 444231"/>
                <a:gd name="connsiteY122" fmla="*/ 407851 h 509334"/>
                <a:gd name="connsiteX123" fmla="*/ 42126 w 444231"/>
                <a:gd name="connsiteY123" fmla="*/ 407851 h 509334"/>
                <a:gd name="connsiteX124" fmla="*/ 42126 w 444231"/>
                <a:gd name="connsiteY124" fmla="*/ 223095 h 509334"/>
                <a:gd name="connsiteX125" fmla="*/ 126376 w 444231"/>
                <a:gd name="connsiteY125" fmla="*/ 183821 h 509334"/>
                <a:gd name="connsiteX126" fmla="*/ 181905 w 444231"/>
                <a:gd name="connsiteY126" fmla="*/ 192995 h 509334"/>
                <a:gd name="connsiteX127" fmla="*/ 181905 w 444231"/>
                <a:gd name="connsiteY127" fmla="*/ 407852 h 509334"/>
                <a:gd name="connsiteX128" fmla="*/ 126376 w 444231"/>
                <a:gd name="connsiteY128" fmla="*/ 407852 h 509334"/>
                <a:gd name="connsiteX129" fmla="*/ 266156 w 444231"/>
                <a:gd name="connsiteY129" fmla="*/ 149354 h 509334"/>
                <a:gd name="connsiteX130" fmla="*/ 266156 w 444231"/>
                <a:gd name="connsiteY130" fmla="*/ 407851 h 509334"/>
                <a:gd name="connsiteX131" fmla="*/ 212542 w 444231"/>
                <a:gd name="connsiteY131" fmla="*/ 407851 h 509334"/>
                <a:gd name="connsiteX132" fmla="*/ 212542 w 444231"/>
                <a:gd name="connsiteY132" fmla="*/ 158035 h 509334"/>
                <a:gd name="connsiteX133" fmla="*/ 350407 w 444231"/>
                <a:gd name="connsiteY133" fmla="*/ 65103 h 509334"/>
                <a:gd name="connsiteX134" fmla="*/ 350407 w 444231"/>
                <a:gd name="connsiteY134" fmla="*/ 346530 h 509334"/>
                <a:gd name="connsiteX135" fmla="*/ 342199 w 444231"/>
                <a:gd name="connsiteY135" fmla="*/ 348448 h 509334"/>
                <a:gd name="connsiteX136" fmla="*/ 333990 w 444231"/>
                <a:gd name="connsiteY136" fmla="*/ 350845 h 509334"/>
                <a:gd name="connsiteX137" fmla="*/ 326264 w 444231"/>
                <a:gd name="connsiteY137" fmla="*/ 353242 h 509334"/>
                <a:gd name="connsiteX138" fmla="*/ 319504 w 444231"/>
                <a:gd name="connsiteY138" fmla="*/ 357078 h 509334"/>
                <a:gd name="connsiteX139" fmla="*/ 312744 w 444231"/>
                <a:gd name="connsiteY139" fmla="*/ 361393 h 509334"/>
                <a:gd name="connsiteX140" fmla="*/ 306467 w 444231"/>
                <a:gd name="connsiteY140" fmla="*/ 365708 h 509334"/>
                <a:gd name="connsiteX141" fmla="*/ 300673 w 444231"/>
                <a:gd name="connsiteY141" fmla="*/ 371461 h 509334"/>
                <a:gd name="connsiteX142" fmla="*/ 294878 w 444231"/>
                <a:gd name="connsiteY142" fmla="*/ 377214 h 509334"/>
                <a:gd name="connsiteX143" fmla="*/ 294878 w 444231"/>
                <a:gd name="connsiteY143" fmla="*/ 121197 h 509334"/>
                <a:gd name="connsiteX144" fmla="*/ 258833 w 444231"/>
                <a:gd name="connsiteY144" fmla="*/ 0 h 509334"/>
                <a:gd name="connsiteX145" fmla="*/ 350407 w 444231"/>
                <a:gd name="connsiteY145" fmla="*/ 22732 h 509334"/>
                <a:gd name="connsiteX146" fmla="*/ 266025 w 444231"/>
                <a:gd name="connsiteY146" fmla="*/ 110275 h 509334"/>
                <a:gd name="connsiteX147" fmla="*/ 266025 w 444231"/>
                <a:gd name="connsiteY147" fmla="*/ 67229 h 509334"/>
                <a:gd name="connsiteX148" fmla="*/ 42126 w 444231"/>
                <a:gd name="connsiteY148" fmla="*/ 139779 h 509334"/>
                <a:gd name="connsiteX149" fmla="*/ 42126 w 444231"/>
                <a:gd name="connsiteY149" fmla="*/ 79321 h 509334"/>
                <a:gd name="connsiteX150" fmla="*/ 258833 w 444231"/>
                <a:gd name="connsiteY150" fmla="*/ 31922 h 50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444231" h="509334">
                  <a:moveTo>
                    <a:pt x="0" y="434657"/>
                  </a:moveTo>
                  <a:lnTo>
                    <a:pt x="273363" y="434657"/>
                  </a:lnTo>
                  <a:lnTo>
                    <a:pt x="273363" y="440478"/>
                  </a:lnTo>
                  <a:lnTo>
                    <a:pt x="274318" y="446299"/>
                  </a:lnTo>
                  <a:lnTo>
                    <a:pt x="275272" y="452120"/>
                  </a:lnTo>
                  <a:lnTo>
                    <a:pt x="276703" y="457456"/>
                  </a:lnTo>
                  <a:lnTo>
                    <a:pt x="279088" y="463762"/>
                  </a:lnTo>
                  <a:lnTo>
                    <a:pt x="281474" y="471038"/>
                  </a:lnTo>
                  <a:lnTo>
                    <a:pt x="0" y="471038"/>
                  </a:lnTo>
                  <a:close/>
                  <a:moveTo>
                    <a:pt x="364737" y="397682"/>
                  </a:moveTo>
                  <a:lnTo>
                    <a:pt x="362810" y="398165"/>
                  </a:lnTo>
                  <a:lnTo>
                    <a:pt x="361364" y="399132"/>
                  </a:lnTo>
                  <a:lnTo>
                    <a:pt x="360401" y="401065"/>
                  </a:lnTo>
                  <a:lnTo>
                    <a:pt x="360401" y="402999"/>
                  </a:lnTo>
                  <a:lnTo>
                    <a:pt x="360401" y="428616"/>
                  </a:lnTo>
                  <a:lnTo>
                    <a:pt x="333903" y="428616"/>
                  </a:lnTo>
                  <a:lnTo>
                    <a:pt x="331976" y="429099"/>
                  </a:lnTo>
                  <a:lnTo>
                    <a:pt x="330530" y="430549"/>
                  </a:lnTo>
                  <a:lnTo>
                    <a:pt x="329567" y="431999"/>
                  </a:lnTo>
                  <a:lnTo>
                    <a:pt x="329085" y="433933"/>
                  </a:lnTo>
                  <a:lnTo>
                    <a:pt x="329085" y="441183"/>
                  </a:lnTo>
                  <a:lnTo>
                    <a:pt x="329567" y="443116"/>
                  </a:lnTo>
                  <a:lnTo>
                    <a:pt x="330530" y="445050"/>
                  </a:lnTo>
                  <a:lnTo>
                    <a:pt x="331976" y="445533"/>
                  </a:lnTo>
                  <a:lnTo>
                    <a:pt x="333903" y="446500"/>
                  </a:lnTo>
                  <a:lnTo>
                    <a:pt x="360401" y="446500"/>
                  </a:lnTo>
                  <a:lnTo>
                    <a:pt x="360401" y="473083"/>
                  </a:lnTo>
                  <a:lnTo>
                    <a:pt x="360401" y="475017"/>
                  </a:lnTo>
                  <a:lnTo>
                    <a:pt x="361364" y="475983"/>
                  </a:lnTo>
                  <a:lnTo>
                    <a:pt x="362810" y="477433"/>
                  </a:lnTo>
                  <a:lnTo>
                    <a:pt x="364737" y="477433"/>
                  </a:lnTo>
                  <a:lnTo>
                    <a:pt x="372927" y="477433"/>
                  </a:lnTo>
                  <a:lnTo>
                    <a:pt x="374854" y="477433"/>
                  </a:lnTo>
                  <a:lnTo>
                    <a:pt x="375818" y="475983"/>
                  </a:lnTo>
                  <a:lnTo>
                    <a:pt x="377263" y="475017"/>
                  </a:lnTo>
                  <a:lnTo>
                    <a:pt x="377263" y="473083"/>
                  </a:lnTo>
                  <a:lnTo>
                    <a:pt x="377263" y="446500"/>
                  </a:lnTo>
                  <a:lnTo>
                    <a:pt x="403761" y="446500"/>
                  </a:lnTo>
                  <a:lnTo>
                    <a:pt x="405689" y="445533"/>
                  </a:lnTo>
                  <a:lnTo>
                    <a:pt x="406652" y="445050"/>
                  </a:lnTo>
                  <a:lnTo>
                    <a:pt x="408097" y="443116"/>
                  </a:lnTo>
                  <a:lnTo>
                    <a:pt x="408097" y="441183"/>
                  </a:lnTo>
                  <a:lnTo>
                    <a:pt x="408097" y="433933"/>
                  </a:lnTo>
                  <a:lnTo>
                    <a:pt x="408097" y="431999"/>
                  </a:lnTo>
                  <a:lnTo>
                    <a:pt x="406652" y="430549"/>
                  </a:lnTo>
                  <a:lnTo>
                    <a:pt x="405689" y="429099"/>
                  </a:lnTo>
                  <a:lnTo>
                    <a:pt x="403761" y="428616"/>
                  </a:lnTo>
                  <a:lnTo>
                    <a:pt x="377263" y="428616"/>
                  </a:lnTo>
                  <a:lnTo>
                    <a:pt x="377263" y="402999"/>
                  </a:lnTo>
                  <a:lnTo>
                    <a:pt x="377263" y="401065"/>
                  </a:lnTo>
                  <a:lnTo>
                    <a:pt x="375818" y="399132"/>
                  </a:lnTo>
                  <a:lnTo>
                    <a:pt x="374854" y="398165"/>
                  </a:lnTo>
                  <a:lnTo>
                    <a:pt x="372927" y="397682"/>
                  </a:lnTo>
                  <a:close/>
                  <a:moveTo>
                    <a:pt x="369073" y="359981"/>
                  </a:moveTo>
                  <a:lnTo>
                    <a:pt x="375818" y="360464"/>
                  </a:lnTo>
                  <a:lnTo>
                    <a:pt x="382563" y="360948"/>
                  </a:lnTo>
                  <a:lnTo>
                    <a:pt x="389308" y="362398"/>
                  </a:lnTo>
                  <a:lnTo>
                    <a:pt x="395089" y="364815"/>
                  </a:lnTo>
                  <a:lnTo>
                    <a:pt x="401352" y="367715"/>
                  </a:lnTo>
                  <a:lnTo>
                    <a:pt x="406652" y="370131"/>
                  </a:lnTo>
                  <a:lnTo>
                    <a:pt x="411952" y="373998"/>
                  </a:lnTo>
                  <a:lnTo>
                    <a:pt x="416770" y="377381"/>
                  </a:lnTo>
                  <a:lnTo>
                    <a:pt x="422069" y="382215"/>
                  </a:lnTo>
                  <a:lnTo>
                    <a:pt x="426405" y="386565"/>
                  </a:lnTo>
                  <a:lnTo>
                    <a:pt x="430260" y="391398"/>
                  </a:lnTo>
                  <a:lnTo>
                    <a:pt x="433150" y="397199"/>
                  </a:lnTo>
                  <a:lnTo>
                    <a:pt x="436523" y="402999"/>
                  </a:lnTo>
                  <a:lnTo>
                    <a:pt x="438932" y="409282"/>
                  </a:lnTo>
                  <a:lnTo>
                    <a:pt x="440859" y="414599"/>
                  </a:lnTo>
                  <a:lnTo>
                    <a:pt x="442786" y="421849"/>
                  </a:lnTo>
                  <a:lnTo>
                    <a:pt x="443268" y="428132"/>
                  </a:lnTo>
                  <a:lnTo>
                    <a:pt x="444231" y="434899"/>
                  </a:lnTo>
                  <a:lnTo>
                    <a:pt x="443268" y="442633"/>
                  </a:lnTo>
                  <a:lnTo>
                    <a:pt x="442304" y="450366"/>
                  </a:lnTo>
                  <a:lnTo>
                    <a:pt x="440377" y="457133"/>
                  </a:lnTo>
                  <a:lnTo>
                    <a:pt x="437486" y="463900"/>
                  </a:lnTo>
                  <a:lnTo>
                    <a:pt x="434596" y="470183"/>
                  </a:lnTo>
                  <a:lnTo>
                    <a:pt x="430741" y="476467"/>
                  </a:lnTo>
                  <a:lnTo>
                    <a:pt x="426405" y="482267"/>
                  </a:lnTo>
                  <a:lnTo>
                    <a:pt x="422069" y="487584"/>
                  </a:lnTo>
                  <a:lnTo>
                    <a:pt x="416288" y="492417"/>
                  </a:lnTo>
                  <a:lnTo>
                    <a:pt x="410506" y="496767"/>
                  </a:lnTo>
                  <a:lnTo>
                    <a:pt x="405207" y="500634"/>
                  </a:lnTo>
                  <a:lnTo>
                    <a:pt x="397980" y="504017"/>
                  </a:lnTo>
                  <a:lnTo>
                    <a:pt x="391235" y="506434"/>
                  </a:lnTo>
                  <a:lnTo>
                    <a:pt x="384008" y="508367"/>
                  </a:lnTo>
                  <a:lnTo>
                    <a:pt x="376782" y="509334"/>
                  </a:lnTo>
                  <a:lnTo>
                    <a:pt x="369073" y="509334"/>
                  </a:lnTo>
                  <a:lnTo>
                    <a:pt x="362810" y="509334"/>
                  </a:lnTo>
                  <a:lnTo>
                    <a:pt x="356547" y="508367"/>
                  </a:lnTo>
                  <a:lnTo>
                    <a:pt x="350283" y="506917"/>
                  </a:lnTo>
                  <a:lnTo>
                    <a:pt x="344502" y="504984"/>
                  </a:lnTo>
                  <a:lnTo>
                    <a:pt x="338721" y="503051"/>
                  </a:lnTo>
                  <a:lnTo>
                    <a:pt x="333421" y="500634"/>
                  </a:lnTo>
                  <a:lnTo>
                    <a:pt x="328121" y="497734"/>
                  </a:lnTo>
                  <a:lnTo>
                    <a:pt x="323303" y="493867"/>
                  </a:lnTo>
                  <a:lnTo>
                    <a:pt x="318967" y="490000"/>
                  </a:lnTo>
                  <a:lnTo>
                    <a:pt x="314631" y="485650"/>
                  </a:lnTo>
                  <a:lnTo>
                    <a:pt x="310777" y="481300"/>
                  </a:lnTo>
                  <a:lnTo>
                    <a:pt x="306923" y="475983"/>
                  </a:lnTo>
                  <a:lnTo>
                    <a:pt x="303550" y="471150"/>
                  </a:lnTo>
                  <a:lnTo>
                    <a:pt x="301141" y="465350"/>
                  </a:lnTo>
                  <a:lnTo>
                    <a:pt x="298733" y="459550"/>
                  </a:lnTo>
                  <a:lnTo>
                    <a:pt x="296805" y="453266"/>
                  </a:lnTo>
                  <a:lnTo>
                    <a:pt x="295360" y="444566"/>
                  </a:lnTo>
                  <a:lnTo>
                    <a:pt x="294878" y="434899"/>
                  </a:lnTo>
                  <a:lnTo>
                    <a:pt x="294878" y="427649"/>
                  </a:lnTo>
                  <a:lnTo>
                    <a:pt x="296324" y="419916"/>
                  </a:lnTo>
                  <a:lnTo>
                    <a:pt x="298251" y="412182"/>
                  </a:lnTo>
                  <a:lnTo>
                    <a:pt x="300660" y="405899"/>
                  </a:lnTo>
                  <a:lnTo>
                    <a:pt x="303550" y="399132"/>
                  </a:lnTo>
                  <a:lnTo>
                    <a:pt x="307405" y="392848"/>
                  </a:lnTo>
                  <a:lnTo>
                    <a:pt x="311741" y="387048"/>
                  </a:lnTo>
                  <a:lnTo>
                    <a:pt x="316077" y="382215"/>
                  </a:lnTo>
                  <a:lnTo>
                    <a:pt x="321858" y="376898"/>
                  </a:lnTo>
                  <a:lnTo>
                    <a:pt x="327640" y="372548"/>
                  </a:lnTo>
                  <a:lnTo>
                    <a:pt x="333903" y="368681"/>
                  </a:lnTo>
                  <a:lnTo>
                    <a:pt x="340166" y="366265"/>
                  </a:lnTo>
                  <a:lnTo>
                    <a:pt x="346911" y="363848"/>
                  </a:lnTo>
                  <a:lnTo>
                    <a:pt x="354138" y="361914"/>
                  </a:lnTo>
                  <a:lnTo>
                    <a:pt x="361364" y="360464"/>
                  </a:lnTo>
                  <a:close/>
                  <a:moveTo>
                    <a:pt x="97655" y="214457"/>
                  </a:moveTo>
                  <a:lnTo>
                    <a:pt x="97655" y="407851"/>
                  </a:lnTo>
                  <a:lnTo>
                    <a:pt x="42126" y="407851"/>
                  </a:lnTo>
                  <a:lnTo>
                    <a:pt x="42126" y="223095"/>
                  </a:lnTo>
                  <a:close/>
                  <a:moveTo>
                    <a:pt x="126376" y="183821"/>
                  </a:moveTo>
                  <a:lnTo>
                    <a:pt x="181905" y="192995"/>
                  </a:lnTo>
                  <a:lnTo>
                    <a:pt x="181905" y="407852"/>
                  </a:lnTo>
                  <a:lnTo>
                    <a:pt x="126376" y="407852"/>
                  </a:lnTo>
                  <a:close/>
                  <a:moveTo>
                    <a:pt x="266156" y="149354"/>
                  </a:moveTo>
                  <a:lnTo>
                    <a:pt x="266156" y="407851"/>
                  </a:lnTo>
                  <a:lnTo>
                    <a:pt x="212542" y="407851"/>
                  </a:lnTo>
                  <a:lnTo>
                    <a:pt x="212542" y="158035"/>
                  </a:lnTo>
                  <a:close/>
                  <a:moveTo>
                    <a:pt x="350407" y="65103"/>
                  </a:moveTo>
                  <a:lnTo>
                    <a:pt x="350407" y="346530"/>
                  </a:lnTo>
                  <a:lnTo>
                    <a:pt x="342199" y="348448"/>
                  </a:lnTo>
                  <a:lnTo>
                    <a:pt x="333990" y="350845"/>
                  </a:lnTo>
                  <a:lnTo>
                    <a:pt x="326264" y="353242"/>
                  </a:lnTo>
                  <a:lnTo>
                    <a:pt x="319504" y="357078"/>
                  </a:lnTo>
                  <a:lnTo>
                    <a:pt x="312744" y="361393"/>
                  </a:lnTo>
                  <a:lnTo>
                    <a:pt x="306467" y="365708"/>
                  </a:lnTo>
                  <a:lnTo>
                    <a:pt x="300673" y="371461"/>
                  </a:lnTo>
                  <a:lnTo>
                    <a:pt x="294878" y="377214"/>
                  </a:lnTo>
                  <a:lnTo>
                    <a:pt x="294878" y="121197"/>
                  </a:lnTo>
                  <a:close/>
                  <a:moveTo>
                    <a:pt x="258833" y="0"/>
                  </a:moveTo>
                  <a:lnTo>
                    <a:pt x="350407" y="22732"/>
                  </a:lnTo>
                  <a:lnTo>
                    <a:pt x="266025" y="110275"/>
                  </a:lnTo>
                  <a:lnTo>
                    <a:pt x="266025" y="67229"/>
                  </a:lnTo>
                  <a:lnTo>
                    <a:pt x="42126" y="139779"/>
                  </a:lnTo>
                  <a:lnTo>
                    <a:pt x="42126" y="79321"/>
                  </a:lnTo>
                  <a:lnTo>
                    <a:pt x="258833" y="3192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iṣliďê">
              <a:extLst>
                <a:ext uri="{FF2B5EF4-FFF2-40B4-BE49-F238E27FC236}">
                  <a16:creationId xmlns:a16="http://schemas.microsoft.com/office/drawing/2014/main" id="{D53C4F3E-90F5-4FB6-AEFE-06E3D1FB6BEB}"/>
                </a:ext>
              </a:extLst>
            </p:cNvPr>
            <p:cNvSpPr/>
            <p:nvPr/>
          </p:nvSpPr>
          <p:spPr bwMode="auto">
            <a:xfrm>
              <a:off x="2101169" y="2216452"/>
              <a:ext cx="444071" cy="555561"/>
            </a:xfrm>
            <a:custGeom>
              <a:avLst/>
              <a:gdLst>
                <a:gd name="connsiteX0" fmla="*/ 278786 w 357774"/>
                <a:gd name="connsiteY0" fmla="*/ 336079 h 447598"/>
                <a:gd name="connsiteX1" fmla="*/ 276879 w 357774"/>
                <a:gd name="connsiteY1" fmla="*/ 336460 h 447598"/>
                <a:gd name="connsiteX2" fmla="*/ 275352 w 357774"/>
                <a:gd name="connsiteY2" fmla="*/ 337602 h 447598"/>
                <a:gd name="connsiteX3" fmla="*/ 274207 w 357774"/>
                <a:gd name="connsiteY3" fmla="*/ 339124 h 447598"/>
                <a:gd name="connsiteX4" fmla="*/ 273826 w 357774"/>
                <a:gd name="connsiteY4" fmla="*/ 340647 h 447598"/>
                <a:gd name="connsiteX5" fmla="*/ 273826 w 357774"/>
                <a:gd name="connsiteY5" fmla="*/ 366909 h 447598"/>
                <a:gd name="connsiteX6" fmla="*/ 247878 w 357774"/>
                <a:gd name="connsiteY6" fmla="*/ 366909 h 447598"/>
                <a:gd name="connsiteX7" fmla="*/ 245970 w 357774"/>
                <a:gd name="connsiteY7" fmla="*/ 367289 h 447598"/>
                <a:gd name="connsiteX8" fmla="*/ 244444 w 357774"/>
                <a:gd name="connsiteY8" fmla="*/ 368431 h 447598"/>
                <a:gd name="connsiteX9" fmla="*/ 243299 w 357774"/>
                <a:gd name="connsiteY9" fmla="*/ 369954 h 447598"/>
                <a:gd name="connsiteX10" fmla="*/ 242918 w 357774"/>
                <a:gd name="connsiteY10" fmla="*/ 371857 h 447598"/>
                <a:gd name="connsiteX11" fmla="*/ 242918 w 357774"/>
                <a:gd name="connsiteY11" fmla="*/ 379850 h 447598"/>
                <a:gd name="connsiteX12" fmla="*/ 243299 w 357774"/>
                <a:gd name="connsiteY12" fmla="*/ 381372 h 447598"/>
                <a:gd name="connsiteX13" fmla="*/ 244444 w 357774"/>
                <a:gd name="connsiteY13" fmla="*/ 382894 h 447598"/>
                <a:gd name="connsiteX14" fmla="*/ 245970 w 357774"/>
                <a:gd name="connsiteY14" fmla="*/ 384036 h 447598"/>
                <a:gd name="connsiteX15" fmla="*/ 247878 w 357774"/>
                <a:gd name="connsiteY15" fmla="*/ 384417 h 447598"/>
                <a:gd name="connsiteX16" fmla="*/ 273826 w 357774"/>
                <a:gd name="connsiteY16" fmla="*/ 384417 h 447598"/>
                <a:gd name="connsiteX17" fmla="*/ 273826 w 357774"/>
                <a:gd name="connsiteY17" fmla="*/ 410679 h 447598"/>
                <a:gd name="connsiteX18" fmla="*/ 274207 w 357774"/>
                <a:gd name="connsiteY18" fmla="*/ 412582 h 447598"/>
                <a:gd name="connsiteX19" fmla="*/ 275352 w 357774"/>
                <a:gd name="connsiteY19" fmla="*/ 414104 h 447598"/>
                <a:gd name="connsiteX20" fmla="*/ 276879 w 357774"/>
                <a:gd name="connsiteY20" fmla="*/ 415246 h 447598"/>
                <a:gd name="connsiteX21" fmla="*/ 278786 w 357774"/>
                <a:gd name="connsiteY21" fmla="*/ 415627 h 447598"/>
                <a:gd name="connsiteX22" fmla="*/ 286800 w 357774"/>
                <a:gd name="connsiteY22" fmla="*/ 415627 h 447598"/>
                <a:gd name="connsiteX23" fmla="*/ 288708 w 357774"/>
                <a:gd name="connsiteY23" fmla="*/ 415246 h 447598"/>
                <a:gd name="connsiteX24" fmla="*/ 290234 w 357774"/>
                <a:gd name="connsiteY24" fmla="*/ 414104 h 447598"/>
                <a:gd name="connsiteX25" fmla="*/ 290997 w 357774"/>
                <a:gd name="connsiteY25" fmla="*/ 412582 h 447598"/>
                <a:gd name="connsiteX26" fmla="*/ 290997 w 357774"/>
                <a:gd name="connsiteY26" fmla="*/ 410679 h 447598"/>
                <a:gd name="connsiteX27" fmla="*/ 290997 w 357774"/>
                <a:gd name="connsiteY27" fmla="*/ 384417 h 447598"/>
                <a:gd name="connsiteX28" fmla="*/ 317708 w 357774"/>
                <a:gd name="connsiteY28" fmla="*/ 384417 h 447598"/>
                <a:gd name="connsiteX29" fmla="*/ 319616 w 357774"/>
                <a:gd name="connsiteY29" fmla="*/ 384036 h 447598"/>
                <a:gd name="connsiteX30" fmla="*/ 321142 w 357774"/>
                <a:gd name="connsiteY30" fmla="*/ 382894 h 447598"/>
                <a:gd name="connsiteX31" fmla="*/ 321905 w 357774"/>
                <a:gd name="connsiteY31" fmla="*/ 381372 h 447598"/>
                <a:gd name="connsiteX32" fmla="*/ 322668 w 357774"/>
                <a:gd name="connsiteY32" fmla="*/ 379850 h 447598"/>
                <a:gd name="connsiteX33" fmla="*/ 322668 w 357774"/>
                <a:gd name="connsiteY33" fmla="*/ 371857 h 447598"/>
                <a:gd name="connsiteX34" fmla="*/ 321905 w 357774"/>
                <a:gd name="connsiteY34" fmla="*/ 369954 h 447598"/>
                <a:gd name="connsiteX35" fmla="*/ 321142 w 357774"/>
                <a:gd name="connsiteY35" fmla="*/ 368431 h 447598"/>
                <a:gd name="connsiteX36" fmla="*/ 319616 w 357774"/>
                <a:gd name="connsiteY36" fmla="*/ 367289 h 447598"/>
                <a:gd name="connsiteX37" fmla="*/ 317708 w 357774"/>
                <a:gd name="connsiteY37" fmla="*/ 366909 h 447598"/>
                <a:gd name="connsiteX38" fmla="*/ 290997 w 357774"/>
                <a:gd name="connsiteY38" fmla="*/ 366909 h 447598"/>
                <a:gd name="connsiteX39" fmla="*/ 290997 w 357774"/>
                <a:gd name="connsiteY39" fmla="*/ 340647 h 447598"/>
                <a:gd name="connsiteX40" fmla="*/ 290997 w 357774"/>
                <a:gd name="connsiteY40" fmla="*/ 339124 h 447598"/>
                <a:gd name="connsiteX41" fmla="*/ 290234 w 357774"/>
                <a:gd name="connsiteY41" fmla="*/ 337602 h 447598"/>
                <a:gd name="connsiteX42" fmla="*/ 288708 w 357774"/>
                <a:gd name="connsiteY42" fmla="*/ 336460 h 447598"/>
                <a:gd name="connsiteX43" fmla="*/ 286800 w 357774"/>
                <a:gd name="connsiteY43" fmla="*/ 336079 h 447598"/>
                <a:gd name="connsiteX44" fmla="*/ 283365 w 357774"/>
                <a:gd name="connsiteY44" fmla="*/ 298399 h 447598"/>
                <a:gd name="connsiteX45" fmla="*/ 289852 w 357774"/>
                <a:gd name="connsiteY45" fmla="*/ 298780 h 447598"/>
                <a:gd name="connsiteX46" fmla="*/ 296721 w 357774"/>
                <a:gd name="connsiteY46" fmla="*/ 299922 h 447598"/>
                <a:gd name="connsiteX47" fmla="*/ 303208 w 357774"/>
                <a:gd name="connsiteY47" fmla="*/ 301444 h 447598"/>
                <a:gd name="connsiteX48" fmla="*/ 309313 w 357774"/>
                <a:gd name="connsiteY48" fmla="*/ 303347 h 447598"/>
                <a:gd name="connsiteX49" fmla="*/ 315037 w 357774"/>
                <a:gd name="connsiteY49" fmla="*/ 306011 h 447598"/>
                <a:gd name="connsiteX50" fmla="*/ 321142 w 357774"/>
                <a:gd name="connsiteY50" fmla="*/ 308676 h 447598"/>
                <a:gd name="connsiteX51" fmla="*/ 326103 w 357774"/>
                <a:gd name="connsiteY51" fmla="*/ 312101 h 447598"/>
                <a:gd name="connsiteX52" fmla="*/ 331063 w 357774"/>
                <a:gd name="connsiteY52" fmla="*/ 316288 h 447598"/>
                <a:gd name="connsiteX53" fmla="*/ 336024 w 357774"/>
                <a:gd name="connsiteY53" fmla="*/ 320094 h 447598"/>
                <a:gd name="connsiteX54" fmla="*/ 340603 w 357774"/>
                <a:gd name="connsiteY54" fmla="*/ 325042 h 447598"/>
                <a:gd name="connsiteX55" fmla="*/ 344037 w 357774"/>
                <a:gd name="connsiteY55" fmla="*/ 329990 h 447598"/>
                <a:gd name="connsiteX56" fmla="*/ 347471 w 357774"/>
                <a:gd name="connsiteY56" fmla="*/ 335699 h 447598"/>
                <a:gd name="connsiteX57" fmla="*/ 350524 w 357774"/>
                <a:gd name="connsiteY57" fmla="*/ 341027 h 447598"/>
                <a:gd name="connsiteX58" fmla="*/ 352814 w 357774"/>
                <a:gd name="connsiteY58" fmla="*/ 347117 h 447598"/>
                <a:gd name="connsiteX59" fmla="*/ 355103 w 357774"/>
                <a:gd name="connsiteY59" fmla="*/ 353588 h 447598"/>
                <a:gd name="connsiteX60" fmla="*/ 356629 w 357774"/>
                <a:gd name="connsiteY60" fmla="*/ 360058 h 447598"/>
                <a:gd name="connsiteX61" fmla="*/ 357393 w 357774"/>
                <a:gd name="connsiteY61" fmla="*/ 366528 h 447598"/>
                <a:gd name="connsiteX62" fmla="*/ 357774 w 357774"/>
                <a:gd name="connsiteY62" fmla="*/ 372999 h 447598"/>
                <a:gd name="connsiteX63" fmla="*/ 357393 w 357774"/>
                <a:gd name="connsiteY63" fmla="*/ 380230 h 447598"/>
                <a:gd name="connsiteX64" fmla="*/ 356629 w 357774"/>
                <a:gd name="connsiteY64" fmla="*/ 387842 h 447598"/>
                <a:gd name="connsiteX65" fmla="*/ 354340 w 357774"/>
                <a:gd name="connsiteY65" fmla="*/ 395455 h 447598"/>
                <a:gd name="connsiteX66" fmla="*/ 352050 w 357774"/>
                <a:gd name="connsiteY66" fmla="*/ 402306 h 447598"/>
                <a:gd name="connsiteX67" fmla="*/ 348998 w 357774"/>
                <a:gd name="connsiteY67" fmla="*/ 408776 h 447598"/>
                <a:gd name="connsiteX68" fmla="*/ 345182 w 357774"/>
                <a:gd name="connsiteY68" fmla="*/ 414866 h 447598"/>
                <a:gd name="connsiteX69" fmla="*/ 340603 w 357774"/>
                <a:gd name="connsiteY69" fmla="*/ 420575 h 447598"/>
                <a:gd name="connsiteX70" fmla="*/ 336024 w 357774"/>
                <a:gd name="connsiteY70" fmla="*/ 425523 h 447598"/>
                <a:gd name="connsiteX71" fmla="*/ 330682 w 357774"/>
                <a:gd name="connsiteY71" fmla="*/ 430471 h 447598"/>
                <a:gd name="connsiteX72" fmla="*/ 324958 w 357774"/>
                <a:gd name="connsiteY72" fmla="*/ 435038 h 447598"/>
                <a:gd name="connsiteX73" fmla="*/ 318471 w 357774"/>
                <a:gd name="connsiteY73" fmla="*/ 438464 h 447598"/>
                <a:gd name="connsiteX74" fmla="*/ 311984 w 357774"/>
                <a:gd name="connsiteY74" fmla="*/ 441508 h 447598"/>
                <a:gd name="connsiteX75" fmla="*/ 305116 w 357774"/>
                <a:gd name="connsiteY75" fmla="*/ 444173 h 447598"/>
                <a:gd name="connsiteX76" fmla="*/ 298247 w 357774"/>
                <a:gd name="connsiteY76" fmla="*/ 446076 h 447598"/>
                <a:gd name="connsiteX77" fmla="*/ 290615 w 357774"/>
                <a:gd name="connsiteY77" fmla="*/ 446837 h 447598"/>
                <a:gd name="connsiteX78" fmla="*/ 283365 w 357774"/>
                <a:gd name="connsiteY78" fmla="*/ 447598 h 447598"/>
                <a:gd name="connsiteX79" fmla="*/ 276879 w 357774"/>
                <a:gd name="connsiteY79" fmla="*/ 447598 h 447598"/>
                <a:gd name="connsiteX80" fmla="*/ 270392 w 357774"/>
                <a:gd name="connsiteY80" fmla="*/ 446456 h 447598"/>
                <a:gd name="connsiteX81" fmla="*/ 264286 w 357774"/>
                <a:gd name="connsiteY81" fmla="*/ 444934 h 447598"/>
                <a:gd name="connsiteX82" fmla="*/ 258181 w 357774"/>
                <a:gd name="connsiteY82" fmla="*/ 443411 h 447598"/>
                <a:gd name="connsiteX83" fmla="*/ 252457 w 357774"/>
                <a:gd name="connsiteY83" fmla="*/ 441128 h 447598"/>
                <a:gd name="connsiteX84" fmla="*/ 246733 w 357774"/>
                <a:gd name="connsiteY84" fmla="*/ 438464 h 447598"/>
                <a:gd name="connsiteX85" fmla="*/ 241773 w 357774"/>
                <a:gd name="connsiteY85" fmla="*/ 435038 h 447598"/>
                <a:gd name="connsiteX86" fmla="*/ 236812 w 357774"/>
                <a:gd name="connsiteY86" fmla="*/ 431613 h 447598"/>
                <a:gd name="connsiteX87" fmla="*/ 232233 w 357774"/>
                <a:gd name="connsiteY87" fmla="*/ 427426 h 447598"/>
                <a:gd name="connsiteX88" fmla="*/ 228036 w 357774"/>
                <a:gd name="connsiteY88" fmla="*/ 423620 h 447598"/>
                <a:gd name="connsiteX89" fmla="*/ 223838 w 357774"/>
                <a:gd name="connsiteY89" fmla="*/ 418672 h 447598"/>
                <a:gd name="connsiteX90" fmla="*/ 220404 w 357774"/>
                <a:gd name="connsiteY90" fmla="*/ 414104 h 447598"/>
                <a:gd name="connsiteX91" fmla="*/ 217352 w 357774"/>
                <a:gd name="connsiteY91" fmla="*/ 408776 h 447598"/>
                <a:gd name="connsiteX92" fmla="*/ 215062 w 357774"/>
                <a:gd name="connsiteY92" fmla="*/ 403067 h 447598"/>
                <a:gd name="connsiteX93" fmla="*/ 212391 w 357774"/>
                <a:gd name="connsiteY93" fmla="*/ 397738 h 447598"/>
                <a:gd name="connsiteX94" fmla="*/ 210483 w 357774"/>
                <a:gd name="connsiteY94" fmla="*/ 391649 h 447598"/>
                <a:gd name="connsiteX95" fmla="*/ 208957 w 357774"/>
                <a:gd name="connsiteY95" fmla="*/ 382514 h 447598"/>
                <a:gd name="connsiteX96" fmla="*/ 208575 w 357774"/>
                <a:gd name="connsiteY96" fmla="*/ 377947 h 447598"/>
                <a:gd name="connsiteX97" fmla="*/ 208575 w 357774"/>
                <a:gd name="connsiteY97" fmla="*/ 372999 h 447598"/>
                <a:gd name="connsiteX98" fmla="*/ 208575 w 357774"/>
                <a:gd name="connsiteY98" fmla="*/ 365386 h 447598"/>
                <a:gd name="connsiteX99" fmla="*/ 210101 w 357774"/>
                <a:gd name="connsiteY99" fmla="*/ 358155 h 447598"/>
                <a:gd name="connsiteX100" fmla="*/ 211628 w 357774"/>
                <a:gd name="connsiteY100" fmla="*/ 350923 h 447598"/>
                <a:gd name="connsiteX101" fmla="*/ 214299 w 357774"/>
                <a:gd name="connsiteY101" fmla="*/ 344072 h 447598"/>
                <a:gd name="connsiteX102" fmla="*/ 217352 w 357774"/>
                <a:gd name="connsiteY102" fmla="*/ 337602 h 447598"/>
                <a:gd name="connsiteX103" fmla="*/ 220786 w 357774"/>
                <a:gd name="connsiteY103" fmla="*/ 331132 h 447598"/>
                <a:gd name="connsiteX104" fmla="*/ 225365 w 357774"/>
                <a:gd name="connsiteY104" fmla="*/ 325803 h 447598"/>
                <a:gd name="connsiteX105" fmla="*/ 230325 w 357774"/>
                <a:gd name="connsiteY105" fmla="*/ 320094 h 447598"/>
                <a:gd name="connsiteX106" fmla="*/ 235286 w 357774"/>
                <a:gd name="connsiteY106" fmla="*/ 315146 h 447598"/>
                <a:gd name="connsiteX107" fmla="*/ 241391 w 357774"/>
                <a:gd name="connsiteY107" fmla="*/ 311340 h 447598"/>
                <a:gd name="connsiteX108" fmla="*/ 247497 w 357774"/>
                <a:gd name="connsiteY108" fmla="*/ 307153 h 447598"/>
                <a:gd name="connsiteX109" fmla="*/ 253984 w 357774"/>
                <a:gd name="connsiteY109" fmla="*/ 304489 h 447598"/>
                <a:gd name="connsiteX110" fmla="*/ 260852 w 357774"/>
                <a:gd name="connsiteY110" fmla="*/ 301825 h 447598"/>
                <a:gd name="connsiteX111" fmla="*/ 267721 w 357774"/>
                <a:gd name="connsiteY111" fmla="*/ 299922 h 447598"/>
                <a:gd name="connsiteX112" fmla="*/ 275352 w 357774"/>
                <a:gd name="connsiteY112" fmla="*/ 298780 h 447598"/>
                <a:gd name="connsiteX113" fmla="*/ 59376 w 357774"/>
                <a:gd name="connsiteY113" fmla="*/ 111138 h 447598"/>
                <a:gd name="connsiteX114" fmla="*/ 260338 w 357774"/>
                <a:gd name="connsiteY114" fmla="*/ 111138 h 447598"/>
                <a:gd name="connsiteX115" fmla="*/ 260338 w 357774"/>
                <a:gd name="connsiteY115" fmla="*/ 198920 h 447598"/>
                <a:gd name="connsiteX116" fmla="*/ 260338 w 357774"/>
                <a:gd name="connsiteY116" fmla="*/ 219821 h 447598"/>
                <a:gd name="connsiteX117" fmla="*/ 260338 w 357774"/>
                <a:gd name="connsiteY117" fmla="*/ 285182 h 447598"/>
                <a:gd name="connsiteX118" fmla="*/ 254271 w 357774"/>
                <a:gd name="connsiteY118" fmla="*/ 287463 h 447598"/>
                <a:gd name="connsiteX119" fmla="*/ 248963 w 357774"/>
                <a:gd name="connsiteY119" fmla="*/ 289363 h 447598"/>
                <a:gd name="connsiteX120" fmla="*/ 243275 w 357774"/>
                <a:gd name="connsiteY120" fmla="*/ 291643 h 447598"/>
                <a:gd name="connsiteX121" fmla="*/ 237967 w 357774"/>
                <a:gd name="connsiteY121" fmla="*/ 294683 h 447598"/>
                <a:gd name="connsiteX122" fmla="*/ 233038 w 357774"/>
                <a:gd name="connsiteY122" fmla="*/ 298103 h 447598"/>
                <a:gd name="connsiteX123" fmla="*/ 228108 w 357774"/>
                <a:gd name="connsiteY123" fmla="*/ 301523 h 447598"/>
                <a:gd name="connsiteX124" fmla="*/ 223179 w 357774"/>
                <a:gd name="connsiteY124" fmla="*/ 305703 h 447598"/>
                <a:gd name="connsiteX125" fmla="*/ 219008 w 357774"/>
                <a:gd name="connsiteY125" fmla="*/ 309503 h 447598"/>
                <a:gd name="connsiteX126" fmla="*/ 214837 w 357774"/>
                <a:gd name="connsiteY126" fmla="*/ 314063 h 447598"/>
                <a:gd name="connsiteX127" fmla="*/ 211425 w 357774"/>
                <a:gd name="connsiteY127" fmla="*/ 319003 h 447598"/>
                <a:gd name="connsiteX128" fmla="*/ 207633 w 357774"/>
                <a:gd name="connsiteY128" fmla="*/ 323943 h 447598"/>
                <a:gd name="connsiteX129" fmla="*/ 204220 w 357774"/>
                <a:gd name="connsiteY129" fmla="*/ 328884 h 447598"/>
                <a:gd name="connsiteX130" fmla="*/ 201945 w 357774"/>
                <a:gd name="connsiteY130" fmla="*/ 334584 h 447598"/>
                <a:gd name="connsiteX131" fmla="*/ 199291 w 357774"/>
                <a:gd name="connsiteY131" fmla="*/ 339904 h 447598"/>
                <a:gd name="connsiteX132" fmla="*/ 197395 w 357774"/>
                <a:gd name="connsiteY132" fmla="*/ 345984 h 447598"/>
                <a:gd name="connsiteX133" fmla="*/ 195499 w 357774"/>
                <a:gd name="connsiteY133" fmla="*/ 351684 h 447598"/>
                <a:gd name="connsiteX134" fmla="*/ 146965 w 357774"/>
                <a:gd name="connsiteY134" fmla="*/ 351684 h 447598"/>
                <a:gd name="connsiteX135" fmla="*/ 146965 w 357774"/>
                <a:gd name="connsiteY135" fmla="*/ 261622 h 447598"/>
                <a:gd name="connsiteX136" fmla="*/ 59376 w 357774"/>
                <a:gd name="connsiteY136" fmla="*/ 261622 h 447598"/>
                <a:gd name="connsiteX137" fmla="*/ 152416 w 357774"/>
                <a:gd name="connsiteY137" fmla="*/ 0 h 447598"/>
                <a:gd name="connsiteX138" fmla="*/ 157764 w 357774"/>
                <a:gd name="connsiteY138" fmla="*/ 0 h 447598"/>
                <a:gd name="connsiteX139" fmla="*/ 162730 w 357774"/>
                <a:gd name="connsiteY139" fmla="*/ 0 h 447598"/>
                <a:gd name="connsiteX140" fmla="*/ 167695 w 357774"/>
                <a:gd name="connsiteY140" fmla="*/ 381 h 447598"/>
                <a:gd name="connsiteX141" fmla="*/ 172661 w 357774"/>
                <a:gd name="connsiteY141" fmla="*/ 1525 h 447598"/>
                <a:gd name="connsiteX142" fmla="*/ 176863 w 357774"/>
                <a:gd name="connsiteY142" fmla="*/ 2669 h 447598"/>
                <a:gd name="connsiteX143" fmla="*/ 181447 w 357774"/>
                <a:gd name="connsiteY143" fmla="*/ 3432 h 447598"/>
                <a:gd name="connsiteX144" fmla="*/ 185649 w 357774"/>
                <a:gd name="connsiteY144" fmla="*/ 4957 h 447598"/>
                <a:gd name="connsiteX145" fmla="*/ 189469 w 357774"/>
                <a:gd name="connsiteY145" fmla="*/ 6864 h 447598"/>
                <a:gd name="connsiteX146" fmla="*/ 192907 w 357774"/>
                <a:gd name="connsiteY146" fmla="*/ 8389 h 447598"/>
                <a:gd name="connsiteX147" fmla="*/ 195963 w 357774"/>
                <a:gd name="connsiteY147" fmla="*/ 11058 h 447598"/>
                <a:gd name="connsiteX148" fmla="*/ 199019 w 357774"/>
                <a:gd name="connsiteY148" fmla="*/ 12965 h 447598"/>
                <a:gd name="connsiteX149" fmla="*/ 201311 w 357774"/>
                <a:gd name="connsiteY149" fmla="*/ 15253 h 447598"/>
                <a:gd name="connsiteX150" fmla="*/ 203603 w 357774"/>
                <a:gd name="connsiteY150" fmla="*/ 17922 h 447598"/>
                <a:gd name="connsiteX151" fmla="*/ 205513 w 357774"/>
                <a:gd name="connsiteY151" fmla="*/ 20973 h 447598"/>
                <a:gd name="connsiteX152" fmla="*/ 206277 w 357774"/>
                <a:gd name="connsiteY152" fmla="*/ 23260 h 447598"/>
                <a:gd name="connsiteX153" fmla="*/ 207423 w 357774"/>
                <a:gd name="connsiteY153" fmla="*/ 26311 h 447598"/>
                <a:gd name="connsiteX154" fmla="*/ 207423 w 357774"/>
                <a:gd name="connsiteY154" fmla="*/ 29362 h 447598"/>
                <a:gd name="connsiteX155" fmla="*/ 207423 w 357774"/>
                <a:gd name="connsiteY155" fmla="*/ 30506 h 447598"/>
                <a:gd name="connsiteX156" fmla="*/ 261284 w 357774"/>
                <a:gd name="connsiteY156" fmla="*/ 30506 h 447598"/>
                <a:gd name="connsiteX157" fmla="*/ 261284 w 357774"/>
                <a:gd name="connsiteY157" fmla="*/ 55291 h 447598"/>
                <a:gd name="connsiteX158" fmla="*/ 261666 w 357774"/>
                <a:gd name="connsiteY158" fmla="*/ 55291 h 447598"/>
                <a:gd name="connsiteX159" fmla="*/ 315145 w 357774"/>
                <a:gd name="connsiteY159" fmla="*/ 55291 h 447598"/>
                <a:gd name="connsiteX160" fmla="*/ 315145 w 357774"/>
                <a:gd name="connsiteY160" fmla="*/ 287517 h 447598"/>
                <a:gd name="connsiteX161" fmla="*/ 308269 w 357774"/>
                <a:gd name="connsiteY161" fmla="*/ 285229 h 447598"/>
                <a:gd name="connsiteX162" fmla="*/ 300629 w 357774"/>
                <a:gd name="connsiteY162" fmla="*/ 283322 h 447598"/>
                <a:gd name="connsiteX163" fmla="*/ 292607 w 357774"/>
                <a:gd name="connsiteY163" fmla="*/ 282559 h 447598"/>
                <a:gd name="connsiteX164" fmla="*/ 285350 w 357774"/>
                <a:gd name="connsiteY164" fmla="*/ 282559 h 447598"/>
                <a:gd name="connsiteX165" fmla="*/ 278856 w 357774"/>
                <a:gd name="connsiteY165" fmla="*/ 282559 h 447598"/>
                <a:gd name="connsiteX166" fmla="*/ 278856 w 357774"/>
                <a:gd name="connsiteY166" fmla="*/ 240614 h 447598"/>
                <a:gd name="connsiteX167" fmla="*/ 278856 w 357774"/>
                <a:gd name="connsiteY167" fmla="*/ 219641 h 447598"/>
                <a:gd name="connsiteX168" fmla="*/ 278856 w 357774"/>
                <a:gd name="connsiteY168" fmla="*/ 198669 h 447598"/>
                <a:gd name="connsiteX169" fmla="*/ 278856 w 357774"/>
                <a:gd name="connsiteY169" fmla="*/ 88466 h 447598"/>
                <a:gd name="connsiteX170" fmla="*/ 242566 w 357774"/>
                <a:gd name="connsiteY170" fmla="*/ 88466 h 447598"/>
                <a:gd name="connsiteX171" fmla="*/ 242566 w 357774"/>
                <a:gd name="connsiteY171" fmla="*/ 88085 h 447598"/>
                <a:gd name="connsiteX172" fmla="*/ 242566 w 357774"/>
                <a:gd name="connsiteY172" fmla="*/ 57579 h 447598"/>
                <a:gd name="connsiteX173" fmla="*/ 247532 w 357774"/>
                <a:gd name="connsiteY173" fmla="*/ 57579 h 447598"/>
                <a:gd name="connsiteX174" fmla="*/ 247532 w 357774"/>
                <a:gd name="connsiteY174" fmla="*/ 38513 h 447598"/>
                <a:gd name="connsiteX175" fmla="*/ 231488 w 357774"/>
                <a:gd name="connsiteY175" fmla="*/ 38513 h 447598"/>
                <a:gd name="connsiteX176" fmla="*/ 231488 w 357774"/>
                <a:gd name="connsiteY176" fmla="*/ 57579 h 447598"/>
                <a:gd name="connsiteX177" fmla="*/ 236072 w 357774"/>
                <a:gd name="connsiteY177" fmla="*/ 57579 h 447598"/>
                <a:gd name="connsiteX178" fmla="*/ 236072 w 357774"/>
                <a:gd name="connsiteY178" fmla="*/ 88085 h 447598"/>
                <a:gd name="connsiteX179" fmla="*/ 83657 w 357774"/>
                <a:gd name="connsiteY179" fmla="*/ 88085 h 447598"/>
                <a:gd name="connsiteX180" fmla="*/ 83657 w 357774"/>
                <a:gd name="connsiteY180" fmla="*/ 57579 h 447598"/>
                <a:gd name="connsiteX181" fmla="*/ 88241 w 357774"/>
                <a:gd name="connsiteY181" fmla="*/ 57579 h 447598"/>
                <a:gd name="connsiteX182" fmla="*/ 88241 w 357774"/>
                <a:gd name="connsiteY182" fmla="*/ 38513 h 447598"/>
                <a:gd name="connsiteX183" fmla="*/ 72197 w 357774"/>
                <a:gd name="connsiteY183" fmla="*/ 38513 h 447598"/>
                <a:gd name="connsiteX184" fmla="*/ 72197 w 357774"/>
                <a:gd name="connsiteY184" fmla="*/ 57579 h 447598"/>
                <a:gd name="connsiteX185" fmla="*/ 77163 w 357774"/>
                <a:gd name="connsiteY185" fmla="*/ 57579 h 447598"/>
                <a:gd name="connsiteX186" fmla="*/ 77163 w 357774"/>
                <a:gd name="connsiteY186" fmla="*/ 88085 h 447598"/>
                <a:gd name="connsiteX187" fmla="*/ 77163 w 357774"/>
                <a:gd name="connsiteY187" fmla="*/ 88466 h 447598"/>
                <a:gd name="connsiteX188" fmla="*/ 40491 w 357774"/>
                <a:gd name="connsiteY188" fmla="*/ 88466 h 447598"/>
                <a:gd name="connsiteX189" fmla="*/ 40491 w 357774"/>
                <a:gd name="connsiteY189" fmla="*/ 265400 h 447598"/>
                <a:gd name="connsiteX190" fmla="*/ 140956 w 357774"/>
                <a:gd name="connsiteY190" fmla="*/ 373695 h 447598"/>
                <a:gd name="connsiteX191" fmla="*/ 192907 w 357774"/>
                <a:gd name="connsiteY191" fmla="*/ 373695 h 447598"/>
                <a:gd name="connsiteX192" fmla="*/ 192907 w 357774"/>
                <a:gd name="connsiteY192" fmla="*/ 374077 h 447598"/>
                <a:gd name="connsiteX193" fmla="*/ 192907 w 357774"/>
                <a:gd name="connsiteY193" fmla="*/ 379796 h 447598"/>
                <a:gd name="connsiteX194" fmla="*/ 194053 w 357774"/>
                <a:gd name="connsiteY194" fmla="*/ 385897 h 447598"/>
                <a:gd name="connsiteX195" fmla="*/ 194435 w 357774"/>
                <a:gd name="connsiteY195" fmla="*/ 391617 h 447598"/>
                <a:gd name="connsiteX196" fmla="*/ 195963 w 357774"/>
                <a:gd name="connsiteY196" fmla="*/ 396956 h 447598"/>
                <a:gd name="connsiteX197" fmla="*/ 197491 w 357774"/>
                <a:gd name="connsiteY197" fmla="*/ 402294 h 447598"/>
                <a:gd name="connsiteX198" fmla="*/ 199401 w 357774"/>
                <a:gd name="connsiteY198" fmla="*/ 408014 h 447598"/>
                <a:gd name="connsiteX199" fmla="*/ 0 w 357774"/>
                <a:gd name="connsiteY199" fmla="*/ 408014 h 447598"/>
                <a:gd name="connsiteX200" fmla="*/ 0 w 357774"/>
                <a:gd name="connsiteY200" fmla="*/ 55291 h 447598"/>
                <a:gd name="connsiteX201" fmla="*/ 54243 w 357774"/>
                <a:gd name="connsiteY201" fmla="*/ 55291 h 447598"/>
                <a:gd name="connsiteX202" fmla="*/ 54243 w 357774"/>
                <a:gd name="connsiteY202" fmla="*/ 30506 h 447598"/>
                <a:gd name="connsiteX203" fmla="*/ 107722 w 357774"/>
                <a:gd name="connsiteY203" fmla="*/ 30506 h 447598"/>
                <a:gd name="connsiteX204" fmla="*/ 107722 w 357774"/>
                <a:gd name="connsiteY204" fmla="*/ 29362 h 447598"/>
                <a:gd name="connsiteX205" fmla="*/ 108104 w 357774"/>
                <a:gd name="connsiteY205" fmla="*/ 26311 h 447598"/>
                <a:gd name="connsiteX206" fmla="*/ 109250 w 357774"/>
                <a:gd name="connsiteY206" fmla="*/ 23260 h 447598"/>
                <a:gd name="connsiteX207" fmla="*/ 110014 w 357774"/>
                <a:gd name="connsiteY207" fmla="*/ 20973 h 447598"/>
                <a:gd name="connsiteX208" fmla="*/ 111542 w 357774"/>
                <a:gd name="connsiteY208" fmla="*/ 17922 h 447598"/>
                <a:gd name="connsiteX209" fmla="*/ 114216 w 357774"/>
                <a:gd name="connsiteY209" fmla="*/ 15253 h 447598"/>
                <a:gd name="connsiteX210" fmla="*/ 116508 w 357774"/>
                <a:gd name="connsiteY210" fmla="*/ 12965 h 447598"/>
                <a:gd name="connsiteX211" fmla="*/ 119182 w 357774"/>
                <a:gd name="connsiteY211" fmla="*/ 11058 h 447598"/>
                <a:gd name="connsiteX212" fmla="*/ 122620 w 357774"/>
                <a:gd name="connsiteY212" fmla="*/ 8389 h 447598"/>
                <a:gd name="connsiteX213" fmla="*/ 126058 w 357774"/>
                <a:gd name="connsiteY213" fmla="*/ 6864 h 447598"/>
                <a:gd name="connsiteX214" fmla="*/ 129496 w 357774"/>
                <a:gd name="connsiteY214" fmla="*/ 4957 h 447598"/>
                <a:gd name="connsiteX215" fmla="*/ 134080 w 357774"/>
                <a:gd name="connsiteY215" fmla="*/ 3432 h 447598"/>
                <a:gd name="connsiteX216" fmla="*/ 138282 w 357774"/>
                <a:gd name="connsiteY216" fmla="*/ 2669 h 447598"/>
                <a:gd name="connsiteX217" fmla="*/ 143248 w 357774"/>
                <a:gd name="connsiteY217" fmla="*/ 1525 h 447598"/>
                <a:gd name="connsiteX218" fmla="*/ 147450 w 357774"/>
                <a:gd name="connsiteY218" fmla="*/ 381 h 44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357774" h="447598">
                  <a:moveTo>
                    <a:pt x="278786" y="336079"/>
                  </a:moveTo>
                  <a:lnTo>
                    <a:pt x="276879" y="336460"/>
                  </a:lnTo>
                  <a:lnTo>
                    <a:pt x="275352" y="337602"/>
                  </a:lnTo>
                  <a:lnTo>
                    <a:pt x="274207" y="339124"/>
                  </a:lnTo>
                  <a:lnTo>
                    <a:pt x="273826" y="340647"/>
                  </a:lnTo>
                  <a:lnTo>
                    <a:pt x="273826" y="366909"/>
                  </a:lnTo>
                  <a:lnTo>
                    <a:pt x="247878" y="366909"/>
                  </a:lnTo>
                  <a:lnTo>
                    <a:pt x="245970" y="367289"/>
                  </a:lnTo>
                  <a:lnTo>
                    <a:pt x="244444" y="368431"/>
                  </a:lnTo>
                  <a:lnTo>
                    <a:pt x="243299" y="369954"/>
                  </a:lnTo>
                  <a:lnTo>
                    <a:pt x="242918" y="371857"/>
                  </a:lnTo>
                  <a:lnTo>
                    <a:pt x="242918" y="379850"/>
                  </a:lnTo>
                  <a:lnTo>
                    <a:pt x="243299" y="381372"/>
                  </a:lnTo>
                  <a:lnTo>
                    <a:pt x="244444" y="382894"/>
                  </a:lnTo>
                  <a:lnTo>
                    <a:pt x="245970" y="384036"/>
                  </a:lnTo>
                  <a:lnTo>
                    <a:pt x="247878" y="384417"/>
                  </a:lnTo>
                  <a:lnTo>
                    <a:pt x="273826" y="384417"/>
                  </a:lnTo>
                  <a:lnTo>
                    <a:pt x="273826" y="410679"/>
                  </a:lnTo>
                  <a:lnTo>
                    <a:pt x="274207" y="412582"/>
                  </a:lnTo>
                  <a:lnTo>
                    <a:pt x="275352" y="414104"/>
                  </a:lnTo>
                  <a:lnTo>
                    <a:pt x="276879" y="415246"/>
                  </a:lnTo>
                  <a:lnTo>
                    <a:pt x="278786" y="415627"/>
                  </a:lnTo>
                  <a:lnTo>
                    <a:pt x="286800" y="415627"/>
                  </a:lnTo>
                  <a:lnTo>
                    <a:pt x="288708" y="415246"/>
                  </a:lnTo>
                  <a:lnTo>
                    <a:pt x="290234" y="414104"/>
                  </a:lnTo>
                  <a:lnTo>
                    <a:pt x="290997" y="412582"/>
                  </a:lnTo>
                  <a:lnTo>
                    <a:pt x="290997" y="410679"/>
                  </a:lnTo>
                  <a:lnTo>
                    <a:pt x="290997" y="384417"/>
                  </a:lnTo>
                  <a:lnTo>
                    <a:pt x="317708" y="384417"/>
                  </a:lnTo>
                  <a:lnTo>
                    <a:pt x="319616" y="384036"/>
                  </a:lnTo>
                  <a:lnTo>
                    <a:pt x="321142" y="382894"/>
                  </a:lnTo>
                  <a:lnTo>
                    <a:pt x="321905" y="381372"/>
                  </a:lnTo>
                  <a:lnTo>
                    <a:pt x="322668" y="379850"/>
                  </a:lnTo>
                  <a:lnTo>
                    <a:pt x="322668" y="371857"/>
                  </a:lnTo>
                  <a:lnTo>
                    <a:pt x="321905" y="369954"/>
                  </a:lnTo>
                  <a:lnTo>
                    <a:pt x="321142" y="368431"/>
                  </a:lnTo>
                  <a:lnTo>
                    <a:pt x="319616" y="367289"/>
                  </a:lnTo>
                  <a:lnTo>
                    <a:pt x="317708" y="366909"/>
                  </a:lnTo>
                  <a:lnTo>
                    <a:pt x="290997" y="366909"/>
                  </a:lnTo>
                  <a:lnTo>
                    <a:pt x="290997" y="340647"/>
                  </a:lnTo>
                  <a:lnTo>
                    <a:pt x="290997" y="339124"/>
                  </a:lnTo>
                  <a:lnTo>
                    <a:pt x="290234" y="337602"/>
                  </a:lnTo>
                  <a:lnTo>
                    <a:pt x="288708" y="336460"/>
                  </a:lnTo>
                  <a:lnTo>
                    <a:pt x="286800" y="336079"/>
                  </a:lnTo>
                  <a:close/>
                  <a:moveTo>
                    <a:pt x="283365" y="298399"/>
                  </a:moveTo>
                  <a:lnTo>
                    <a:pt x="289852" y="298780"/>
                  </a:lnTo>
                  <a:lnTo>
                    <a:pt x="296721" y="299922"/>
                  </a:lnTo>
                  <a:lnTo>
                    <a:pt x="303208" y="301444"/>
                  </a:lnTo>
                  <a:lnTo>
                    <a:pt x="309313" y="303347"/>
                  </a:lnTo>
                  <a:lnTo>
                    <a:pt x="315037" y="306011"/>
                  </a:lnTo>
                  <a:lnTo>
                    <a:pt x="321142" y="308676"/>
                  </a:lnTo>
                  <a:lnTo>
                    <a:pt x="326103" y="312101"/>
                  </a:lnTo>
                  <a:lnTo>
                    <a:pt x="331063" y="316288"/>
                  </a:lnTo>
                  <a:lnTo>
                    <a:pt x="336024" y="320094"/>
                  </a:lnTo>
                  <a:lnTo>
                    <a:pt x="340603" y="325042"/>
                  </a:lnTo>
                  <a:lnTo>
                    <a:pt x="344037" y="329990"/>
                  </a:lnTo>
                  <a:lnTo>
                    <a:pt x="347471" y="335699"/>
                  </a:lnTo>
                  <a:lnTo>
                    <a:pt x="350524" y="341027"/>
                  </a:lnTo>
                  <a:lnTo>
                    <a:pt x="352814" y="347117"/>
                  </a:lnTo>
                  <a:lnTo>
                    <a:pt x="355103" y="353588"/>
                  </a:lnTo>
                  <a:lnTo>
                    <a:pt x="356629" y="360058"/>
                  </a:lnTo>
                  <a:lnTo>
                    <a:pt x="357393" y="366528"/>
                  </a:lnTo>
                  <a:lnTo>
                    <a:pt x="357774" y="372999"/>
                  </a:lnTo>
                  <a:lnTo>
                    <a:pt x="357393" y="380230"/>
                  </a:lnTo>
                  <a:lnTo>
                    <a:pt x="356629" y="387842"/>
                  </a:lnTo>
                  <a:lnTo>
                    <a:pt x="354340" y="395455"/>
                  </a:lnTo>
                  <a:lnTo>
                    <a:pt x="352050" y="402306"/>
                  </a:lnTo>
                  <a:lnTo>
                    <a:pt x="348998" y="408776"/>
                  </a:lnTo>
                  <a:lnTo>
                    <a:pt x="345182" y="414866"/>
                  </a:lnTo>
                  <a:lnTo>
                    <a:pt x="340603" y="420575"/>
                  </a:lnTo>
                  <a:lnTo>
                    <a:pt x="336024" y="425523"/>
                  </a:lnTo>
                  <a:lnTo>
                    <a:pt x="330682" y="430471"/>
                  </a:lnTo>
                  <a:lnTo>
                    <a:pt x="324958" y="435038"/>
                  </a:lnTo>
                  <a:lnTo>
                    <a:pt x="318471" y="438464"/>
                  </a:lnTo>
                  <a:lnTo>
                    <a:pt x="311984" y="441508"/>
                  </a:lnTo>
                  <a:lnTo>
                    <a:pt x="305116" y="444173"/>
                  </a:lnTo>
                  <a:lnTo>
                    <a:pt x="298247" y="446076"/>
                  </a:lnTo>
                  <a:lnTo>
                    <a:pt x="290615" y="446837"/>
                  </a:lnTo>
                  <a:lnTo>
                    <a:pt x="283365" y="447598"/>
                  </a:lnTo>
                  <a:lnTo>
                    <a:pt x="276879" y="447598"/>
                  </a:lnTo>
                  <a:lnTo>
                    <a:pt x="270392" y="446456"/>
                  </a:lnTo>
                  <a:lnTo>
                    <a:pt x="264286" y="444934"/>
                  </a:lnTo>
                  <a:lnTo>
                    <a:pt x="258181" y="443411"/>
                  </a:lnTo>
                  <a:lnTo>
                    <a:pt x="252457" y="441128"/>
                  </a:lnTo>
                  <a:lnTo>
                    <a:pt x="246733" y="438464"/>
                  </a:lnTo>
                  <a:lnTo>
                    <a:pt x="241773" y="435038"/>
                  </a:lnTo>
                  <a:lnTo>
                    <a:pt x="236812" y="431613"/>
                  </a:lnTo>
                  <a:lnTo>
                    <a:pt x="232233" y="427426"/>
                  </a:lnTo>
                  <a:lnTo>
                    <a:pt x="228036" y="423620"/>
                  </a:lnTo>
                  <a:lnTo>
                    <a:pt x="223838" y="418672"/>
                  </a:lnTo>
                  <a:lnTo>
                    <a:pt x="220404" y="414104"/>
                  </a:lnTo>
                  <a:lnTo>
                    <a:pt x="217352" y="408776"/>
                  </a:lnTo>
                  <a:lnTo>
                    <a:pt x="215062" y="403067"/>
                  </a:lnTo>
                  <a:lnTo>
                    <a:pt x="212391" y="397738"/>
                  </a:lnTo>
                  <a:lnTo>
                    <a:pt x="210483" y="391649"/>
                  </a:lnTo>
                  <a:lnTo>
                    <a:pt x="208957" y="382514"/>
                  </a:lnTo>
                  <a:lnTo>
                    <a:pt x="208575" y="377947"/>
                  </a:lnTo>
                  <a:lnTo>
                    <a:pt x="208575" y="372999"/>
                  </a:lnTo>
                  <a:lnTo>
                    <a:pt x="208575" y="365386"/>
                  </a:lnTo>
                  <a:lnTo>
                    <a:pt x="210101" y="358155"/>
                  </a:lnTo>
                  <a:lnTo>
                    <a:pt x="211628" y="350923"/>
                  </a:lnTo>
                  <a:lnTo>
                    <a:pt x="214299" y="344072"/>
                  </a:lnTo>
                  <a:lnTo>
                    <a:pt x="217352" y="337602"/>
                  </a:lnTo>
                  <a:lnTo>
                    <a:pt x="220786" y="331132"/>
                  </a:lnTo>
                  <a:lnTo>
                    <a:pt x="225365" y="325803"/>
                  </a:lnTo>
                  <a:lnTo>
                    <a:pt x="230325" y="320094"/>
                  </a:lnTo>
                  <a:lnTo>
                    <a:pt x="235286" y="315146"/>
                  </a:lnTo>
                  <a:lnTo>
                    <a:pt x="241391" y="311340"/>
                  </a:lnTo>
                  <a:lnTo>
                    <a:pt x="247497" y="307153"/>
                  </a:lnTo>
                  <a:lnTo>
                    <a:pt x="253984" y="304489"/>
                  </a:lnTo>
                  <a:lnTo>
                    <a:pt x="260852" y="301825"/>
                  </a:lnTo>
                  <a:lnTo>
                    <a:pt x="267721" y="299922"/>
                  </a:lnTo>
                  <a:lnTo>
                    <a:pt x="275352" y="298780"/>
                  </a:lnTo>
                  <a:close/>
                  <a:moveTo>
                    <a:pt x="59376" y="111138"/>
                  </a:moveTo>
                  <a:lnTo>
                    <a:pt x="260338" y="111138"/>
                  </a:lnTo>
                  <a:lnTo>
                    <a:pt x="260338" y="198920"/>
                  </a:lnTo>
                  <a:lnTo>
                    <a:pt x="260338" y="219821"/>
                  </a:lnTo>
                  <a:lnTo>
                    <a:pt x="260338" y="285182"/>
                  </a:lnTo>
                  <a:lnTo>
                    <a:pt x="254271" y="287463"/>
                  </a:lnTo>
                  <a:lnTo>
                    <a:pt x="248963" y="289363"/>
                  </a:lnTo>
                  <a:lnTo>
                    <a:pt x="243275" y="291643"/>
                  </a:lnTo>
                  <a:lnTo>
                    <a:pt x="237967" y="294683"/>
                  </a:lnTo>
                  <a:lnTo>
                    <a:pt x="233038" y="298103"/>
                  </a:lnTo>
                  <a:lnTo>
                    <a:pt x="228108" y="301523"/>
                  </a:lnTo>
                  <a:lnTo>
                    <a:pt x="223179" y="305703"/>
                  </a:lnTo>
                  <a:lnTo>
                    <a:pt x="219008" y="309503"/>
                  </a:lnTo>
                  <a:lnTo>
                    <a:pt x="214837" y="314063"/>
                  </a:lnTo>
                  <a:lnTo>
                    <a:pt x="211425" y="319003"/>
                  </a:lnTo>
                  <a:lnTo>
                    <a:pt x="207633" y="323943"/>
                  </a:lnTo>
                  <a:lnTo>
                    <a:pt x="204220" y="328884"/>
                  </a:lnTo>
                  <a:lnTo>
                    <a:pt x="201945" y="334584"/>
                  </a:lnTo>
                  <a:lnTo>
                    <a:pt x="199291" y="339904"/>
                  </a:lnTo>
                  <a:lnTo>
                    <a:pt x="197395" y="345984"/>
                  </a:lnTo>
                  <a:lnTo>
                    <a:pt x="195499" y="351684"/>
                  </a:lnTo>
                  <a:lnTo>
                    <a:pt x="146965" y="351684"/>
                  </a:lnTo>
                  <a:lnTo>
                    <a:pt x="146965" y="261622"/>
                  </a:lnTo>
                  <a:lnTo>
                    <a:pt x="59376" y="261622"/>
                  </a:lnTo>
                  <a:close/>
                  <a:moveTo>
                    <a:pt x="152416" y="0"/>
                  </a:moveTo>
                  <a:lnTo>
                    <a:pt x="157764" y="0"/>
                  </a:lnTo>
                  <a:lnTo>
                    <a:pt x="162730" y="0"/>
                  </a:lnTo>
                  <a:lnTo>
                    <a:pt x="167695" y="381"/>
                  </a:lnTo>
                  <a:lnTo>
                    <a:pt x="172661" y="1525"/>
                  </a:lnTo>
                  <a:lnTo>
                    <a:pt x="176863" y="2669"/>
                  </a:lnTo>
                  <a:lnTo>
                    <a:pt x="181447" y="3432"/>
                  </a:lnTo>
                  <a:lnTo>
                    <a:pt x="185649" y="4957"/>
                  </a:lnTo>
                  <a:lnTo>
                    <a:pt x="189469" y="6864"/>
                  </a:lnTo>
                  <a:lnTo>
                    <a:pt x="192907" y="8389"/>
                  </a:lnTo>
                  <a:lnTo>
                    <a:pt x="195963" y="11058"/>
                  </a:lnTo>
                  <a:lnTo>
                    <a:pt x="199019" y="12965"/>
                  </a:lnTo>
                  <a:lnTo>
                    <a:pt x="201311" y="15253"/>
                  </a:lnTo>
                  <a:lnTo>
                    <a:pt x="203603" y="17922"/>
                  </a:lnTo>
                  <a:lnTo>
                    <a:pt x="205513" y="20973"/>
                  </a:lnTo>
                  <a:lnTo>
                    <a:pt x="206277" y="23260"/>
                  </a:lnTo>
                  <a:lnTo>
                    <a:pt x="207423" y="26311"/>
                  </a:lnTo>
                  <a:lnTo>
                    <a:pt x="207423" y="29362"/>
                  </a:lnTo>
                  <a:lnTo>
                    <a:pt x="207423" y="30506"/>
                  </a:lnTo>
                  <a:lnTo>
                    <a:pt x="261284" y="30506"/>
                  </a:lnTo>
                  <a:lnTo>
                    <a:pt x="261284" y="55291"/>
                  </a:lnTo>
                  <a:lnTo>
                    <a:pt x="261666" y="55291"/>
                  </a:lnTo>
                  <a:lnTo>
                    <a:pt x="315145" y="55291"/>
                  </a:lnTo>
                  <a:lnTo>
                    <a:pt x="315145" y="287517"/>
                  </a:lnTo>
                  <a:lnTo>
                    <a:pt x="308269" y="285229"/>
                  </a:lnTo>
                  <a:lnTo>
                    <a:pt x="300629" y="283322"/>
                  </a:lnTo>
                  <a:lnTo>
                    <a:pt x="292607" y="282559"/>
                  </a:lnTo>
                  <a:lnTo>
                    <a:pt x="285350" y="282559"/>
                  </a:lnTo>
                  <a:lnTo>
                    <a:pt x="278856" y="282559"/>
                  </a:lnTo>
                  <a:lnTo>
                    <a:pt x="278856" y="240614"/>
                  </a:lnTo>
                  <a:lnTo>
                    <a:pt x="278856" y="219641"/>
                  </a:lnTo>
                  <a:lnTo>
                    <a:pt x="278856" y="198669"/>
                  </a:lnTo>
                  <a:lnTo>
                    <a:pt x="278856" y="88466"/>
                  </a:lnTo>
                  <a:lnTo>
                    <a:pt x="242566" y="88466"/>
                  </a:lnTo>
                  <a:lnTo>
                    <a:pt x="242566" y="88085"/>
                  </a:lnTo>
                  <a:lnTo>
                    <a:pt x="242566" y="57579"/>
                  </a:lnTo>
                  <a:lnTo>
                    <a:pt x="247532" y="57579"/>
                  </a:lnTo>
                  <a:lnTo>
                    <a:pt x="247532" y="38513"/>
                  </a:lnTo>
                  <a:lnTo>
                    <a:pt x="231488" y="38513"/>
                  </a:lnTo>
                  <a:lnTo>
                    <a:pt x="231488" y="57579"/>
                  </a:lnTo>
                  <a:lnTo>
                    <a:pt x="236072" y="57579"/>
                  </a:lnTo>
                  <a:lnTo>
                    <a:pt x="236072" y="88085"/>
                  </a:lnTo>
                  <a:lnTo>
                    <a:pt x="83657" y="88085"/>
                  </a:lnTo>
                  <a:lnTo>
                    <a:pt x="83657" y="57579"/>
                  </a:lnTo>
                  <a:lnTo>
                    <a:pt x="88241" y="57579"/>
                  </a:lnTo>
                  <a:lnTo>
                    <a:pt x="88241" y="38513"/>
                  </a:lnTo>
                  <a:lnTo>
                    <a:pt x="72197" y="38513"/>
                  </a:lnTo>
                  <a:lnTo>
                    <a:pt x="72197" y="57579"/>
                  </a:lnTo>
                  <a:lnTo>
                    <a:pt x="77163" y="57579"/>
                  </a:lnTo>
                  <a:lnTo>
                    <a:pt x="77163" y="88085"/>
                  </a:lnTo>
                  <a:lnTo>
                    <a:pt x="77163" y="88466"/>
                  </a:lnTo>
                  <a:lnTo>
                    <a:pt x="40491" y="88466"/>
                  </a:lnTo>
                  <a:lnTo>
                    <a:pt x="40491" y="265400"/>
                  </a:lnTo>
                  <a:lnTo>
                    <a:pt x="140956" y="373695"/>
                  </a:lnTo>
                  <a:lnTo>
                    <a:pt x="192907" y="373695"/>
                  </a:lnTo>
                  <a:lnTo>
                    <a:pt x="192907" y="374077"/>
                  </a:lnTo>
                  <a:lnTo>
                    <a:pt x="192907" y="379796"/>
                  </a:lnTo>
                  <a:lnTo>
                    <a:pt x="194053" y="385897"/>
                  </a:lnTo>
                  <a:lnTo>
                    <a:pt x="194435" y="391617"/>
                  </a:lnTo>
                  <a:lnTo>
                    <a:pt x="195963" y="396956"/>
                  </a:lnTo>
                  <a:lnTo>
                    <a:pt x="197491" y="402294"/>
                  </a:lnTo>
                  <a:lnTo>
                    <a:pt x="199401" y="408014"/>
                  </a:lnTo>
                  <a:lnTo>
                    <a:pt x="0" y="408014"/>
                  </a:lnTo>
                  <a:lnTo>
                    <a:pt x="0" y="55291"/>
                  </a:lnTo>
                  <a:lnTo>
                    <a:pt x="54243" y="55291"/>
                  </a:lnTo>
                  <a:lnTo>
                    <a:pt x="54243" y="30506"/>
                  </a:lnTo>
                  <a:lnTo>
                    <a:pt x="107722" y="30506"/>
                  </a:lnTo>
                  <a:lnTo>
                    <a:pt x="107722" y="29362"/>
                  </a:lnTo>
                  <a:lnTo>
                    <a:pt x="108104" y="26311"/>
                  </a:lnTo>
                  <a:lnTo>
                    <a:pt x="109250" y="23260"/>
                  </a:lnTo>
                  <a:lnTo>
                    <a:pt x="110014" y="20973"/>
                  </a:lnTo>
                  <a:lnTo>
                    <a:pt x="111542" y="17922"/>
                  </a:lnTo>
                  <a:lnTo>
                    <a:pt x="114216" y="15253"/>
                  </a:lnTo>
                  <a:lnTo>
                    <a:pt x="116508" y="12965"/>
                  </a:lnTo>
                  <a:lnTo>
                    <a:pt x="119182" y="11058"/>
                  </a:lnTo>
                  <a:lnTo>
                    <a:pt x="122620" y="8389"/>
                  </a:lnTo>
                  <a:lnTo>
                    <a:pt x="126058" y="6864"/>
                  </a:lnTo>
                  <a:lnTo>
                    <a:pt x="129496" y="4957"/>
                  </a:lnTo>
                  <a:lnTo>
                    <a:pt x="134080" y="3432"/>
                  </a:lnTo>
                  <a:lnTo>
                    <a:pt x="138282" y="2669"/>
                  </a:lnTo>
                  <a:lnTo>
                    <a:pt x="143248" y="1525"/>
                  </a:lnTo>
                  <a:lnTo>
                    <a:pt x="147450" y="38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íṡļîde">
              <a:extLst>
                <a:ext uri="{FF2B5EF4-FFF2-40B4-BE49-F238E27FC236}">
                  <a16:creationId xmlns:a16="http://schemas.microsoft.com/office/drawing/2014/main" id="{B905DDB7-B442-4FAC-8D31-E32EA8682C2A}"/>
                </a:ext>
              </a:extLst>
            </p:cNvPr>
            <p:cNvSpPr/>
            <p:nvPr/>
          </p:nvSpPr>
          <p:spPr bwMode="auto">
            <a:xfrm>
              <a:off x="7610460" y="1731952"/>
              <a:ext cx="569337" cy="621928"/>
            </a:xfrm>
            <a:custGeom>
              <a:avLst/>
              <a:gdLst>
                <a:gd name="connsiteX0" fmla="*/ 265731 w 458697"/>
                <a:gd name="connsiteY0" fmla="*/ 415384 h 501068"/>
                <a:gd name="connsiteX1" fmla="*/ 261586 w 458697"/>
                <a:gd name="connsiteY1" fmla="*/ 415849 h 501068"/>
                <a:gd name="connsiteX2" fmla="*/ 257441 w 458697"/>
                <a:gd name="connsiteY2" fmla="*/ 417712 h 501068"/>
                <a:gd name="connsiteX3" fmla="*/ 253756 w 458697"/>
                <a:gd name="connsiteY3" fmla="*/ 420506 h 501068"/>
                <a:gd name="connsiteX4" fmla="*/ 250993 w 458697"/>
                <a:gd name="connsiteY4" fmla="*/ 423300 h 501068"/>
                <a:gd name="connsiteX5" fmla="*/ 248691 w 458697"/>
                <a:gd name="connsiteY5" fmla="*/ 427026 h 501068"/>
                <a:gd name="connsiteX6" fmla="*/ 246848 w 458697"/>
                <a:gd name="connsiteY6" fmla="*/ 431217 h 501068"/>
                <a:gd name="connsiteX7" fmla="*/ 245467 w 458697"/>
                <a:gd name="connsiteY7" fmla="*/ 436339 h 501068"/>
                <a:gd name="connsiteX8" fmla="*/ 245467 w 458697"/>
                <a:gd name="connsiteY8" fmla="*/ 440530 h 501068"/>
                <a:gd name="connsiteX9" fmla="*/ 245927 w 458697"/>
                <a:gd name="connsiteY9" fmla="*/ 445187 h 501068"/>
                <a:gd name="connsiteX10" fmla="*/ 247769 w 458697"/>
                <a:gd name="connsiteY10" fmla="*/ 448912 h 501068"/>
                <a:gd name="connsiteX11" fmla="*/ 250072 w 458697"/>
                <a:gd name="connsiteY11" fmla="*/ 453103 h 501068"/>
                <a:gd name="connsiteX12" fmla="*/ 253296 w 458697"/>
                <a:gd name="connsiteY12" fmla="*/ 456363 h 501068"/>
                <a:gd name="connsiteX13" fmla="*/ 256980 w 458697"/>
                <a:gd name="connsiteY13" fmla="*/ 458692 h 501068"/>
                <a:gd name="connsiteX14" fmla="*/ 261125 w 458697"/>
                <a:gd name="connsiteY14" fmla="*/ 460554 h 501068"/>
                <a:gd name="connsiteX15" fmla="*/ 265270 w 458697"/>
                <a:gd name="connsiteY15" fmla="*/ 461486 h 501068"/>
                <a:gd name="connsiteX16" fmla="*/ 270336 w 458697"/>
                <a:gd name="connsiteY16" fmla="*/ 461486 h 501068"/>
                <a:gd name="connsiteX17" fmla="*/ 274481 w 458697"/>
                <a:gd name="connsiteY17" fmla="*/ 461020 h 501068"/>
                <a:gd name="connsiteX18" fmla="*/ 278626 w 458697"/>
                <a:gd name="connsiteY18" fmla="*/ 459157 h 501068"/>
                <a:gd name="connsiteX19" fmla="*/ 282310 w 458697"/>
                <a:gd name="connsiteY19" fmla="*/ 456829 h 501068"/>
                <a:gd name="connsiteX20" fmla="*/ 285994 w 458697"/>
                <a:gd name="connsiteY20" fmla="*/ 453569 h 501068"/>
                <a:gd name="connsiteX21" fmla="*/ 288297 w 458697"/>
                <a:gd name="connsiteY21" fmla="*/ 450309 h 501068"/>
                <a:gd name="connsiteX22" fmla="*/ 290139 w 458697"/>
                <a:gd name="connsiteY22" fmla="*/ 445653 h 501068"/>
                <a:gd name="connsiteX23" fmla="*/ 291060 w 458697"/>
                <a:gd name="connsiteY23" fmla="*/ 440996 h 501068"/>
                <a:gd name="connsiteX24" fmla="*/ 291060 w 458697"/>
                <a:gd name="connsiteY24" fmla="*/ 436805 h 501068"/>
                <a:gd name="connsiteX25" fmla="*/ 290139 w 458697"/>
                <a:gd name="connsiteY25" fmla="*/ 431682 h 501068"/>
                <a:gd name="connsiteX26" fmla="*/ 288758 w 458697"/>
                <a:gd name="connsiteY26" fmla="*/ 427491 h 501068"/>
                <a:gd name="connsiteX27" fmla="*/ 286455 w 458697"/>
                <a:gd name="connsiteY27" fmla="*/ 423766 h 501068"/>
                <a:gd name="connsiteX28" fmla="*/ 283231 w 458697"/>
                <a:gd name="connsiteY28" fmla="*/ 420972 h 501068"/>
                <a:gd name="connsiteX29" fmla="*/ 279547 w 458697"/>
                <a:gd name="connsiteY29" fmla="*/ 418643 h 501068"/>
                <a:gd name="connsiteX30" fmla="*/ 275402 w 458697"/>
                <a:gd name="connsiteY30" fmla="*/ 416781 h 501068"/>
                <a:gd name="connsiteX31" fmla="*/ 270796 w 458697"/>
                <a:gd name="connsiteY31" fmla="*/ 415384 h 501068"/>
                <a:gd name="connsiteX32" fmla="*/ 267573 w 458697"/>
                <a:gd name="connsiteY32" fmla="*/ 375801 h 501068"/>
                <a:gd name="connsiteX33" fmla="*/ 282771 w 458697"/>
                <a:gd name="connsiteY33" fmla="*/ 377664 h 501068"/>
                <a:gd name="connsiteX34" fmla="*/ 282771 w 458697"/>
                <a:gd name="connsiteY34" fmla="*/ 379992 h 501068"/>
                <a:gd name="connsiteX35" fmla="*/ 282771 w 458697"/>
                <a:gd name="connsiteY35" fmla="*/ 382786 h 501068"/>
                <a:gd name="connsiteX36" fmla="*/ 283231 w 458697"/>
                <a:gd name="connsiteY36" fmla="*/ 385115 h 501068"/>
                <a:gd name="connsiteX37" fmla="*/ 284152 w 458697"/>
                <a:gd name="connsiteY37" fmla="*/ 386977 h 501068"/>
                <a:gd name="connsiteX38" fmla="*/ 286455 w 458697"/>
                <a:gd name="connsiteY38" fmla="*/ 389771 h 501068"/>
                <a:gd name="connsiteX39" fmla="*/ 290139 w 458697"/>
                <a:gd name="connsiteY39" fmla="*/ 392100 h 501068"/>
                <a:gd name="connsiteX40" fmla="*/ 293824 w 458697"/>
                <a:gd name="connsiteY40" fmla="*/ 393497 h 501068"/>
                <a:gd name="connsiteX41" fmla="*/ 297968 w 458697"/>
                <a:gd name="connsiteY41" fmla="*/ 393497 h 501068"/>
                <a:gd name="connsiteX42" fmla="*/ 299811 w 458697"/>
                <a:gd name="connsiteY42" fmla="*/ 393031 h 501068"/>
                <a:gd name="connsiteX43" fmla="*/ 301653 w 458697"/>
                <a:gd name="connsiteY43" fmla="*/ 392100 h 501068"/>
                <a:gd name="connsiteX44" fmla="*/ 303034 w 458697"/>
                <a:gd name="connsiteY44" fmla="*/ 391168 h 501068"/>
                <a:gd name="connsiteX45" fmla="*/ 304877 w 458697"/>
                <a:gd name="connsiteY45" fmla="*/ 389306 h 501068"/>
                <a:gd name="connsiteX46" fmla="*/ 308100 w 458697"/>
                <a:gd name="connsiteY46" fmla="*/ 391168 h 501068"/>
                <a:gd name="connsiteX47" fmla="*/ 310864 w 458697"/>
                <a:gd name="connsiteY47" fmla="*/ 393497 h 501068"/>
                <a:gd name="connsiteX48" fmla="*/ 313627 w 458697"/>
                <a:gd name="connsiteY48" fmla="*/ 395825 h 501068"/>
                <a:gd name="connsiteX49" fmla="*/ 315469 w 458697"/>
                <a:gd name="connsiteY49" fmla="*/ 398619 h 501068"/>
                <a:gd name="connsiteX50" fmla="*/ 312706 w 458697"/>
                <a:gd name="connsiteY50" fmla="*/ 401879 h 501068"/>
                <a:gd name="connsiteX51" fmla="*/ 310864 w 458697"/>
                <a:gd name="connsiteY51" fmla="*/ 405604 h 501068"/>
                <a:gd name="connsiteX52" fmla="*/ 310864 w 458697"/>
                <a:gd name="connsiteY52" fmla="*/ 409796 h 501068"/>
                <a:gd name="connsiteX53" fmla="*/ 312245 w 458697"/>
                <a:gd name="connsiteY53" fmla="*/ 413055 h 501068"/>
                <a:gd name="connsiteX54" fmla="*/ 314087 w 458697"/>
                <a:gd name="connsiteY54" fmla="*/ 416781 h 501068"/>
                <a:gd name="connsiteX55" fmla="*/ 316851 w 458697"/>
                <a:gd name="connsiteY55" fmla="*/ 418643 h 501068"/>
                <a:gd name="connsiteX56" fmla="*/ 319614 w 458697"/>
                <a:gd name="connsiteY56" fmla="*/ 419575 h 501068"/>
                <a:gd name="connsiteX57" fmla="*/ 321456 w 458697"/>
                <a:gd name="connsiteY57" fmla="*/ 420506 h 501068"/>
                <a:gd name="connsiteX58" fmla="*/ 326522 w 458697"/>
                <a:gd name="connsiteY58" fmla="*/ 420506 h 501068"/>
                <a:gd name="connsiteX59" fmla="*/ 328364 w 458697"/>
                <a:gd name="connsiteY59" fmla="*/ 427026 h 501068"/>
                <a:gd name="connsiteX60" fmla="*/ 329746 w 458697"/>
                <a:gd name="connsiteY60" fmla="*/ 434476 h 501068"/>
                <a:gd name="connsiteX61" fmla="*/ 327443 w 458697"/>
                <a:gd name="connsiteY61" fmla="*/ 434476 h 501068"/>
                <a:gd name="connsiteX62" fmla="*/ 325601 w 458697"/>
                <a:gd name="connsiteY62" fmla="*/ 435408 h 501068"/>
                <a:gd name="connsiteX63" fmla="*/ 323759 w 458697"/>
                <a:gd name="connsiteY63" fmla="*/ 436339 h 501068"/>
                <a:gd name="connsiteX64" fmla="*/ 321917 w 458697"/>
                <a:gd name="connsiteY64" fmla="*/ 437736 h 501068"/>
                <a:gd name="connsiteX65" fmla="*/ 320074 w 458697"/>
                <a:gd name="connsiteY65" fmla="*/ 440996 h 501068"/>
                <a:gd name="connsiteX66" fmla="*/ 318693 w 458697"/>
                <a:gd name="connsiteY66" fmla="*/ 444721 h 501068"/>
                <a:gd name="connsiteX67" fmla="*/ 318693 w 458697"/>
                <a:gd name="connsiteY67" fmla="*/ 448447 h 501068"/>
                <a:gd name="connsiteX68" fmla="*/ 320074 w 458697"/>
                <a:gd name="connsiteY68" fmla="*/ 451706 h 501068"/>
                <a:gd name="connsiteX69" fmla="*/ 321456 w 458697"/>
                <a:gd name="connsiteY69" fmla="*/ 453569 h 501068"/>
                <a:gd name="connsiteX70" fmla="*/ 323298 w 458697"/>
                <a:gd name="connsiteY70" fmla="*/ 454966 h 501068"/>
                <a:gd name="connsiteX71" fmla="*/ 324680 w 458697"/>
                <a:gd name="connsiteY71" fmla="*/ 456363 h 501068"/>
                <a:gd name="connsiteX72" fmla="*/ 327443 w 458697"/>
                <a:gd name="connsiteY72" fmla="*/ 457295 h 501068"/>
                <a:gd name="connsiteX73" fmla="*/ 324219 w 458697"/>
                <a:gd name="connsiteY73" fmla="*/ 464280 h 501068"/>
                <a:gd name="connsiteX74" fmla="*/ 321456 w 458697"/>
                <a:gd name="connsiteY74" fmla="*/ 470333 h 501068"/>
                <a:gd name="connsiteX75" fmla="*/ 315930 w 458697"/>
                <a:gd name="connsiteY75" fmla="*/ 468936 h 501068"/>
                <a:gd name="connsiteX76" fmla="*/ 311785 w 458697"/>
                <a:gd name="connsiteY76" fmla="*/ 468936 h 501068"/>
                <a:gd name="connsiteX77" fmla="*/ 308100 w 458697"/>
                <a:gd name="connsiteY77" fmla="*/ 470799 h 501068"/>
                <a:gd name="connsiteX78" fmla="*/ 304877 w 458697"/>
                <a:gd name="connsiteY78" fmla="*/ 473128 h 501068"/>
                <a:gd name="connsiteX79" fmla="*/ 303034 w 458697"/>
                <a:gd name="connsiteY79" fmla="*/ 476387 h 501068"/>
                <a:gd name="connsiteX80" fmla="*/ 302574 w 458697"/>
                <a:gd name="connsiteY80" fmla="*/ 480113 h 501068"/>
                <a:gd name="connsiteX81" fmla="*/ 303034 w 458697"/>
                <a:gd name="connsiteY81" fmla="*/ 483372 h 501068"/>
                <a:gd name="connsiteX82" fmla="*/ 304877 w 458697"/>
                <a:gd name="connsiteY82" fmla="*/ 487098 h 501068"/>
                <a:gd name="connsiteX83" fmla="*/ 303955 w 458697"/>
                <a:gd name="connsiteY83" fmla="*/ 488961 h 501068"/>
                <a:gd name="connsiteX84" fmla="*/ 303034 w 458697"/>
                <a:gd name="connsiteY84" fmla="*/ 490358 h 501068"/>
                <a:gd name="connsiteX85" fmla="*/ 300271 w 458697"/>
                <a:gd name="connsiteY85" fmla="*/ 492220 h 501068"/>
                <a:gd name="connsiteX86" fmla="*/ 294284 w 458697"/>
                <a:gd name="connsiteY86" fmla="*/ 495014 h 501068"/>
                <a:gd name="connsiteX87" fmla="*/ 291060 w 458697"/>
                <a:gd name="connsiteY87" fmla="*/ 491289 h 501068"/>
                <a:gd name="connsiteX88" fmla="*/ 287376 w 458697"/>
                <a:gd name="connsiteY88" fmla="*/ 489426 h 501068"/>
                <a:gd name="connsiteX89" fmla="*/ 283231 w 458697"/>
                <a:gd name="connsiteY89" fmla="*/ 488495 h 501068"/>
                <a:gd name="connsiteX90" fmla="*/ 279086 w 458697"/>
                <a:gd name="connsiteY90" fmla="*/ 488495 h 501068"/>
                <a:gd name="connsiteX91" fmla="*/ 274941 w 458697"/>
                <a:gd name="connsiteY91" fmla="*/ 489426 h 501068"/>
                <a:gd name="connsiteX92" fmla="*/ 273560 w 458697"/>
                <a:gd name="connsiteY92" fmla="*/ 490823 h 501068"/>
                <a:gd name="connsiteX93" fmla="*/ 272178 w 458697"/>
                <a:gd name="connsiteY93" fmla="*/ 492220 h 501068"/>
                <a:gd name="connsiteX94" fmla="*/ 270796 w 458697"/>
                <a:gd name="connsiteY94" fmla="*/ 494083 h 501068"/>
                <a:gd name="connsiteX95" fmla="*/ 269415 w 458697"/>
                <a:gd name="connsiteY95" fmla="*/ 495480 h 501068"/>
                <a:gd name="connsiteX96" fmla="*/ 268954 w 458697"/>
                <a:gd name="connsiteY96" fmla="*/ 498274 h 501068"/>
                <a:gd name="connsiteX97" fmla="*/ 268954 w 458697"/>
                <a:gd name="connsiteY97" fmla="*/ 501068 h 501068"/>
                <a:gd name="connsiteX98" fmla="*/ 253296 w 458697"/>
                <a:gd name="connsiteY98" fmla="*/ 499205 h 501068"/>
                <a:gd name="connsiteX99" fmla="*/ 253756 w 458697"/>
                <a:gd name="connsiteY99" fmla="*/ 496411 h 501068"/>
                <a:gd name="connsiteX100" fmla="*/ 253756 w 458697"/>
                <a:gd name="connsiteY100" fmla="*/ 494549 h 501068"/>
                <a:gd name="connsiteX101" fmla="*/ 253296 w 458697"/>
                <a:gd name="connsiteY101" fmla="*/ 492220 h 501068"/>
                <a:gd name="connsiteX102" fmla="*/ 252835 w 458697"/>
                <a:gd name="connsiteY102" fmla="*/ 490358 h 501068"/>
                <a:gd name="connsiteX103" fmla="*/ 249612 w 458697"/>
                <a:gd name="connsiteY103" fmla="*/ 486632 h 501068"/>
                <a:gd name="connsiteX104" fmla="*/ 246848 w 458697"/>
                <a:gd name="connsiteY104" fmla="*/ 484769 h 501068"/>
                <a:gd name="connsiteX105" fmla="*/ 242703 w 458697"/>
                <a:gd name="connsiteY105" fmla="*/ 483372 h 501068"/>
                <a:gd name="connsiteX106" fmla="*/ 239019 w 458697"/>
                <a:gd name="connsiteY106" fmla="*/ 483372 h 501068"/>
                <a:gd name="connsiteX107" fmla="*/ 236256 w 458697"/>
                <a:gd name="connsiteY107" fmla="*/ 483372 h 501068"/>
                <a:gd name="connsiteX108" fmla="*/ 234874 w 458697"/>
                <a:gd name="connsiteY108" fmla="*/ 484769 h 501068"/>
                <a:gd name="connsiteX109" fmla="*/ 233032 w 458697"/>
                <a:gd name="connsiteY109" fmla="*/ 486166 h 501068"/>
                <a:gd name="connsiteX110" fmla="*/ 231651 w 458697"/>
                <a:gd name="connsiteY110" fmla="*/ 487098 h 501068"/>
                <a:gd name="connsiteX111" fmla="*/ 227966 w 458697"/>
                <a:gd name="connsiteY111" fmla="*/ 486166 h 501068"/>
                <a:gd name="connsiteX112" fmla="*/ 225663 w 458697"/>
                <a:gd name="connsiteY112" fmla="*/ 483372 h 501068"/>
                <a:gd name="connsiteX113" fmla="*/ 223361 w 458697"/>
                <a:gd name="connsiteY113" fmla="*/ 481044 h 501068"/>
                <a:gd name="connsiteX114" fmla="*/ 221519 w 458697"/>
                <a:gd name="connsiteY114" fmla="*/ 478716 h 501068"/>
                <a:gd name="connsiteX115" fmla="*/ 223821 w 458697"/>
                <a:gd name="connsiteY115" fmla="*/ 474990 h 501068"/>
                <a:gd name="connsiteX116" fmla="*/ 225203 w 458697"/>
                <a:gd name="connsiteY116" fmla="*/ 471265 h 501068"/>
                <a:gd name="connsiteX117" fmla="*/ 225663 w 458697"/>
                <a:gd name="connsiteY117" fmla="*/ 467074 h 501068"/>
                <a:gd name="connsiteX118" fmla="*/ 224282 w 458697"/>
                <a:gd name="connsiteY118" fmla="*/ 463348 h 501068"/>
                <a:gd name="connsiteX119" fmla="*/ 222440 w 458697"/>
                <a:gd name="connsiteY119" fmla="*/ 460554 h 501068"/>
                <a:gd name="connsiteX120" fmla="*/ 219216 w 458697"/>
                <a:gd name="connsiteY120" fmla="*/ 458226 h 501068"/>
                <a:gd name="connsiteX121" fmla="*/ 217374 w 458697"/>
                <a:gd name="connsiteY121" fmla="*/ 457295 h 501068"/>
                <a:gd name="connsiteX122" fmla="*/ 214610 w 458697"/>
                <a:gd name="connsiteY122" fmla="*/ 456829 h 501068"/>
                <a:gd name="connsiteX123" fmla="*/ 209545 w 458697"/>
                <a:gd name="connsiteY123" fmla="*/ 456829 h 501068"/>
                <a:gd name="connsiteX124" fmla="*/ 207702 w 458697"/>
                <a:gd name="connsiteY124" fmla="*/ 450309 h 501068"/>
                <a:gd name="connsiteX125" fmla="*/ 206321 w 458697"/>
                <a:gd name="connsiteY125" fmla="*/ 442859 h 501068"/>
                <a:gd name="connsiteX126" fmla="*/ 208623 w 458697"/>
                <a:gd name="connsiteY126" fmla="*/ 442859 h 501068"/>
                <a:gd name="connsiteX127" fmla="*/ 210466 w 458697"/>
                <a:gd name="connsiteY127" fmla="*/ 442393 h 501068"/>
                <a:gd name="connsiteX128" fmla="*/ 212308 w 458697"/>
                <a:gd name="connsiteY128" fmla="*/ 440996 h 501068"/>
                <a:gd name="connsiteX129" fmla="*/ 214150 w 458697"/>
                <a:gd name="connsiteY129" fmla="*/ 439599 h 501068"/>
                <a:gd name="connsiteX130" fmla="*/ 215992 w 458697"/>
                <a:gd name="connsiteY130" fmla="*/ 436339 h 501068"/>
                <a:gd name="connsiteX131" fmla="*/ 217374 w 458697"/>
                <a:gd name="connsiteY131" fmla="*/ 432614 h 501068"/>
                <a:gd name="connsiteX132" fmla="*/ 217374 w 458697"/>
                <a:gd name="connsiteY132" fmla="*/ 428423 h 501068"/>
                <a:gd name="connsiteX133" fmla="*/ 215992 w 458697"/>
                <a:gd name="connsiteY133" fmla="*/ 424697 h 501068"/>
                <a:gd name="connsiteX134" fmla="*/ 214610 w 458697"/>
                <a:gd name="connsiteY134" fmla="*/ 423300 h 501068"/>
                <a:gd name="connsiteX135" fmla="*/ 213229 w 458697"/>
                <a:gd name="connsiteY135" fmla="*/ 421437 h 501068"/>
                <a:gd name="connsiteX136" fmla="*/ 211387 w 458697"/>
                <a:gd name="connsiteY136" fmla="*/ 420506 h 501068"/>
                <a:gd name="connsiteX137" fmla="*/ 209545 w 458697"/>
                <a:gd name="connsiteY137" fmla="*/ 419575 h 501068"/>
                <a:gd name="connsiteX138" fmla="*/ 212308 w 458697"/>
                <a:gd name="connsiteY138" fmla="*/ 413055 h 501068"/>
                <a:gd name="connsiteX139" fmla="*/ 215532 w 458697"/>
                <a:gd name="connsiteY139" fmla="*/ 407001 h 501068"/>
                <a:gd name="connsiteX140" fmla="*/ 220137 w 458697"/>
                <a:gd name="connsiteY140" fmla="*/ 407933 h 501068"/>
                <a:gd name="connsiteX141" fmla="*/ 225203 w 458697"/>
                <a:gd name="connsiteY141" fmla="*/ 407933 h 501068"/>
                <a:gd name="connsiteX142" fmla="*/ 228427 w 458697"/>
                <a:gd name="connsiteY142" fmla="*/ 406536 h 501068"/>
                <a:gd name="connsiteX143" fmla="*/ 231190 w 458697"/>
                <a:gd name="connsiteY143" fmla="*/ 403742 h 501068"/>
                <a:gd name="connsiteX144" fmla="*/ 233032 w 458697"/>
                <a:gd name="connsiteY144" fmla="*/ 400948 h 501068"/>
                <a:gd name="connsiteX145" fmla="*/ 233493 w 458697"/>
                <a:gd name="connsiteY145" fmla="*/ 397222 h 501068"/>
                <a:gd name="connsiteX146" fmla="*/ 233493 w 458697"/>
                <a:gd name="connsiteY146" fmla="*/ 393497 h 501068"/>
                <a:gd name="connsiteX147" fmla="*/ 231651 w 458697"/>
                <a:gd name="connsiteY147" fmla="*/ 389771 h 501068"/>
                <a:gd name="connsiteX148" fmla="*/ 232111 w 458697"/>
                <a:gd name="connsiteY148" fmla="*/ 387909 h 501068"/>
                <a:gd name="connsiteX149" fmla="*/ 233493 w 458697"/>
                <a:gd name="connsiteY149" fmla="*/ 386977 h 501068"/>
                <a:gd name="connsiteX150" fmla="*/ 236256 w 458697"/>
                <a:gd name="connsiteY150" fmla="*/ 385115 h 501068"/>
                <a:gd name="connsiteX151" fmla="*/ 242703 w 458697"/>
                <a:gd name="connsiteY151" fmla="*/ 381855 h 501068"/>
                <a:gd name="connsiteX152" fmla="*/ 245467 w 458697"/>
                <a:gd name="connsiteY152" fmla="*/ 385580 h 501068"/>
                <a:gd name="connsiteX153" fmla="*/ 249151 w 458697"/>
                <a:gd name="connsiteY153" fmla="*/ 387443 h 501068"/>
                <a:gd name="connsiteX154" fmla="*/ 253296 w 458697"/>
                <a:gd name="connsiteY154" fmla="*/ 388840 h 501068"/>
                <a:gd name="connsiteX155" fmla="*/ 257441 w 458697"/>
                <a:gd name="connsiteY155" fmla="*/ 388840 h 501068"/>
                <a:gd name="connsiteX156" fmla="*/ 261125 w 458697"/>
                <a:gd name="connsiteY156" fmla="*/ 387443 h 501068"/>
                <a:gd name="connsiteX157" fmla="*/ 262967 w 458697"/>
                <a:gd name="connsiteY157" fmla="*/ 386046 h 501068"/>
                <a:gd name="connsiteX158" fmla="*/ 264809 w 458697"/>
                <a:gd name="connsiteY158" fmla="*/ 385115 h 501068"/>
                <a:gd name="connsiteX159" fmla="*/ 265731 w 458697"/>
                <a:gd name="connsiteY159" fmla="*/ 383252 h 501068"/>
                <a:gd name="connsiteX160" fmla="*/ 266652 w 458697"/>
                <a:gd name="connsiteY160" fmla="*/ 381389 h 501068"/>
                <a:gd name="connsiteX161" fmla="*/ 267112 w 458697"/>
                <a:gd name="connsiteY161" fmla="*/ 379061 h 501068"/>
                <a:gd name="connsiteX162" fmla="*/ 109164 w 458697"/>
                <a:gd name="connsiteY162" fmla="*/ 303782 h 501068"/>
                <a:gd name="connsiteX163" fmla="*/ 105036 w 458697"/>
                <a:gd name="connsiteY163" fmla="*/ 304707 h 501068"/>
                <a:gd name="connsiteX164" fmla="*/ 100908 w 458697"/>
                <a:gd name="connsiteY164" fmla="*/ 305632 h 501068"/>
                <a:gd name="connsiteX165" fmla="*/ 96321 w 458697"/>
                <a:gd name="connsiteY165" fmla="*/ 307019 h 501068"/>
                <a:gd name="connsiteX166" fmla="*/ 93111 w 458697"/>
                <a:gd name="connsiteY166" fmla="*/ 308868 h 501068"/>
                <a:gd name="connsiteX167" fmla="*/ 89441 w 458697"/>
                <a:gd name="connsiteY167" fmla="*/ 311180 h 501068"/>
                <a:gd name="connsiteX168" fmla="*/ 86230 w 458697"/>
                <a:gd name="connsiteY168" fmla="*/ 313492 h 501068"/>
                <a:gd name="connsiteX169" fmla="*/ 83478 w 458697"/>
                <a:gd name="connsiteY169" fmla="*/ 316729 h 501068"/>
                <a:gd name="connsiteX170" fmla="*/ 80268 w 458697"/>
                <a:gd name="connsiteY170" fmla="*/ 319503 h 501068"/>
                <a:gd name="connsiteX171" fmla="*/ 77974 w 458697"/>
                <a:gd name="connsiteY171" fmla="*/ 322740 h 501068"/>
                <a:gd name="connsiteX172" fmla="*/ 75681 w 458697"/>
                <a:gd name="connsiteY172" fmla="*/ 326439 h 501068"/>
                <a:gd name="connsiteX173" fmla="*/ 73846 w 458697"/>
                <a:gd name="connsiteY173" fmla="*/ 330138 h 501068"/>
                <a:gd name="connsiteX174" fmla="*/ 72470 w 458697"/>
                <a:gd name="connsiteY174" fmla="*/ 334300 h 501068"/>
                <a:gd name="connsiteX175" fmla="*/ 71553 w 458697"/>
                <a:gd name="connsiteY175" fmla="*/ 338461 h 501068"/>
                <a:gd name="connsiteX176" fmla="*/ 70636 w 458697"/>
                <a:gd name="connsiteY176" fmla="*/ 342623 h 501068"/>
                <a:gd name="connsiteX177" fmla="*/ 70636 w 458697"/>
                <a:gd name="connsiteY177" fmla="*/ 346784 h 501068"/>
                <a:gd name="connsiteX178" fmla="*/ 70636 w 458697"/>
                <a:gd name="connsiteY178" fmla="*/ 351871 h 501068"/>
                <a:gd name="connsiteX179" fmla="*/ 71553 w 458697"/>
                <a:gd name="connsiteY179" fmla="*/ 356032 h 501068"/>
                <a:gd name="connsiteX180" fmla="*/ 72470 w 458697"/>
                <a:gd name="connsiteY180" fmla="*/ 360193 h 501068"/>
                <a:gd name="connsiteX181" fmla="*/ 73846 w 458697"/>
                <a:gd name="connsiteY181" fmla="*/ 363893 h 501068"/>
                <a:gd name="connsiteX182" fmla="*/ 75681 w 458697"/>
                <a:gd name="connsiteY182" fmla="*/ 367592 h 501068"/>
                <a:gd name="connsiteX183" fmla="*/ 77974 w 458697"/>
                <a:gd name="connsiteY183" fmla="*/ 370828 h 501068"/>
                <a:gd name="connsiteX184" fmla="*/ 80268 w 458697"/>
                <a:gd name="connsiteY184" fmla="*/ 374527 h 501068"/>
                <a:gd name="connsiteX185" fmla="*/ 83478 w 458697"/>
                <a:gd name="connsiteY185" fmla="*/ 377764 h 501068"/>
                <a:gd name="connsiteX186" fmla="*/ 86230 w 458697"/>
                <a:gd name="connsiteY186" fmla="*/ 380539 h 501068"/>
                <a:gd name="connsiteX187" fmla="*/ 89441 w 458697"/>
                <a:gd name="connsiteY187" fmla="*/ 383313 h 501068"/>
                <a:gd name="connsiteX188" fmla="*/ 93111 w 458697"/>
                <a:gd name="connsiteY188" fmla="*/ 384700 h 501068"/>
                <a:gd name="connsiteX189" fmla="*/ 96321 w 458697"/>
                <a:gd name="connsiteY189" fmla="*/ 386550 h 501068"/>
                <a:gd name="connsiteX190" fmla="*/ 100908 w 458697"/>
                <a:gd name="connsiteY190" fmla="*/ 388399 h 501068"/>
                <a:gd name="connsiteX191" fmla="*/ 105036 w 458697"/>
                <a:gd name="connsiteY191" fmla="*/ 389324 h 501068"/>
                <a:gd name="connsiteX192" fmla="*/ 109164 w 458697"/>
                <a:gd name="connsiteY192" fmla="*/ 390249 h 501068"/>
                <a:gd name="connsiteX193" fmla="*/ 113292 w 458697"/>
                <a:gd name="connsiteY193" fmla="*/ 390249 h 501068"/>
                <a:gd name="connsiteX194" fmla="*/ 118338 w 458697"/>
                <a:gd name="connsiteY194" fmla="*/ 390249 h 501068"/>
                <a:gd name="connsiteX195" fmla="*/ 122466 w 458697"/>
                <a:gd name="connsiteY195" fmla="*/ 389324 h 501068"/>
                <a:gd name="connsiteX196" fmla="*/ 126594 w 458697"/>
                <a:gd name="connsiteY196" fmla="*/ 388399 h 501068"/>
                <a:gd name="connsiteX197" fmla="*/ 130263 w 458697"/>
                <a:gd name="connsiteY197" fmla="*/ 386550 h 501068"/>
                <a:gd name="connsiteX198" fmla="*/ 133474 w 458697"/>
                <a:gd name="connsiteY198" fmla="*/ 384700 h 501068"/>
                <a:gd name="connsiteX199" fmla="*/ 137143 w 458697"/>
                <a:gd name="connsiteY199" fmla="*/ 383313 h 501068"/>
                <a:gd name="connsiteX200" fmla="*/ 140813 w 458697"/>
                <a:gd name="connsiteY200" fmla="*/ 380539 h 501068"/>
                <a:gd name="connsiteX201" fmla="*/ 144023 w 458697"/>
                <a:gd name="connsiteY201" fmla="*/ 377764 h 501068"/>
                <a:gd name="connsiteX202" fmla="*/ 146775 w 458697"/>
                <a:gd name="connsiteY202" fmla="*/ 374527 h 501068"/>
                <a:gd name="connsiteX203" fmla="*/ 149069 w 458697"/>
                <a:gd name="connsiteY203" fmla="*/ 370828 h 501068"/>
                <a:gd name="connsiteX204" fmla="*/ 150904 w 458697"/>
                <a:gd name="connsiteY204" fmla="*/ 367592 h 501068"/>
                <a:gd name="connsiteX205" fmla="*/ 152738 w 458697"/>
                <a:gd name="connsiteY205" fmla="*/ 363893 h 501068"/>
                <a:gd name="connsiteX206" fmla="*/ 154573 w 458697"/>
                <a:gd name="connsiteY206" fmla="*/ 360193 h 501068"/>
                <a:gd name="connsiteX207" fmla="*/ 155032 w 458697"/>
                <a:gd name="connsiteY207" fmla="*/ 356032 h 501068"/>
                <a:gd name="connsiteX208" fmla="*/ 156408 w 458697"/>
                <a:gd name="connsiteY208" fmla="*/ 351871 h 501068"/>
                <a:gd name="connsiteX209" fmla="*/ 156408 w 458697"/>
                <a:gd name="connsiteY209" fmla="*/ 346784 h 501068"/>
                <a:gd name="connsiteX210" fmla="*/ 156408 w 458697"/>
                <a:gd name="connsiteY210" fmla="*/ 342623 h 501068"/>
                <a:gd name="connsiteX211" fmla="*/ 155032 w 458697"/>
                <a:gd name="connsiteY211" fmla="*/ 338461 h 501068"/>
                <a:gd name="connsiteX212" fmla="*/ 154573 w 458697"/>
                <a:gd name="connsiteY212" fmla="*/ 334300 h 501068"/>
                <a:gd name="connsiteX213" fmla="*/ 152738 w 458697"/>
                <a:gd name="connsiteY213" fmla="*/ 330138 h 501068"/>
                <a:gd name="connsiteX214" fmla="*/ 150904 w 458697"/>
                <a:gd name="connsiteY214" fmla="*/ 326439 h 501068"/>
                <a:gd name="connsiteX215" fmla="*/ 149069 w 458697"/>
                <a:gd name="connsiteY215" fmla="*/ 322740 h 501068"/>
                <a:gd name="connsiteX216" fmla="*/ 146775 w 458697"/>
                <a:gd name="connsiteY216" fmla="*/ 319503 h 501068"/>
                <a:gd name="connsiteX217" fmla="*/ 144023 w 458697"/>
                <a:gd name="connsiteY217" fmla="*/ 316729 h 501068"/>
                <a:gd name="connsiteX218" fmla="*/ 140813 w 458697"/>
                <a:gd name="connsiteY218" fmla="*/ 313492 h 501068"/>
                <a:gd name="connsiteX219" fmla="*/ 137143 w 458697"/>
                <a:gd name="connsiteY219" fmla="*/ 311180 h 501068"/>
                <a:gd name="connsiteX220" fmla="*/ 133474 w 458697"/>
                <a:gd name="connsiteY220" fmla="*/ 308868 h 501068"/>
                <a:gd name="connsiteX221" fmla="*/ 130263 w 458697"/>
                <a:gd name="connsiteY221" fmla="*/ 307019 h 501068"/>
                <a:gd name="connsiteX222" fmla="*/ 126594 w 458697"/>
                <a:gd name="connsiteY222" fmla="*/ 305632 h 501068"/>
                <a:gd name="connsiteX223" fmla="*/ 122466 w 458697"/>
                <a:gd name="connsiteY223" fmla="*/ 304707 h 501068"/>
                <a:gd name="connsiteX224" fmla="*/ 118338 w 458697"/>
                <a:gd name="connsiteY224" fmla="*/ 303782 h 501068"/>
                <a:gd name="connsiteX225" fmla="*/ 113292 w 458697"/>
                <a:gd name="connsiteY225" fmla="*/ 303782 h 501068"/>
                <a:gd name="connsiteX226" fmla="*/ 280008 w 458697"/>
                <a:gd name="connsiteY226" fmla="*/ 287377 h 501068"/>
                <a:gd name="connsiteX227" fmla="*/ 282310 w 458697"/>
                <a:gd name="connsiteY227" fmla="*/ 288287 h 501068"/>
                <a:gd name="connsiteX228" fmla="*/ 286916 w 458697"/>
                <a:gd name="connsiteY228" fmla="*/ 289653 h 501068"/>
                <a:gd name="connsiteX229" fmla="*/ 292442 w 458697"/>
                <a:gd name="connsiteY229" fmla="*/ 290563 h 501068"/>
                <a:gd name="connsiteX230" fmla="*/ 297968 w 458697"/>
                <a:gd name="connsiteY230" fmla="*/ 291473 h 501068"/>
                <a:gd name="connsiteX231" fmla="*/ 303495 w 458697"/>
                <a:gd name="connsiteY231" fmla="*/ 291473 h 501068"/>
                <a:gd name="connsiteX232" fmla="*/ 311784 w 458697"/>
                <a:gd name="connsiteY232" fmla="*/ 290563 h 501068"/>
                <a:gd name="connsiteX233" fmla="*/ 319153 w 458697"/>
                <a:gd name="connsiteY233" fmla="*/ 289653 h 501068"/>
                <a:gd name="connsiteX234" fmla="*/ 325140 w 458697"/>
                <a:gd name="connsiteY234" fmla="*/ 288287 h 501068"/>
                <a:gd name="connsiteX235" fmla="*/ 327903 w 458697"/>
                <a:gd name="connsiteY235" fmla="*/ 287377 h 501068"/>
                <a:gd name="connsiteX236" fmla="*/ 325140 w 458697"/>
                <a:gd name="connsiteY236" fmla="*/ 313774 h 501068"/>
                <a:gd name="connsiteX237" fmla="*/ 311324 w 458697"/>
                <a:gd name="connsiteY237" fmla="*/ 326062 h 501068"/>
                <a:gd name="connsiteX238" fmla="*/ 295666 w 458697"/>
                <a:gd name="connsiteY238" fmla="*/ 326062 h 501068"/>
                <a:gd name="connsiteX239" fmla="*/ 282310 w 458697"/>
                <a:gd name="connsiteY239" fmla="*/ 314684 h 501068"/>
                <a:gd name="connsiteX240" fmla="*/ 99073 w 458697"/>
                <a:gd name="connsiteY240" fmla="*/ 232112 h 501068"/>
                <a:gd name="connsiteX241" fmla="*/ 127511 w 458697"/>
                <a:gd name="connsiteY241" fmla="*/ 232112 h 501068"/>
                <a:gd name="connsiteX242" fmla="*/ 127511 w 458697"/>
                <a:gd name="connsiteY242" fmla="*/ 236274 h 501068"/>
                <a:gd name="connsiteX243" fmla="*/ 128428 w 458697"/>
                <a:gd name="connsiteY243" fmla="*/ 240435 h 501068"/>
                <a:gd name="connsiteX244" fmla="*/ 129346 w 458697"/>
                <a:gd name="connsiteY244" fmla="*/ 244597 h 501068"/>
                <a:gd name="connsiteX245" fmla="*/ 132098 w 458697"/>
                <a:gd name="connsiteY245" fmla="*/ 248296 h 501068"/>
                <a:gd name="connsiteX246" fmla="*/ 134391 w 458697"/>
                <a:gd name="connsiteY246" fmla="*/ 251070 h 501068"/>
                <a:gd name="connsiteX247" fmla="*/ 136685 w 458697"/>
                <a:gd name="connsiteY247" fmla="*/ 253844 h 501068"/>
                <a:gd name="connsiteX248" fmla="*/ 140354 w 458697"/>
                <a:gd name="connsiteY248" fmla="*/ 255694 h 501068"/>
                <a:gd name="connsiteX249" fmla="*/ 144023 w 458697"/>
                <a:gd name="connsiteY249" fmla="*/ 257081 h 501068"/>
                <a:gd name="connsiteX250" fmla="*/ 147234 w 458697"/>
                <a:gd name="connsiteY250" fmla="*/ 258006 h 501068"/>
                <a:gd name="connsiteX251" fmla="*/ 150904 w 458697"/>
                <a:gd name="connsiteY251" fmla="*/ 258931 h 501068"/>
                <a:gd name="connsiteX252" fmla="*/ 155032 w 458697"/>
                <a:gd name="connsiteY252" fmla="*/ 258006 h 501068"/>
                <a:gd name="connsiteX253" fmla="*/ 158701 w 458697"/>
                <a:gd name="connsiteY253" fmla="*/ 257543 h 501068"/>
                <a:gd name="connsiteX254" fmla="*/ 162370 w 458697"/>
                <a:gd name="connsiteY254" fmla="*/ 256156 h 501068"/>
                <a:gd name="connsiteX255" fmla="*/ 165581 w 458697"/>
                <a:gd name="connsiteY255" fmla="*/ 254307 h 501068"/>
                <a:gd name="connsiteX256" fmla="*/ 168333 w 458697"/>
                <a:gd name="connsiteY256" fmla="*/ 251532 h 501068"/>
                <a:gd name="connsiteX257" fmla="*/ 170627 w 458697"/>
                <a:gd name="connsiteY257" fmla="*/ 248296 h 501068"/>
                <a:gd name="connsiteX258" fmla="*/ 177507 w 458697"/>
                <a:gd name="connsiteY258" fmla="*/ 251070 h 501068"/>
                <a:gd name="connsiteX259" fmla="*/ 183469 w 458697"/>
                <a:gd name="connsiteY259" fmla="*/ 253844 h 501068"/>
                <a:gd name="connsiteX260" fmla="*/ 187597 w 458697"/>
                <a:gd name="connsiteY260" fmla="*/ 258006 h 501068"/>
                <a:gd name="connsiteX261" fmla="*/ 191726 w 458697"/>
                <a:gd name="connsiteY261" fmla="*/ 263092 h 501068"/>
                <a:gd name="connsiteX262" fmla="*/ 189432 w 458697"/>
                <a:gd name="connsiteY262" fmla="*/ 266791 h 501068"/>
                <a:gd name="connsiteX263" fmla="*/ 188056 w 458697"/>
                <a:gd name="connsiteY263" fmla="*/ 270028 h 501068"/>
                <a:gd name="connsiteX264" fmla="*/ 187139 w 458697"/>
                <a:gd name="connsiteY264" fmla="*/ 273727 h 501068"/>
                <a:gd name="connsiteX265" fmla="*/ 186221 w 458697"/>
                <a:gd name="connsiteY265" fmla="*/ 277426 h 501068"/>
                <a:gd name="connsiteX266" fmla="*/ 186221 w 458697"/>
                <a:gd name="connsiteY266" fmla="*/ 281125 h 501068"/>
                <a:gd name="connsiteX267" fmla="*/ 187139 w 458697"/>
                <a:gd name="connsiteY267" fmla="*/ 284824 h 501068"/>
                <a:gd name="connsiteX268" fmla="*/ 187597 w 458697"/>
                <a:gd name="connsiteY268" fmla="*/ 287599 h 501068"/>
                <a:gd name="connsiteX269" fmla="*/ 189432 w 458697"/>
                <a:gd name="connsiteY269" fmla="*/ 290835 h 501068"/>
                <a:gd name="connsiteX270" fmla="*/ 191267 w 458697"/>
                <a:gd name="connsiteY270" fmla="*/ 293610 h 501068"/>
                <a:gd name="connsiteX271" fmla="*/ 193560 w 458697"/>
                <a:gd name="connsiteY271" fmla="*/ 296384 h 501068"/>
                <a:gd name="connsiteX272" fmla="*/ 196771 w 458697"/>
                <a:gd name="connsiteY272" fmla="*/ 297771 h 501068"/>
                <a:gd name="connsiteX273" fmla="*/ 199982 w 458697"/>
                <a:gd name="connsiteY273" fmla="*/ 299621 h 501068"/>
                <a:gd name="connsiteX274" fmla="*/ 203651 w 458697"/>
                <a:gd name="connsiteY274" fmla="*/ 301008 h 501068"/>
                <a:gd name="connsiteX275" fmla="*/ 208696 w 458697"/>
                <a:gd name="connsiteY275" fmla="*/ 301470 h 501068"/>
                <a:gd name="connsiteX276" fmla="*/ 213283 w 458697"/>
                <a:gd name="connsiteY276" fmla="*/ 301008 h 501068"/>
                <a:gd name="connsiteX277" fmla="*/ 218787 w 458697"/>
                <a:gd name="connsiteY277" fmla="*/ 300545 h 501068"/>
                <a:gd name="connsiteX278" fmla="*/ 222915 w 458697"/>
                <a:gd name="connsiteY278" fmla="*/ 312568 h 501068"/>
                <a:gd name="connsiteX279" fmla="*/ 226585 w 458697"/>
                <a:gd name="connsiteY279" fmla="*/ 325052 h 501068"/>
                <a:gd name="connsiteX280" fmla="*/ 222457 w 458697"/>
                <a:gd name="connsiteY280" fmla="*/ 326902 h 501068"/>
                <a:gd name="connsiteX281" fmla="*/ 218787 w 458697"/>
                <a:gd name="connsiteY281" fmla="*/ 328751 h 501068"/>
                <a:gd name="connsiteX282" fmla="*/ 215577 w 458697"/>
                <a:gd name="connsiteY282" fmla="*/ 331063 h 501068"/>
                <a:gd name="connsiteX283" fmla="*/ 212825 w 458697"/>
                <a:gd name="connsiteY283" fmla="*/ 333375 h 501068"/>
                <a:gd name="connsiteX284" fmla="*/ 210990 w 458697"/>
                <a:gd name="connsiteY284" fmla="*/ 336612 h 501068"/>
                <a:gd name="connsiteX285" fmla="*/ 209614 w 458697"/>
                <a:gd name="connsiteY285" fmla="*/ 340311 h 501068"/>
                <a:gd name="connsiteX286" fmla="*/ 208696 w 458697"/>
                <a:gd name="connsiteY286" fmla="*/ 343085 h 501068"/>
                <a:gd name="connsiteX287" fmla="*/ 208696 w 458697"/>
                <a:gd name="connsiteY287" fmla="*/ 346784 h 501068"/>
                <a:gd name="connsiteX288" fmla="*/ 208696 w 458697"/>
                <a:gd name="connsiteY288" fmla="*/ 350483 h 501068"/>
                <a:gd name="connsiteX289" fmla="*/ 209614 w 458697"/>
                <a:gd name="connsiteY289" fmla="*/ 354182 h 501068"/>
                <a:gd name="connsiteX290" fmla="*/ 210990 w 458697"/>
                <a:gd name="connsiteY290" fmla="*/ 356957 h 501068"/>
                <a:gd name="connsiteX291" fmla="*/ 212825 w 458697"/>
                <a:gd name="connsiteY291" fmla="*/ 360193 h 501068"/>
                <a:gd name="connsiteX292" fmla="*/ 215577 w 458697"/>
                <a:gd name="connsiteY292" fmla="*/ 362968 h 501068"/>
                <a:gd name="connsiteX293" fmla="*/ 218787 w 458697"/>
                <a:gd name="connsiteY293" fmla="*/ 365742 h 501068"/>
                <a:gd name="connsiteX294" fmla="*/ 222457 w 458697"/>
                <a:gd name="connsiteY294" fmla="*/ 367592 h 501068"/>
                <a:gd name="connsiteX295" fmla="*/ 226585 w 458697"/>
                <a:gd name="connsiteY295" fmla="*/ 368516 h 501068"/>
                <a:gd name="connsiteX296" fmla="*/ 222915 w 458697"/>
                <a:gd name="connsiteY296" fmla="*/ 381926 h 501068"/>
                <a:gd name="connsiteX297" fmla="*/ 218787 w 458697"/>
                <a:gd name="connsiteY297" fmla="*/ 393948 h 501068"/>
                <a:gd name="connsiteX298" fmla="*/ 213283 w 458697"/>
                <a:gd name="connsiteY298" fmla="*/ 392561 h 501068"/>
                <a:gd name="connsiteX299" fmla="*/ 208696 w 458697"/>
                <a:gd name="connsiteY299" fmla="*/ 392561 h 501068"/>
                <a:gd name="connsiteX300" fmla="*/ 204568 w 458697"/>
                <a:gd name="connsiteY300" fmla="*/ 393485 h 501068"/>
                <a:gd name="connsiteX301" fmla="*/ 200899 w 458697"/>
                <a:gd name="connsiteY301" fmla="*/ 393948 h 501068"/>
                <a:gd name="connsiteX302" fmla="*/ 197230 w 458697"/>
                <a:gd name="connsiteY302" fmla="*/ 395797 h 501068"/>
                <a:gd name="connsiteX303" fmla="*/ 194019 w 458697"/>
                <a:gd name="connsiteY303" fmla="*/ 397647 h 501068"/>
                <a:gd name="connsiteX304" fmla="*/ 191726 w 458697"/>
                <a:gd name="connsiteY304" fmla="*/ 399959 h 501068"/>
                <a:gd name="connsiteX305" fmla="*/ 189432 w 458697"/>
                <a:gd name="connsiteY305" fmla="*/ 402271 h 501068"/>
                <a:gd name="connsiteX306" fmla="*/ 188056 w 458697"/>
                <a:gd name="connsiteY306" fmla="*/ 405507 h 501068"/>
                <a:gd name="connsiteX307" fmla="*/ 187139 w 458697"/>
                <a:gd name="connsiteY307" fmla="*/ 409207 h 501068"/>
                <a:gd name="connsiteX308" fmla="*/ 186221 w 458697"/>
                <a:gd name="connsiteY308" fmla="*/ 411981 h 501068"/>
                <a:gd name="connsiteX309" fmla="*/ 186221 w 458697"/>
                <a:gd name="connsiteY309" fmla="*/ 415680 h 501068"/>
                <a:gd name="connsiteX310" fmla="*/ 187139 w 458697"/>
                <a:gd name="connsiteY310" fmla="*/ 419379 h 501068"/>
                <a:gd name="connsiteX311" fmla="*/ 187597 w 458697"/>
                <a:gd name="connsiteY311" fmla="*/ 422153 h 501068"/>
                <a:gd name="connsiteX312" fmla="*/ 189432 w 458697"/>
                <a:gd name="connsiteY312" fmla="*/ 425853 h 501068"/>
                <a:gd name="connsiteX313" fmla="*/ 191726 w 458697"/>
                <a:gd name="connsiteY313" fmla="*/ 429089 h 501068"/>
                <a:gd name="connsiteX314" fmla="*/ 190808 w 458697"/>
                <a:gd name="connsiteY314" fmla="*/ 432788 h 501068"/>
                <a:gd name="connsiteX315" fmla="*/ 188973 w 458697"/>
                <a:gd name="connsiteY315" fmla="*/ 435100 h 501068"/>
                <a:gd name="connsiteX316" fmla="*/ 187139 w 458697"/>
                <a:gd name="connsiteY316" fmla="*/ 437412 h 501068"/>
                <a:gd name="connsiteX317" fmla="*/ 184387 w 458697"/>
                <a:gd name="connsiteY317" fmla="*/ 439262 h 501068"/>
                <a:gd name="connsiteX318" fmla="*/ 178424 w 458697"/>
                <a:gd name="connsiteY318" fmla="*/ 442498 h 501068"/>
                <a:gd name="connsiteX319" fmla="*/ 173379 w 458697"/>
                <a:gd name="connsiteY319" fmla="*/ 445273 h 501068"/>
                <a:gd name="connsiteX320" fmla="*/ 170168 w 458697"/>
                <a:gd name="connsiteY320" fmla="*/ 442961 h 501068"/>
                <a:gd name="connsiteX321" fmla="*/ 167416 w 458697"/>
                <a:gd name="connsiteY321" fmla="*/ 440649 h 501068"/>
                <a:gd name="connsiteX322" fmla="*/ 163746 w 458697"/>
                <a:gd name="connsiteY322" fmla="*/ 437875 h 501068"/>
                <a:gd name="connsiteX323" fmla="*/ 160077 w 458697"/>
                <a:gd name="connsiteY323" fmla="*/ 436950 h 501068"/>
                <a:gd name="connsiteX324" fmla="*/ 155949 w 458697"/>
                <a:gd name="connsiteY324" fmla="*/ 436487 h 501068"/>
                <a:gd name="connsiteX325" fmla="*/ 151821 w 458697"/>
                <a:gd name="connsiteY325" fmla="*/ 435563 h 501068"/>
                <a:gd name="connsiteX326" fmla="*/ 148151 w 458697"/>
                <a:gd name="connsiteY326" fmla="*/ 436487 h 501068"/>
                <a:gd name="connsiteX327" fmla="*/ 144482 w 458697"/>
                <a:gd name="connsiteY327" fmla="*/ 436950 h 501068"/>
                <a:gd name="connsiteX328" fmla="*/ 140813 w 458697"/>
                <a:gd name="connsiteY328" fmla="*/ 437875 h 501068"/>
                <a:gd name="connsiteX329" fmla="*/ 137143 w 458697"/>
                <a:gd name="connsiteY329" fmla="*/ 439724 h 501068"/>
                <a:gd name="connsiteX330" fmla="*/ 134391 w 458697"/>
                <a:gd name="connsiteY330" fmla="*/ 442498 h 501068"/>
                <a:gd name="connsiteX331" fmla="*/ 132098 w 458697"/>
                <a:gd name="connsiteY331" fmla="*/ 445273 h 501068"/>
                <a:gd name="connsiteX332" fmla="*/ 130263 w 458697"/>
                <a:gd name="connsiteY332" fmla="*/ 448972 h 501068"/>
                <a:gd name="connsiteX333" fmla="*/ 128428 w 458697"/>
                <a:gd name="connsiteY333" fmla="*/ 452671 h 501068"/>
                <a:gd name="connsiteX334" fmla="*/ 127511 w 458697"/>
                <a:gd name="connsiteY334" fmla="*/ 457295 h 501068"/>
                <a:gd name="connsiteX335" fmla="*/ 127511 w 458697"/>
                <a:gd name="connsiteY335" fmla="*/ 462381 h 501068"/>
                <a:gd name="connsiteX336" fmla="*/ 99073 w 458697"/>
                <a:gd name="connsiteY336" fmla="*/ 462381 h 501068"/>
                <a:gd name="connsiteX337" fmla="*/ 99073 w 458697"/>
                <a:gd name="connsiteY337" fmla="*/ 457295 h 501068"/>
                <a:gd name="connsiteX338" fmla="*/ 98156 w 458697"/>
                <a:gd name="connsiteY338" fmla="*/ 453133 h 501068"/>
                <a:gd name="connsiteX339" fmla="*/ 97239 w 458697"/>
                <a:gd name="connsiteY339" fmla="*/ 449434 h 501068"/>
                <a:gd name="connsiteX340" fmla="*/ 95404 w 458697"/>
                <a:gd name="connsiteY340" fmla="*/ 445735 h 501068"/>
                <a:gd name="connsiteX341" fmla="*/ 93111 w 458697"/>
                <a:gd name="connsiteY341" fmla="*/ 442961 h 501068"/>
                <a:gd name="connsiteX342" fmla="*/ 89900 w 458697"/>
                <a:gd name="connsiteY342" fmla="*/ 440649 h 501068"/>
                <a:gd name="connsiteX343" fmla="*/ 87148 w 458697"/>
                <a:gd name="connsiteY343" fmla="*/ 438799 h 501068"/>
                <a:gd name="connsiteX344" fmla="*/ 83478 w 458697"/>
                <a:gd name="connsiteY344" fmla="*/ 436950 h 501068"/>
                <a:gd name="connsiteX345" fmla="*/ 79809 w 458697"/>
                <a:gd name="connsiteY345" fmla="*/ 436487 h 501068"/>
                <a:gd name="connsiteX346" fmla="*/ 75681 w 458697"/>
                <a:gd name="connsiteY346" fmla="*/ 435563 h 501068"/>
                <a:gd name="connsiteX347" fmla="*/ 72012 w 458697"/>
                <a:gd name="connsiteY347" fmla="*/ 435563 h 501068"/>
                <a:gd name="connsiteX348" fmla="*/ 68342 w 458697"/>
                <a:gd name="connsiteY348" fmla="*/ 436487 h 501068"/>
                <a:gd name="connsiteX349" fmla="*/ 64673 w 458697"/>
                <a:gd name="connsiteY349" fmla="*/ 437875 h 501068"/>
                <a:gd name="connsiteX350" fmla="*/ 61003 w 458697"/>
                <a:gd name="connsiteY350" fmla="*/ 439724 h 501068"/>
                <a:gd name="connsiteX351" fmla="*/ 58251 w 458697"/>
                <a:gd name="connsiteY351" fmla="*/ 442498 h 501068"/>
                <a:gd name="connsiteX352" fmla="*/ 55958 w 458697"/>
                <a:gd name="connsiteY352" fmla="*/ 445273 h 501068"/>
                <a:gd name="connsiteX353" fmla="*/ 49078 w 458697"/>
                <a:gd name="connsiteY353" fmla="*/ 443423 h 501068"/>
                <a:gd name="connsiteX354" fmla="*/ 44032 w 458697"/>
                <a:gd name="connsiteY354" fmla="*/ 439724 h 501068"/>
                <a:gd name="connsiteX355" fmla="*/ 38987 w 458697"/>
                <a:gd name="connsiteY355" fmla="*/ 436487 h 501068"/>
                <a:gd name="connsiteX356" fmla="*/ 35318 w 458697"/>
                <a:gd name="connsiteY356" fmla="*/ 431401 h 501068"/>
                <a:gd name="connsiteX357" fmla="*/ 37152 w 458697"/>
                <a:gd name="connsiteY357" fmla="*/ 427702 h 501068"/>
                <a:gd name="connsiteX358" fmla="*/ 38987 w 458697"/>
                <a:gd name="connsiteY358" fmla="*/ 424003 h 501068"/>
                <a:gd name="connsiteX359" fmla="*/ 39446 w 458697"/>
                <a:gd name="connsiteY359" fmla="*/ 420766 h 501068"/>
                <a:gd name="connsiteX360" fmla="*/ 40363 w 458697"/>
                <a:gd name="connsiteY360" fmla="*/ 417067 h 501068"/>
                <a:gd name="connsiteX361" fmla="*/ 40363 w 458697"/>
                <a:gd name="connsiteY361" fmla="*/ 413368 h 501068"/>
                <a:gd name="connsiteX362" fmla="*/ 40363 w 458697"/>
                <a:gd name="connsiteY362" fmla="*/ 409669 h 501068"/>
                <a:gd name="connsiteX363" fmla="*/ 38987 w 458697"/>
                <a:gd name="connsiteY363" fmla="*/ 405970 h 501068"/>
                <a:gd name="connsiteX364" fmla="*/ 38070 w 458697"/>
                <a:gd name="connsiteY364" fmla="*/ 403196 h 501068"/>
                <a:gd name="connsiteX365" fmla="*/ 35318 w 458697"/>
                <a:gd name="connsiteY365" fmla="*/ 400421 h 501068"/>
                <a:gd name="connsiteX366" fmla="*/ 33024 w 458697"/>
                <a:gd name="connsiteY366" fmla="*/ 398109 h 501068"/>
                <a:gd name="connsiteX367" fmla="*/ 30272 w 458697"/>
                <a:gd name="connsiteY367" fmla="*/ 395797 h 501068"/>
                <a:gd name="connsiteX368" fmla="*/ 27062 w 458697"/>
                <a:gd name="connsiteY368" fmla="*/ 394410 h 501068"/>
                <a:gd name="connsiteX369" fmla="*/ 22933 w 458697"/>
                <a:gd name="connsiteY369" fmla="*/ 393485 h 501068"/>
                <a:gd name="connsiteX370" fmla="*/ 18805 w 458697"/>
                <a:gd name="connsiteY370" fmla="*/ 392561 h 501068"/>
                <a:gd name="connsiteX371" fmla="*/ 13760 w 458697"/>
                <a:gd name="connsiteY371" fmla="*/ 392561 h 501068"/>
                <a:gd name="connsiteX372" fmla="*/ 8715 w 458697"/>
                <a:gd name="connsiteY372" fmla="*/ 393948 h 501068"/>
                <a:gd name="connsiteX373" fmla="*/ 4128 w 458697"/>
                <a:gd name="connsiteY373" fmla="*/ 381926 h 501068"/>
                <a:gd name="connsiteX374" fmla="*/ 0 w 458697"/>
                <a:gd name="connsiteY374" fmla="*/ 368516 h 501068"/>
                <a:gd name="connsiteX375" fmla="*/ 4128 w 458697"/>
                <a:gd name="connsiteY375" fmla="*/ 368054 h 501068"/>
                <a:gd name="connsiteX376" fmla="*/ 7797 w 458697"/>
                <a:gd name="connsiteY376" fmla="*/ 366205 h 501068"/>
                <a:gd name="connsiteX377" fmla="*/ 11008 w 458697"/>
                <a:gd name="connsiteY377" fmla="*/ 363893 h 501068"/>
                <a:gd name="connsiteX378" fmla="*/ 13301 w 458697"/>
                <a:gd name="connsiteY378" fmla="*/ 360656 h 501068"/>
                <a:gd name="connsiteX379" fmla="*/ 15136 w 458697"/>
                <a:gd name="connsiteY379" fmla="*/ 357882 h 501068"/>
                <a:gd name="connsiteX380" fmla="*/ 16971 w 458697"/>
                <a:gd name="connsiteY380" fmla="*/ 354182 h 501068"/>
                <a:gd name="connsiteX381" fmla="*/ 17429 w 458697"/>
                <a:gd name="connsiteY381" fmla="*/ 350483 h 501068"/>
                <a:gd name="connsiteX382" fmla="*/ 17888 w 458697"/>
                <a:gd name="connsiteY382" fmla="*/ 346784 h 501068"/>
                <a:gd name="connsiteX383" fmla="*/ 17429 w 458697"/>
                <a:gd name="connsiteY383" fmla="*/ 343085 h 501068"/>
                <a:gd name="connsiteX384" fmla="*/ 16971 w 458697"/>
                <a:gd name="connsiteY384" fmla="*/ 339848 h 501068"/>
                <a:gd name="connsiteX385" fmla="*/ 15136 w 458697"/>
                <a:gd name="connsiteY385" fmla="*/ 336149 h 501068"/>
                <a:gd name="connsiteX386" fmla="*/ 13301 w 458697"/>
                <a:gd name="connsiteY386" fmla="*/ 332913 h 501068"/>
                <a:gd name="connsiteX387" fmla="*/ 11008 w 458697"/>
                <a:gd name="connsiteY387" fmla="*/ 330601 h 501068"/>
                <a:gd name="connsiteX388" fmla="*/ 7797 w 458697"/>
                <a:gd name="connsiteY388" fmla="*/ 328289 h 501068"/>
                <a:gd name="connsiteX389" fmla="*/ 4128 w 458697"/>
                <a:gd name="connsiteY389" fmla="*/ 326439 h 501068"/>
                <a:gd name="connsiteX390" fmla="*/ 0 w 458697"/>
                <a:gd name="connsiteY390" fmla="*/ 325052 h 501068"/>
                <a:gd name="connsiteX391" fmla="*/ 4128 w 458697"/>
                <a:gd name="connsiteY391" fmla="*/ 312568 h 501068"/>
                <a:gd name="connsiteX392" fmla="*/ 8715 w 458697"/>
                <a:gd name="connsiteY392" fmla="*/ 300545 h 501068"/>
                <a:gd name="connsiteX393" fmla="*/ 13301 w 458697"/>
                <a:gd name="connsiteY393" fmla="*/ 301008 h 501068"/>
                <a:gd name="connsiteX394" fmla="*/ 17888 w 458697"/>
                <a:gd name="connsiteY394" fmla="*/ 301470 h 501068"/>
                <a:gd name="connsiteX395" fmla="*/ 22475 w 458697"/>
                <a:gd name="connsiteY395" fmla="*/ 301008 h 501068"/>
                <a:gd name="connsiteX396" fmla="*/ 26603 w 458697"/>
                <a:gd name="connsiteY396" fmla="*/ 299621 h 501068"/>
                <a:gd name="connsiteX397" fmla="*/ 30272 w 458697"/>
                <a:gd name="connsiteY397" fmla="*/ 298696 h 501068"/>
                <a:gd name="connsiteX398" fmla="*/ 33024 w 458697"/>
                <a:gd name="connsiteY398" fmla="*/ 296846 h 501068"/>
                <a:gd name="connsiteX399" fmla="*/ 35318 w 458697"/>
                <a:gd name="connsiteY399" fmla="*/ 294534 h 501068"/>
                <a:gd name="connsiteX400" fmla="*/ 37152 w 458697"/>
                <a:gd name="connsiteY400" fmla="*/ 291298 h 501068"/>
                <a:gd name="connsiteX401" fmla="*/ 38987 w 458697"/>
                <a:gd name="connsiteY401" fmla="*/ 288523 h 501068"/>
                <a:gd name="connsiteX402" fmla="*/ 40363 w 458697"/>
                <a:gd name="connsiteY402" fmla="*/ 285287 h 501068"/>
                <a:gd name="connsiteX403" fmla="*/ 40822 w 458697"/>
                <a:gd name="connsiteY403" fmla="*/ 281588 h 501068"/>
                <a:gd name="connsiteX404" fmla="*/ 40822 w 458697"/>
                <a:gd name="connsiteY404" fmla="*/ 278813 h 501068"/>
                <a:gd name="connsiteX405" fmla="*/ 40363 w 458697"/>
                <a:gd name="connsiteY405" fmla="*/ 275114 h 501068"/>
                <a:gd name="connsiteX406" fmla="*/ 38987 w 458697"/>
                <a:gd name="connsiteY406" fmla="*/ 271415 h 501068"/>
                <a:gd name="connsiteX407" fmla="*/ 37152 w 458697"/>
                <a:gd name="connsiteY407" fmla="*/ 268178 h 501068"/>
                <a:gd name="connsiteX408" fmla="*/ 35318 w 458697"/>
                <a:gd name="connsiteY408" fmla="*/ 265404 h 501068"/>
                <a:gd name="connsiteX409" fmla="*/ 36235 w 458697"/>
                <a:gd name="connsiteY409" fmla="*/ 261705 h 501068"/>
                <a:gd name="connsiteX410" fmla="*/ 38070 w 458697"/>
                <a:gd name="connsiteY410" fmla="*/ 258931 h 501068"/>
                <a:gd name="connsiteX411" fmla="*/ 40363 w 458697"/>
                <a:gd name="connsiteY411" fmla="*/ 257081 h 501068"/>
                <a:gd name="connsiteX412" fmla="*/ 42656 w 458697"/>
                <a:gd name="connsiteY412" fmla="*/ 255232 h 501068"/>
                <a:gd name="connsiteX413" fmla="*/ 48161 w 458697"/>
                <a:gd name="connsiteY413" fmla="*/ 251532 h 501068"/>
                <a:gd name="connsiteX414" fmla="*/ 54123 w 458697"/>
                <a:gd name="connsiteY414" fmla="*/ 248296 h 501068"/>
                <a:gd name="connsiteX415" fmla="*/ 56417 w 458697"/>
                <a:gd name="connsiteY415" fmla="*/ 251532 h 501068"/>
                <a:gd name="connsiteX416" fmla="*/ 60086 w 458697"/>
                <a:gd name="connsiteY416" fmla="*/ 253844 h 501068"/>
                <a:gd name="connsiteX417" fmla="*/ 63755 w 458697"/>
                <a:gd name="connsiteY417" fmla="*/ 255694 h 501068"/>
                <a:gd name="connsiteX418" fmla="*/ 67425 w 458697"/>
                <a:gd name="connsiteY418" fmla="*/ 257081 h 501068"/>
                <a:gd name="connsiteX419" fmla="*/ 70636 w 458697"/>
                <a:gd name="connsiteY419" fmla="*/ 258006 h 501068"/>
                <a:gd name="connsiteX420" fmla="*/ 74764 w 458697"/>
                <a:gd name="connsiteY420" fmla="*/ 258006 h 501068"/>
                <a:gd name="connsiteX421" fmla="*/ 79350 w 458697"/>
                <a:gd name="connsiteY421" fmla="*/ 258006 h 501068"/>
                <a:gd name="connsiteX422" fmla="*/ 82561 w 458697"/>
                <a:gd name="connsiteY422" fmla="*/ 257081 h 501068"/>
                <a:gd name="connsiteX423" fmla="*/ 86230 w 458697"/>
                <a:gd name="connsiteY423" fmla="*/ 255694 h 501068"/>
                <a:gd name="connsiteX424" fmla="*/ 89441 w 458697"/>
                <a:gd name="connsiteY424" fmla="*/ 253844 h 501068"/>
                <a:gd name="connsiteX425" fmla="*/ 92193 w 458697"/>
                <a:gd name="connsiteY425" fmla="*/ 251532 h 501068"/>
                <a:gd name="connsiteX426" fmla="*/ 94945 w 458697"/>
                <a:gd name="connsiteY426" fmla="*/ 248296 h 501068"/>
                <a:gd name="connsiteX427" fmla="*/ 97239 w 458697"/>
                <a:gd name="connsiteY427" fmla="*/ 245521 h 501068"/>
                <a:gd name="connsiteX428" fmla="*/ 98156 w 458697"/>
                <a:gd name="connsiteY428" fmla="*/ 241360 h 501068"/>
                <a:gd name="connsiteX429" fmla="*/ 99073 w 458697"/>
                <a:gd name="connsiteY429" fmla="*/ 237198 h 501068"/>
                <a:gd name="connsiteX430" fmla="*/ 427380 w 458697"/>
                <a:gd name="connsiteY430" fmla="*/ 149215 h 501068"/>
                <a:gd name="connsiteX431" fmla="*/ 458697 w 458697"/>
                <a:gd name="connsiteY431" fmla="*/ 149215 h 501068"/>
                <a:gd name="connsiteX432" fmla="*/ 458697 w 458697"/>
                <a:gd name="connsiteY432" fmla="*/ 169479 h 501068"/>
                <a:gd name="connsiteX433" fmla="*/ 427380 w 458697"/>
                <a:gd name="connsiteY433" fmla="*/ 169479 h 501068"/>
                <a:gd name="connsiteX434" fmla="*/ 427841 w 458697"/>
                <a:gd name="connsiteY434" fmla="*/ 164305 h 501068"/>
                <a:gd name="connsiteX435" fmla="*/ 428762 w 458697"/>
                <a:gd name="connsiteY435" fmla="*/ 159563 h 501068"/>
                <a:gd name="connsiteX436" fmla="*/ 427841 w 458697"/>
                <a:gd name="connsiteY436" fmla="*/ 154389 h 501068"/>
                <a:gd name="connsiteX437" fmla="*/ 149215 w 458697"/>
                <a:gd name="connsiteY437" fmla="*/ 149215 h 501068"/>
                <a:gd name="connsiteX438" fmla="*/ 180532 w 458697"/>
                <a:gd name="connsiteY438" fmla="*/ 149215 h 501068"/>
                <a:gd name="connsiteX439" fmla="*/ 180064 w 458697"/>
                <a:gd name="connsiteY439" fmla="*/ 154389 h 501068"/>
                <a:gd name="connsiteX440" fmla="*/ 179129 w 458697"/>
                <a:gd name="connsiteY440" fmla="*/ 159563 h 501068"/>
                <a:gd name="connsiteX441" fmla="*/ 180064 w 458697"/>
                <a:gd name="connsiteY441" fmla="*/ 164305 h 501068"/>
                <a:gd name="connsiteX442" fmla="*/ 180532 w 458697"/>
                <a:gd name="connsiteY442" fmla="*/ 169479 h 501068"/>
                <a:gd name="connsiteX443" fmla="*/ 149215 w 458697"/>
                <a:gd name="connsiteY443" fmla="*/ 169479 h 501068"/>
                <a:gd name="connsiteX444" fmla="*/ 303955 w 458697"/>
                <a:gd name="connsiteY444" fmla="*/ 62633 h 501068"/>
                <a:gd name="connsiteX445" fmla="*/ 311692 w 458697"/>
                <a:gd name="connsiteY445" fmla="*/ 63554 h 501068"/>
                <a:gd name="connsiteX446" fmla="*/ 319429 w 458697"/>
                <a:gd name="connsiteY446" fmla="*/ 64475 h 501068"/>
                <a:gd name="connsiteX447" fmla="*/ 327166 w 458697"/>
                <a:gd name="connsiteY447" fmla="*/ 67239 h 501068"/>
                <a:gd name="connsiteX448" fmla="*/ 334448 w 458697"/>
                <a:gd name="connsiteY448" fmla="*/ 69541 h 501068"/>
                <a:gd name="connsiteX449" fmla="*/ 340820 w 458697"/>
                <a:gd name="connsiteY449" fmla="*/ 73226 h 501068"/>
                <a:gd name="connsiteX450" fmla="*/ 347192 w 458697"/>
                <a:gd name="connsiteY450" fmla="*/ 77370 h 501068"/>
                <a:gd name="connsiteX451" fmla="*/ 353108 w 458697"/>
                <a:gd name="connsiteY451" fmla="*/ 81515 h 501068"/>
                <a:gd name="connsiteX452" fmla="*/ 358570 w 458697"/>
                <a:gd name="connsiteY452" fmla="*/ 87042 h 501068"/>
                <a:gd name="connsiteX453" fmla="*/ 363576 w 458697"/>
                <a:gd name="connsiteY453" fmla="*/ 93029 h 501068"/>
                <a:gd name="connsiteX454" fmla="*/ 368127 w 458697"/>
                <a:gd name="connsiteY454" fmla="*/ 99016 h 501068"/>
                <a:gd name="connsiteX455" fmla="*/ 371768 w 458697"/>
                <a:gd name="connsiteY455" fmla="*/ 105924 h 501068"/>
                <a:gd name="connsiteX456" fmla="*/ 375409 w 458697"/>
                <a:gd name="connsiteY456" fmla="*/ 112832 h 501068"/>
                <a:gd name="connsiteX457" fmla="*/ 377685 w 458697"/>
                <a:gd name="connsiteY457" fmla="*/ 120661 h 501068"/>
                <a:gd name="connsiteX458" fmla="*/ 379505 w 458697"/>
                <a:gd name="connsiteY458" fmla="*/ 128490 h 501068"/>
                <a:gd name="connsiteX459" fmla="*/ 380416 w 458697"/>
                <a:gd name="connsiteY459" fmla="*/ 136320 h 501068"/>
                <a:gd name="connsiteX460" fmla="*/ 381326 w 458697"/>
                <a:gd name="connsiteY460" fmla="*/ 144609 h 501068"/>
                <a:gd name="connsiteX461" fmla="*/ 380416 w 458697"/>
                <a:gd name="connsiteY461" fmla="*/ 152899 h 501068"/>
                <a:gd name="connsiteX462" fmla="*/ 379505 w 458697"/>
                <a:gd name="connsiteY462" fmla="*/ 161649 h 501068"/>
                <a:gd name="connsiteX463" fmla="*/ 377685 w 458697"/>
                <a:gd name="connsiteY463" fmla="*/ 169479 h 501068"/>
                <a:gd name="connsiteX464" fmla="*/ 374499 w 458697"/>
                <a:gd name="connsiteY464" fmla="*/ 177308 h 501068"/>
                <a:gd name="connsiteX465" fmla="*/ 371313 w 458697"/>
                <a:gd name="connsiteY465" fmla="*/ 184216 h 501068"/>
                <a:gd name="connsiteX466" fmla="*/ 367672 w 458697"/>
                <a:gd name="connsiteY466" fmla="*/ 191584 h 501068"/>
                <a:gd name="connsiteX467" fmla="*/ 362211 w 458697"/>
                <a:gd name="connsiteY467" fmla="*/ 198032 h 501068"/>
                <a:gd name="connsiteX468" fmla="*/ 356749 w 458697"/>
                <a:gd name="connsiteY468" fmla="*/ 204019 h 501068"/>
                <a:gd name="connsiteX469" fmla="*/ 353108 w 458697"/>
                <a:gd name="connsiteY469" fmla="*/ 211848 h 501068"/>
                <a:gd name="connsiteX470" fmla="*/ 350378 w 458697"/>
                <a:gd name="connsiteY470" fmla="*/ 218756 h 501068"/>
                <a:gd name="connsiteX471" fmla="*/ 346281 w 458697"/>
                <a:gd name="connsiteY471" fmla="*/ 229349 h 501068"/>
                <a:gd name="connsiteX472" fmla="*/ 344916 w 458697"/>
                <a:gd name="connsiteY472" fmla="*/ 236717 h 501068"/>
                <a:gd name="connsiteX473" fmla="*/ 344461 w 458697"/>
                <a:gd name="connsiteY473" fmla="*/ 239481 h 501068"/>
                <a:gd name="connsiteX474" fmla="*/ 344916 w 458697"/>
                <a:gd name="connsiteY474" fmla="*/ 243165 h 501068"/>
                <a:gd name="connsiteX475" fmla="*/ 345371 w 458697"/>
                <a:gd name="connsiteY475" fmla="*/ 246849 h 501068"/>
                <a:gd name="connsiteX476" fmla="*/ 345371 w 458697"/>
                <a:gd name="connsiteY476" fmla="*/ 250534 h 501068"/>
                <a:gd name="connsiteX477" fmla="*/ 344916 w 458697"/>
                <a:gd name="connsiteY477" fmla="*/ 253297 h 501068"/>
                <a:gd name="connsiteX478" fmla="*/ 343096 w 458697"/>
                <a:gd name="connsiteY478" fmla="*/ 258823 h 501068"/>
                <a:gd name="connsiteX479" fmla="*/ 340820 w 458697"/>
                <a:gd name="connsiteY479" fmla="*/ 263889 h 501068"/>
                <a:gd name="connsiteX480" fmla="*/ 338544 w 458697"/>
                <a:gd name="connsiteY480" fmla="*/ 267574 h 501068"/>
                <a:gd name="connsiteX481" fmla="*/ 336269 w 458697"/>
                <a:gd name="connsiteY481" fmla="*/ 269876 h 501068"/>
                <a:gd name="connsiteX482" fmla="*/ 333538 w 458697"/>
                <a:gd name="connsiteY482" fmla="*/ 271719 h 501068"/>
                <a:gd name="connsiteX483" fmla="*/ 333083 w 458697"/>
                <a:gd name="connsiteY483" fmla="*/ 272179 h 501068"/>
                <a:gd name="connsiteX484" fmla="*/ 324891 w 458697"/>
                <a:gd name="connsiteY484" fmla="*/ 274482 h 501068"/>
                <a:gd name="connsiteX485" fmla="*/ 316244 w 458697"/>
                <a:gd name="connsiteY485" fmla="*/ 276785 h 501068"/>
                <a:gd name="connsiteX486" fmla="*/ 308051 w 458697"/>
                <a:gd name="connsiteY486" fmla="*/ 278166 h 501068"/>
                <a:gd name="connsiteX487" fmla="*/ 300314 w 458697"/>
                <a:gd name="connsiteY487" fmla="*/ 278166 h 501068"/>
                <a:gd name="connsiteX488" fmla="*/ 294398 w 458697"/>
                <a:gd name="connsiteY488" fmla="*/ 278166 h 501068"/>
                <a:gd name="connsiteX489" fmla="*/ 288936 w 458697"/>
                <a:gd name="connsiteY489" fmla="*/ 277706 h 501068"/>
                <a:gd name="connsiteX490" fmla="*/ 284385 w 458697"/>
                <a:gd name="connsiteY490" fmla="*/ 276324 h 501068"/>
                <a:gd name="connsiteX491" fmla="*/ 280744 w 458697"/>
                <a:gd name="connsiteY491" fmla="*/ 274942 h 501068"/>
                <a:gd name="connsiteX492" fmla="*/ 275283 w 458697"/>
                <a:gd name="connsiteY492" fmla="*/ 272640 h 501068"/>
                <a:gd name="connsiteX493" fmla="*/ 273462 w 458697"/>
                <a:gd name="connsiteY493" fmla="*/ 271719 h 501068"/>
                <a:gd name="connsiteX494" fmla="*/ 270731 w 458697"/>
                <a:gd name="connsiteY494" fmla="*/ 268955 h 501068"/>
                <a:gd name="connsiteX495" fmla="*/ 268456 w 458697"/>
                <a:gd name="connsiteY495" fmla="*/ 266192 h 501068"/>
                <a:gd name="connsiteX496" fmla="*/ 265725 w 458697"/>
                <a:gd name="connsiteY496" fmla="*/ 262508 h 501068"/>
                <a:gd name="connsiteX497" fmla="*/ 264360 w 458697"/>
                <a:gd name="connsiteY497" fmla="*/ 258363 h 501068"/>
                <a:gd name="connsiteX498" fmla="*/ 262539 w 458697"/>
                <a:gd name="connsiteY498" fmla="*/ 252836 h 501068"/>
                <a:gd name="connsiteX499" fmla="*/ 262539 w 458697"/>
                <a:gd name="connsiteY499" fmla="*/ 246849 h 501068"/>
                <a:gd name="connsiteX500" fmla="*/ 262539 w 458697"/>
                <a:gd name="connsiteY500" fmla="*/ 243165 h 501068"/>
                <a:gd name="connsiteX501" fmla="*/ 262994 w 458697"/>
                <a:gd name="connsiteY501" fmla="*/ 239481 h 501068"/>
                <a:gd name="connsiteX502" fmla="*/ 262994 w 458697"/>
                <a:gd name="connsiteY502" fmla="*/ 236717 h 501068"/>
                <a:gd name="connsiteX503" fmla="*/ 261174 w 458697"/>
                <a:gd name="connsiteY503" fmla="*/ 229349 h 501068"/>
                <a:gd name="connsiteX504" fmla="*/ 257078 w 458697"/>
                <a:gd name="connsiteY504" fmla="*/ 217835 h 501068"/>
                <a:gd name="connsiteX505" fmla="*/ 253892 w 458697"/>
                <a:gd name="connsiteY505" fmla="*/ 211388 h 501068"/>
                <a:gd name="connsiteX506" fmla="*/ 249796 w 458697"/>
                <a:gd name="connsiteY506" fmla="*/ 203098 h 501068"/>
                <a:gd name="connsiteX507" fmla="*/ 244334 w 458697"/>
                <a:gd name="connsiteY507" fmla="*/ 197111 h 501068"/>
                <a:gd name="connsiteX508" fmla="*/ 239783 w 458697"/>
                <a:gd name="connsiteY508" fmla="*/ 190203 h 501068"/>
                <a:gd name="connsiteX509" fmla="*/ 236142 w 458697"/>
                <a:gd name="connsiteY509" fmla="*/ 183755 h 501068"/>
                <a:gd name="connsiteX510" fmla="*/ 232501 w 458697"/>
                <a:gd name="connsiteY510" fmla="*/ 176387 h 501068"/>
                <a:gd name="connsiteX511" fmla="*/ 230226 w 458697"/>
                <a:gd name="connsiteY511" fmla="*/ 168557 h 501068"/>
                <a:gd name="connsiteX512" fmla="*/ 228405 w 458697"/>
                <a:gd name="connsiteY512" fmla="*/ 160728 h 501068"/>
                <a:gd name="connsiteX513" fmla="*/ 227495 w 458697"/>
                <a:gd name="connsiteY513" fmla="*/ 152899 h 501068"/>
                <a:gd name="connsiteX514" fmla="*/ 226585 w 458697"/>
                <a:gd name="connsiteY514" fmla="*/ 144609 h 501068"/>
                <a:gd name="connsiteX515" fmla="*/ 227495 w 458697"/>
                <a:gd name="connsiteY515" fmla="*/ 136320 h 501068"/>
                <a:gd name="connsiteX516" fmla="*/ 228405 w 458697"/>
                <a:gd name="connsiteY516" fmla="*/ 128490 h 501068"/>
                <a:gd name="connsiteX517" fmla="*/ 230226 w 458697"/>
                <a:gd name="connsiteY517" fmla="*/ 120661 h 501068"/>
                <a:gd name="connsiteX518" fmla="*/ 233412 w 458697"/>
                <a:gd name="connsiteY518" fmla="*/ 112832 h 501068"/>
                <a:gd name="connsiteX519" fmla="*/ 236142 w 458697"/>
                <a:gd name="connsiteY519" fmla="*/ 105924 h 501068"/>
                <a:gd name="connsiteX520" fmla="*/ 240238 w 458697"/>
                <a:gd name="connsiteY520" fmla="*/ 99016 h 501068"/>
                <a:gd name="connsiteX521" fmla="*/ 244334 w 458697"/>
                <a:gd name="connsiteY521" fmla="*/ 93029 h 501068"/>
                <a:gd name="connsiteX522" fmla="*/ 249341 w 458697"/>
                <a:gd name="connsiteY522" fmla="*/ 87042 h 501068"/>
                <a:gd name="connsiteX523" fmla="*/ 255257 w 458697"/>
                <a:gd name="connsiteY523" fmla="*/ 81515 h 501068"/>
                <a:gd name="connsiteX524" fmla="*/ 261174 w 458697"/>
                <a:gd name="connsiteY524" fmla="*/ 77370 h 501068"/>
                <a:gd name="connsiteX525" fmla="*/ 267090 w 458697"/>
                <a:gd name="connsiteY525" fmla="*/ 73226 h 501068"/>
                <a:gd name="connsiteX526" fmla="*/ 274372 w 458697"/>
                <a:gd name="connsiteY526" fmla="*/ 69541 h 501068"/>
                <a:gd name="connsiteX527" fmla="*/ 281199 w 458697"/>
                <a:gd name="connsiteY527" fmla="*/ 67239 h 501068"/>
                <a:gd name="connsiteX528" fmla="*/ 288481 w 458697"/>
                <a:gd name="connsiteY528" fmla="*/ 64475 h 501068"/>
                <a:gd name="connsiteX529" fmla="*/ 296218 w 458697"/>
                <a:gd name="connsiteY529" fmla="*/ 63554 h 501068"/>
                <a:gd name="connsiteX530" fmla="*/ 405616 w 458697"/>
                <a:gd name="connsiteY530" fmla="*/ 42371 h 501068"/>
                <a:gd name="connsiteX531" fmla="*/ 421854 w 458697"/>
                <a:gd name="connsiteY531" fmla="*/ 57381 h 501068"/>
                <a:gd name="connsiteX532" fmla="*/ 398452 w 458697"/>
                <a:gd name="connsiteY532" fmla="*/ 79214 h 501068"/>
                <a:gd name="connsiteX533" fmla="*/ 391288 w 458697"/>
                <a:gd name="connsiteY533" fmla="*/ 71027 h 501068"/>
                <a:gd name="connsiteX534" fmla="*/ 383169 w 458697"/>
                <a:gd name="connsiteY534" fmla="*/ 63749 h 501068"/>
                <a:gd name="connsiteX535" fmla="*/ 198295 w 458697"/>
                <a:gd name="connsiteY535" fmla="*/ 42371 h 501068"/>
                <a:gd name="connsiteX536" fmla="*/ 222902 w 458697"/>
                <a:gd name="connsiteY536" fmla="*/ 65582 h 501068"/>
                <a:gd name="connsiteX537" fmla="*/ 214700 w 458697"/>
                <a:gd name="connsiteY537" fmla="*/ 72864 h 501068"/>
                <a:gd name="connsiteX538" fmla="*/ 207463 w 458697"/>
                <a:gd name="connsiteY538" fmla="*/ 81056 h 501068"/>
                <a:gd name="connsiteX539" fmla="*/ 182374 w 458697"/>
                <a:gd name="connsiteY539" fmla="*/ 57390 h 501068"/>
                <a:gd name="connsiteX540" fmla="*/ 300272 w 458697"/>
                <a:gd name="connsiteY540" fmla="*/ 0 h 501068"/>
                <a:gd name="connsiteX541" fmla="*/ 322378 w 458697"/>
                <a:gd name="connsiteY541" fmla="*/ 0 h 501068"/>
                <a:gd name="connsiteX542" fmla="*/ 322378 w 458697"/>
                <a:gd name="connsiteY542" fmla="*/ 35001 h 501068"/>
                <a:gd name="connsiteX543" fmla="*/ 313441 w 458697"/>
                <a:gd name="connsiteY543" fmla="*/ 33637 h 501068"/>
                <a:gd name="connsiteX544" fmla="*/ 304034 w 458697"/>
                <a:gd name="connsiteY544" fmla="*/ 33183 h 501068"/>
                <a:gd name="connsiteX545" fmla="*/ 300272 w 458697"/>
                <a:gd name="connsiteY545" fmla="*/ 33183 h 50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</a:cxnLst>
              <a:rect l="l" t="t" r="r" b="b"/>
              <a:pathLst>
                <a:path w="458697" h="501068">
                  <a:moveTo>
                    <a:pt x="265731" y="415384"/>
                  </a:moveTo>
                  <a:lnTo>
                    <a:pt x="261586" y="415849"/>
                  </a:lnTo>
                  <a:lnTo>
                    <a:pt x="257441" y="417712"/>
                  </a:lnTo>
                  <a:lnTo>
                    <a:pt x="253756" y="420506"/>
                  </a:lnTo>
                  <a:lnTo>
                    <a:pt x="250993" y="423300"/>
                  </a:lnTo>
                  <a:lnTo>
                    <a:pt x="248691" y="427026"/>
                  </a:lnTo>
                  <a:lnTo>
                    <a:pt x="246848" y="431217"/>
                  </a:lnTo>
                  <a:lnTo>
                    <a:pt x="245467" y="436339"/>
                  </a:lnTo>
                  <a:lnTo>
                    <a:pt x="245467" y="440530"/>
                  </a:lnTo>
                  <a:lnTo>
                    <a:pt x="245927" y="445187"/>
                  </a:lnTo>
                  <a:lnTo>
                    <a:pt x="247769" y="448912"/>
                  </a:lnTo>
                  <a:lnTo>
                    <a:pt x="250072" y="453103"/>
                  </a:lnTo>
                  <a:lnTo>
                    <a:pt x="253296" y="456363"/>
                  </a:lnTo>
                  <a:lnTo>
                    <a:pt x="256980" y="458692"/>
                  </a:lnTo>
                  <a:lnTo>
                    <a:pt x="261125" y="460554"/>
                  </a:lnTo>
                  <a:lnTo>
                    <a:pt x="265270" y="461486"/>
                  </a:lnTo>
                  <a:lnTo>
                    <a:pt x="270336" y="461486"/>
                  </a:lnTo>
                  <a:lnTo>
                    <a:pt x="274481" y="461020"/>
                  </a:lnTo>
                  <a:lnTo>
                    <a:pt x="278626" y="459157"/>
                  </a:lnTo>
                  <a:lnTo>
                    <a:pt x="282310" y="456829"/>
                  </a:lnTo>
                  <a:lnTo>
                    <a:pt x="285994" y="453569"/>
                  </a:lnTo>
                  <a:lnTo>
                    <a:pt x="288297" y="450309"/>
                  </a:lnTo>
                  <a:lnTo>
                    <a:pt x="290139" y="445653"/>
                  </a:lnTo>
                  <a:lnTo>
                    <a:pt x="291060" y="440996"/>
                  </a:lnTo>
                  <a:lnTo>
                    <a:pt x="291060" y="436805"/>
                  </a:lnTo>
                  <a:lnTo>
                    <a:pt x="290139" y="431682"/>
                  </a:lnTo>
                  <a:lnTo>
                    <a:pt x="288758" y="427491"/>
                  </a:lnTo>
                  <a:lnTo>
                    <a:pt x="286455" y="423766"/>
                  </a:lnTo>
                  <a:lnTo>
                    <a:pt x="283231" y="420972"/>
                  </a:lnTo>
                  <a:lnTo>
                    <a:pt x="279547" y="418643"/>
                  </a:lnTo>
                  <a:lnTo>
                    <a:pt x="275402" y="416781"/>
                  </a:lnTo>
                  <a:lnTo>
                    <a:pt x="270796" y="415384"/>
                  </a:lnTo>
                  <a:close/>
                  <a:moveTo>
                    <a:pt x="267573" y="375801"/>
                  </a:moveTo>
                  <a:lnTo>
                    <a:pt x="282771" y="377664"/>
                  </a:lnTo>
                  <a:lnTo>
                    <a:pt x="282771" y="379992"/>
                  </a:lnTo>
                  <a:lnTo>
                    <a:pt x="282771" y="382786"/>
                  </a:lnTo>
                  <a:lnTo>
                    <a:pt x="283231" y="385115"/>
                  </a:lnTo>
                  <a:lnTo>
                    <a:pt x="284152" y="386977"/>
                  </a:lnTo>
                  <a:lnTo>
                    <a:pt x="286455" y="389771"/>
                  </a:lnTo>
                  <a:lnTo>
                    <a:pt x="290139" y="392100"/>
                  </a:lnTo>
                  <a:lnTo>
                    <a:pt x="293824" y="393497"/>
                  </a:lnTo>
                  <a:lnTo>
                    <a:pt x="297968" y="393497"/>
                  </a:lnTo>
                  <a:lnTo>
                    <a:pt x="299811" y="393031"/>
                  </a:lnTo>
                  <a:lnTo>
                    <a:pt x="301653" y="392100"/>
                  </a:lnTo>
                  <a:lnTo>
                    <a:pt x="303034" y="391168"/>
                  </a:lnTo>
                  <a:lnTo>
                    <a:pt x="304877" y="389306"/>
                  </a:lnTo>
                  <a:lnTo>
                    <a:pt x="308100" y="391168"/>
                  </a:lnTo>
                  <a:lnTo>
                    <a:pt x="310864" y="393497"/>
                  </a:lnTo>
                  <a:lnTo>
                    <a:pt x="313627" y="395825"/>
                  </a:lnTo>
                  <a:lnTo>
                    <a:pt x="315469" y="398619"/>
                  </a:lnTo>
                  <a:lnTo>
                    <a:pt x="312706" y="401879"/>
                  </a:lnTo>
                  <a:lnTo>
                    <a:pt x="310864" y="405604"/>
                  </a:lnTo>
                  <a:lnTo>
                    <a:pt x="310864" y="409796"/>
                  </a:lnTo>
                  <a:lnTo>
                    <a:pt x="312245" y="413055"/>
                  </a:lnTo>
                  <a:lnTo>
                    <a:pt x="314087" y="416781"/>
                  </a:lnTo>
                  <a:lnTo>
                    <a:pt x="316851" y="418643"/>
                  </a:lnTo>
                  <a:lnTo>
                    <a:pt x="319614" y="419575"/>
                  </a:lnTo>
                  <a:lnTo>
                    <a:pt x="321456" y="420506"/>
                  </a:lnTo>
                  <a:lnTo>
                    <a:pt x="326522" y="420506"/>
                  </a:lnTo>
                  <a:lnTo>
                    <a:pt x="328364" y="427026"/>
                  </a:lnTo>
                  <a:lnTo>
                    <a:pt x="329746" y="434476"/>
                  </a:lnTo>
                  <a:lnTo>
                    <a:pt x="327443" y="434476"/>
                  </a:lnTo>
                  <a:lnTo>
                    <a:pt x="325601" y="435408"/>
                  </a:lnTo>
                  <a:lnTo>
                    <a:pt x="323759" y="436339"/>
                  </a:lnTo>
                  <a:lnTo>
                    <a:pt x="321917" y="437736"/>
                  </a:lnTo>
                  <a:lnTo>
                    <a:pt x="320074" y="440996"/>
                  </a:lnTo>
                  <a:lnTo>
                    <a:pt x="318693" y="444721"/>
                  </a:lnTo>
                  <a:lnTo>
                    <a:pt x="318693" y="448447"/>
                  </a:lnTo>
                  <a:lnTo>
                    <a:pt x="320074" y="451706"/>
                  </a:lnTo>
                  <a:lnTo>
                    <a:pt x="321456" y="453569"/>
                  </a:lnTo>
                  <a:lnTo>
                    <a:pt x="323298" y="454966"/>
                  </a:lnTo>
                  <a:lnTo>
                    <a:pt x="324680" y="456363"/>
                  </a:lnTo>
                  <a:lnTo>
                    <a:pt x="327443" y="457295"/>
                  </a:lnTo>
                  <a:lnTo>
                    <a:pt x="324219" y="464280"/>
                  </a:lnTo>
                  <a:lnTo>
                    <a:pt x="321456" y="470333"/>
                  </a:lnTo>
                  <a:lnTo>
                    <a:pt x="315930" y="468936"/>
                  </a:lnTo>
                  <a:lnTo>
                    <a:pt x="311785" y="468936"/>
                  </a:lnTo>
                  <a:lnTo>
                    <a:pt x="308100" y="470799"/>
                  </a:lnTo>
                  <a:lnTo>
                    <a:pt x="304877" y="473128"/>
                  </a:lnTo>
                  <a:lnTo>
                    <a:pt x="303034" y="476387"/>
                  </a:lnTo>
                  <a:lnTo>
                    <a:pt x="302574" y="480113"/>
                  </a:lnTo>
                  <a:lnTo>
                    <a:pt x="303034" y="483372"/>
                  </a:lnTo>
                  <a:lnTo>
                    <a:pt x="304877" y="487098"/>
                  </a:lnTo>
                  <a:lnTo>
                    <a:pt x="303955" y="488961"/>
                  </a:lnTo>
                  <a:lnTo>
                    <a:pt x="303034" y="490358"/>
                  </a:lnTo>
                  <a:lnTo>
                    <a:pt x="300271" y="492220"/>
                  </a:lnTo>
                  <a:lnTo>
                    <a:pt x="294284" y="495014"/>
                  </a:lnTo>
                  <a:lnTo>
                    <a:pt x="291060" y="491289"/>
                  </a:lnTo>
                  <a:lnTo>
                    <a:pt x="287376" y="489426"/>
                  </a:lnTo>
                  <a:lnTo>
                    <a:pt x="283231" y="488495"/>
                  </a:lnTo>
                  <a:lnTo>
                    <a:pt x="279086" y="488495"/>
                  </a:lnTo>
                  <a:lnTo>
                    <a:pt x="274941" y="489426"/>
                  </a:lnTo>
                  <a:lnTo>
                    <a:pt x="273560" y="490823"/>
                  </a:lnTo>
                  <a:lnTo>
                    <a:pt x="272178" y="492220"/>
                  </a:lnTo>
                  <a:lnTo>
                    <a:pt x="270796" y="494083"/>
                  </a:lnTo>
                  <a:lnTo>
                    <a:pt x="269415" y="495480"/>
                  </a:lnTo>
                  <a:lnTo>
                    <a:pt x="268954" y="498274"/>
                  </a:lnTo>
                  <a:lnTo>
                    <a:pt x="268954" y="501068"/>
                  </a:lnTo>
                  <a:lnTo>
                    <a:pt x="253296" y="499205"/>
                  </a:lnTo>
                  <a:lnTo>
                    <a:pt x="253756" y="496411"/>
                  </a:lnTo>
                  <a:lnTo>
                    <a:pt x="253756" y="494549"/>
                  </a:lnTo>
                  <a:lnTo>
                    <a:pt x="253296" y="492220"/>
                  </a:lnTo>
                  <a:lnTo>
                    <a:pt x="252835" y="490358"/>
                  </a:lnTo>
                  <a:lnTo>
                    <a:pt x="249612" y="486632"/>
                  </a:lnTo>
                  <a:lnTo>
                    <a:pt x="246848" y="484769"/>
                  </a:lnTo>
                  <a:lnTo>
                    <a:pt x="242703" y="483372"/>
                  </a:lnTo>
                  <a:lnTo>
                    <a:pt x="239019" y="483372"/>
                  </a:lnTo>
                  <a:lnTo>
                    <a:pt x="236256" y="483372"/>
                  </a:lnTo>
                  <a:lnTo>
                    <a:pt x="234874" y="484769"/>
                  </a:lnTo>
                  <a:lnTo>
                    <a:pt x="233032" y="486166"/>
                  </a:lnTo>
                  <a:lnTo>
                    <a:pt x="231651" y="487098"/>
                  </a:lnTo>
                  <a:lnTo>
                    <a:pt x="227966" y="486166"/>
                  </a:lnTo>
                  <a:lnTo>
                    <a:pt x="225663" y="483372"/>
                  </a:lnTo>
                  <a:lnTo>
                    <a:pt x="223361" y="481044"/>
                  </a:lnTo>
                  <a:lnTo>
                    <a:pt x="221519" y="478716"/>
                  </a:lnTo>
                  <a:lnTo>
                    <a:pt x="223821" y="474990"/>
                  </a:lnTo>
                  <a:lnTo>
                    <a:pt x="225203" y="471265"/>
                  </a:lnTo>
                  <a:lnTo>
                    <a:pt x="225663" y="467074"/>
                  </a:lnTo>
                  <a:lnTo>
                    <a:pt x="224282" y="463348"/>
                  </a:lnTo>
                  <a:lnTo>
                    <a:pt x="222440" y="460554"/>
                  </a:lnTo>
                  <a:lnTo>
                    <a:pt x="219216" y="458226"/>
                  </a:lnTo>
                  <a:lnTo>
                    <a:pt x="217374" y="457295"/>
                  </a:lnTo>
                  <a:lnTo>
                    <a:pt x="214610" y="456829"/>
                  </a:lnTo>
                  <a:lnTo>
                    <a:pt x="209545" y="456829"/>
                  </a:lnTo>
                  <a:lnTo>
                    <a:pt x="207702" y="450309"/>
                  </a:lnTo>
                  <a:lnTo>
                    <a:pt x="206321" y="442859"/>
                  </a:lnTo>
                  <a:lnTo>
                    <a:pt x="208623" y="442859"/>
                  </a:lnTo>
                  <a:lnTo>
                    <a:pt x="210466" y="442393"/>
                  </a:lnTo>
                  <a:lnTo>
                    <a:pt x="212308" y="440996"/>
                  </a:lnTo>
                  <a:lnTo>
                    <a:pt x="214150" y="439599"/>
                  </a:lnTo>
                  <a:lnTo>
                    <a:pt x="215992" y="436339"/>
                  </a:lnTo>
                  <a:lnTo>
                    <a:pt x="217374" y="432614"/>
                  </a:lnTo>
                  <a:lnTo>
                    <a:pt x="217374" y="428423"/>
                  </a:lnTo>
                  <a:lnTo>
                    <a:pt x="215992" y="424697"/>
                  </a:lnTo>
                  <a:lnTo>
                    <a:pt x="214610" y="423300"/>
                  </a:lnTo>
                  <a:lnTo>
                    <a:pt x="213229" y="421437"/>
                  </a:lnTo>
                  <a:lnTo>
                    <a:pt x="211387" y="420506"/>
                  </a:lnTo>
                  <a:lnTo>
                    <a:pt x="209545" y="419575"/>
                  </a:lnTo>
                  <a:lnTo>
                    <a:pt x="212308" y="413055"/>
                  </a:lnTo>
                  <a:lnTo>
                    <a:pt x="215532" y="407001"/>
                  </a:lnTo>
                  <a:lnTo>
                    <a:pt x="220137" y="407933"/>
                  </a:lnTo>
                  <a:lnTo>
                    <a:pt x="225203" y="407933"/>
                  </a:lnTo>
                  <a:lnTo>
                    <a:pt x="228427" y="406536"/>
                  </a:lnTo>
                  <a:lnTo>
                    <a:pt x="231190" y="403742"/>
                  </a:lnTo>
                  <a:lnTo>
                    <a:pt x="233032" y="400948"/>
                  </a:lnTo>
                  <a:lnTo>
                    <a:pt x="233493" y="397222"/>
                  </a:lnTo>
                  <a:lnTo>
                    <a:pt x="233493" y="393497"/>
                  </a:lnTo>
                  <a:lnTo>
                    <a:pt x="231651" y="389771"/>
                  </a:lnTo>
                  <a:lnTo>
                    <a:pt x="232111" y="387909"/>
                  </a:lnTo>
                  <a:lnTo>
                    <a:pt x="233493" y="386977"/>
                  </a:lnTo>
                  <a:lnTo>
                    <a:pt x="236256" y="385115"/>
                  </a:lnTo>
                  <a:lnTo>
                    <a:pt x="242703" y="381855"/>
                  </a:lnTo>
                  <a:lnTo>
                    <a:pt x="245467" y="385580"/>
                  </a:lnTo>
                  <a:lnTo>
                    <a:pt x="249151" y="387443"/>
                  </a:lnTo>
                  <a:lnTo>
                    <a:pt x="253296" y="388840"/>
                  </a:lnTo>
                  <a:lnTo>
                    <a:pt x="257441" y="388840"/>
                  </a:lnTo>
                  <a:lnTo>
                    <a:pt x="261125" y="387443"/>
                  </a:lnTo>
                  <a:lnTo>
                    <a:pt x="262967" y="386046"/>
                  </a:lnTo>
                  <a:lnTo>
                    <a:pt x="264809" y="385115"/>
                  </a:lnTo>
                  <a:lnTo>
                    <a:pt x="265731" y="383252"/>
                  </a:lnTo>
                  <a:lnTo>
                    <a:pt x="266652" y="381389"/>
                  </a:lnTo>
                  <a:lnTo>
                    <a:pt x="267112" y="379061"/>
                  </a:lnTo>
                  <a:close/>
                  <a:moveTo>
                    <a:pt x="109164" y="303782"/>
                  </a:moveTo>
                  <a:lnTo>
                    <a:pt x="105036" y="304707"/>
                  </a:lnTo>
                  <a:lnTo>
                    <a:pt x="100908" y="305632"/>
                  </a:lnTo>
                  <a:lnTo>
                    <a:pt x="96321" y="307019"/>
                  </a:lnTo>
                  <a:lnTo>
                    <a:pt x="93111" y="308868"/>
                  </a:lnTo>
                  <a:lnTo>
                    <a:pt x="89441" y="311180"/>
                  </a:lnTo>
                  <a:lnTo>
                    <a:pt x="86230" y="313492"/>
                  </a:lnTo>
                  <a:lnTo>
                    <a:pt x="83478" y="316729"/>
                  </a:lnTo>
                  <a:lnTo>
                    <a:pt x="80268" y="319503"/>
                  </a:lnTo>
                  <a:lnTo>
                    <a:pt x="77974" y="322740"/>
                  </a:lnTo>
                  <a:lnTo>
                    <a:pt x="75681" y="326439"/>
                  </a:lnTo>
                  <a:lnTo>
                    <a:pt x="73846" y="330138"/>
                  </a:lnTo>
                  <a:lnTo>
                    <a:pt x="72470" y="334300"/>
                  </a:lnTo>
                  <a:lnTo>
                    <a:pt x="71553" y="338461"/>
                  </a:lnTo>
                  <a:lnTo>
                    <a:pt x="70636" y="342623"/>
                  </a:lnTo>
                  <a:lnTo>
                    <a:pt x="70636" y="346784"/>
                  </a:lnTo>
                  <a:lnTo>
                    <a:pt x="70636" y="351871"/>
                  </a:lnTo>
                  <a:lnTo>
                    <a:pt x="71553" y="356032"/>
                  </a:lnTo>
                  <a:lnTo>
                    <a:pt x="72470" y="360193"/>
                  </a:lnTo>
                  <a:lnTo>
                    <a:pt x="73846" y="363893"/>
                  </a:lnTo>
                  <a:lnTo>
                    <a:pt x="75681" y="367592"/>
                  </a:lnTo>
                  <a:lnTo>
                    <a:pt x="77974" y="370828"/>
                  </a:lnTo>
                  <a:lnTo>
                    <a:pt x="80268" y="374527"/>
                  </a:lnTo>
                  <a:lnTo>
                    <a:pt x="83478" y="377764"/>
                  </a:lnTo>
                  <a:lnTo>
                    <a:pt x="86230" y="380539"/>
                  </a:lnTo>
                  <a:lnTo>
                    <a:pt x="89441" y="383313"/>
                  </a:lnTo>
                  <a:lnTo>
                    <a:pt x="93111" y="384700"/>
                  </a:lnTo>
                  <a:lnTo>
                    <a:pt x="96321" y="386550"/>
                  </a:lnTo>
                  <a:lnTo>
                    <a:pt x="100908" y="388399"/>
                  </a:lnTo>
                  <a:lnTo>
                    <a:pt x="105036" y="389324"/>
                  </a:lnTo>
                  <a:lnTo>
                    <a:pt x="109164" y="390249"/>
                  </a:lnTo>
                  <a:lnTo>
                    <a:pt x="113292" y="390249"/>
                  </a:lnTo>
                  <a:lnTo>
                    <a:pt x="118338" y="390249"/>
                  </a:lnTo>
                  <a:lnTo>
                    <a:pt x="122466" y="389324"/>
                  </a:lnTo>
                  <a:lnTo>
                    <a:pt x="126594" y="388399"/>
                  </a:lnTo>
                  <a:lnTo>
                    <a:pt x="130263" y="386550"/>
                  </a:lnTo>
                  <a:lnTo>
                    <a:pt x="133474" y="384700"/>
                  </a:lnTo>
                  <a:lnTo>
                    <a:pt x="137143" y="383313"/>
                  </a:lnTo>
                  <a:lnTo>
                    <a:pt x="140813" y="380539"/>
                  </a:lnTo>
                  <a:lnTo>
                    <a:pt x="144023" y="377764"/>
                  </a:lnTo>
                  <a:lnTo>
                    <a:pt x="146775" y="374527"/>
                  </a:lnTo>
                  <a:lnTo>
                    <a:pt x="149069" y="370828"/>
                  </a:lnTo>
                  <a:lnTo>
                    <a:pt x="150904" y="367592"/>
                  </a:lnTo>
                  <a:lnTo>
                    <a:pt x="152738" y="363893"/>
                  </a:lnTo>
                  <a:lnTo>
                    <a:pt x="154573" y="360193"/>
                  </a:lnTo>
                  <a:lnTo>
                    <a:pt x="155032" y="356032"/>
                  </a:lnTo>
                  <a:lnTo>
                    <a:pt x="156408" y="351871"/>
                  </a:lnTo>
                  <a:lnTo>
                    <a:pt x="156408" y="346784"/>
                  </a:lnTo>
                  <a:lnTo>
                    <a:pt x="156408" y="342623"/>
                  </a:lnTo>
                  <a:lnTo>
                    <a:pt x="155032" y="338461"/>
                  </a:lnTo>
                  <a:lnTo>
                    <a:pt x="154573" y="334300"/>
                  </a:lnTo>
                  <a:lnTo>
                    <a:pt x="152738" y="330138"/>
                  </a:lnTo>
                  <a:lnTo>
                    <a:pt x="150904" y="326439"/>
                  </a:lnTo>
                  <a:lnTo>
                    <a:pt x="149069" y="322740"/>
                  </a:lnTo>
                  <a:lnTo>
                    <a:pt x="146775" y="319503"/>
                  </a:lnTo>
                  <a:lnTo>
                    <a:pt x="144023" y="316729"/>
                  </a:lnTo>
                  <a:lnTo>
                    <a:pt x="140813" y="313492"/>
                  </a:lnTo>
                  <a:lnTo>
                    <a:pt x="137143" y="311180"/>
                  </a:lnTo>
                  <a:lnTo>
                    <a:pt x="133474" y="308868"/>
                  </a:lnTo>
                  <a:lnTo>
                    <a:pt x="130263" y="307019"/>
                  </a:lnTo>
                  <a:lnTo>
                    <a:pt x="126594" y="305632"/>
                  </a:lnTo>
                  <a:lnTo>
                    <a:pt x="122466" y="304707"/>
                  </a:lnTo>
                  <a:lnTo>
                    <a:pt x="118338" y="303782"/>
                  </a:lnTo>
                  <a:lnTo>
                    <a:pt x="113292" y="303782"/>
                  </a:lnTo>
                  <a:close/>
                  <a:moveTo>
                    <a:pt x="280008" y="287377"/>
                  </a:moveTo>
                  <a:lnTo>
                    <a:pt x="282310" y="288287"/>
                  </a:lnTo>
                  <a:lnTo>
                    <a:pt x="286916" y="289653"/>
                  </a:lnTo>
                  <a:lnTo>
                    <a:pt x="292442" y="290563"/>
                  </a:lnTo>
                  <a:lnTo>
                    <a:pt x="297968" y="291473"/>
                  </a:lnTo>
                  <a:lnTo>
                    <a:pt x="303495" y="291473"/>
                  </a:lnTo>
                  <a:lnTo>
                    <a:pt x="311784" y="290563"/>
                  </a:lnTo>
                  <a:lnTo>
                    <a:pt x="319153" y="289653"/>
                  </a:lnTo>
                  <a:lnTo>
                    <a:pt x="325140" y="288287"/>
                  </a:lnTo>
                  <a:lnTo>
                    <a:pt x="327903" y="287377"/>
                  </a:lnTo>
                  <a:lnTo>
                    <a:pt x="325140" y="313774"/>
                  </a:lnTo>
                  <a:lnTo>
                    <a:pt x="311324" y="326062"/>
                  </a:lnTo>
                  <a:lnTo>
                    <a:pt x="295666" y="326062"/>
                  </a:lnTo>
                  <a:lnTo>
                    <a:pt x="282310" y="314684"/>
                  </a:lnTo>
                  <a:close/>
                  <a:moveTo>
                    <a:pt x="99073" y="232112"/>
                  </a:moveTo>
                  <a:lnTo>
                    <a:pt x="127511" y="232112"/>
                  </a:lnTo>
                  <a:lnTo>
                    <a:pt x="127511" y="236274"/>
                  </a:lnTo>
                  <a:lnTo>
                    <a:pt x="128428" y="240435"/>
                  </a:lnTo>
                  <a:lnTo>
                    <a:pt x="129346" y="244597"/>
                  </a:lnTo>
                  <a:lnTo>
                    <a:pt x="132098" y="248296"/>
                  </a:lnTo>
                  <a:lnTo>
                    <a:pt x="134391" y="251070"/>
                  </a:lnTo>
                  <a:lnTo>
                    <a:pt x="136685" y="253844"/>
                  </a:lnTo>
                  <a:lnTo>
                    <a:pt x="140354" y="255694"/>
                  </a:lnTo>
                  <a:lnTo>
                    <a:pt x="144023" y="257081"/>
                  </a:lnTo>
                  <a:lnTo>
                    <a:pt x="147234" y="258006"/>
                  </a:lnTo>
                  <a:lnTo>
                    <a:pt x="150904" y="258931"/>
                  </a:lnTo>
                  <a:lnTo>
                    <a:pt x="155032" y="258006"/>
                  </a:lnTo>
                  <a:lnTo>
                    <a:pt x="158701" y="257543"/>
                  </a:lnTo>
                  <a:lnTo>
                    <a:pt x="162370" y="256156"/>
                  </a:lnTo>
                  <a:lnTo>
                    <a:pt x="165581" y="254307"/>
                  </a:lnTo>
                  <a:lnTo>
                    <a:pt x="168333" y="251532"/>
                  </a:lnTo>
                  <a:lnTo>
                    <a:pt x="170627" y="248296"/>
                  </a:lnTo>
                  <a:lnTo>
                    <a:pt x="177507" y="251070"/>
                  </a:lnTo>
                  <a:lnTo>
                    <a:pt x="183469" y="253844"/>
                  </a:lnTo>
                  <a:lnTo>
                    <a:pt x="187597" y="258006"/>
                  </a:lnTo>
                  <a:lnTo>
                    <a:pt x="191726" y="263092"/>
                  </a:lnTo>
                  <a:lnTo>
                    <a:pt x="189432" y="266791"/>
                  </a:lnTo>
                  <a:lnTo>
                    <a:pt x="188056" y="270028"/>
                  </a:lnTo>
                  <a:lnTo>
                    <a:pt x="187139" y="273727"/>
                  </a:lnTo>
                  <a:lnTo>
                    <a:pt x="186221" y="277426"/>
                  </a:lnTo>
                  <a:lnTo>
                    <a:pt x="186221" y="281125"/>
                  </a:lnTo>
                  <a:lnTo>
                    <a:pt x="187139" y="284824"/>
                  </a:lnTo>
                  <a:lnTo>
                    <a:pt x="187597" y="287599"/>
                  </a:lnTo>
                  <a:lnTo>
                    <a:pt x="189432" y="290835"/>
                  </a:lnTo>
                  <a:lnTo>
                    <a:pt x="191267" y="293610"/>
                  </a:lnTo>
                  <a:lnTo>
                    <a:pt x="193560" y="296384"/>
                  </a:lnTo>
                  <a:lnTo>
                    <a:pt x="196771" y="297771"/>
                  </a:lnTo>
                  <a:lnTo>
                    <a:pt x="199982" y="299621"/>
                  </a:lnTo>
                  <a:lnTo>
                    <a:pt x="203651" y="301008"/>
                  </a:lnTo>
                  <a:lnTo>
                    <a:pt x="208696" y="301470"/>
                  </a:lnTo>
                  <a:lnTo>
                    <a:pt x="213283" y="301008"/>
                  </a:lnTo>
                  <a:lnTo>
                    <a:pt x="218787" y="300545"/>
                  </a:lnTo>
                  <a:lnTo>
                    <a:pt x="222915" y="312568"/>
                  </a:lnTo>
                  <a:lnTo>
                    <a:pt x="226585" y="325052"/>
                  </a:lnTo>
                  <a:lnTo>
                    <a:pt x="222457" y="326902"/>
                  </a:lnTo>
                  <a:lnTo>
                    <a:pt x="218787" y="328751"/>
                  </a:lnTo>
                  <a:lnTo>
                    <a:pt x="215577" y="331063"/>
                  </a:lnTo>
                  <a:lnTo>
                    <a:pt x="212825" y="333375"/>
                  </a:lnTo>
                  <a:lnTo>
                    <a:pt x="210990" y="336612"/>
                  </a:lnTo>
                  <a:lnTo>
                    <a:pt x="209614" y="340311"/>
                  </a:lnTo>
                  <a:lnTo>
                    <a:pt x="208696" y="343085"/>
                  </a:lnTo>
                  <a:lnTo>
                    <a:pt x="208696" y="346784"/>
                  </a:lnTo>
                  <a:lnTo>
                    <a:pt x="208696" y="350483"/>
                  </a:lnTo>
                  <a:lnTo>
                    <a:pt x="209614" y="354182"/>
                  </a:lnTo>
                  <a:lnTo>
                    <a:pt x="210990" y="356957"/>
                  </a:lnTo>
                  <a:lnTo>
                    <a:pt x="212825" y="360193"/>
                  </a:lnTo>
                  <a:lnTo>
                    <a:pt x="215577" y="362968"/>
                  </a:lnTo>
                  <a:lnTo>
                    <a:pt x="218787" y="365742"/>
                  </a:lnTo>
                  <a:lnTo>
                    <a:pt x="222457" y="367592"/>
                  </a:lnTo>
                  <a:lnTo>
                    <a:pt x="226585" y="368516"/>
                  </a:lnTo>
                  <a:lnTo>
                    <a:pt x="222915" y="381926"/>
                  </a:lnTo>
                  <a:lnTo>
                    <a:pt x="218787" y="393948"/>
                  </a:lnTo>
                  <a:lnTo>
                    <a:pt x="213283" y="392561"/>
                  </a:lnTo>
                  <a:lnTo>
                    <a:pt x="208696" y="392561"/>
                  </a:lnTo>
                  <a:lnTo>
                    <a:pt x="204568" y="393485"/>
                  </a:lnTo>
                  <a:lnTo>
                    <a:pt x="200899" y="393948"/>
                  </a:lnTo>
                  <a:lnTo>
                    <a:pt x="197230" y="395797"/>
                  </a:lnTo>
                  <a:lnTo>
                    <a:pt x="194019" y="397647"/>
                  </a:lnTo>
                  <a:lnTo>
                    <a:pt x="191726" y="399959"/>
                  </a:lnTo>
                  <a:lnTo>
                    <a:pt x="189432" y="402271"/>
                  </a:lnTo>
                  <a:lnTo>
                    <a:pt x="188056" y="405507"/>
                  </a:lnTo>
                  <a:lnTo>
                    <a:pt x="187139" y="409207"/>
                  </a:lnTo>
                  <a:lnTo>
                    <a:pt x="186221" y="411981"/>
                  </a:lnTo>
                  <a:lnTo>
                    <a:pt x="186221" y="415680"/>
                  </a:lnTo>
                  <a:lnTo>
                    <a:pt x="187139" y="419379"/>
                  </a:lnTo>
                  <a:lnTo>
                    <a:pt x="187597" y="422153"/>
                  </a:lnTo>
                  <a:lnTo>
                    <a:pt x="189432" y="425853"/>
                  </a:lnTo>
                  <a:lnTo>
                    <a:pt x="191726" y="429089"/>
                  </a:lnTo>
                  <a:lnTo>
                    <a:pt x="190808" y="432788"/>
                  </a:lnTo>
                  <a:lnTo>
                    <a:pt x="188973" y="435100"/>
                  </a:lnTo>
                  <a:lnTo>
                    <a:pt x="187139" y="437412"/>
                  </a:lnTo>
                  <a:lnTo>
                    <a:pt x="184387" y="439262"/>
                  </a:lnTo>
                  <a:lnTo>
                    <a:pt x="178424" y="442498"/>
                  </a:lnTo>
                  <a:lnTo>
                    <a:pt x="173379" y="445273"/>
                  </a:lnTo>
                  <a:lnTo>
                    <a:pt x="170168" y="442961"/>
                  </a:lnTo>
                  <a:lnTo>
                    <a:pt x="167416" y="440649"/>
                  </a:lnTo>
                  <a:lnTo>
                    <a:pt x="163746" y="437875"/>
                  </a:lnTo>
                  <a:lnTo>
                    <a:pt x="160077" y="436950"/>
                  </a:lnTo>
                  <a:lnTo>
                    <a:pt x="155949" y="436487"/>
                  </a:lnTo>
                  <a:lnTo>
                    <a:pt x="151821" y="435563"/>
                  </a:lnTo>
                  <a:lnTo>
                    <a:pt x="148151" y="436487"/>
                  </a:lnTo>
                  <a:lnTo>
                    <a:pt x="144482" y="436950"/>
                  </a:lnTo>
                  <a:lnTo>
                    <a:pt x="140813" y="437875"/>
                  </a:lnTo>
                  <a:lnTo>
                    <a:pt x="137143" y="439724"/>
                  </a:lnTo>
                  <a:lnTo>
                    <a:pt x="134391" y="442498"/>
                  </a:lnTo>
                  <a:lnTo>
                    <a:pt x="132098" y="445273"/>
                  </a:lnTo>
                  <a:lnTo>
                    <a:pt x="130263" y="448972"/>
                  </a:lnTo>
                  <a:lnTo>
                    <a:pt x="128428" y="452671"/>
                  </a:lnTo>
                  <a:lnTo>
                    <a:pt x="127511" y="457295"/>
                  </a:lnTo>
                  <a:lnTo>
                    <a:pt x="127511" y="462381"/>
                  </a:lnTo>
                  <a:lnTo>
                    <a:pt x="99073" y="462381"/>
                  </a:lnTo>
                  <a:lnTo>
                    <a:pt x="99073" y="457295"/>
                  </a:lnTo>
                  <a:lnTo>
                    <a:pt x="98156" y="453133"/>
                  </a:lnTo>
                  <a:lnTo>
                    <a:pt x="97239" y="449434"/>
                  </a:lnTo>
                  <a:lnTo>
                    <a:pt x="95404" y="445735"/>
                  </a:lnTo>
                  <a:lnTo>
                    <a:pt x="93111" y="442961"/>
                  </a:lnTo>
                  <a:lnTo>
                    <a:pt x="89900" y="440649"/>
                  </a:lnTo>
                  <a:lnTo>
                    <a:pt x="87148" y="438799"/>
                  </a:lnTo>
                  <a:lnTo>
                    <a:pt x="83478" y="436950"/>
                  </a:lnTo>
                  <a:lnTo>
                    <a:pt x="79809" y="436487"/>
                  </a:lnTo>
                  <a:lnTo>
                    <a:pt x="75681" y="435563"/>
                  </a:lnTo>
                  <a:lnTo>
                    <a:pt x="72012" y="435563"/>
                  </a:lnTo>
                  <a:lnTo>
                    <a:pt x="68342" y="436487"/>
                  </a:lnTo>
                  <a:lnTo>
                    <a:pt x="64673" y="437875"/>
                  </a:lnTo>
                  <a:lnTo>
                    <a:pt x="61003" y="439724"/>
                  </a:lnTo>
                  <a:lnTo>
                    <a:pt x="58251" y="442498"/>
                  </a:lnTo>
                  <a:lnTo>
                    <a:pt x="55958" y="445273"/>
                  </a:lnTo>
                  <a:lnTo>
                    <a:pt x="49078" y="443423"/>
                  </a:lnTo>
                  <a:lnTo>
                    <a:pt x="44032" y="439724"/>
                  </a:lnTo>
                  <a:lnTo>
                    <a:pt x="38987" y="436487"/>
                  </a:lnTo>
                  <a:lnTo>
                    <a:pt x="35318" y="431401"/>
                  </a:lnTo>
                  <a:lnTo>
                    <a:pt x="37152" y="427702"/>
                  </a:lnTo>
                  <a:lnTo>
                    <a:pt x="38987" y="424003"/>
                  </a:lnTo>
                  <a:lnTo>
                    <a:pt x="39446" y="420766"/>
                  </a:lnTo>
                  <a:lnTo>
                    <a:pt x="40363" y="417067"/>
                  </a:lnTo>
                  <a:lnTo>
                    <a:pt x="40363" y="413368"/>
                  </a:lnTo>
                  <a:lnTo>
                    <a:pt x="40363" y="409669"/>
                  </a:lnTo>
                  <a:lnTo>
                    <a:pt x="38987" y="405970"/>
                  </a:lnTo>
                  <a:lnTo>
                    <a:pt x="38070" y="403196"/>
                  </a:lnTo>
                  <a:lnTo>
                    <a:pt x="35318" y="400421"/>
                  </a:lnTo>
                  <a:lnTo>
                    <a:pt x="33024" y="398109"/>
                  </a:lnTo>
                  <a:lnTo>
                    <a:pt x="30272" y="395797"/>
                  </a:lnTo>
                  <a:lnTo>
                    <a:pt x="27062" y="394410"/>
                  </a:lnTo>
                  <a:lnTo>
                    <a:pt x="22933" y="393485"/>
                  </a:lnTo>
                  <a:lnTo>
                    <a:pt x="18805" y="392561"/>
                  </a:lnTo>
                  <a:lnTo>
                    <a:pt x="13760" y="392561"/>
                  </a:lnTo>
                  <a:lnTo>
                    <a:pt x="8715" y="393948"/>
                  </a:lnTo>
                  <a:lnTo>
                    <a:pt x="4128" y="381926"/>
                  </a:lnTo>
                  <a:lnTo>
                    <a:pt x="0" y="368516"/>
                  </a:lnTo>
                  <a:lnTo>
                    <a:pt x="4128" y="368054"/>
                  </a:lnTo>
                  <a:lnTo>
                    <a:pt x="7797" y="366205"/>
                  </a:lnTo>
                  <a:lnTo>
                    <a:pt x="11008" y="363893"/>
                  </a:lnTo>
                  <a:lnTo>
                    <a:pt x="13301" y="360656"/>
                  </a:lnTo>
                  <a:lnTo>
                    <a:pt x="15136" y="357882"/>
                  </a:lnTo>
                  <a:lnTo>
                    <a:pt x="16971" y="354182"/>
                  </a:lnTo>
                  <a:lnTo>
                    <a:pt x="17429" y="350483"/>
                  </a:lnTo>
                  <a:lnTo>
                    <a:pt x="17888" y="346784"/>
                  </a:lnTo>
                  <a:lnTo>
                    <a:pt x="17429" y="343085"/>
                  </a:lnTo>
                  <a:lnTo>
                    <a:pt x="16971" y="339848"/>
                  </a:lnTo>
                  <a:lnTo>
                    <a:pt x="15136" y="336149"/>
                  </a:lnTo>
                  <a:lnTo>
                    <a:pt x="13301" y="332913"/>
                  </a:lnTo>
                  <a:lnTo>
                    <a:pt x="11008" y="330601"/>
                  </a:lnTo>
                  <a:lnTo>
                    <a:pt x="7797" y="328289"/>
                  </a:lnTo>
                  <a:lnTo>
                    <a:pt x="4128" y="326439"/>
                  </a:lnTo>
                  <a:lnTo>
                    <a:pt x="0" y="325052"/>
                  </a:lnTo>
                  <a:lnTo>
                    <a:pt x="4128" y="312568"/>
                  </a:lnTo>
                  <a:lnTo>
                    <a:pt x="8715" y="300545"/>
                  </a:lnTo>
                  <a:lnTo>
                    <a:pt x="13301" y="301008"/>
                  </a:lnTo>
                  <a:lnTo>
                    <a:pt x="17888" y="301470"/>
                  </a:lnTo>
                  <a:lnTo>
                    <a:pt x="22475" y="301008"/>
                  </a:lnTo>
                  <a:lnTo>
                    <a:pt x="26603" y="299621"/>
                  </a:lnTo>
                  <a:lnTo>
                    <a:pt x="30272" y="298696"/>
                  </a:lnTo>
                  <a:lnTo>
                    <a:pt x="33024" y="296846"/>
                  </a:lnTo>
                  <a:lnTo>
                    <a:pt x="35318" y="294534"/>
                  </a:lnTo>
                  <a:lnTo>
                    <a:pt x="37152" y="291298"/>
                  </a:lnTo>
                  <a:lnTo>
                    <a:pt x="38987" y="288523"/>
                  </a:lnTo>
                  <a:lnTo>
                    <a:pt x="40363" y="285287"/>
                  </a:lnTo>
                  <a:lnTo>
                    <a:pt x="40822" y="281588"/>
                  </a:lnTo>
                  <a:lnTo>
                    <a:pt x="40822" y="278813"/>
                  </a:lnTo>
                  <a:lnTo>
                    <a:pt x="40363" y="275114"/>
                  </a:lnTo>
                  <a:lnTo>
                    <a:pt x="38987" y="271415"/>
                  </a:lnTo>
                  <a:lnTo>
                    <a:pt x="37152" y="268178"/>
                  </a:lnTo>
                  <a:lnTo>
                    <a:pt x="35318" y="265404"/>
                  </a:lnTo>
                  <a:lnTo>
                    <a:pt x="36235" y="261705"/>
                  </a:lnTo>
                  <a:lnTo>
                    <a:pt x="38070" y="258931"/>
                  </a:lnTo>
                  <a:lnTo>
                    <a:pt x="40363" y="257081"/>
                  </a:lnTo>
                  <a:lnTo>
                    <a:pt x="42656" y="255232"/>
                  </a:lnTo>
                  <a:lnTo>
                    <a:pt x="48161" y="251532"/>
                  </a:lnTo>
                  <a:lnTo>
                    <a:pt x="54123" y="248296"/>
                  </a:lnTo>
                  <a:lnTo>
                    <a:pt x="56417" y="251532"/>
                  </a:lnTo>
                  <a:lnTo>
                    <a:pt x="60086" y="253844"/>
                  </a:lnTo>
                  <a:lnTo>
                    <a:pt x="63755" y="255694"/>
                  </a:lnTo>
                  <a:lnTo>
                    <a:pt x="67425" y="257081"/>
                  </a:lnTo>
                  <a:lnTo>
                    <a:pt x="70636" y="258006"/>
                  </a:lnTo>
                  <a:lnTo>
                    <a:pt x="74764" y="258006"/>
                  </a:lnTo>
                  <a:lnTo>
                    <a:pt x="79350" y="258006"/>
                  </a:lnTo>
                  <a:lnTo>
                    <a:pt x="82561" y="257081"/>
                  </a:lnTo>
                  <a:lnTo>
                    <a:pt x="86230" y="255694"/>
                  </a:lnTo>
                  <a:lnTo>
                    <a:pt x="89441" y="253844"/>
                  </a:lnTo>
                  <a:lnTo>
                    <a:pt x="92193" y="251532"/>
                  </a:lnTo>
                  <a:lnTo>
                    <a:pt x="94945" y="248296"/>
                  </a:lnTo>
                  <a:lnTo>
                    <a:pt x="97239" y="245521"/>
                  </a:lnTo>
                  <a:lnTo>
                    <a:pt x="98156" y="241360"/>
                  </a:lnTo>
                  <a:lnTo>
                    <a:pt x="99073" y="237198"/>
                  </a:lnTo>
                  <a:close/>
                  <a:moveTo>
                    <a:pt x="427380" y="149215"/>
                  </a:moveTo>
                  <a:lnTo>
                    <a:pt x="458697" y="149215"/>
                  </a:lnTo>
                  <a:lnTo>
                    <a:pt x="458697" y="169479"/>
                  </a:lnTo>
                  <a:lnTo>
                    <a:pt x="427380" y="169479"/>
                  </a:lnTo>
                  <a:lnTo>
                    <a:pt x="427841" y="164305"/>
                  </a:lnTo>
                  <a:lnTo>
                    <a:pt x="428762" y="159563"/>
                  </a:lnTo>
                  <a:lnTo>
                    <a:pt x="427841" y="154389"/>
                  </a:lnTo>
                  <a:close/>
                  <a:moveTo>
                    <a:pt x="149215" y="149215"/>
                  </a:moveTo>
                  <a:lnTo>
                    <a:pt x="180532" y="149215"/>
                  </a:lnTo>
                  <a:lnTo>
                    <a:pt x="180064" y="154389"/>
                  </a:lnTo>
                  <a:lnTo>
                    <a:pt x="179129" y="159563"/>
                  </a:lnTo>
                  <a:lnTo>
                    <a:pt x="180064" y="164305"/>
                  </a:lnTo>
                  <a:lnTo>
                    <a:pt x="180532" y="169479"/>
                  </a:lnTo>
                  <a:lnTo>
                    <a:pt x="149215" y="169479"/>
                  </a:lnTo>
                  <a:close/>
                  <a:moveTo>
                    <a:pt x="303955" y="62633"/>
                  </a:moveTo>
                  <a:lnTo>
                    <a:pt x="311692" y="63554"/>
                  </a:lnTo>
                  <a:lnTo>
                    <a:pt x="319429" y="64475"/>
                  </a:lnTo>
                  <a:lnTo>
                    <a:pt x="327166" y="67239"/>
                  </a:lnTo>
                  <a:lnTo>
                    <a:pt x="334448" y="69541"/>
                  </a:lnTo>
                  <a:lnTo>
                    <a:pt x="340820" y="73226"/>
                  </a:lnTo>
                  <a:lnTo>
                    <a:pt x="347192" y="77370"/>
                  </a:lnTo>
                  <a:lnTo>
                    <a:pt x="353108" y="81515"/>
                  </a:lnTo>
                  <a:lnTo>
                    <a:pt x="358570" y="87042"/>
                  </a:lnTo>
                  <a:lnTo>
                    <a:pt x="363576" y="93029"/>
                  </a:lnTo>
                  <a:lnTo>
                    <a:pt x="368127" y="99016"/>
                  </a:lnTo>
                  <a:lnTo>
                    <a:pt x="371768" y="105924"/>
                  </a:lnTo>
                  <a:lnTo>
                    <a:pt x="375409" y="112832"/>
                  </a:lnTo>
                  <a:lnTo>
                    <a:pt x="377685" y="120661"/>
                  </a:lnTo>
                  <a:lnTo>
                    <a:pt x="379505" y="128490"/>
                  </a:lnTo>
                  <a:lnTo>
                    <a:pt x="380416" y="136320"/>
                  </a:lnTo>
                  <a:lnTo>
                    <a:pt x="381326" y="144609"/>
                  </a:lnTo>
                  <a:lnTo>
                    <a:pt x="380416" y="152899"/>
                  </a:lnTo>
                  <a:lnTo>
                    <a:pt x="379505" y="161649"/>
                  </a:lnTo>
                  <a:lnTo>
                    <a:pt x="377685" y="169479"/>
                  </a:lnTo>
                  <a:lnTo>
                    <a:pt x="374499" y="177308"/>
                  </a:lnTo>
                  <a:lnTo>
                    <a:pt x="371313" y="184216"/>
                  </a:lnTo>
                  <a:lnTo>
                    <a:pt x="367672" y="191584"/>
                  </a:lnTo>
                  <a:lnTo>
                    <a:pt x="362211" y="198032"/>
                  </a:lnTo>
                  <a:lnTo>
                    <a:pt x="356749" y="204019"/>
                  </a:lnTo>
                  <a:lnTo>
                    <a:pt x="353108" y="211848"/>
                  </a:lnTo>
                  <a:lnTo>
                    <a:pt x="350378" y="218756"/>
                  </a:lnTo>
                  <a:lnTo>
                    <a:pt x="346281" y="229349"/>
                  </a:lnTo>
                  <a:lnTo>
                    <a:pt x="344916" y="236717"/>
                  </a:lnTo>
                  <a:lnTo>
                    <a:pt x="344461" y="239481"/>
                  </a:lnTo>
                  <a:lnTo>
                    <a:pt x="344916" y="243165"/>
                  </a:lnTo>
                  <a:lnTo>
                    <a:pt x="345371" y="246849"/>
                  </a:lnTo>
                  <a:lnTo>
                    <a:pt x="345371" y="250534"/>
                  </a:lnTo>
                  <a:lnTo>
                    <a:pt x="344916" y="253297"/>
                  </a:lnTo>
                  <a:lnTo>
                    <a:pt x="343096" y="258823"/>
                  </a:lnTo>
                  <a:lnTo>
                    <a:pt x="340820" y="263889"/>
                  </a:lnTo>
                  <a:lnTo>
                    <a:pt x="338544" y="267574"/>
                  </a:lnTo>
                  <a:lnTo>
                    <a:pt x="336269" y="269876"/>
                  </a:lnTo>
                  <a:lnTo>
                    <a:pt x="333538" y="271719"/>
                  </a:lnTo>
                  <a:lnTo>
                    <a:pt x="333083" y="272179"/>
                  </a:lnTo>
                  <a:lnTo>
                    <a:pt x="324891" y="274482"/>
                  </a:lnTo>
                  <a:lnTo>
                    <a:pt x="316244" y="276785"/>
                  </a:lnTo>
                  <a:lnTo>
                    <a:pt x="308051" y="278166"/>
                  </a:lnTo>
                  <a:lnTo>
                    <a:pt x="300314" y="278166"/>
                  </a:lnTo>
                  <a:lnTo>
                    <a:pt x="294398" y="278166"/>
                  </a:lnTo>
                  <a:lnTo>
                    <a:pt x="288936" y="277706"/>
                  </a:lnTo>
                  <a:lnTo>
                    <a:pt x="284385" y="276324"/>
                  </a:lnTo>
                  <a:lnTo>
                    <a:pt x="280744" y="274942"/>
                  </a:lnTo>
                  <a:lnTo>
                    <a:pt x="275283" y="272640"/>
                  </a:lnTo>
                  <a:lnTo>
                    <a:pt x="273462" y="271719"/>
                  </a:lnTo>
                  <a:lnTo>
                    <a:pt x="270731" y="268955"/>
                  </a:lnTo>
                  <a:lnTo>
                    <a:pt x="268456" y="266192"/>
                  </a:lnTo>
                  <a:lnTo>
                    <a:pt x="265725" y="262508"/>
                  </a:lnTo>
                  <a:lnTo>
                    <a:pt x="264360" y="258363"/>
                  </a:lnTo>
                  <a:lnTo>
                    <a:pt x="262539" y="252836"/>
                  </a:lnTo>
                  <a:lnTo>
                    <a:pt x="262539" y="246849"/>
                  </a:lnTo>
                  <a:lnTo>
                    <a:pt x="262539" y="243165"/>
                  </a:lnTo>
                  <a:lnTo>
                    <a:pt x="262994" y="239481"/>
                  </a:lnTo>
                  <a:lnTo>
                    <a:pt x="262994" y="236717"/>
                  </a:lnTo>
                  <a:lnTo>
                    <a:pt x="261174" y="229349"/>
                  </a:lnTo>
                  <a:lnTo>
                    <a:pt x="257078" y="217835"/>
                  </a:lnTo>
                  <a:lnTo>
                    <a:pt x="253892" y="211388"/>
                  </a:lnTo>
                  <a:lnTo>
                    <a:pt x="249796" y="203098"/>
                  </a:lnTo>
                  <a:lnTo>
                    <a:pt x="244334" y="197111"/>
                  </a:lnTo>
                  <a:lnTo>
                    <a:pt x="239783" y="190203"/>
                  </a:lnTo>
                  <a:lnTo>
                    <a:pt x="236142" y="183755"/>
                  </a:lnTo>
                  <a:lnTo>
                    <a:pt x="232501" y="176387"/>
                  </a:lnTo>
                  <a:lnTo>
                    <a:pt x="230226" y="168557"/>
                  </a:lnTo>
                  <a:lnTo>
                    <a:pt x="228405" y="160728"/>
                  </a:lnTo>
                  <a:lnTo>
                    <a:pt x="227495" y="152899"/>
                  </a:lnTo>
                  <a:lnTo>
                    <a:pt x="226585" y="144609"/>
                  </a:lnTo>
                  <a:lnTo>
                    <a:pt x="227495" y="136320"/>
                  </a:lnTo>
                  <a:lnTo>
                    <a:pt x="228405" y="128490"/>
                  </a:lnTo>
                  <a:lnTo>
                    <a:pt x="230226" y="120661"/>
                  </a:lnTo>
                  <a:lnTo>
                    <a:pt x="233412" y="112832"/>
                  </a:lnTo>
                  <a:lnTo>
                    <a:pt x="236142" y="105924"/>
                  </a:lnTo>
                  <a:lnTo>
                    <a:pt x="240238" y="99016"/>
                  </a:lnTo>
                  <a:lnTo>
                    <a:pt x="244334" y="93029"/>
                  </a:lnTo>
                  <a:lnTo>
                    <a:pt x="249341" y="87042"/>
                  </a:lnTo>
                  <a:lnTo>
                    <a:pt x="255257" y="81515"/>
                  </a:lnTo>
                  <a:lnTo>
                    <a:pt x="261174" y="77370"/>
                  </a:lnTo>
                  <a:lnTo>
                    <a:pt x="267090" y="73226"/>
                  </a:lnTo>
                  <a:lnTo>
                    <a:pt x="274372" y="69541"/>
                  </a:lnTo>
                  <a:lnTo>
                    <a:pt x="281199" y="67239"/>
                  </a:lnTo>
                  <a:lnTo>
                    <a:pt x="288481" y="64475"/>
                  </a:lnTo>
                  <a:lnTo>
                    <a:pt x="296218" y="63554"/>
                  </a:lnTo>
                  <a:close/>
                  <a:moveTo>
                    <a:pt x="405616" y="42371"/>
                  </a:moveTo>
                  <a:lnTo>
                    <a:pt x="421854" y="57381"/>
                  </a:lnTo>
                  <a:lnTo>
                    <a:pt x="398452" y="79214"/>
                  </a:lnTo>
                  <a:lnTo>
                    <a:pt x="391288" y="71027"/>
                  </a:lnTo>
                  <a:lnTo>
                    <a:pt x="383169" y="63749"/>
                  </a:lnTo>
                  <a:close/>
                  <a:moveTo>
                    <a:pt x="198295" y="42371"/>
                  </a:moveTo>
                  <a:lnTo>
                    <a:pt x="222902" y="65582"/>
                  </a:lnTo>
                  <a:lnTo>
                    <a:pt x="214700" y="72864"/>
                  </a:lnTo>
                  <a:lnTo>
                    <a:pt x="207463" y="81056"/>
                  </a:lnTo>
                  <a:lnTo>
                    <a:pt x="182374" y="57390"/>
                  </a:lnTo>
                  <a:close/>
                  <a:moveTo>
                    <a:pt x="300272" y="0"/>
                  </a:moveTo>
                  <a:lnTo>
                    <a:pt x="322378" y="0"/>
                  </a:lnTo>
                  <a:lnTo>
                    <a:pt x="322378" y="35001"/>
                  </a:lnTo>
                  <a:lnTo>
                    <a:pt x="313441" y="33637"/>
                  </a:lnTo>
                  <a:lnTo>
                    <a:pt x="304034" y="33183"/>
                  </a:lnTo>
                  <a:lnTo>
                    <a:pt x="300272" y="3318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isļïḍe">
              <a:extLst>
                <a:ext uri="{FF2B5EF4-FFF2-40B4-BE49-F238E27FC236}">
                  <a16:creationId xmlns:a16="http://schemas.microsoft.com/office/drawing/2014/main" id="{A78BE6A9-8292-4353-BB11-7E12E7C9D1F2}"/>
                </a:ext>
              </a:extLst>
            </p:cNvPr>
            <p:cNvSpPr/>
            <p:nvPr/>
          </p:nvSpPr>
          <p:spPr bwMode="auto">
            <a:xfrm flipH="1">
              <a:off x="9455102" y="2315293"/>
              <a:ext cx="911995" cy="454037"/>
            </a:xfrm>
            <a:custGeom>
              <a:avLst/>
              <a:gdLst>
                <a:gd name="connsiteX0" fmla="*/ 100654 w 734766"/>
                <a:gd name="connsiteY0" fmla="*/ 169854 h 365803"/>
                <a:gd name="connsiteX1" fmla="*/ 104563 w 734766"/>
                <a:gd name="connsiteY1" fmla="*/ 170346 h 365803"/>
                <a:gd name="connsiteX2" fmla="*/ 107983 w 734766"/>
                <a:gd name="connsiteY2" fmla="*/ 171331 h 365803"/>
                <a:gd name="connsiteX3" fmla="*/ 111892 w 734766"/>
                <a:gd name="connsiteY3" fmla="*/ 173300 h 365803"/>
                <a:gd name="connsiteX4" fmla="*/ 114335 w 734766"/>
                <a:gd name="connsiteY4" fmla="*/ 175762 h 365803"/>
                <a:gd name="connsiteX5" fmla="*/ 116778 w 734766"/>
                <a:gd name="connsiteY5" fmla="*/ 178716 h 365803"/>
                <a:gd name="connsiteX6" fmla="*/ 118733 w 734766"/>
                <a:gd name="connsiteY6" fmla="*/ 181670 h 365803"/>
                <a:gd name="connsiteX7" fmla="*/ 119710 w 734766"/>
                <a:gd name="connsiteY7" fmla="*/ 185116 h 365803"/>
                <a:gd name="connsiteX8" fmla="*/ 119710 w 734766"/>
                <a:gd name="connsiteY8" fmla="*/ 189055 h 365803"/>
                <a:gd name="connsiteX9" fmla="*/ 119710 w 734766"/>
                <a:gd name="connsiteY9" fmla="*/ 192994 h 365803"/>
                <a:gd name="connsiteX10" fmla="*/ 118733 w 734766"/>
                <a:gd name="connsiteY10" fmla="*/ 196440 h 365803"/>
                <a:gd name="connsiteX11" fmla="*/ 116778 w 734766"/>
                <a:gd name="connsiteY11" fmla="*/ 199394 h 365803"/>
                <a:gd name="connsiteX12" fmla="*/ 114335 w 734766"/>
                <a:gd name="connsiteY12" fmla="*/ 202348 h 365803"/>
                <a:gd name="connsiteX13" fmla="*/ 111892 w 734766"/>
                <a:gd name="connsiteY13" fmla="*/ 204810 h 365803"/>
                <a:gd name="connsiteX14" fmla="*/ 107983 w 734766"/>
                <a:gd name="connsiteY14" fmla="*/ 206779 h 365803"/>
                <a:gd name="connsiteX15" fmla="*/ 104563 w 734766"/>
                <a:gd name="connsiteY15" fmla="*/ 207764 h 365803"/>
                <a:gd name="connsiteX16" fmla="*/ 100654 w 734766"/>
                <a:gd name="connsiteY16" fmla="*/ 208256 h 365803"/>
                <a:gd name="connsiteX17" fmla="*/ 97234 w 734766"/>
                <a:gd name="connsiteY17" fmla="*/ 207764 h 365803"/>
                <a:gd name="connsiteX18" fmla="*/ 93813 w 734766"/>
                <a:gd name="connsiteY18" fmla="*/ 206779 h 365803"/>
                <a:gd name="connsiteX19" fmla="*/ 90393 w 734766"/>
                <a:gd name="connsiteY19" fmla="*/ 204810 h 365803"/>
                <a:gd name="connsiteX20" fmla="*/ 87462 w 734766"/>
                <a:gd name="connsiteY20" fmla="*/ 202348 h 365803"/>
                <a:gd name="connsiteX21" fmla="*/ 85018 w 734766"/>
                <a:gd name="connsiteY21" fmla="*/ 199394 h 365803"/>
                <a:gd name="connsiteX22" fmla="*/ 83064 w 734766"/>
                <a:gd name="connsiteY22" fmla="*/ 196440 h 365803"/>
                <a:gd name="connsiteX23" fmla="*/ 82087 w 734766"/>
                <a:gd name="connsiteY23" fmla="*/ 192994 h 365803"/>
                <a:gd name="connsiteX24" fmla="*/ 82087 w 734766"/>
                <a:gd name="connsiteY24" fmla="*/ 189055 h 365803"/>
                <a:gd name="connsiteX25" fmla="*/ 82087 w 734766"/>
                <a:gd name="connsiteY25" fmla="*/ 185116 h 365803"/>
                <a:gd name="connsiteX26" fmla="*/ 83064 w 734766"/>
                <a:gd name="connsiteY26" fmla="*/ 181670 h 365803"/>
                <a:gd name="connsiteX27" fmla="*/ 85018 w 734766"/>
                <a:gd name="connsiteY27" fmla="*/ 178716 h 365803"/>
                <a:gd name="connsiteX28" fmla="*/ 87462 w 734766"/>
                <a:gd name="connsiteY28" fmla="*/ 175762 h 365803"/>
                <a:gd name="connsiteX29" fmla="*/ 90393 w 734766"/>
                <a:gd name="connsiteY29" fmla="*/ 173300 h 365803"/>
                <a:gd name="connsiteX30" fmla="*/ 93813 w 734766"/>
                <a:gd name="connsiteY30" fmla="*/ 171331 h 365803"/>
                <a:gd name="connsiteX31" fmla="*/ 97234 w 734766"/>
                <a:gd name="connsiteY31" fmla="*/ 170346 h 365803"/>
                <a:gd name="connsiteX32" fmla="*/ 168083 w 734766"/>
                <a:gd name="connsiteY32" fmla="*/ 169854 h 365803"/>
                <a:gd name="connsiteX33" fmla="*/ 171991 w 734766"/>
                <a:gd name="connsiteY33" fmla="*/ 170346 h 365803"/>
                <a:gd name="connsiteX34" fmla="*/ 175412 w 734766"/>
                <a:gd name="connsiteY34" fmla="*/ 171331 h 365803"/>
                <a:gd name="connsiteX35" fmla="*/ 178343 w 734766"/>
                <a:gd name="connsiteY35" fmla="*/ 173300 h 365803"/>
                <a:gd name="connsiteX36" fmla="*/ 181275 w 734766"/>
                <a:gd name="connsiteY36" fmla="*/ 175762 h 365803"/>
                <a:gd name="connsiteX37" fmla="*/ 183718 w 734766"/>
                <a:gd name="connsiteY37" fmla="*/ 178716 h 365803"/>
                <a:gd name="connsiteX38" fmla="*/ 185673 w 734766"/>
                <a:gd name="connsiteY38" fmla="*/ 181670 h 365803"/>
                <a:gd name="connsiteX39" fmla="*/ 186650 w 734766"/>
                <a:gd name="connsiteY39" fmla="*/ 185116 h 365803"/>
                <a:gd name="connsiteX40" fmla="*/ 187138 w 734766"/>
                <a:gd name="connsiteY40" fmla="*/ 189055 h 365803"/>
                <a:gd name="connsiteX41" fmla="*/ 186650 w 734766"/>
                <a:gd name="connsiteY41" fmla="*/ 192994 h 365803"/>
                <a:gd name="connsiteX42" fmla="*/ 185673 w 734766"/>
                <a:gd name="connsiteY42" fmla="*/ 196440 h 365803"/>
                <a:gd name="connsiteX43" fmla="*/ 183718 w 734766"/>
                <a:gd name="connsiteY43" fmla="*/ 199394 h 365803"/>
                <a:gd name="connsiteX44" fmla="*/ 181275 w 734766"/>
                <a:gd name="connsiteY44" fmla="*/ 202348 h 365803"/>
                <a:gd name="connsiteX45" fmla="*/ 178343 w 734766"/>
                <a:gd name="connsiteY45" fmla="*/ 204810 h 365803"/>
                <a:gd name="connsiteX46" fmla="*/ 175412 w 734766"/>
                <a:gd name="connsiteY46" fmla="*/ 206779 h 365803"/>
                <a:gd name="connsiteX47" fmla="*/ 171991 w 734766"/>
                <a:gd name="connsiteY47" fmla="*/ 207764 h 365803"/>
                <a:gd name="connsiteX48" fmla="*/ 168083 w 734766"/>
                <a:gd name="connsiteY48" fmla="*/ 208256 h 365803"/>
                <a:gd name="connsiteX49" fmla="*/ 164174 w 734766"/>
                <a:gd name="connsiteY49" fmla="*/ 207764 h 365803"/>
                <a:gd name="connsiteX50" fmla="*/ 160265 w 734766"/>
                <a:gd name="connsiteY50" fmla="*/ 206779 h 365803"/>
                <a:gd name="connsiteX51" fmla="*/ 157333 w 734766"/>
                <a:gd name="connsiteY51" fmla="*/ 204810 h 365803"/>
                <a:gd name="connsiteX52" fmla="*/ 154890 w 734766"/>
                <a:gd name="connsiteY52" fmla="*/ 202348 h 365803"/>
                <a:gd name="connsiteX53" fmla="*/ 152447 w 734766"/>
                <a:gd name="connsiteY53" fmla="*/ 199394 h 365803"/>
                <a:gd name="connsiteX54" fmla="*/ 150492 w 734766"/>
                <a:gd name="connsiteY54" fmla="*/ 196440 h 365803"/>
                <a:gd name="connsiteX55" fmla="*/ 149515 w 734766"/>
                <a:gd name="connsiteY55" fmla="*/ 192994 h 365803"/>
                <a:gd name="connsiteX56" fmla="*/ 149027 w 734766"/>
                <a:gd name="connsiteY56" fmla="*/ 189055 h 365803"/>
                <a:gd name="connsiteX57" fmla="*/ 149515 w 734766"/>
                <a:gd name="connsiteY57" fmla="*/ 185116 h 365803"/>
                <a:gd name="connsiteX58" fmla="*/ 150492 w 734766"/>
                <a:gd name="connsiteY58" fmla="*/ 181670 h 365803"/>
                <a:gd name="connsiteX59" fmla="*/ 152447 w 734766"/>
                <a:gd name="connsiteY59" fmla="*/ 178716 h 365803"/>
                <a:gd name="connsiteX60" fmla="*/ 154890 w 734766"/>
                <a:gd name="connsiteY60" fmla="*/ 175762 h 365803"/>
                <a:gd name="connsiteX61" fmla="*/ 157333 w 734766"/>
                <a:gd name="connsiteY61" fmla="*/ 173300 h 365803"/>
                <a:gd name="connsiteX62" fmla="*/ 160265 w 734766"/>
                <a:gd name="connsiteY62" fmla="*/ 171331 h 365803"/>
                <a:gd name="connsiteX63" fmla="*/ 164174 w 734766"/>
                <a:gd name="connsiteY63" fmla="*/ 170346 h 365803"/>
                <a:gd name="connsiteX64" fmla="*/ 235511 w 734766"/>
                <a:gd name="connsiteY64" fmla="*/ 169854 h 365803"/>
                <a:gd name="connsiteX65" fmla="*/ 239420 w 734766"/>
                <a:gd name="connsiteY65" fmla="*/ 170346 h 365803"/>
                <a:gd name="connsiteX66" fmla="*/ 242840 w 734766"/>
                <a:gd name="connsiteY66" fmla="*/ 171331 h 365803"/>
                <a:gd name="connsiteX67" fmla="*/ 245772 w 734766"/>
                <a:gd name="connsiteY67" fmla="*/ 173300 h 365803"/>
                <a:gd name="connsiteX68" fmla="*/ 248703 w 734766"/>
                <a:gd name="connsiteY68" fmla="*/ 175762 h 365803"/>
                <a:gd name="connsiteX69" fmla="*/ 251147 w 734766"/>
                <a:gd name="connsiteY69" fmla="*/ 178716 h 365803"/>
                <a:gd name="connsiteX70" fmla="*/ 253101 w 734766"/>
                <a:gd name="connsiteY70" fmla="*/ 181670 h 365803"/>
                <a:gd name="connsiteX71" fmla="*/ 254078 w 734766"/>
                <a:gd name="connsiteY71" fmla="*/ 185116 h 365803"/>
                <a:gd name="connsiteX72" fmla="*/ 254567 w 734766"/>
                <a:gd name="connsiteY72" fmla="*/ 189055 h 365803"/>
                <a:gd name="connsiteX73" fmla="*/ 254078 w 734766"/>
                <a:gd name="connsiteY73" fmla="*/ 192994 h 365803"/>
                <a:gd name="connsiteX74" fmla="*/ 253101 w 734766"/>
                <a:gd name="connsiteY74" fmla="*/ 196440 h 365803"/>
                <a:gd name="connsiteX75" fmla="*/ 251147 w 734766"/>
                <a:gd name="connsiteY75" fmla="*/ 199394 h 365803"/>
                <a:gd name="connsiteX76" fmla="*/ 248703 w 734766"/>
                <a:gd name="connsiteY76" fmla="*/ 202348 h 365803"/>
                <a:gd name="connsiteX77" fmla="*/ 245772 w 734766"/>
                <a:gd name="connsiteY77" fmla="*/ 204810 h 365803"/>
                <a:gd name="connsiteX78" fmla="*/ 242840 w 734766"/>
                <a:gd name="connsiteY78" fmla="*/ 206779 h 365803"/>
                <a:gd name="connsiteX79" fmla="*/ 239420 w 734766"/>
                <a:gd name="connsiteY79" fmla="*/ 207764 h 365803"/>
                <a:gd name="connsiteX80" fmla="*/ 235511 w 734766"/>
                <a:gd name="connsiteY80" fmla="*/ 208256 h 365803"/>
                <a:gd name="connsiteX81" fmla="*/ 231602 w 734766"/>
                <a:gd name="connsiteY81" fmla="*/ 207764 h 365803"/>
                <a:gd name="connsiteX82" fmla="*/ 227693 w 734766"/>
                <a:gd name="connsiteY82" fmla="*/ 206779 h 365803"/>
                <a:gd name="connsiteX83" fmla="*/ 224761 w 734766"/>
                <a:gd name="connsiteY83" fmla="*/ 204810 h 365803"/>
                <a:gd name="connsiteX84" fmla="*/ 222318 w 734766"/>
                <a:gd name="connsiteY84" fmla="*/ 202348 h 365803"/>
                <a:gd name="connsiteX85" fmla="*/ 219875 w 734766"/>
                <a:gd name="connsiteY85" fmla="*/ 199394 h 365803"/>
                <a:gd name="connsiteX86" fmla="*/ 217921 w 734766"/>
                <a:gd name="connsiteY86" fmla="*/ 196440 h 365803"/>
                <a:gd name="connsiteX87" fmla="*/ 216944 w 734766"/>
                <a:gd name="connsiteY87" fmla="*/ 192994 h 365803"/>
                <a:gd name="connsiteX88" fmla="*/ 216455 w 734766"/>
                <a:gd name="connsiteY88" fmla="*/ 189055 h 365803"/>
                <a:gd name="connsiteX89" fmla="*/ 216944 w 734766"/>
                <a:gd name="connsiteY89" fmla="*/ 185116 h 365803"/>
                <a:gd name="connsiteX90" fmla="*/ 217921 w 734766"/>
                <a:gd name="connsiteY90" fmla="*/ 181670 h 365803"/>
                <a:gd name="connsiteX91" fmla="*/ 219875 w 734766"/>
                <a:gd name="connsiteY91" fmla="*/ 178716 h 365803"/>
                <a:gd name="connsiteX92" fmla="*/ 222318 w 734766"/>
                <a:gd name="connsiteY92" fmla="*/ 175762 h 365803"/>
                <a:gd name="connsiteX93" fmla="*/ 224761 w 734766"/>
                <a:gd name="connsiteY93" fmla="*/ 173300 h 365803"/>
                <a:gd name="connsiteX94" fmla="*/ 227693 w 734766"/>
                <a:gd name="connsiteY94" fmla="*/ 171331 h 365803"/>
                <a:gd name="connsiteX95" fmla="*/ 231602 w 734766"/>
                <a:gd name="connsiteY95" fmla="*/ 170346 h 365803"/>
                <a:gd name="connsiteX96" fmla="*/ 499255 w 734766"/>
                <a:gd name="connsiteY96" fmla="*/ 92559 h 365803"/>
                <a:gd name="connsiteX97" fmla="*/ 503164 w 734766"/>
                <a:gd name="connsiteY97" fmla="*/ 93051 h 365803"/>
                <a:gd name="connsiteX98" fmla="*/ 507073 w 734766"/>
                <a:gd name="connsiteY98" fmla="*/ 94036 h 365803"/>
                <a:gd name="connsiteX99" fmla="*/ 510005 w 734766"/>
                <a:gd name="connsiteY99" fmla="*/ 96005 h 365803"/>
                <a:gd name="connsiteX100" fmla="*/ 512448 w 734766"/>
                <a:gd name="connsiteY100" fmla="*/ 98467 h 365803"/>
                <a:gd name="connsiteX101" fmla="*/ 514891 w 734766"/>
                <a:gd name="connsiteY101" fmla="*/ 101421 h 365803"/>
                <a:gd name="connsiteX102" fmla="*/ 516845 w 734766"/>
                <a:gd name="connsiteY102" fmla="*/ 104375 h 365803"/>
                <a:gd name="connsiteX103" fmla="*/ 517822 w 734766"/>
                <a:gd name="connsiteY103" fmla="*/ 107821 h 365803"/>
                <a:gd name="connsiteX104" fmla="*/ 518311 w 734766"/>
                <a:gd name="connsiteY104" fmla="*/ 111760 h 365803"/>
                <a:gd name="connsiteX105" fmla="*/ 517822 w 734766"/>
                <a:gd name="connsiteY105" fmla="*/ 115699 h 365803"/>
                <a:gd name="connsiteX106" fmla="*/ 516845 w 734766"/>
                <a:gd name="connsiteY106" fmla="*/ 119145 h 365803"/>
                <a:gd name="connsiteX107" fmla="*/ 514891 w 734766"/>
                <a:gd name="connsiteY107" fmla="*/ 122099 h 365803"/>
                <a:gd name="connsiteX108" fmla="*/ 512448 w 734766"/>
                <a:gd name="connsiteY108" fmla="*/ 125053 h 365803"/>
                <a:gd name="connsiteX109" fmla="*/ 510005 w 734766"/>
                <a:gd name="connsiteY109" fmla="*/ 127515 h 365803"/>
                <a:gd name="connsiteX110" fmla="*/ 507073 w 734766"/>
                <a:gd name="connsiteY110" fmla="*/ 129484 h 365803"/>
                <a:gd name="connsiteX111" fmla="*/ 503164 w 734766"/>
                <a:gd name="connsiteY111" fmla="*/ 130469 h 365803"/>
                <a:gd name="connsiteX112" fmla="*/ 499255 w 734766"/>
                <a:gd name="connsiteY112" fmla="*/ 130961 h 365803"/>
                <a:gd name="connsiteX113" fmla="*/ 495346 w 734766"/>
                <a:gd name="connsiteY113" fmla="*/ 130469 h 365803"/>
                <a:gd name="connsiteX114" fmla="*/ 491926 w 734766"/>
                <a:gd name="connsiteY114" fmla="*/ 129484 h 365803"/>
                <a:gd name="connsiteX115" fmla="*/ 488994 w 734766"/>
                <a:gd name="connsiteY115" fmla="*/ 127515 h 365803"/>
                <a:gd name="connsiteX116" fmla="*/ 486063 w 734766"/>
                <a:gd name="connsiteY116" fmla="*/ 125053 h 365803"/>
                <a:gd name="connsiteX117" fmla="*/ 483619 w 734766"/>
                <a:gd name="connsiteY117" fmla="*/ 122099 h 365803"/>
                <a:gd name="connsiteX118" fmla="*/ 481665 w 734766"/>
                <a:gd name="connsiteY118" fmla="*/ 119145 h 365803"/>
                <a:gd name="connsiteX119" fmla="*/ 480688 w 734766"/>
                <a:gd name="connsiteY119" fmla="*/ 115699 h 365803"/>
                <a:gd name="connsiteX120" fmla="*/ 480199 w 734766"/>
                <a:gd name="connsiteY120" fmla="*/ 111760 h 365803"/>
                <a:gd name="connsiteX121" fmla="*/ 480688 w 734766"/>
                <a:gd name="connsiteY121" fmla="*/ 107821 h 365803"/>
                <a:gd name="connsiteX122" fmla="*/ 481665 w 734766"/>
                <a:gd name="connsiteY122" fmla="*/ 104375 h 365803"/>
                <a:gd name="connsiteX123" fmla="*/ 483619 w 734766"/>
                <a:gd name="connsiteY123" fmla="*/ 101421 h 365803"/>
                <a:gd name="connsiteX124" fmla="*/ 486063 w 734766"/>
                <a:gd name="connsiteY124" fmla="*/ 98467 h 365803"/>
                <a:gd name="connsiteX125" fmla="*/ 488994 w 734766"/>
                <a:gd name="connsiteY125" fmla="*/ 96005 h 365803"/>
                <a:gd name="connsiteX126" fmla="*/ 491926 w 734766"/>
                <a:gd name="connsiteY126" fmla="*/ 94036 h 365803"/>
                <a:gd name="connsiteX127" fmla="*/ 495346 w 734766"/>
                <a:gd name="connsiteY127" fmla="*/ 93051 h 365803"/>
                <a:gd name="connsiteX128" fmla="*/ 566683 w 734766"/>
                <a:gd name="connsiteY128" fmla="*/ 92559 h 365803"/>
                <a:gd name="connsiteX129" fmla="*/ 570592 w 734766"/>
                <a:gd name="connsiteY129" fmla="*/ 93051 h 365803"/>
                <a:gd name="connsiteX130" fmla="*/ 574501 w 734766"/>
                <a:gd name="connsiteY130" fmla="*/ 94036 h 365803"/>
                <a:gd name="connsiteX131" fmla="*/ 577433 w 734766"/>
                <a:gd name="connsiteY131" fmla="*/ 96005 h 365803"/>
                <a:gd name="connsiteX132" fmla="*/ 579876 w 734766"/>
                <a:gd name="connsiteY132" fmla="*/ 98467 h 365803"/>
                <a:gd name="connsiteX133" fmla="*/ 582319 w 734766"/>
                <a:gd name="connsiteY133" fmla="*/ 101421 h 365803"/>
                <a:gd name="connsiteX134" fmla="*/ 584274 w 734766"/>
                <a:gd name="connsiteY134" fmla="*/ 104375 h 365803"/>
                <a:gd name="connsiteX135" fmla="*/ 585251 w 734766"/>
                <a:gd name="connsiteY135" fmla="*/ 107821 h 365803"/>
                <a:gd name="connsiteX136" fmla="*/ 585739 w 734766"/>
                <a:gd name="connsiteY136" fmla="*/ 111760 h 365803"/>
                <a:gd name="connsiteX137" fmla="*/ 585251 w 734766"/>
                <a:gd name="connsiteY137" fmla="*/ 115699 h 365803"/>
                <a:gd name="connsiteX138" fmla="*/ 584274 w 734766"/>
                <a:gd name="connsiteY138" fmla="*/ 119145 h 365803"/>
                <a:gd name="connsiteX139" fmla="*/ 582319 w 734766"/>
                <a:gd name="connsiteY139" fmla="*/ 122099 h 365803"/>
                <a:gd name="connsiteX140" fmla="*/ 579876 w 734766"/>
                <a:gd name="connsiteY140" fmla="*/ 125053 h 365803"/>
                <a:gd name="connsiteX141" fmla="*/ 577433 w 734766"/>
                <a:gd name="connsiteY141" fmla="*/ 127515 h 365803"/>
                <a:gd name="connsiteX142" fmla="*/ 574501 w 734766"/>
                <a:gd name="connsiteY142" fmla="*/ 129484 h 365803"/>
                <a:gd name="connsiteX143" fmla="*/ 570592 w 734766"/>
                <a:gd name="connsiteY143" fmla="*/ 130469 h 365803"/>
                <a:gd name="connsiteX144" fmla="*/ 566683 w 734766"/>
                <a:gd name="connsiteY144" fmla="*/ 130961 h 365803"/>
                <a:gd name="connsiteX145" fmla="*/ 562775 w 734766"/>
                <a:gd name="connsiteY145" fmla="*/ 130469 h 365803"/>
                <a:gd name="connsiteX146" fmla="*/ 559354 w 734766"/>
                <a:gd name="connsiteY146" fmla="*/ 129484 h 365803"/>
                <a:gd name="connsiteX147" fmla="*/ 556423 w 734766"/>
                <a:gd name="connsiteY147" fmla="*/ 127515 h 365803"/>
                <a:gd name="connsiteX148" fmla="*/ 553491 w 734766"/>
                <a:gd name="connsiteY148" fmla="*/ 125053 h 365803"/>
                <a:gd name="connsiteX149" fmla="*/ 551048 w 734766"/>
                <a:gd name="connsiteY149" fmla="*/ 122099 h 365803"/>
                <a:gd name="connsiteX150" fmla="*/ 549093 w 734766"/>
                <a:gd name="connsiteY150" fmla="*/ 119145 h 365803"/>
                <a:gd name="connsiteX151" fmla="*/ 548116 w 734766"/>
                <a:gd name="connsiteY151" fmla="*/ 115699 h 365803"/>
                <a:gd name="connsiteX152" fmla="*/ 547628 w 734766"/>
                <a:gd name="connsiteY152" fmla="*/ 111760 h 365803"/>
                <a:gd name="connsiteX153" fmla="*/ 548116 w 734766"/>
                <a:gd name="connsiteY153" fmla="*/ 107821 h 365803"/>
                <a:gd name="connsiteX154" fmla="*/ 549093 w 734766"/>
                <a:gd name="connsiteY154" fmla="*/ 104375 h 365803"/>
                <a:gd name="connsiteX155" fmla="*/ 551048 w 734766"/>
                <a:gd name="connsiteY155" fmla="*/ 101421 h 365803"/>
                <a:gd name="connsiteX156" fmla="*/ 553491 w 734766"/>
                <a:gd name="connsiteY156" fmla="*/ 98467 h 365803"/>
                <a:gd name="connsiteX157" fmla="*/ 556423 w 734766"/>
                <a:gd name="connsiteY157" fmla="*/ 96005 h 365803"/>
                <a:gd name="connsiteX158" fmla="*/ 559354 w 734766"/>
                <a:gd name="connsiteY158" fmla="*/ 94036 h 365803"/>
                <a:gd name="connsiteX159" fmla="*/ 562775 w 734766"/>
                <a:gd name="connsiteY159" fmla="*/ 93051 h 365803"/>
                <a:gd name="connsiteX160" fmla="*/ 634112 w 734766"/>
                <a:gd name="connsiteY160" fmla="*/ 92559 h 365803"/>
                <a:gd name="connsiteX161" fmla="*/ 637532 w 734766"/>
                <a:gd name="connsiteY161" fmla="*/ 93051 h 365803"/>
                <a:gd name="connsiteX162" fmla="*/ 640953 w 734766"/>
                <a:gd name="connsiteY162" fmla="*/ 94036 h 365803"/>
                <a:gd name="connsiteX163" fmla="*/ 644373 w 734766"/>
                <a:gd name="connsiteY163" fmla="*/ 96005 h 365803"/>
                <a:gd name="connsiteX164" fmla="*/ 647304 w 734766"/>
                <a:gd name="connsiteY164" fmla="*/ 98467 h 365803"/>
                <a:gd name="connsiteX165" fmla="*/ 649748 w 734766"/>
                <a:gd name="connsiteY165" fmla="*/ 101421 h 365803"/>
                <a:gd name="connsiteX166" fmla="*/ 651702 w 734766"/>
                <a:gd name="connsiteY166" fmla="*/ 104375 h 365803"/>
                <a:gd name="connsiteX167" fmla="*/ 652679 w 734766"/>
                <a:gd name="connsiteY167" fmla="*/ 107821 h 365803"/>
                <a:gd name="connsiteX168" fmla="*/ 652679 w 734766"/>
                <a:gd name="connsiteY168" fmla="*/ 111760 h 365803"/>
                <a:gd name="connsiteX169" fmla="*/ 652679 w 734766"/>
                <a:gd name="connsiteY169" fmla="*/ 115699 h 365803"/>
                <a:gd name="connsiteX170" fmla="*/ 651702 w 734766"/>
                <a:gd name="connsiteY170" fmla="*/ 119145 h 365803"/>
                <a:gd name="connsiteX171" fmla="*/ 649748 w 734766"/>
                <a:gd name="connsiteY171" fmla="*/ 122099 h 365803"/>
                <a:gd name="connsiteX172" fmla="*/ 647304 w 734766"/>
                <a:gd name="connsiteY172" fmla="*/ 125053 h 365803"/>
                <a:gd name="connsiteX173" fmla="*/ 644373 w 734766"/>
                <a:gd name="connsiteY173" fmla="*/ 127515 h 365803"/>
                <a:gd name="connsiteX174" fmla="*/ 640953 w 734766"/>
                <a:gd name="connsiteY174" fmla="*/ 129484 h 365803"/>
                <a:gd name="connsiteX175" fmla="*/ 637532 w 734766"/>
                <a:gd name="connsiteY175" fmla="*/ 130469 h 365803"/>
                <a:gd name="connsiteX176" fmla="*/ 634112 w 734766"/>
                <a:gd name="connsiteY176" fmla="*/ 130961 h 365803"/>
                <a:gd name="connsiteX177" fmla="*/ 630203 w 734766"/>
                <a:gd name="connsiteY177" fmla="*/ 130469 h 365803"/>
                <a:gd name="connsiteX178" fmla="*/ 626783 w 734766"/>
                <a:gd name="connsiteY178" fmla="*/ 129484 h 365803"/>
                <a:gd name="connsiteX179" fmla="*/ 622874 w 734766"/>
                <a:gd name="connsiteY179" fmla="*/ 127515 h 365803"/>
                <a:gd name="connsiteX180" fmla="*/ 620431 w 734766"/>
                <a:gd name="connsiteY180" fmla="*/ 125053 h 365803"/>
                <a:gd name="connsiteX181" fmla="*/ 617988 w 734766"/>
                <a:gd name="connsiteY181" fmla="*/ 122099 h 365803"/>
                <a:gd name="connsiteX182" fmla="*/ 616033 w 734766"/>
                <a:gd name="connsiteY182" fmla="*/ 119145 h 365803"/>
                <a:gd name="connsiteX183" fmla="*/ 615056 w 734766"/>
                <a:gd name="connsiteY183" fmla="*/ 115699 h 365803"/>
                <a:gd name="connsiteX184" fmla="*/ 615056 w 734766"/>
                <a:gd name="connsiteY184" fmla="*/ 111760 h 365803"/>
                <a:gd name="connsiteX185" fmla="*/ 615056 w 734766"/>
                <a:gd name="connsiteY185" fmla="*/ 107821 h 365803"/>
                <a:gd name="connsiteX186" fmla="*/ 616033 w 734766"/>
                <a:gd name="connsiteY186" fmla="*/ 104375 h 365803"/>
                <a:gd name="connsiteX187" fmla="*/ 617988 w 734766"/>
                <a:gd name="connsiteY187" fmla="*/ 101421 h 365803"/>
                <a:gd name="connsiteX188" fmla="*/ 620431 w 734766"/>
                <a:gd name="connsiteY188" fmla="*/ 98467 h 365803"/>
                <a:gd name="connsiteX189" fmla="*/ 622874 w 734766"/>
                <a:gd name="connsiteY189" fmla="*/ 96005 h 365803"/>
                <a:gd name="connsiteX190" fmla="*/ 626783 w 734766"/>
                <a:gd name="connsiteY190" fmla="*/ 94036 h 365803"/>
                <a:gd name="connsiteX191" fmla="*/ 630203 w 734766"/>
                <a:gd name="connsiteY191" fmla="*/ 93051 h 365803"/>
                <a:gd name="connsiteX192" fmla="*/ 334699 w 734766"/>
                <a:gd name="connsiteY192" fmla="*/ 77295 h 365803"/>
                <a:gd name="connsiteX193" fmla="*/ 330302 w 734766"/>
                <a:gd name="connsiteY193" fmla="*/ 77295 h 365803"/>
                <a:gd name="connsiteX194" fmla="*/ 20522 w 734766"/>
                <a:gd name="connsiteY194" fmla="*/ 77295 h 365803"/>
                <a:gd name="connsiteX195" fmla="*/ 15636 w 734766"/>
                <a:gd name="connsiteY195" fmla="*/ 77295 h 365803"/>
                <a:gd name="connsiteX196" fmla="*/ 11727 w 734766"/>
                <a:gd name="connsiteY196" fmla="*/ 78280 h 365803"/>
                <a:gd name="connsiteX197" fmla="*/ 8306 w 734766"/>
                <a:gd name="connsiteY197" fmla="*/ 80741 h 365803"/>
                <a:gd name="connsiteX198" fmla="*/ 5375 w 734766"/>
                <a:gd name="connsiteY198" fmla="*/ 83203 h 365803"/>
                <a:gd name="connsiteX199" fmla="*/ 2932 w 734766"/>
                <a:gd name="connsiteY199" fmla="*/ 86649 h 365803"/>
                <a:gd name="connsiteX200" fmla="*/ 1466 w 734766"/>
                <a:gd name="connsiteY200" fmla="*/ 90588 h 365803"/>
                <a:gd name="connsiteX201" fmla="*/ 0 w 734766"/>
                <a:gd name="connsiteY201" fmla="*/ 95512 h 365803"/>
                <a:gd name="connsiteX202" fmla="*/ 0 w 734766"/>
                <a:gd name="connsiteY202" fmla="*/ 100435 h 365803"/>
                <a:gd name="connsiteX203" fmla="*/ 0 w 734766"/>
                <a:gd name="connsiteY203" fmla="*/ 291953 h 365803"/>
                <a:gd name="connsiteX204" fmla="*/ 0 w 734766"/>
                <a:gd name="connsiteY204" fmla="*/ 296384 h 365803"/>
                <a:gd name="connsiteX205" fmla="*/ 1466 w 734766"/>
                <a:gd name="connsiteY205" fmla="*/ 300323 h 365803"/>
                <a:gd name="connsiteX206" fmla="*/ 3420 w 734766"/>
                <a:gd name="connsiteY206" fmla="*/ 303769 h 365803"/>
                <a:gd name="connsiteX207" fmla="*/ 5863 w 734766"/>
                <a:gd name="connsiteY207" fmla="*/ 306723 h 365803"/>
                <a:gd name="connsiteX208" fmla="*/ 8795 w 734766"/>
                <a:gd name="connsiteY208" fmla="*/ 309185 h 365803"/>
                <a:gd name="connsiteX209" fmla="*/ 12215 w 734766"/>
                <a:gd name="connsiteY209" fmla="*/ 311646 h 365803"/>
                <a:gd name="connsiteX210" fmla="*/ 16124 w 734766"/>
                <a:gd name="connsiteY210" fmla="*/ 312631 h 365803"/>
                <a:gd name="connsiteX211" fmla="*/ 20522 w 734766"/>
                <a:gd name="connsiteY211" fmla="*/ 312631 h 365803"/>
                <a:gd name="connsiteX212" fmla="*/ 239908 w 734766"/>
                <a:gd name="connsiteY212" fmla="*/ 312631 h 365803"/>
                <a:gd name="connsiteX213" fmla="*/ 306360 w 734766"/>
                <a:gd name="connsiteY213" fmla="*/ 364818 h 365803"/>
                <a:gd name="connsiteX214" fmla="*/ 308314 w 734766"/>
                <a:gd name="connsiteY214" fmla="*/ 365803 h 365803"/>
                <a:gd name="connsiteX215" fmla="*/ 309780 w 734766"/>
                <a:gd name="connsiteY215" fmla="*/ 365803 h 365803"/>
                <a:gd name="connsiteX216" fmla="*/ 311734 w 734766"/>
                <a:gd name="connsiteY216" fmla="*/ 365803 h 365803"/>
                <a:gd name="connsiteX217" fmla="*/ 312712 w 734766"/>
                <a:gd name="connsiteY217" fmla="*/ 365311 h 365803"/>
                <a:gd name="connsiteX218" fmla="*/ 313689 w 734766"/>
                <a:gd name="connsiteY218" fmla="*/ 364326 h 365803"/>
                <a:gd name="connsiteX219" fmla="*/ 315155 w 734766"/>
                <a:gd name="connsiteY219" fmla="*/ 362849 h 365803"/>
                <a:gd name="connsiteX220" fmla="*/ 315643 w 734766"/>
                <a:gd name="connsiteY220" fmla="*/ 361864 h 365803"/>
                <a:gd name="connsiteX221" fmla="*/ 315643 w 734766"/>
                <a:gd name="connsiteY221" fmla="*/ 359895 h 365803"/>
                <a:gd name="connsiteX222" fmla="*/ 315643 w 734766"/>
                <a:gd name="connsiteY222" fmla="*/ 312631 h 365803"/>
                <a:gd name="connsiteX223" fmla="*/ 330302 w 734766"/>
                <a:gd name="connsiteY223" fmla="*/ 312631 h 365803"/>
                <a:gd name="connsiteX224" fmla="*/ 334699 w 734766"/>
                <a:gd name="connsiteY224" fmla="*/ 312631 h 365803"/>
                <a:gd name="connsiteX225" fmla="*/ 338119 w 734766"/>
                <a:gd name="connsiteY225" fmla="*/ 311646 h 365803"/>
                <a:gd name="connsiteX226" fmla="*/ 342028 w 734766"/>
                <a:gd name="connsiteY226" fmla="*/ 309185 h 365803"/>
                <a:gd name="connsiteX227" fmla="*/ 344960 w 734766"/>
                <a:gd name="connsiteY227" fmla="*/ 306723 h 365803"/>
                <a:gd name="connsiteX228" fmla="*/ 347403 w 734766"/>
                <a:gd name="connsiteY228" fmla="*/ 303769 h 365803"/>
                <a:gd name="connsiteX229" fmla="*/ 349358 w 734766"/>
                <a:gd name="connsiteY229" fmla="*/ 300323 h 365803"/>
                <a:gd name="connsiteX230" fmla="*/ 350335 w 734766"/>
                <a:gd name="connsiteY230" fmla="*/ 296384 h 365803"/>
                <a:gd name="connsiteX231" fmla="*/ 351312 w 734766"/>
                <a:gd name="connsiteY231" fmla="*/ 291953 h 365803"/>
                <a:gd name="connsiteX232" fmla="*/ 351312 w 734766"/>
                <a:gd name="connsiteY232" fmla="*/ 100435 h 365803"/>
                <a:gd name="connsiteX233" fmla="*/ 350335 w 734766"/>
                <a:gd name="connsiteY233" fmla="*/ 95512 h 365803"/>
                <a:gd name="connsiteX234" fmla="*/ 349358 w 734766"/>
                <a:gd name="connsiteY234" fmla="*/ 90588 h 365803"/>
                <a:gd name="connsiteX235" fmla="*/ 347403 w 734766"/>
                <a:gd name="connsiteY235" fmla="*/ 86649 h 365803"/>
                <a:gd name="connsiteX236" fmla="*/ 345449 w 734766"/>
                <a:gd name="connsiteY236" fmla="*/ 83695 h 365803"/>
                <a:gd name="connsiteX237" fmla="*/ 342517 w 734766"/>
                <a:gd name="connsiteY237" fmla="*/ 80741 h 365803"/>
                <a:gd name="connsiteX238" fmla="*/ 339097 w 734766"/>
                <a:gd name="connsiteY238" fmla="*/ 78280 h 365803"/>
                <a:gd name="connsiteX239" fmla="*/ 719130 w 734766"/>
                <a:gd name="connsiteY239" fmla="*/ 0 h 365803"/>
                <a:gd name="connsiteX240" fmla="*/ 714244 w 734766"/>
                <a:gd name="connsiteY240" fmla="*/ 0 h 365803"/>
                <a:gd name="connsiteX241" fmla="*/ 404464 w 734766"/>
                <a:gd name="connsiteY241" fmla="*/ 0 h 365803"/>
                <a:gd name="connsiteX242" fmla="*/ 400067 w 734766"/>
                <a:gd name="connsiteY242" fmla="*/ 0 h 365803"/>
                <a:gd name="connsiteX243" fmla="*/ 395669 w 734766"/>
                <a:gd name="connsiteY243" fmla="*/ 985 h 365803"/>
                <a:gd name="connsiteX244" fmla="*/ 392249 w 734766"/>
                <a:gd name="connsiteY244" fmla="*/ 3446 h 365803"/>
                <a:gd name="connsiteX245" fmla="*/ 389317 w 734766"/>
                <a:gd name="connsiteY245" fmla="*/ 6400 h 365803"/>
                <a:gd name="connsiteX246" fmla="*/ 387363 w 734766"/>
                <a:gd name="connsiteY246" fmla="*/ 9354 h 365803"/>
                <a:gd name="connsiteX247" fmla="*/ 385408 w 734766"/>
                <a:gd name="connsiteY247" fmla="*/ 13293 h 365803"/>
                <a:gd name="connsiteX248" fmla="*/ 384431 w 734766"/>
                <a:gd name="connsiteY248" fmla="*/ 18217 h 365803"/>
                <a:gd name="connsiteX249" fmla="*/ 383454 w 734766"/>
                <a:gd name="connsiteY249" fmla="*/ 23140 h 365803"/>
                <a:gd name="connsiteX250" fmla="*/ 383454 w 734766"/>
                <a:gd name="connsiteY250" fmla="*/ 214658 h 365803"/>
                <a:gd name="connsiteX251" fmla="*/ 384431 w 734766"/>
                <a:gd name="connsiteY251" fmla="*/ 219089 h 365803"/>
                <a:gd name="connsiteX252" fmla="*/ 385408 w 734766"/>
                <a:gd name="connsiteY252" fmla="*/ 223028 h 365803"/>
                <a:gd name="connsiteX253" fmla="*/ 387363 w 734766"/>
                <a:gd name="connsiteY253" fmla="*/ 226474 h 365803"/>
                <a:gd name="connsiteX254" fmla="*/ 389806 w 734766"/>
                <a:gd name="connsiteY254" fmla="*/ 229428 h 365803"/>
                <a:gd name="connsiteX255" fmla="*/ 392738 w 734766"/>
                <a:gd name="connsiteY255" fmla="*/ 231890 h 365803"/>
                <a:gd name="connsiteX256" fmla="*/ 396647 w 734766"/>
                <a:gd name="connsiteY256" fmla="*/ 234351 h 365803"/>
                <a:gd name="connsiteX257" fmla="*/ 400067 w 734766"/>
                <a:gd name="connsiteY257" fmla="*/ 235336 h 365803"/>
                <a:gd name="connsiteX258" fmla="*/ 404464 w 734766"/>
                <a:gd name="connsiteY258" fmla="*/ 235336 h 365803"/>
                <a:gd name="connsiteX259" fmla="*/ 419123 w 734766"/>
                <a:gd name="connsiteY259" fmla="*/ 235336 h 365803"/>
                <a:gd name="connsiteX260" fmla="*/ 419123 w 734766"/>
                <a:gd name="connsiteY260" fmla="*/ 282600 h 365803"/>
                <a:gd name="connsiteX261" fmla="*/ 419123 w 734766"/>
                <a:gd name="connsiteY261" fmla="*/ 284569 h 365803"/>
                <a:gd name="connsiteX262" fmla="*/ 419611 w 734766"/>
                <a:gd name="connsiteY262" fmla="*/ 285554 h 365803"/>
                <a:gd name="connsiteX263" fmla="*/ 421077 w 734766"/>
                <a:gd name="connsiteY263" fmla="*/ 287031 h 365803"/>
                <a:gd name="connsiteX264" fmla="*/ 422054 w 734766"/>
                <a:gd name="connsiteY264" fmla="*/ 288016 h 365803"/>
                <a:gd name="connsiteX265" fmla="*/ 423032 w 734766"/>
                <a:gd name="connsiteY265" fmla="*/ 288508 h 365803"/>
                <a:gd name="connsiteX266" fmla="*/ 424986 w 734766"/>
                <a:gd name="connsiteY266" fmla="*/ 288508 h 365803"/>
                <a:gd name="connsiteX267" fmla="*/ 426452 w 734766"/>
                <a:gd name="connsiteY267" fmla="*/ 288508 h 365803"/>
                <a:gd name="connsiteX268" fmla="*/ 428406 w 734766"/>
                <a:gd name="connsiteY268" fmla="*/ 287523 h 365803"/>
                <a:gd name="connsiteX269" fmla="*/ 494858 w 734766"/>
                <a:gd name="connsiteY269" fmla="*/ 235336 h 365803"/>
                <a:gd name="connsiteX270" fmla="*/ 714244 w 734766"/>
                <a:gd name="connsiteY270" fmla="*/ 235336 h 365803"/>
                <a:gd name="connsiteX271" fmla="*/ 718642 w 734766"/>
                <a:gd name="connsiteY271" fmla="*/ 235336 h 365803"/>
                <a:gd name="connsiteX272" fmla="*/ 722551 w 734766"/>
                <a:gd name="connsiteY272" fmla="*/ 234351 h 365803"/>
                <a:gd name="connsiteX273" fmla="*/ 725971 w 734766"/>
                <a:gd name="connsiteY273" fmla="*/ 231890 h 365803"/>
                <a:gd name="connsiteX274" fmla="*/ 728903 w 734766"/>
                <a:gd name="connsiteY274" fmla="*/ 229428 h 365803"/>
                <a:gd name="connsiteX275" fmla="*/ 731346 w 734766"/>
                <a:gd name="connsiteY275" fmla="*/ 226474 h 365803"/>
                <a:gd name="connsiteX276" fmla="*/ 733300 w 734766"/>
                <a:gd name="connsiteY276" fmla="*/ 223028 h 365803"/>
                <a:gd name="connsiteX277" fmla="*/ 734766 w 734766"/>
                <a:gd name="connsiteY277" fmla="*/ 219089 h 365803"/>
                <a:gd name="connsiteX278" fmla="*/ 734766 w 734766"/>
                <a:gd name="connsiteY278" fmla="*/ 214658 h 365803"/>
                <a:gd name="connsiteX279" fmla="*/ 734766 w 734766"/>
                <a:gd name="connsiteY279" fmla="*/ 23140 h 365803"/>
                <a:gd name="connsiteX280" fmla="*/ 734766 w 734766"/>
                <a:gd name="connsiteY280" fmla="*/ 18217 h 365803"/>
                <a:gd name="connsiteX281" fmla="*/ 733300 w 734766"/>
                <a:gd name="connsiteY281" fmla="*/ 13293 h 365803"/>
                <a:gd name="connsiteX282" fmla="*/ 731834 w 734766"/>
                <a:gd name="connsiteY282" fmla="*/ 9354 h 365803"/>
                <a:gd name="connsiteX283" fmla="*/ 729391 w 734766"/>
                <a:gd name="connsiteY283" fmla="*/ 5908 h 365803"/>
                <a:gd name="connsiteX284" fmla="*/ 726460 w 734766"/>
                <a:gd name="connsiteY284" fmla="*/ 3446 h 365803"/>
                <a:gd name="connsiteX285" fmla="*/ 723039 w 734766"/>
                <a:gd name="connsiteY285" fmla="*/ 985 h 36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</a:cxnLst>
              <a:rect l="l" t="t" r="r" b="b"/>
              <a:pathLst>
                <a:path w="734766" h="365803">
                  <a:moveTo>
                    <a:pt x="100654" y="169854"/>
                  </a:moveTo>
                  <a:lnTo>
                    <a:pt x="104563" y="170346"/>
                  </a:lnTo>
                  <a:lnTo>
                    <a:pt x="107983" y="171331"/>
                  </a:lnTo>
                  <a:lnTo>
                    <a:pt x="111892" y="173300"/>
                  </a:lnTo>
                  <a:lnTo>
                    <a:pt x="114335" y="175762"/>
                  </a:lnTo>
                  <a:lnTo>
                    <a:pt x="116778" y="178716"/>
                  </a:lnTo>
                  <a:lnTo>
                    <a:pt x="118733" y="181670"/>
                  </a:lnTo>
                  <a:lnTo>
                    <a:pt x="119710" y="185116"/>
                  </a:lnTo>
                  <a:lnTo>
                    <a:pt x="119710" y="189055"/>
                  </a:lnTo>
                  <a:lnTo>
                    <a:pt x="119710" y="192994"/>
                  </a:lnTo>
                  <a:lnTo>
                    <a:pt x="118733" y="196440"/>
                  </a:lnTo>
                  <a:lnTo>
                    <a:pt x="116778" y="199394"/>
                  </a:lnTo>
                  <a:lnTo>
                    <a:pt x="114335" y="202348"/>
                  </a:lnTo>
                  <a:lnTo>
                    <a:pt x="111892" y="204810"/>
                  </a:lnTo>
                  <a:lnTo>
                    <a:pt x="107983" y="206779"/>
                  </a:lnTo>
                  <a:lnTo>
                    <a:pt x="104563" y="207764"/>
                  </a:lnTo>
                  <a:lnTo>
                    <a:pt x="100654" y="208256"/>
                  </a:lnTo>
                  <a:lnTo>
                    <a:pt x="97234" y="207764"/>
                  </a:lnTo>
                  <a:lnTo>
                    <a:pt x="93813" y="206779"/>
                  </a:lnTo>
                  <a:lnTo>
                    <a:pt x="90393" y="204810"/>
                  </a:lnTo>
                  <a:lnTo>
                    <a:pt x="87462" y="202348"/>
                  </a:lnTo>
                  <a:lnTo>
                    <a:pt x="85018" y="199394"/>
                  </a:lnTo>
                  <a:lnTo>
                    <a:pt x="83064" y="196440"/>
                  </a:lnTo>
                  <a:lnTo>
                    <a:pt x="82087" y="192994"/>
                  </a:lnTo>
                  <a:lnTo>
                    <a:pt x="82087" y="189055"/>
                  </a:lnTo>
                  <a:lnTo>
                    <a:pt x="82087" y="185116"/>
                  </a:lnTo>
                  <a:lnTo>
                    <a:pt x="83064" y="181670"/>
                  </a:lnTo>
                  <a:lnTo>
                    <a:pt x="85018" y="178716"/>
                  </a:lnTo>
                  <a:lnTo>
                    <a:pt x="87462" y="175762"/>
                  </a:lnTo>
                  <a:lnTo>
                    <a:pt x="90393" y="173300"/>
                  </a:lnTo>
                  <a:lnTo>
                    <a:pt x="93813" y="171331"/>
                  </a:lnTo>
                  <a:lnTo>
                    <a:pt x="97234" y="170346"/>
                  </a:lnTo>
                  <a:close/>
                  <a:moveTo>
                    <a:pt x="168083" y="169854"/>
                  </a:moveTo>
                  <a:lnTo>
                    <a:pt x="171991" y="170346"/>
                  </a:lnTo>
                  <a:lnTo>
                    <a:pt x="175412" y="171331"/>
                  </a:lnTo>
                  <a:lnTo>
                    <a:pt x="178343" y="173300"/>
                  </a:lnTo>
                  <a:lnTo>
                    <a:pt x="181275" y="175762"/>
                  </a:lnTo>
                  <a:lnTo>
                    <a:pt x="183718" y="178716"/>
                  </a:lnTo>
                  <a:lnTo>
                    <a:pt x="185673" y="181670"/>
                  </a:lnTo>
                  <a:lnTo>
                    <a:pt x="186650" y="185116"/>
                  </a:lnTo>
                  <a:lnTo>
                    <a:pt x="187138" y="189055"/>
                  </a:lnTo>
                  <a:lnTo>
                    <a:pt x="186650" y="192994"/>
                  </a:lnTo>
                  <a:lnTo>
                    <a:pt x="185673" y="196440"/>
                  </a:lnTo>
                  <a:lnTo>
                    <a:pt x="183718" y="199394"/>
                  </a:lnTo>
                  <a:lnTo>
                    <a:pt x="181275" y="202348"/>
                  </a:lnTo>
                  <a:lnTo>
                    <a:pt x="178343" y="204810"/>
                  </a:lnTo>
                  <a:lnTo>
                    <a:pt x="175412" y="206779"/>
                  </a:lnTo>
                  <a:lnTo>
                    <a:pt x="171991" y="207764"/>
                  </a:lnTo>
                  <a:lnTo>
                    <a:pt x="168083" y="208256"/>
                  </a:lnTo>
                  <a:lnTo>
                    <a:pt x="164174" y="207764"/>
                  </a:lnTo>
                  <a:lnTo>
                    <a:pt x="160265" y="206779"/>
                  </a:lnTo>
                  <a:lnTo>
                    <a:pt x="157333" y="204810"/>
                  </a:lnTo>
                  <a:lnTo>
                    <a:pt x="154890" y="202348"/>
                  </a:lnTo>
                  <a:lnTo>
                    <a:pt x="152447" y="199394"/>
                  </a:lnTo>
                  <a:lnTo>
                    <a:pt x="150492" y="196440"/>
                  </a:lnTo>
                  <a:lnTo>
                    <a:pt x="149515" y="192994"/>
                  </a:lnTo>
                  <a:lnTo>
                    <a:pt x="149027" y="189055"/>
                  </a:lnTo>
                  <a:lnTo>
                    <a:pt x="149515" y="185116"/>
                  </a:lnTo>
                  <a:lnTo>
                    <a:pt x="150492" y="181670"/>
                  </a:lnTo>
                  <a:lnTo>
                    <a:pt x="152447" y="178716"/>
                  </a:lnTo>
                  <a:lnTo>
                    <a:pt x="154890" y="175762"/>
                  </a:lnTo>
                  <a:lnTo>
                    <a:pt x="157333" y="173300"/>
                  </a:lnTo>
                  <a:lnTo>
                    <a:pt x="160265" y="171331"/>
                  </a:lnTo>
                  <a:lnTo>
                    <a:pt x="164174" y="170346"/>
                  </a:lnTo>
                  <a:close/>
                  <a:moveTo>
                    <a:pt x="235511" y="169854"/>
                  </a:moveTo>
                  <a:lnTo>
                    <a:pt x="239420" y="170346"/>
                  </a:lnTo>
                  <a:lnTo>
                    <a:pt x="242840" y="171331"/>
                  </a:lnTo>
                  <a:lnTo>
                    <a:pt x="245772" y="173300"/>
                  </a:lnTo>
                  <a:lnTo>
                    <a:pt x="248703" y="175762"/>
                  </a:lnTo>
                  <a:lnTo>
                    <a:pt x="251147" y="178716"/>
                  </a:lnTo>
                  <a:lnTo>
                    <a:pt x="253101" y="181670"/>
                  </a:lnTo>
                  <a:lnTo>
                    <a:pt x="254078" y="185116"/>
                  </a:lnTo>
                  <a:lnTo>
                    <a:pt x="254567" y="189055"/>
                  </a:lnTo>
                  <a:lnTo>
                    <a:pt x="254078" y="192994"/>
                  </a:lnTo>
                  <a:lnTo>
                    <a:pt x="253101" y="196440"/>
                  </a:lnTo>
                  <a:lnTo>
                    <a:pt x="251147" y="199394"/>
                  </a:lnTo>
                  <a:lnTo>
                    <a:pt x="248703" y="202348"/>
                  </a:lnTo>
                  <a:lnTo>
                    <a:pt x="245772" y="204810"/>
                  </a:lnTo>
                  <a:lnTo>
                    <a:pt x="242840" y="206779"/>
                  </a:lnTo>
                  <a:lnTo>
                    <a:pt x="239420" y="207764"/>
                  </a:lnTo>
                  <a:lnTo>
                    <a:pt x="235511" y="208256"/>
                  </a:lnTo>
                  <a:lnTo>
                    <a:pt x="231602" y="207764"/>
                  </a:lnTo>
                  <a:lnTo>
                    <a:pt x="227693" y="206779"/>
                  </a:lnTo>
                  <a:lnTo>
                    <a:pt x="224761" y="204810"/>
                  </a:lnTo>
                  <a:lnTo>
                    <a:pt x="222318" y="202348"/>
                  </a:lnTo>
                  <a:lnTo>
                    <a:pt x="219875" y="199394"/>
                  </a:lnTo>
                  <a:lnTo>
                    <a:pt x="217921" y="196440"/>
                  </a:lnTo>
                  <a:lnTo>
                    <a:pt x="216944" y="192994"/>
                  </a:lnTo>
                  <a:lnTo>
                    <a:pt x="216455" y="189055"/>
                  </a:lnTo>
                  <a:lnTo>
                    <a:pt x="216944" y="185116"/>
                  </a:lnTo>
                  <a:lnTo>
                    <a:pt x="217921" y="181670"/>
                  </a:lnTo>
                  <a:lnTo>
                    <a:pt x="219875" y="178716"/>
                  </a:lnTo>
                  <a:lnTo>
                    <a:pt x="222318" y="175762"/>
                  </a:lnTo>
                  <a:lnTo>
                    <a:pt x="224761" y="173300"/>
                  </a:lnTo>
                  <a:lnTo>
                    <a:pt x="227693" y="171331"/>
                  </a:lnTo>
                  <a:lnTo>
                    <a:pt x="231602" y="170346"/>
                  </a:lnTo>
                  <a:close/>
                  <a:moveTo>
                    <a:pt x="499255" y="92559"/>
                  </a:moveTo>
                  <a:lnTo>
                    <a:pt x="503164" y="93051"/>
                  </a:lnTo>
                  <a:lnTo>
                    <a:pt x="507073" y="94036"/>
                  </a:lnTo>
                  <a:lnTo>
                    <a:pt x="510005" y="96005"/>
                  </a:lnTo>
                  <a:lnTo>
                    <a:pt x="512448" y="98467"/>
                  </a:lnTo>
                  <a:lnTo>
                    <a:pt x="514891" y="101421"/>
                  </a:lnTo>
                  <a:lnTo>
                    <a:pt x="516845" y="104375"/>
                  </a:lnTo>
                  <a:lnTo>
                    <a:pt x="517822" y="107821"/>
                  </a:lnTo>
                  <a:lnTo>
                    <a:pt x="518311" y="111760"/>
                  </a:lnTo>
                  <a:lnTo>
                    <a:pt x="517822" y="115699"/>
                  </a:lnTo>
                  <a:lnTo>
                    <a:pt x="516845" y="119145"/>
                  </a:lnTo>
                  <a:lnTo>
                    <a:pt x="514891" y="122099"/>
                  </a:lnTo>
                  <a:lnTo>
                    <a:pt x="512448" y="125053"/>
                  </a:lnTo>
                  <a:lnTo>
                    <a:pt x="510005" y="127515"/>
                  </a:lnTo>
                  <a:lnTo>
                    <a:pt x="507073" y="129484"/>
                  </a:lnTo>
                  <a:lnTo>
                    <a:pt x="503164" y="130469"/>
                  </a:lnTo>
                  <a:lnTo>
                    <a:pt x="499255" y="130961"/>
                  </a:lnTo>
                  <a:lnTo>
                    <a:pt x="495346" y="130469"/>
                  </a:lnTo>
                  <a:lnTo>
                    <a:pt x="491926" y="129484"/>
                  </a:lnTo>
                  <a:lnTo>
                    <a:pt x="488994" y="127515"/>
                  </a:lnTo>
                  <a:lnTo>
                    <a:pt x="486063" y="125053"/>
                  </a:lnTo>
                  <a:lnTo>
                    <a:pt x="483619" y="122099"/>
                  </a:lnTo>
                  <a:lnTo>
                    <a:pt x="481665" y="119145"/>
                  </a:lnTo>
                  <a:lnTo>
                    <a:pt x="480688" y="115699"/>
                  </a:lnTo>
                  <a:lnTo>
                    <a:pt x="480199" y="111760"/>
                  </a:lnTo>
                  <a:lnTo>
                    <a:pt x="480688" y="107821"/>
                  </a:lnTo>
                  <a:lnTo>
                    <a:pt x="481665" y="104375"/>
                  </a:lnTo>
                  <a:lnTo>
                    <a:pt x="483619" y="101421"/>
                  </a:lnTo>
                  <a:lnTo>
                    <a:pt x="486063" y="98467"/>
                  </a:lnTo>
                  <a:lnTo>
                    <a:pt x="488994" y="96005"/>
                  </a:lnTo>
                  <a:lnTo>
                    <a:pt x="491926" y="94036"/>
                  </a:lnTo>
                  <a:lnTo>
                    <a:pt x="495346" y="93051"/>
                  </a:lnTo>
                  <a:close/>
                  <a:moveTo>
                    <a:pt x="566683" y="92559"/>
                  </a:moveTo>
                  <a:lnTo>
                    <a:pt x="570592" y="93051"/>
                  </a:lnTo>
                  <a:lnTo>
                    <a:pt x="574501" y="94036"/>
                  </a:lnTo>
                  <a:lnTo>
                    <a:pt x="577433" y="96005"/>
                  </a:lnTo>
                  <a:lnTo>
                    <a:pt x="579876" y="98467"/>
                  </a:lnTo>
                  <a:lnTo>
                    <a:pt x="582319" y="101421"/>
                  </a:lnTo>
                  <a:lnTo>
                    <a:pt x="584274" y="104375"/>
                  </a:lnTo>
                  <a:lnTo>
                    <a:pt x="585251" y="107821"/>
                  </a:lnTo>
                  <a:lnTo>
                    <a:pt x="585739" y="111760"/>
                  </a:lnTo>
                  <a:lnTo>
                    <a:pt x="585251" y="115699"/>
                  </a:lnTo>
                  <a:lnTo>
                    <a:pt x="584274" y="119145"/>
                  </a:lnTo>
                  <a:lnTo>
                    <a:pt x="582319" y="122099"/>
                  </a:lnTo>
                  <a:lnTo>
                    <a:pt x="579876" y="125053"/>
                  </a:lnTo>
                  <a:lnTo>
                    <a:pt x="577433" y="127515"/>
                  </a:lnTo>
                  <a:lnTo>
                    <a:pt x="574501" y="129484"/>
                  </a:lnTo>
                  <a:lnTo>
                    <a:pt x="570592" y="130469"/>
                  </a:lnTo>
                  <a:lnTo>
                    <a:pt x="566683" y="130961"/>
                  </a:lnTo>
                  <a:lnTo>
                    <a:pt x="562775" y="130469"/>
                  </a:lnTo>
                  <a:lnTo>
                    <a:pt x="559354" y="129484"/>
                  </a:lnTo>
                  <a:lnTo>
                    <a:pt x="556423" y="127515"/>
                  </a:lnTo>
                  <a:lnTo>
                    <a:pt x="553491" y="125053"/>
                  </a:lnTo>
                  <a:lnTo>
                    <a:pt x="551048" y="122099"/>
                  </a:lnTo>
                  <a:lnTo>
                    <a:pt x="549093" y="119145"/>
                  </a:lnTo>
                  <a:lnTo>
                    <a:pt x="548116" y="115699"/>
                  </a:lnTo>
                  <a:lnTo>
                    <a:pt x="547628" y="111760"/>
                  </a:lnTo>
                  <a:lnTo>
                    <a:pt x="548116" y="107821"/>
                  </a:lnTo>
                  <a:lnTo>
                    <a:pt x="549093" y="104375"/>
                  </a:lnTo>
                  <a:lnTo>
                    <a:pt x="551048" y="101421"/>
                  </a:lnTo>
                  <a:lnTo>
                    <a:pt x="553491" y="98467"/>
                  </a:lnTo>
                  <a:lnTo>
                    <a:pt x="556423" y="96005"/>
                  </a:lnTo>
                  <a:lnTo>
                    <a:pt x="559354" y="94036"/>
                  </a:lnTo>
                  <a:lnTo>
                    <a:pt x="562775" y="93051"/>
                  </a:lnTo>
                  <a:close/>
                  <a:moveTo>
                    <a:pt x="634112" y="92559"/>
                  </a:moveTo>
                  <a:lnTo>
                    <a:pt x="637532" y="93051"/>
                  </a:lnTo>
                  <a:lnTo>
                    <a:pt x="640953" y="94036"/>
                  </a:lnTo>
                  <a:lnTo>
                    <a:pt x="644373" y="96005"/>
                  </a:lnTo>
                  <a:lnTo>
                    <a:pt x="647304" y="98467"/>
                  </a:lnTo>
                  <a:lnTo>
                    <a:pt x="649748" y="101421"/>
                  </a:lnTo>
                  <a:lnTo>
                    <a:pt x="651702" y="104375"/>
                  </a:lnTo>
                  <a:lnTo>
                    <a:pt x="652679" y="107821"/>
                  </a:lnTo>
                  <a:lnTo>
                    <a:pt x="652679" y="111760"/>
                  </a:lnTo>
                  <a:lnTo>
                    <a:pt x="652679" y="115699"/>
                  </a:lnTo>
                  <a:lnTo>
                    <a:pt x="651702" y="119145"/>
                  </a:lnTo>
                  <a:lnTo>
                    <a:pt x="649748" y="122099"/>
                  </a:lnTo>
                  <a:lnTo>
                    <a:pt x="647304" y="125053"/>
                  </a:lnTo>
                  <a:lnTo>
                    <a:pt x="644373" y="127515"/>
                  </a:lnTo>
                  <a:lnTo>
                    <a:pt x="640953" y="129484"/>
                  </a:lnTo>
                  <a:lnTo>
                    <a:pt x="637532" y="130469"/>
                  </a:lnTo>
                  <a:lnTo>
                    <a:pt x="634112" y="130961"/>
                  </a:lnTo>
                  <a:lnTo>
                    <a:pt x="630203" y="130469"/>
                  </a:lnTo>
                  <a:lnTo>
                    <a:pt x="626783" y="129484"/>
                  </a:lnTo>
                  <a:lnTo>
                    <a:pt x="622874" y="127515"/>
                  </a:lnTo>
                  <a:lnTo>
                    <a:pt x="620431" y="125053"/>
                  </a:lnTo>
                  <a:lnTo>
                    <a:pt x="617988" y="122099"/>
                  </a:lnTo>
                  <a:lnTo>
                    <a:pt x="616033" y="119145"/>
                  </a:lnTo>
                  <a:lnTo>
                    <a:pt x="615056" y="115699"/>
                  </a:lnTo>
                  <a:lnTo>
                    <a:pt x="615056" y="111760"/>
                  </a:lnTo>
                  <a:lnTo>
                    <a:pt x="615056" y="107821"/>
                  </a:lnTo>
                  <a:lnTo>
                    <a:pt x="616033" y="104375"/>
                  </a:lnTo>
                  <a:lnTo>
                    <a:pt x="617988" y="101421"/>
                  </a:lnTo>
                  <a:lnTo>
                    <a:pt x="620431" y="98467"/>
                  </a:lnTo>
                  <a:lnTo>
                    <a:pt x="622874" y="96005"/>
                  </a:lnTo>
                  <a:lnTo>
                    <a:pt x="626783" y="94036"/>
                  </a:lnTo>
                  <a:lnTo>
                    <a:pt x="630203" y="93051"/>
                  </a:lnTo>
                  <a:close/>
                  <a:moveTo>
                    <a:pt x="334699" y="77295"/>
                  </a:moveTo>
                  <a:lnTo>
                    <a:pt x="330302" y="77295"/>
                  </a:lnTo>
                  <a:lnTo>
                    <a:pt x="20522" y="77295"/>
                  </a:lnTo>
                  <a:lnTo>
                    <a:pt x="15636" y="77295"/>
                  </a:lnTo>
                  <a:lnTo>
                    <a:pt x="11727" y="78280"/>
                  </a:lnTo>
                  <a:lnTo>
                    <a:pt x="8306" y="80741"/>
                  </a:lnTo>
                  <a:lnTo>
                    <a:pt x="5375" y="83203"/>
                  </a:lnTo>
                  <a:lnTo>
                    <a:pt x="2932" y="86649"/>
                  </a:lnTo>
                  <a:lnTo>
                    <a:pt x="1466" y="90588"/>
                  </a:lnTo>
                  <a:lnTo>
                    <a:pt x="0" y="95512"/>
                  </a:lnTo>
                  <a:lnTo>
                    <a:pt x="0" y="100435"/>
                  </a:lnTo>
                  <a:lnTo>
                    <a:pt x="0" y="291953"/>
                  </a:lnTo>
                  <a:lnTo>
                    <a:pt x="0" y="296384"/>
                  </a:lnTo>
                  <a:lnTo>
                    <a:pt x="1466" y="300323"/>
                  </a:lnTo>
                  <a:lnTo>
                    <a:pt x="3420" y="303769"/>
                  </a:lnTo>
                  <a:lnTo>
                    <a:pt x="5863" y="306723"/>
                  </a:lnTo>
                  <a:lnTo>
                    <a:pt x="8795" y="309185"/>
                  </a:lnTo>
                  <a:lnTo>
                    <a:pt x="12215" y="311646"/>
                  </a:lnTo>
                  <a:lnTo>
                    <a:pt x="16124" y="312631"/>
                  </a:lnTo>
                  <a:lnTo>
                    <a:pt x="20522" y="312631"/>
                  </a:lnTo>
                  <a:lnTo>
                    <a:pt x="239908" y="312631"/>
                  </a:lnTo>
                  <a:lnTo>
                    <a:pt x="306360" y="364818"/>
                  </a:lnTo>
                  <a:lnTo>
                    <a:pt x="308314" y="365803"/>
                  </a:lnTo>
                  <a:lnTo>
                    <a:pt x="309780" y="365803"/>
                  </a:lnTo>
                  <a:lnTo>
                    <a:pt x="311734" y="365803"/>
                  </a:lnTo>
                  <a:lnTo>
                    <a:pt x="312712" y="365311"/>
                  </a:lnTo>
                  <a:lnTo>
                    <a:pt x="313689" y="364326"/>
                  </a:lnTo>
                  <a:lnTo>
                    <a:pt x="315155" y="362849"/>
                  </a:lnTo>
                  <a:lnTo>
                    <a:pt x="315643" y="361864"/>
                  </a:lnTo>
                  <a:lnTo>
                    <a:pt x="315643" y="359895"/>
                  </a:lnTo>
                  <a:lnTo>
                    <a:pt x="315643" y="312631"/>
                  </a:lnTo>
                  <a:lnTo>
                    <a:pt x="330302" y="312631"/>
                  </a:lnTo>
                  <a:lnTo>
                    <a:pt x="334699" y="312631"/>
                  </a:lnTo>
                  <a:lnTo>
                    <a:pt x="338119" y="311646"/>
                  </a:lnTo>
                  <a:lnTo>
                    <a:pt x="342028" y="309185"/>
                  </a:lnTo>
                  <a:lnTo>
                    <a:pt x="344960" y="306723"/>
                  </a:lnTo>
                  <a:lnTo>
                    <a:pt x="347403" y="303769"/>
                  </a:lnTo>
                  <a:lnTo>
                    <a:pt x="349358" y="300323"/>
                  </a:lnTo>
                  <a:lnTo>
                    <a:pt x="350335" y="296384"/>
                  </a:lnTo>
                  <a:lnTo>
                    <a:pt x="351312" y="291953"/>
                  </a:lnTo>
                  <a:lnTo>
                    <a:pt x="351312" y="100435"/>
                  </a:lnTo>
                  <a:lnTo>
                    <a:pt x="350335" y="95512"/>
                  </a:lnTo>
                  <a:lnTo>
                    <a:pt x="349358" y="90588"/>
                  </a:lnTo>
                  <a:lnTo>
                    <a:pt x="347403" y="86649"/>
                  </a:lnTo>
                  <a:lnTo>
                    <a:pt x="345449" y="83695"/>
                  </a:lnTo>
                  <a:lnTo>
                    <a:pt x="342517" y="80741"/>
                  </a:lnTo>
                  <a:lnTo>
                    <a:pt x="339097" y="78280"/>
                  </a:lnTo>
                  <a:close/>
                  <a:moveTo>
                    <a:pt x="719130" y="0"/>
                  </a:moveTo>
                  <a:lnTo>
                    <a:pt x="714244" y="0"/>
                  </a:lnTo>
                  <a:lnTo>
                    <a:pt x="404464" y="0"/>
                  </a:lnTo>
                  <a:lnTo>
                    <a:pt x="400067" y="0"/>
                  </a:lnTo>
                  <a:lnTo>
                    <a:pt x="395669" y="985"/>
                  </a:lnTo>
                  <a:lnTo>
                    <a:pt x="392249" y="3446"/>
                  </a:lnTo>
                  <a:lnTo>
                    <a:pt x="389317" y="6400"/>
                  </a:lnTo>
                  <a:lnTo>
                    <a:pt x="387363" y="9354"/>
                  </a:lnTo>
                  <a:lnTo>
                    <a:pt x="385408" y="13293"/>
                  </a:lnTo>
                  <a:lnTo>
                    <a:pt x="384431" y="18217"/>
                  </a:lnTo>
                  <a:lnTo>
                    <a:pt x="383454" y="23140"/>
                  </a:lnTo>
                  <a:lnTo>
                    <a:pt x="383454" y="214658"/>
                  </a:lnTo>
                  <a:lnTo>
                    <a:pt x="384431" y="219089"/>
                  </a:lnTo>
                  <a:lnTo>
                    <a:pt x="385408" y="223028"/>
                  </a:lnTo>
                  <a:lnTo>
                    <a:pt x="387363" y="226474"/>
                  </a:lnTo>
                  <a:lnTo>
                    <a:pt x="389806" y="229428"/>
                  </a:lnTo>
                  <a:lnTo>
                    <a:pt x="392738" y="231890"/>
                  </a:lnTo>
                  <a:lnTo>
                    <a:pt x="396647" y="234351"/>
                  </a:lnTo>
                  <a:lnTo>
                    <a:pt x="400067" y="235336"/>
                  </a:lnTo>
                  <a:lnTo>
                    <a:pt x="404464" y="235336"/>
                  </a:lnTo>
                  <a:lnTo>
                    <a:pt x="419123" y="235336"/>
                  </a:lnTo>
                  <a:lnTo>
                    <a:pt x="419123" y="282600"/>
                  </a:lnTo>
                  <a:lnTo>
                    <a:pt x="419123" y="284569"/>
                  </a:lnTo>
                  <a:lnTo>
                    <a:pt x="419611" y="285554"/>
                  </a:lnTo>
                  <a:lnTo>
                    <a:pt x="421077" y="287031"/>
                  </a:lnTo>
                  <a:lnTo>
                    <a:pt x="422054" y="288016"/>
                  </a:lnTo>
                  <a:lnTo>
                    <a:pt x="423032" y="288508"/>
                  </a:lnTo>
                  <a:lnTo>
                    <a:pt x="424986" y="288508"/>
                  </a:lnTo>
                  <a:lnTo>
                    <a:pt x="426452" y="288508"/>
                  </a:lnTo>
                  <a:lnTo>
                    <a:pt x="428406" y="287523"/>
                  </a:lnTo>
                  <a:lnTo>
                    <a:pt x="494858" y="235336"/>
                  </a:lnTo>
                  <a:lnTo>
                    <a:pt x="714244" y="235336"/>
                  </a:lnTo>
                  <a:lnTo>
                    <a:pt x="718642" y="235336"/>
                  </a:lnTo>
                  <a:lnTo>
                    <a:pt x="722551" y="234351"/>
                  </a:lnTo>
                  <a:lnTo>
                    <a:pt x="725971" y="231890"/>
                  </a:lnTo>
                  <a:lnTo>
                    <a:pt x="728903" y="229428"/>
                  </a:lnTo>
                  <a:lnTo>
                    <a:pt x="731346" y="226474"/>
                  </a:lnTo>
                  <a:lnTo>
                    <a:pt x="733300" y="223028"/>
                  </a:lnTo>
                  <a:lnTo>
                    <a:pt x="734766" y="219089"/>
                  </a:lnTo>
                  <a:lnTo>
                    <a:pt x="734766" y="214658"/>
                  </a:lnTo>
                  <a:lnTo>
                    <a:pt x="734766" y="23140"/>
                  </a:lnTo>
                  <a:lnTo>
                    <a:pt x="734766" y="18217"/>
                  </a:lnTo>
                  <a:lnTo>
                    <a:pt x="733300" y="13293"/>
                  </a:lnTo>
                  <a:lnTo>
                    <a:pt x="731834" y="9354"/>
                  </a:lnTo>
                  <a:lnTo>
                    <a:pt x="729391" y="5908"/>
                  </a:lnTo>
                  <a:lnTo>
                    <a:pt x="726460" y="3446"/>
                  </a:lnTo>
                  <a:lnTo>
                    <a:pt x="723039" y="98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ïṩḻíḍé">
              <a:extLst>
                <a:ext uri="{FF2B5EF4-FFF2-40B4-BE49-F238E27FC236}">
                  <a16:creationId xmlns:a16="http://schemas.microsoft.com/office/drawing/2014/main" id="{E1539030-1056-4611-BD56-5370EDB22BEB}"/>
                </a:ext>
              </a:extLst>
            </p:cNvPr>
            <p:cNvSpPr txBox="1"/>
            <p:nvPr/>
          </p:nvSpPr>
          <p:spPr>
            <a:xfrm>
              <a:off x="664375" y="4005077"/>
              <a:ext cx="1741625" cy="696306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lvl1pPr marL="228568" indent="-228568" algn="l" defTabSz="91426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1pPr>
              <a:lvl2pPr marL="68570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</a:defRPr>
              </a:lvl2pPr>
              <a:lvl3pPr marL="114283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</a:defRPr>
              </a:lvl3pPr>
              <a:lvl4pPr marL="159996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4pPr>
              <a:lvl5pPr marL="2057091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5pPr>
              <a:lvl6pPr marL="2514224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6pPr>
              <a:lvl7pPr marL="2971356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7pPr>
              <a:lvl8pPr marL="3428488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8pPr>
              <a:lvl9pPr marL="388562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100" dirty="0"/>
                <a:t>Supporting text here. </a:t>
              </a:r>
            </a:p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100" dirty="0"/>
                <a:t>……</a:t>
              </a:r>
              <a:endParaRPr lang="zh-CN" altLang="en-US" sz="1100" dirty="0"/>
            </a:p>
          </p:txBody>
        </p:sp>
        <p:sp>
          <p:nvSpPr>
            <p:cNvPr id="27" name="îṣļíḑè">
              <a:extLst>
                <a:ext uri="{FF2B5EF4-FFF2-40B4-BE49-F238E27FC236}">
                  <a16:creationId xmlns:a16="http://schemas.microsoft.com/office/drawing/2014/main" id="{DE254C9F-03F0-4098-9CB0-3E964C3D010F}"/>
                </a:ext>
              </a:extLst>
            </p:cNvPr>
            <p:cNvSpPr txBox="1"/>
            <p:nvPr/>
          </p:nvSpPr>
          <p:spPr>
            <a:xfrm>
              <a:off x="9780588" y="4005077"/>
              <a:ext cx="1741625" cy="696306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lvl1pPr marL="228568" indent="-228568" algn="l" defTabSz="91426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1pPr>
              <a:lvl2pPr marL="68570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</a:defRPr>
              </a:lvl2pPr>
              <a:lvl3pPr marL="114283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</a:defRPr>
              </a:lvl3pPr>
              <a:lvl4pPr marL="159996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4pPr>
              <a:lvl5pPr marL="2057091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5pPr>
              <a:lvl6pPr marL="2514224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6pPr>
              <a:lvl7pPr marL="2971356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7pPr>
              <a:lvl8pPr marL="3428488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8pPr>
              <a:lvl9pPr marL="388562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100" dirty="0"/>
                <a:t>Supporting text here. </a:t>
              </a:r>
            </a:p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100" dirty="0"/>
                <a:t>……</a:t>
              </a:r>
              <a:endParaRPr lang="zh-CN" altLang="en-US" sz="1100" dirty="0"/>
            </a:p>
          </p:txBody>
        </p:sp>
        <p:sp>
          <p:nvSpPr>
            <p:cNvPr id="28" name="ïS1ïďê">
              <a:extLst>
                <a:ext uri="{FF2B5EF4-FFF2-40B4-BE49-F238E27FC236}">
                  <a16:creationId xmlns:a16="http://schemas.microsoft.com/office/drawing/2014/main" id="{DF97B589-4EE0-4D5A-AB3F-CAAF3782B45A}"/>
                </a:ext>
              </a:extLst>
            </p:cNvPr>
            <p:cNvSpPr txBox="1"/>
            <p:nvPr/>
          </p:nvSpPr>
          <p:spPr>
            <a:xfrm>
              <a:off x="2943428" y="4005077"/>
              <a:ext cx="1741625" cy="696306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lvl1pPr marL="228568" indent="-228568" algn="l" defTabSz="91426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1pPr>
              <a:lvl2pPr marL="68570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</a:defRPr>
              </a:lvl2pPr>
              <a:lvl3pPr marL="114283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</a:defRPr>
              </a:lvl3pPr>
              <a:lvl4pPr marL="159996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4pPr>
              <a:lvl5pPr marL="2057091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5pPr>
              <a:lvl6pPr marL="2514224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6pPr>
              <a:lvl7pPr marL="2971356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7pPr>
              <a:lvl8pPr marL="3428488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8pPr>
              <a:lvl9pPr marL="388562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100" dirty="0"/>
                <a:t>Supporting text here. </a:t>
              </a:r>
            </a:p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100" dirty="0"/>
                <a:t>……</a:t>
              </a:r>
              <a:endParaRPr lang="zh-CN" altLang="en-US" sz="1100" dirty="0"/>
            </a:p>
          </p:txBody>
        </p:sp>
        <p:sp>
          <p:nvSpPr>
            <p:cNvPr id="29" name="iṥlíde">
              <a:extLst>
                <a:ext uri="{FF2B5EF4-FFF2-40B4-BE49-F238E27FC236}">
                  <a16:creationId xmlns:a16="http://schemas.microsoft.com/office/drawing/2014/main" id="{E222E09B-86D2-40E1-8D62-2BD04B038992}"/>
                </a:ext>
              </a:extLst>
            </p:cNvPr>
            <p:cNvSpPr txBox="1"/>
            <p:nvPr/>
          </p:nvSpPr>
          <p:spPr>
            <a:xfrm>
              <a:off x="5222481" y="4005077"/>
              <a:ext cx="1741625" cy="696306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lvl1pPr marL="228568" indent="-228568" algn="l" defTabSz="91426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1pPr>
              <a:lvl2pPr marL="68570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</a:defRPr>
              </a:lvl2pPr>
              <a:lvl3pPr marL="114283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</a:defRPr>
              </a:lvl3pPr>
              <a:lvl4pPr marL="159996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4pPr>
              <a:lvl5pPr marL="2057091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5pPr>
              <a:lvl6pPr marL="2514224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6pPr>
              <a:lvl7pPr marL="2971356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7pPr>
              <a:lvl8pPr marL="3428488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8pPr>
              <a:lvl9pPr marL="388562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100" dirty="0"/>
                <a:t>Supporting text here. </a:t>
              </a:r>
            </a:p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100" dirty="0"/>
                <a:t>……</a:t>
              </a:r>
              <a:endParaRPr lang="zh-CN" altLang="en-US" sz="1100" dirty="0"/>
            </a:p>
          </p:txBody>
        </p:sp>
        <p:sp>
          <p:nvSpPr>
            <p:cNvPr id="30" name="îs1ïḍé">
              <a:extLst>
                <a:ext uri="{FF2B5EF4-FFF2-40B4-BE49-F238E27FC236}">
                  <a16:creationId xmlns:a16="http://schemas.microsoft.com/office/drawing/2014/main" id="{3D257E3D-20B4-48E7-801A-5B64AB6011CE}"/>
                </a:ext>
              </a:extLst>
            </p:cNvPr>
            <p:cNvSpPr txBox="1"/>
            <p:nvPr/>
          </p:nvSpPr>
          <p:spPr>
            <a:xfrm>
              <a:off x="7501534" y="4005077"/>
              <a:ext cx="1741625" cy="696306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lvl1pPr marL="228568" indent="-228568" algn="l" defTabSz="91426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1pPr>
              <a:lvl2pPr marL="68570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</a:defRPr>
              </a:lvl2pPr>
              <a:lvl3pPr marL="114283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</a:defRPr>
              </a:lvl3pPr>
              <a:lvl4pPr marL="159996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4pPr>
              <a:lvl5pPr marL="2057091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5pPr>
              <a:lvl6pPr marL="2514224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6pPr>
              <a:lvl7pPr marL="2971356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7pPr>
              <a:lvl8pPr marL="3428488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8pPr>
              <a:lvl9pPr marL="388562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100" dirty="0"/>
                <a:t>Supporting text here. </a:t>
              </a:r>
            </a:p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100" dirty="0"/>
                <a:t>……</a:t>
              </a:r>
              <a:endParaRPr lang="zh-CN" altLang="en-US" sz="1100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BF7500F-7324-49AC-AFA9-2F1FF42426C2}"/>
                </a:ext>
              </a:extLst>
            </p:cNvPr>
            <p:cNvCxnSpPr>
              <a:cxnSpLocks/>
            </p:cNvCxnSpPr>
            <p:nvPr/>
          </p:nvCxnSpPr>
          <p:spPr>
            <a:xfrm>
              <a:off x="664375" y="5004000"/>
              <a:ext cx="17416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0AB4605-BABB-4864-8D7B-1D0C27F8EDAE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75" y="5004000"/>
              <a:ext cx="17416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D57DDF2-C175-4510-BCA6-6C900CAE7E49}"/>
                </a:ext>
              </a:extLst>
            </p:cNvPr>
            <p:cNvCxnSpPr>
              <a:cxnSpLocks/>
            </p:cNvCxnSpPr>
            <p:nvPr/>
          </p:nvCxnSpPr>
          <p:spPr>
            <a:xfrm>
              <a:off x="5229975" y="5004000"/>
              <a:ext cx="17416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AEA8FA9-9A4B-4D13-9AA1-ED3FB941C9BC}"/>
                </a:ext>
              </a:extLst>
            </p:cNvPr>
            <p:cNvCxnSpPr>
              <a:cxnSpLocks/>
            </p:cNvCxnSpPr>
            <p:nvPr/>
          </p:nvCxnSpPr>
          <p:spPr>
            <a:xfrm>
              <a:off x="7512775" y="5004000"/>
              <a:ext cx="17416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4552F43-CF98-4360-AA19-819E550BCB7B}"/>
                </a:ext>
              </a:extLst>
            </p:cNvPr>
            <p:cNvCxnSpPr>
              <a:cxnSpLocks/>
            </p:cNvCxnSpPr>
            <p:nvPr/>
          </p:nvCxnSpPr>
          <p:spPr>
            <a:xfrm>
              <a:off x="9795573" y="5004000"/>
              <a:ext cx="17416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íšļídè">
              <a:extLst>
                <a:ext uri="{FF2B5EF4-FFF2-40B4-BE49-F238E27FC236}">
                  <a16:creationId xmlns:a16="http://schemas.microsoft.com/office/drawing/2014/main" id="{06E95D65-2661-422A-BC46-F6F145D4C9FA}"/>
                </a:ext>
              </a:extLst>
            </p:cNvPr>
            <p:cNvSpPr txBox="1"/>
            <p:nvPr/>
          </p:nvSpPr>
          <p:spPr bwMode="auto">
            <a:xfrm>
              <a:off x="669925" y="5021175"/>
              <a:ext cx="1736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7" name="îṣ1îḍè">
              <a:extLst>
                <a:ext uri="{FF2B5EF4-FFF2-40B4-BE49-F238E27FC236}">
                  <a16:creationId xmlns:a16="http://schemas.microsoft.com/office/drawing/2014/main" id="{5E72FF14-3DD6-4D23-ABDB-5801A4D09EE7}"/>
                </a:ext>
              </a:extLst>
            </p:cNvPr>
            <p:cNvSpPr txBox="1"/>
            <p:nvPr/>
          </p:nvSpPr>
          <p:spPr bwMode="auto">
            <a:xfrm>
              <a:off x="2952725" y="5021175"/>
              <a:ext cx="1736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8" name="ísḷíďe">
              <a:extLst>
                <a:ext uri="{FF2B5EF4-FFF2-40B4-BE49-F238E27FC236}">
                  <a16:creationId xmlns:a16="http://schemas.microsoft.com/office/drawing/2014/main" id="{80854CF7-7016-486B-8034-F0946ED5D7FD}"/>
                </a:ext>
              </a:extLst>
            </p:cNvPr>
            <p:cNvSpPr txBox="1"/>
            <p:nvPr/>
          </p:nvSpPr>
          <p:spPr bwMode="auto">
            <a:xfrm>
              <a:off x="5235525" y="5021175"/>
              <a:ext cx="1736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9" name="iS1îḓê">
              <a:extLst>
                <a:ext uri="{FF2B5EF4-FFF2-40B4-BE49-F238E27FC236}">
                  <a16:creationId xmlns:a16="http://schemas.microsoft.com/office/drawing/2014/main" id="{316A1133-9B74-461C-A52A-A9307CB305E8}"/>
                </a:ext>
              </a:extLst>
            </p:cNvPr>
            <p:cNvSpPr txBox="1"/>
            <p:nvPr/>
          </p:nvSpPr>
          <p:spPr bwMode="auto">
            <a:xfrm>
              <a:off x="7518325" y="5021175"/>
              <a:ext cx="1736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40" name="ïṡľïḓè">
              <a:extLst>
                <a:ext uri="{FF2B5EF4-FFF2-40B4-BE49-F238E27FC236}">
                  <a16:creationId xmlns:a16="http://schemas.microsoft.com/office/drawing/2014/main" id="{88021D70-A05C-4ED9-B368-7AE744B3A62C}"/>
                </a:ext>
              </a:extLst>
            </p:cNvPr>
            <p:cNvSpPr txBox="1"/>
            <p:nvPr/>
          </p:nvSpPr>
          <p:spPr bwMode="auto">
            <a:xfrm>
              <a:off x="9801123" y="5021175"/>
              <a:ext cx="1736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77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FBC6E-D2C3-4871-90A9-3C6BC317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B8CE77-BBB5-464F-BFBF-421F969E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078ACA-C41D-486C-BDE9-664BCD29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d93c8c70-9aae-4d44-ac2c-b689a504a1b8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FE37B264-91F6-486C-B58A-2222D69C0B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299" y="1237897"/>
            <a:ext cx="10856990" cy="4886328"/>
            <a:chOff x="670299" y="1237897"/>
            <a:chExt cx="10856990" cy="4886328"/>
          </a:xfrm>
        </p:grpSpPr>
        <p:sp>
          <p:nvSpPr>
            <p:cNvPr id="6" name="iṩļíḍé">
              <a:extLst>
                <a:ext uri="{FF2B5EF4-FFF2-40B4-BE49-F238E27FC236}">
                  <a16:creationId xmlns:a16="http://schemas.microsoft.com/office/drawing/2014/main" id="{E1860BD3-113B-44E5-8819-D71299F64021}"/>
                </a:ext>
              </a:extLst>
            </p:cNvPr>
            <p:cNvSpPr/>
            <p:nvPr/>
          </p:nvSpPr>
          <p:spPr bwMode="auto">
            <a:xfrm>
              <a:off x="5335148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7" name="îṥḷíḍe">
              <a:extLst>
                <a:ext uri="{FF2B5EF4-FFF2-40B4-BE49-F238E27FC236}">
                  <a16:creationId xmlns:a16="http://schemas.microsoft.com/office/drawing/2014/main" id="{A95B57D3-AA24-449F-8424-A24D28427EDC}"/>
                </a:ext>
              </a:extLst>
            </p:cNvPr>
            <p:cNvSpPr/>
            <p:nvPr/>
          </p:nvSpPr>
          <p:spPr bwMode="auto">
            <a:xfrm flipV="1">
              <a:off x="5335148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8" name="ïš1íḓe">
              <a:extLst>
                <a:ext uri="{FF2B5EF4-FFF2-40B4-BE49-F238E27FC236}">
                  <a16:creationId xmlns:a16="http://schemas.microsoft.com/office/drawing/2014/main" id="{4E31A380-BE7A-4EF3-AEA1-41C759E8FBC3}"/>
                </a:ext>
              </a:extLst>
            </p:cNvPr>
            <p:cNvSpPr/>
            <p:nvPr/>
          </p:nvSpPr>
          <p:spPr>
            <a:xfrm>
              <a:off x="3651638" y="2342642"/>
              <a:ext cx="2446113" cy="245354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9" name="îs1ïḍé">
              <a:extLst>
                <a:ext uri="{FF2B5EF4-FFF2-40B4-BE49-F238E27FC236}">
                  <a16:creationId xmlns:a16="http://schemas.microsoft.com/office/drawing/2014/main" id="{8F56C806-25D0-4053-B1D3-9676BFCFE759}"/>
                </a:ext>
              </a:extLst>
            </p:cNvPr>
            <p:cNvSpPr/>
            <p:nvPr/>
          </p:nvSpPr>
          <p:spPr bwMode="auto">
            <a:xfrm>
              <a:off x="6149352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0" name="îsľîdè">
              <a:extLst>
                <a:ext uri="{FF2B5EF4-FFF2-40B4-BE49-F238E27FC236}">
                  <a16:creationId xmlns:a16="http://schemas.microsoft.com/office/drawing/2014/main" id="{60A7423D-C2A2-46AC-91E8-A722940AC8CC}"/>
                </a:ext>
              </a:extLst>
            </p:cNvPr>
            <p:cNvSpPr/>
            <p:nvPr/>
          </p:nvSpPr>
          <p:spPr bwMode="auto">
            <a:xfrm flipV="1">
              <a:off x="6149352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1" name="iṣḻiḍè">
              <a:extLst>
                <a:ext uri="{FF2B5EF4-FFF2-40B4-BE49-F238E27FC236}">
                  <a16:creationId xmlns:a16="http://schemas.microsoft.com/office/drawing/2014/main" id="{4F1C45B5-761A-4EEE-B66E-9AB0B2EDD7E8}"/>
                </a:ext>
              </a:extLst>
            </p:cNvPr>
            <p:cNvSpPr/>
            <p:nvPr/>
          </p:nvSpPr>
          <p:spPr bwMode="auto">
            <a:xfrm>
              <a:off x="6963555" y="2342642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12" name="íşḻiḋê">
              <a:extLst>
                <a:ext uri="{FF2B5EF4-FFF2-40B4-BE49-F238E27FC236}">
                  <a16:creationId xmlns:a16="http://schemas.microsoft.com/office/drawing/2014/main" id="{792972E5-AB05-4EA9-9C3B-8A41F662D7EC}"/>
                </a:ext>
              </a:extLst>
            </p:cNvPr>
            <p:cNvSpPr/>
            <p:nvPr/>
          </p:nvSpPr>
          <p:spPr bwMode="auto">
            <a:xfrm flipV="1">
              <a:off x="6963555" y="3569413"/>
              <a:ext cx="1576807" cy="1226771"/>
            </a:xfrm>
            <a:custGeom>
              <a:avLst/>
              <a:gdLst>
                <a:gd name="T0" fmla="*/ 0 w 955"/>
                <a:gd name="T1" fmla="*/ 215 h 743"/>
                <a:gd name="T2" fmla="*/ 215 w 955"/>
                <a:gd name="T3" fmla="*/ 0 h 743"/>
                <a:gd name="T4" fmla="*/ 955 w 955"/>
                <a:gd name="T5" fmla="*/ 743 h 743"/>
                <a:gd name="T6" fmla="*/ 526 w 955"/>
                <a:gd name="T7" fmla="*/ 743 h 743"/>
                <a:gd name="T8" fmla="*/ 0 w 955"/>
                <a:gd name="T9" fmla="*/ 2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743">
                  <a:moveTo>
                    <a:pt x="0" y="215"/>
                  </a:moveTo>
                  <a:lnTo>
                    <a:pt x="215" y="0"/>
                  </a:lnTo>
                  <a:lnTo>
                    <a:pt x="955" y="743"/>
                  </a:lnTo>
                  <a:lnTo>
                    <a:pt x="526" y="743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  <p:grpSp>
          <p:nvGrpSpPr>
            <p:cNvPr id="13" name="ïṣlïdé">
              <a:extLst>
                <a:ext uri="{FF2B5EF4-FFF2-40B4-BE49-F238E27FC236}">
                  <a16:creationId xmlns:a16="http://schemas.microsoft.com/office/drawing/2014/main" id="{BEE78517-345F-4A7D-BC48-AB8E615EFB19}"/>
                </a:ext>
              </a:extLst>
            </p:cNvPr>
            <p:cNvGrpSpPr/>
            <p:nvPr/>
          </p:nvGrpSpPr>
          <p:grpSpPr>
            <a:xfrm>
              <a:off x="5308646" y="2285442"/>
              <a:ext cx="471648" cy="472390"/>
              <a:chOff x="4011823" y="1390650"/>
              <a:chExt cx="1064394" cy="1066068"/>
            </a:xfrm>
          </p:grpSpPr>
          <p:sp>
            <p:nvSpPr>
              <p:cNvPr id="34" name="íšliḋé">
                <a:extLst>
                  <a:ext uri="{FF2B5EF4-FFF2-40B4-BE49-F238E27FC236}">
                    <a16:creationId xmlns:a16="http://schemas.microsoft.com/office/drawing/2014/main" id="{573876F9-CA4B-4276-AEF2-3C546CE35F26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ísḻïďê">
                <a:extLst>
                  <a:ext uri="{FF2B5EF4-FFF2-40B4-BE49-F238E27FC236}">
                    <a16:creationId xmlns:a16="http://schemas.microsoft.com/office/drawing/2014/main" id="{376D373C-ED53-45BB-A8BD-2005F2B94DCB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íş1ïdé">
              <a:extLst>
                <a:ext uri="{FF2B5EF4-FFF2-40B4-BE49-F238E27FC236}">
                  <a16:creationId xmlns:a16="http://schemas.microsoft.com/office/drawing/2014/main" id="{EC4AE7C5-4CC7-4F2E-A8DA-E16F8CC3D1AE}"/>
                </a:ext>
              </a:extLst>
            </p:cNvPr>
            <p:cNvGrpSpPr/>
            <p:nvPr/>
          </p:nvGrpSpPr>
          <p:grpSpPr>
            <a:xfrm>
              <a:off x="6096000" y="4380994"/>
              <a:ext cx="471648" cy="472390"/>
              <a:chOff x="4011823" y="1390650"/>
              <a:chExt cx="1064394" cy="1066068"/>
            </a:xfrm>
          </p:grpSpPr>
          <p:sp>
            <p:nvSpPr>
              <p:cNvPr id="32" name="iṡ1ïďè">
                <a:extLst>
                  <a:ext uri="{FF2B5EF4-FFF2-40B4-BE49-F238E27FC236}">
                    <a16:creationId xmlns:a16="http://schemas.microsoft.com/office/drawing/2014/main" id="{1562F279-7298-412B-94F3-7EB43A8D49C8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iSľídê">
                <a:extLst>
                  <a:ext uri="{FF2B5EF4-FFF2-40B4-BE49-F238E27FC236}">
                    <a16:creationId xmlns:a16="http://schemas.microsoft.com/office/drawing/2014/main" id="{475B4644-A02E-463B-BD02-34173BA5F4BD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îŝ1îḑe">
              <a:extLst>
                <a:ext uri="{FF2B5EF4-FFF2-40B4-BE49-F238E27FC236}">
                  <a16:creationId xmlns:a16="http://schemas.microsoft.com/office/drawing/2014/main" id="{3813B9AD-D9A6-4F78-B8A8-9729966C5950}"/>
                </a:ext>
              </a:extLst>
            </p:cNvPr>
            <p:cNvGrpSpPr/>
            <p:nvPr/>
          </p:nvGrpSpPr>
          <p:grpSpPr>
            <a:xfrm>
              <a:off x="6904955" y="2285442"/>
              <a:ext cx="471648" cy="472390"/>
              <a:chOff x="4011823" y="1390650"/>
              <a:chExt cx="1064394" cy="1066068"/>
            </a:xfrm>
          </p:grpSpPr>
          <p:sp>
            <p:nvSpPr>
              <p:cNvPr id="30" name="iṧľîďé">
                <a:extLst>
                  <a:ext uri="{FF2B5EF4-FFF2-40B4-BE49-F238E27FC236}">
                    <a16:creationId xmlns:a16="http://schemas.microsoft.com/office/drawing/2014/main" id="{5196431F-A6D1-4212-BAA4-C4FBDDADD30C}"/>
                  </a:ext>
                </a:extLst>
              </p:cNvPr>
              <p:cNvSpPr/>
              <p:nvPr/>
            </p:nvSpPr>
            <p:spPr bwMode="auto">
              <a:xfrm>
                <a:off x="4011823" y="1390650"/>
                <a:ext cx="1064394" cy="106606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2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iśḷíḍé">
                <a:extLst>
                  <a:ext uri="{FF2B5EF4-FFF2-40B4-BE49-F238E27FC236}">
                    <a16:creationId xmlns:a16="http://schemas.microsoft.com/office/drawing/2014/main" id="{620DFA83-87D9-4DEB-A7BD-010A1DDFF715}"/>
                  </a:ext>
                </a:extLst>
              </p:cNvPr>
              <p:cNvSpPr/>
              <p:nvPr/>
            </p:nvSpPr>
            <p:spPr>
              <a:xfrm>
                <a:off x="4306494" y="1679956"/>
                <a:ext cx="475056" cy="487456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îṥḷïḋe">
              <a:extLst>
                <a:ext uri="{FF2B5EF4-FFF2-40B4-BE49-F238E27FC236}">
                  <a16:creationId xmlns:a16="http://schemas.microsoft.com/office/drawing/2014/main" id="{56CF2F89-9714-4C5F-AD6D-CF5B6786DDBE}"/>
                </a:ext>
              </a:extLst>
            </p:cNvPr>
            <p:cNvSpPr/>
            <p:nvPr/>
          </p:nvSpPr>
          <p:spPr bwMode="auto">
            <a:xfrm>
              <a:off x="4421522" y="3201487"/>
              <a:ext cx="906344" cy="735852"/>
            </a:xfrm>
            <a:custGeom>
              <a:avLst/>
              <a:gdLst>
                <a:gd name="T0" fmla="*/ 331 w 412"/>
                <a:gd name="T1" fmla="*/ 20 h 335"/>
                <a:gd name="T2" fmla="*/ 330 w 412"/>
                <a:gd name="T3" fmla="*/ 0 h 335"/>
                <a:gd name="T4" fmla="*/ 207 w 412"/>
                <a:gd name="T5" fmla="*/ 0 h 335"/>
                <a:gd name="T6" fmla="*/ 207 w 412"/>
                <a:gd name="T7" fmla="*/ 0 h 335"/>
                <a:gd name="T8" fmla="*/ 206 w 412"/>
                <a:gd name="T9" fmla="*/ 0 h 335"/>
                <a:gd name="T10" fmla="*/ 206 w 412"/>
                <a:gd name="T11" fmla="*/ 0 h 335"/>
                <a:gd name="T12" fmla="*/ 206 w 412"/>
                <a:gd name="T13" fmla="*/ 0 h 335"/>
                <a:gd name="T14" fmla="*/ 82 w 412"/>
                <a:gd name="T15" fmla="*/ 0 h 335"/>
                <a:gd name="T16" fmla="*/ 82 w 412"/>
                <a:gd name="T17" fmla="*/ 20 h 335"/>
                <a:gd name="T18" fmla="*/ 0 w 412"/>
                <a:gd name="T19" fmla="*/ 20 h 335"/>
                <a:gd name="T20" fmla="*/ 0 w 412"/>
                <a:gd name="T21" fmla="*/ 34 h 335"/>
                <a:gd name="T22" fmla="*/ 45 w 412"/>
                <a:gd name="T23" fmla="*/ 149 h 335"/>
                <a:gd name="T24" fmla="*/ 115 w 412"/>
                <a:gd name="T25" fmla="*/ 174 h 335"/>
                <a:gd name="T26" fmla="*/ 128 w 412"/>
                <a:gd name="T27" fmla="*/ 174 h 335"/>
                <a:gd name="T28" fmla="*/ 182 w 412"/>
                <a:gd name="T29" fmla="*/ 218 h 335"/>
                <a:gd name="T30" fmla="*/ 182 w 412"/>
                <a:gd name="T31" fmla="*/ 277 h 335"/>
                <a:gd name="T32" fmla="*/ 122 w 412"/>
                <a:gd name="T33" fmla="*/ 277 h 335"/>
                <a:gd name="T34" fmla="*/ 122 w 412"/>
                <a:gd name="T35" fmla="*/ 314 h 335"/>
                <a:gd name="T36" fmla="*/ 102 w 412"/>
                <a:gd name="T37" fmla="*/ 314 h 335"/>
                <a:gd name="T38" fmla="*/ 102 w 412"/>
                <a:gd name="T39" fmla="*/ 335 h 335"/>
                <a:gd name="T40" fmla="*/ 206 w 412"/>
                <a:gd name="T41" fmla="*/ 335 h 335"/>
                <a:gd name="T42" fmla="*/ 207 w 412"/>
                <a:gd name="T43" fmla="*/ 335 h 335"/>
                <a:gd name="T44" fmla="*/ 310 w 412"/>
                <a:gd name="T45" fmla="*/ 335 h 335"/>
                <a:gd name="T46" fmla="*/ 310 w 412"/>
                <a:gd name="T47" fmla="*/ 314 h 335"/>
                <a:gd name="T48" fmla="*/ 290 w 412"/>
                <a:gd name="T49" fmla="*/ 314 h 335"/>
                <a:gd name="T50" fmla="*/ 290 w 412"/>
                <a:gd name="T51" fmla="*/ 277 h 335"/>
                <a:gd name="T52" fmla="*/ 231 w 412"/>
                <a:gd name="T53" fmla="*/ 277 h 335"/>
                <a:gd name="T54" fmla="*/ 231 w 412"/>
                <a:gd name="T55" fmla="*/ 218 h 335"/>
                <a:gd name="T56" fmla="*/ 285 w 412"/>
                <a:gd name="T57" fmla="*/ 174 h 335"/>
                <a:gd name="T58" fmla="*/ 297 w 412"/>
                <a:gd name="T59" fmla="*/ 174 h 335"/>
                <a:gd name="T60" fmla="*/ 367 w 412"/>
                <a:gd name="T61" fmla="*/ 149 h 335"/>
                <a:gd name="T62" fmla="*/ 412 w 412"/>
                <a:gd name="T63" fmla="*/ 34 h 335"/>
                <a:gd name="T64" fmla="*/ 412 w 412"/>
                <a:gd name="T65" fmla="*/ 20 h 335"/>
                <a:gd name="T66" fmla="*/ 331 w 412"/>
                <a:gd name="T67" fmla="*/ 20 h 335"/>
                <a:gd name="T68" fmla="*/ 63 w 412"/>
                <a:gd name="T69" fmla="*/ 129 h 335"/>
                <a:gd name="T70" fmla="*/ 28 w 412"/>
                <a:gd name="T71" fmla="*/ 47 h 335"/>
                <a:gd name="T72" fmla="*/ 83 w 412"/>
                <a:gd name="T73" fmla="*/ 47 h 335"/>
                <a:gd name="T74" fmla="*/ 104 w 412"/>
                <a:gd name="T75" fmla="*/ 132 h 335"/>
                <a:gd name="T76" fmla="*/ 111 w 412"/>
                <a:gd name="T77" fmla="*/ 147 h 335"/>
                <a:gd name="T78" fmla="*/ 63 w 412"/>
                <a:gd name="T79" fmla="*/ 129 h 335"/>
                <a:gd name="T80" fmla="*/ 349 w 412"/>
                <a:gd name="T81" fmla="*/ 129 h 335"/>
                <a:gd name="T82" fmla="*/ 301 w 412"/>
                <a:gd name="T83" fmla="*/ 147 h 335"/>
                <a:gd name="T84" fmla="*/ 308 w 412"/>
                <a:gd name="T85" fmla="*/ 132 h 335"/>
                <a:gd name="T86" fmla="*/ 329 w 412"/>
                <a:gd name="T87" fmla="*/ 47 h 335"/>
                <a:gd name="T88" fmla="*/ 384 w 412"/>
                <a:gd name="T89" fmla="*/ 47 h 335"/>
                <a:gd name="T90" fmla="*/ 349 w 412"/>
                <a:gd name="T91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2" h="335">
                  <a:moveTo>
                    <a:pt x="331" y="20"/>
                  </a:moveTo>
                  <a:cubicBezTo>
                    <a:pt x="331" y="8"/>
                    <a:pt x="330" y="0"/>
                    <a:pt x="330" y="0"/>
                  </a:cubicBezTo>
                  <a:lnTo>
                    <a:pt x="207" y="0"/>
                  </a:lnTo>
                  <a:lnTo>
                    <a:pt x="207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82" y="0"/>
                  </a:lnTo>
                  <a:cubicBezTo>
                    <a:pt x="82" y="0"/>
                    <a:pt x="82" y="8"/>
                    <a:pt x="82" y="20"/>
                  </a:cubicBezTo>
                  <a:lnTo>
                    <a:pt x="0" y="20"/>
                  </a:lnTo>
                  <a:lnTo>
                    <a:pt x="0" y="34"/>
                  </a:lnTo>
                  <a:cubicBezTo>
                    <a:pt x="0" y="37"/>
                    <a:pt x="1" y="110"/>
                    <a:pt x="45" y="149"/>
                  </a:cubicBezTo>
                  <a:cubicBezTo>
                    <a:pt x="64" y="166"/>
                    <a:pt x="87" y="174"/>
                    <a:pt x="115" y="174"/>
                  </a:cubicBezTo>
                  <a:cubicBezTo>
                    <a:pt x="119" y="174"/>
                    <a:pt x="123" y="174"/>
                    <a:pt x="128" y="174"/>
                  </a:cubicBezTo>
                  <a:cubicBezTo>
                    <a:pt x="143" y="195"/>
                    <a:pt x="161" y="210"/>
                    <a:pt x="182" y="218"/>
                  </a:cubicBezTo>
                  <a:lnTo>
                    <a:pt x="182" y="277"/>
                  </a:lnTo>
                  <a:lnTo>
                    <a:pt x="122" y="277"/>
                  </a:lnTo>
                  <a:lnTo>
                    <a:pt x="122" y="314"/>
                  </a:lnTo>
                  <a:lnTo>
                    <a:pt x="102" y="314"/>
                  </a:lnTo>
                  <a:lnTo>
                    <a:pt x="102" y="335"/>
                  </a:lnTo>
                  <a:lnTo>
                    <a:pt x="206" y="335"/>
                  </a:lnTo>
                  <a:lnTo>
                    <a:pt x="207" y="335"/>
                  </a:lnTo>
                  <a:lnTo>
                    <a:pt x="310" y="335"/>
                  </a:lnTo>
                  <a:lnTo>
                    <a:pt x="310" y="314"/>
                  </a:lnTo>
                  <a:lnTo>
                    <a:pt x="290" y="314"/>
                  </a:lnTo>
                  <a:lnTo>
                    <a:pt x="290" y="277"/>
                  </a:lnTo>
                  <a:lnTo>
                    <a:pt x="231" y="277"/>
                  </a:lnTo>
                  <a:lnTo>
                    <a:pt x="231" y="218"/>
                  </a:lnTo>
                  <a:cubicBezTo>
                    <a:pt x="251" y="210"/>
                    <a:pt x="269" y="195"/>
                    <a:pt x="285" y="174"/>
                  </a:cubicBezTo>
                  <a:cubicBezTo>
                    <a:pt x="289" y="174"/>
                    <a:pt x="293" y="174"/>
                    <a:pt x="297" y="174"/>
                  </a:cubicBezTo>
                  <a:cubicBezTo>
                    <a:pt x="325" y="174"/>
                    <a:pt x="348" y="166"/>
                    <a:pt x="367" y="149"/>
                  </a:cubicBezTo>
                  <a:cubicBezTo>
                    <a:pt x="412" y="110"/>
                    <a:pt x="412" y="37"/>
                    <a:pt x="412" y="34"/>
                  </a:cubicBezTo>
                  <a:lnTo>
                    <a:pt x="412" y="20"/>
                  </a:lnTo>
                  <a:lnTo>
                    <a:pt x="331" y="20"/>
                  </a:lnTo>
                  <a:close/>
                  <a:moveTo>
                    <a:pt x="63" y="129"/>
                  </a:moveTo>
                  <a:cubicBezTo>
                    <a:pt x="38" y="107"/>
                    <a:pt x="30" y="68"/>
                    <a:pt x="28" y="47"/>
                  </a:cubicBezTo>
                  <a:lnTo>
                    <a:pt x="83" y="47"/>
                  </a:lnTo>
                  <a:cubicBezTo>
                    <a:pt x="86" y="73"/>
                    <a:pt x="91" y="105"/>
                    <a:pt x="104" y="132"/>
                  </a:cubicBezTo>
                  <a:cubicBezTo>
                    <a:pt x="106" y="138"/>
                    <a:pt x="109" y="142"/>
                    <a:pt x="111" y="147"/>
                  </a:cubicBezTo>
                  <a:cubicBezTo>
                    <a:pt x="92" y="146"/>
                    <a:pt x="76" y="140"/>
                    <a:pt x="63" y="129"/>
                  </a:cubicBezTo>
                  <a:close/>
                  <a:moveTo>
                    <a:pt x="349" y="129"/>
                  </a:moveTo>
                  <a:cubicBezTo>
                    <a:pt x="336" y="141"/>
                    <a:pt x="320" y="146"/>
                    <a:pt x="301" y="147"/>
                  </a:cubicBezTo>
                  <a:cubicBezTo>
                    <a:pt x="304" y="142"/>
                    <a:pt x="306" y="138"/>
                    <a:pt x="308" y="132"/>
                  </a:cubicBezTo>
                  <a:cubicBezTo>
                    <a:pt x="321" y="105"/>
                    <a:pt x="327" y="73"/>
                    <a:pt x="329" y="47"/>
                  </a:cubicBezTo>
                  <a:lnTo>
                    <a:pt x="384" y="47"/>
                  </a:lnTo>
                  <a:cubicBezTo>
                    <a:pt x="382" y="68"/>
                    <a:pt x="375" y="107"/>
                    <a:pt x="349" y="1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íṡļidê">
              <a:extLst>
                <a:ext uri="{FF2B5EF4-FFF2-40B4-BE49-F238E27FC236}">
                  <a16:creationId xmlns:a16="http://schemas.microsoft.com/office/drawing/2014/main" id="{9C78AD5D-9DE4-4F59-81F3-7D76256E7CF5}"/>
                </a:ext>
              </a:extLst>
            </p:cNvPr>
            <p:cNvSpPr txBox="1"/>
            <p:nvPr/>
          </p:nvSpPr>
          <p:spPr bwMode="auto">
            <a:xfrm>
              <a:off x="670299" y="2987194"/>
              <a:ext cx="292973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8" name="iṥ1îde">
              <a:extLst>
                <a:ext uri="{FF2B5EF4-FFF2-40B4-BE49-F238E27FC236}">
                  <a16:creationId xmlns:a16="http://schemas.microsoft.com/office/drawing/2014/main" id="{3D0EA110-3845-4A30-AF10-C21F414EB24E}"/>
                </a:ext>
              </a:extLst>
            </p:cNvPr>
            <p:cNvSpPr/>
            <p:nvPr/>
          </p:nvSpPr>
          <p:spPr bwMode="auto">
            <a:xfrm>
              <a:off x="670299" y="3429000"/>
              <a:ext cx="2929738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9" name="íSḷíḓé">
              <a:extLst>
                <a:ext uri="{FF2B5EF4-FFF2-40B4-BE49-F238E27FC236}">
                  <a16:creationId xmlns:a16="http://schemas.microsoft.com/office/drawing/2014/main" id="{82B1F2D9-8282-4C4B-A135-A8420913185C}"/>
                </a:ext>
              </a:extLst>
            </p:cNvPr>
            <p:cNvSpPr txBox="1"/>
            <p:nvPr/>
          </p:nvSpPr>
          <p:spPr bwMode="auto">
            <a:xfrm>
              <a:off x="8540363" y="2987194"/>
              <a:ext cx="29869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20" name="iṥ1iḑé">
              <a:extLst>
                <a:ext uri="{FF2B5EF4-FFF2-40B4-BE49-F238E27FC236}">
                  <a16:creationId xmlns:a16="http://schemas.microsoft.com/office/drawing/2014/main" id="{1488B1D3-95BB-4FA5-B564-C6135A51FCE7}"/>
                </a:ext>
              </a:extLst>
            </p:cNvPr>
            <p:cNvSpPr/>
            <p:nvPr/>
          </p:nvSpPr>
          <p:spPr bwMode="auto">
            <a:xfrm>
              <a:off x="8540363" y="3429000"/>
              <a:ext cx="2986926" cy="106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grpSp>
          <p:nvGrpSpPr>
            <p:cNvPr id="21" name="íṥļîďe">
              <a:extLst>
                <a:ext uri="{FF2B5EF4-FFF2-40B4-BE49-F238E27FC236}">
                  <a16:creationId xmlns:a16="http://schemas.microsoft.com/office/drawing/2014/main" id="{A954C47F-6CD3-411E-B602-BFAEC26966E2}"/>
                </a:ext>
              </a:extLst>
            </p:cNvPr>
            <p:cNvGrpSpPr/>
            <p:nvPr/>
          </p:nvGrpSpPr>
          <p:grpSpPr>
            <a:xfrm>
              <a:off x="3302082" y="1237897"/>
              <a:ext cx="2191516" cy="1104745"/>
              <a:chOff x="666932" y="4425289"/>
              <a:chExt cx="1112098" cy="1104745"/>
            </a:xfrm>
          </p:grpSpPr>
          <p:sp>
            <p:nvSpPr>
              <p:cNvPr id="28" name="iṣ1îḋè">
                <a:extLst>
                  <a:ext uri="{FF2B5EF4-FFF2-40B4-BE49-F238E27FC236}">
                    <a16:creationId xmlns:a16="http://schemas.microsoft.com/office/drawing/2014/main" id="{241162A0-C5D5-4FC7-8704-ECB1D7F26F4B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9" name="íṡḷíďê">
                <a:extLst>
                  <a:ext uri="{FF2B5EF4-FFF2-40B4-BE49-F238E27FC236}">
                    <a16:creationId xmlns:a16="http://schemas.microsoft.com/office/drawing/2014/main" id="{DA62C685-6D41-4F33-9CA5-1D24B683718A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22" name="îsļiḍé">
              <a:extLst>
                <a:ext uri="{FF2B5EF4-FFF2-40B4-BE49-F238E27FC236}">
                  <a16:creationId xmlns:a16="http://schemas.microsoft.com/office/drawing/2014/main" id="{D9FD5C00-6D91-4B32-821A-389310B4E996}"/>
                </a:ext>
              </a:extLst>
            </p:cNvPr>
            <p:cNvGrpSpPr/>
            <p:nvPr/>
          </p:nvGrpSpPr>
          <p:grpSpPr>
            <a:xfrm>
              <a:off x="7322570" y="1237897"/>
              <a:ext cx="2191516" cy="1104745"/>
              <a:chOff x="666932" y="4425289"/>
              <a:chExt cx="1112098" cy="1104745"/>
            </a:xfrm>
          </p:grpSpPr>
          <p:sp>
            <p:nvSpPr>
              <p:cNvPr id="26" name="isḷíḍè">
                <a:extLst>
                  <a:ext uri="{FF2B5EF4-FFF2-40B4-BE49-F238E27FC236}">
                    <a16:creationId xmlns:a16="http://schemas.microsoft.com/office/drawing/2014/main" id="{27CEA583-F57B-4393-8260-C86E88F8CEF7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7" name="îṥlîdè">
                <a:extLst>
                  <a:ext uri="{FF2B5EF4-FFF2-40B4-BE49-F238E27FC236}">
                    <a16:creationId xmlns:a16="http://schemas.microsoft.com/office/drawing/2014/main" id="{F9C8139C-0D19-4623-83AA-F8A49AB33F73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23" name="i$1íḍê">
              <a:extLst>
                <a:ext uri="{FF2B5EF4-FFF2-40B4-BE49-F238E27FC236}">
                  <a16:creationId xmlns:a16="http://schemas.microsoft.com/office/drawing/2014/main" id="{8CB36F59-A923-4355-B658-36A6D66F6270}"/>
                </a:ext>
              </a:extLst>
            </p:cNvPr>
            <p:cNvGrpSpPr/>
            <p:nvPr/>
          </p:nvGrpSpPr>
          <p:grpSpPr>
            <a:xfrm>
              <a:off x="6206573" y="5019480"/>
              <a:ext cx="2191516" cy="1104745"/>
              <a:chOff x="666932" y="4425289"/>
              <a:chExt cx="1112098" cy="1104745"/>
            </a:xfrm>
          </p:grpSpPr>
          <p:sp>
            <p:nvSpPr>
              <p:cNvPr id="24" name="ï$ḷíḓé">
                <a:extLst>
                  <a:ext uri="{FF2B5EF4-FFF2-40B4-BE49-F238E27FC236}">
                    <a16:creationId xmlns:a16="http://schemas.microsoft.com/office/drawing/2014/main" id="{2D2AFF14-59F3-4251-A9B8-0D935FF7BFF2}"/>
                  </a:ext>
                </a:extLst>
              </p:cNvPr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25" name="ïśḷïdè">
                <a:extLst>
                  <a:ext uri="{FF2B5EF4-FFF2-40B4-BE49-F238E27FC236}">
                    <a16:creationId xmlns:a16="http://schemas.microsoft.com/office/drawing/2014/main" id="{C4CE2F6A-EDE0-4500-85BF-E38ED849E38E}"/>
                  </a:ext>
                </a:extLst>
              </p:cNvPr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147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B5A1C-F75B-4584-AC54-A49289A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92F9B-C972-4AD9-A695-5F5C0471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51782-1C33-4E10-A0E4-4BA1BE89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d683843d-2e0c-4c5d-9056-2740c6075df3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E239C519-55AD-4903-A712-D884BD57A9F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2212" y="542547"/>
            <a:ext cx="11167576" cy="5772906"/>
            <a:chOff x="512214" y="542547"/>
            <a:chExt cx="11167574" cy="5772905"/>
          </a:xfrm>
        </p:grpSpPr>
        <p:grpSp>
          <p:nvGrpSpPr>
            <p:cNvPr id="6" name="ïśļíḑê">
              <a:extLst>
                <a:ext uri="{FF2B5EF4-FFF2-40B4-BE49-F238E27FC236}">
                  <a16:creationId xmlns:a16="http://schemas.microsoft.com/office/drawing/2014/main" id="{DEAD01D9-18BE-4368-A873-3CCDBAE3747D}"/>
                </a:ext>
              </a:extLst>
            </p:cNvPr>
            <p:cNvGrpSpPr/>
            <p:nvPr/>
          </p:nvGrpSpPr>
          <p:grpSpPr>
            <a:xfrm>
              <a:off x="512214" y="542547"/>
              <a:ext cx="11167574" cy="5772905"/>
              <a:chOff x="1489576" y="1175752"/>
              <a:chExt cx="9568609" cy="4042773"/>
            </a:xfrm>
            <a:solidFill>
              <a:schemeClr val="tx2">
                <a:lumMod val="20000"/>
                <a:lumOff val="80000"/>
                <a:alpha val="40000"/>
              </a:schemeClr>
            </a:solidFill>
          </p:grpSpPr>
          <p:grpSp>
            <p:nvGrpSpPr>
              <p:cNvPr id="39" name="ï$ḻíďe">
                <a:extLst>
                  <a:ext uri="{FF2B5EF4-FFF2-40B4-BE49-F238E27FC236}">
                    <a16:creationId xmlns:a16="http://schemas.microsoft.com/office/drawing/2014/main" id="{AFFA13E3-C97D-4891-9EDE-EF0377A5B3D5}"/>
                  </a:ext>
                </a:extLst>
              </p:cNvPr>
              <p:cNvGrpSpPr/>
              <p:nvPr/>
            </p:nvGrpSpPr>
            <p:grpSpPr>
              <a:xfrm>
                <a:off x="5385561" y="1195387"/>
                <a:ext cx="5672624" cy="3721938"/>
                <a:chOff x="3875479" y="1499885"/>
                <a:chExt cx="5467545" cy="3787060"/>
              </a:xfrm>
              <a:grpFill/>
            </p:grpSpPr>
            <p:sp>
              <p:nvSpPr>
                <p:cNvPr id="95" name="ïš1iďe">
                  <a:extLst>
                    <a:ext uri="{FF2B5EF4-FFF2-40B4-BE49-F238E27FC236}">
                      <a16:creationId xmlns:a16="http://schemas.microsoft.com/office/drawing/2014/main" id="{0B232BAD-FF70-4AE0-9081-DC8EE57A87B5}"/>
                    </a:ext>
                  </a:extLst>
                </p:cNvPr>
                <p:cNvSpPr/>
                <p:nvPr/>
              </p:nvSpPr>
              <p:spPr bwMode="auto">
                <a:xfrm>
                  <a:off x="7903833" y="2473621"/>
                  <a:ext cx="144608" cy="117690"/>
                </a:xfrm>
                <a:custGeom>
                  <a:avLst/>
                  <a:gdLst>
                    <a:gd name="T0" fmla="*/ 2147483647 w 82"/>
                    <a:gd name="T1" fmla="*/ 2147483647 h 70"/>
                    <a:gd name="T2" fmla="*/ 2147483647 w 82"/>
                    <a:gd name="T3" fmla="*/ 2147483647 h 70"/>
                    <a:gd name="T4" fmla="*/ 2147483647 w 82"/>
                    <a:gd name="T5" fmla="*/ 2147483647 h 70"/>
                    <a:gd name="T6" fmla="*/ 2147483647 w 82"/>
                    <a:gd name="T7" fmla="*/ 2147483647 h 70"/>
                    <a:gd name="T8" fmla="*/ 2147483647 w 82"/>
                    <a:gd name="T9" fmla="*/ 2147483647 h 70"/>
                    <a:gd name="T10" fmla="*/ 2147483647 w 82"/>
                    <a:gd name="T11" fmla="*/ 2147483647 h 70"/>
                    <a:gd name="T12" fmla="*/ 2147483647 w 82"/>
                    <a:gd name="T13" fmla="*/ 2147483647 h 70"/>
                    <a:gd name="T14" fmla="*/ 2147483647 w 82"/>
                    <a:gd name="T15" fmla="*/ 2147483647 h 70"/>
                    <a:gd name="T16" fmla="*/ 2147483647 w 82"/>
                    <a:gd name="T17" fmla="*/ 2147483647 h 70"/>
                    <a:gd name="T18" fmla="*/ 2147483647 w 82"/>
                    <a:gd name="T19" fmla="*/ 2147483647 h 70"/>
                    <a:gd name="T20" fmla="*/ 2147483647 w 82"/>
                    <a:gd name="T21" fmla="*/ 2147483647 h 70"/>
                    <a:gd name="T22" fmla="*/ 2147483647 w 82"/>
                    <a:gd name="T23" fmla="*/ 2147483647 h 70"/>
                    <a:gd name="T24" fmla="*/ 2147483647 w 82"/>
                    <a:gd name="T25" fmla="*/ 2147483647 h 70"/>
                    <a:gd name="T26" fmla="*/ 2147483647 w 82"/>
                    <a:gd name="T27" fmla="*/ 2147483647 h 70"/>
                    <a:gd name="T28" fmla="*/ 2147483647 w 82"/>
                    <a:gd name="T29" fmla="*/ 2147483647 h 70"/>
                    <a:gd name="T30" fmla="*/ 2147483647 w 82"/>
                    <a:gd name="T31" fmla="*/ 2147483647 h 70"/>
                    <a:gd name="T32" fmla="*/ 2147483647 w 82"/>
                    <a:gd name="T33" fmla="*/ 2147483647 h 70"/>
                    <a:gd name="T34" fmla="*/ 2147483647 w 82"/>
                    <a:gd name="T35" fmla="*/ 2147483647 h 70"/>
                    <a:gd name="T36" fmla="*/ 2147483647 w 82"/>
                    <a:gd name="T37" fmla="*/ 2147483647 h 70"/>
                    <a:gd name="T38" fmla="*/ 2147483647 w 82"/>
                    <a:gd name="T39" fmla="*/ 2147483647 h 70"/>
                    <a:gd name="T40" fmla="*/ 2147483647 w 82"/>
                    <a:gd name="T41" fmla="*/ 2147483647 h 70"/>
                    <a:gd name="T42" fmla="*/ 0 w 82"/>
                    <a:gd name="T43" fmla="*/ 0 h 70"/>
                    <a:gd name="T44" fmla="*/ 2147483647 w 82"/>
                    <a:gd name="T45" fmla="*/ 0 h 70"/>
                    <a:gd name="T46" fmla="*/ 2147483647 w 82"/>
                    <a:gd name="T47" fmla="*/ 2147483647 h 70"/>
                    <a:gd name="T48" fmla="*/ 2147483647 w 82"/>
                    <a:gd name="T49" fmla="*/ 2147483647 h 70"/>
                    <a:gd name="T50" fmla="*/ 2147483647 w 82"/>
                    <a:gd name="T51" fmla="*/ 2147483647 h 70"/>
                    <a:gd name="T52" fmla="*/ 2147483647 w 82"/>
                    <a:gd name="T53" fmla="*/ 2147483647 h 70"/>
                    <a:gd name="T54" fmla="*/ 2147483647 w 82"/>
                    <a:gd name="T55" fmla="*/ 2147483647 h 70"/>
                    <a:gd name="T56" fmla="*/ 2147483647 w 82"/>
                    <a:gd name="T57" fmla="*/ 2147483647 h 70"/>
                    <a:gd name="T58" fmla="*/ 2147483647 w 82"/>
                    <a:gd name="T59" fmla="*/ 2147483647 h 70"/>
                    <a:gd name="T60" fmla="*/ 2147483647 w 82"/>
                    <a:gd name="T61" fmla="*/ 2147483647 h 70"/>
                    <a:gd name="T62" fmla="*/ 2147483647 w 82"/>
                    <a:gd name="T63" fmla="*/ 2147483647 h 70"/>
                    <a:gd name="T64" fmla="*/ 2147483647 w 82"/>
                    <a:gd name="T65" fmla="*/ 2147483647 h 70"/>
                    <a:gd name="T66" fmla="*/ 2147483647 w 82"/>
                    <a:gd name="T67" fmla="*/ 2147483647 h 70"/>
                    <a:gd name="T68" fmla="*/ 2147483647 w 82"/>
                    <a:gd name="T69" fmla="*/ 2147483647 h 70"/>
                    <a:gd name="T70" fmla="*/ 2147483647 w 82"/>
                    <a:gd name="T71" fmla="*/ 2147483647 h 70"/>
                    <a:gd name="T72" fmla="*/ 2147483647 w 82"/>
                    <a:gd name="T73" fmla="*/ 2147483647 h 70"/>
                    <a:gd name="T74" fmla="*/ 2147483647 w 82"/>
                    <a:gd name="T75" fmla="*/ 2147483647 h 70"/>
                    <a:gd name="T76" fmla="*/ 2147483647 w 82"/>
                    <a:gd name="T77" fmla="*/ 2147483647 h 70"/>
                    <a:gd name="T78" fmla="*/ 2147483647 w 82"/>
                    <a:gd name="T79" fmla="*/ 2147483647 h 70"/>
                    <a:gd name="T80" fmla="*/ 2147483647 w 82"/>
                    <a:gd name="T81" fmla="*/ 2147483647 h 70"/>
                    <a:gd name="T82" fmla="*/ 2147483647 w 82"/>
                    <a:gd name="T83" fmla="*/ 2147483647 h 70"/>
                    <a:gd name="T84" fmla="*/ 2147483647 w 82"/>
                    <a:gd name="T85" fmla="*/ 2147483647 h 7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82"/>
                    <a:gd name="T130" fmla="*/ 0 h 70"/>
                    <a:gd name="T131" fmla="*/ 82 w 82"/>
                    <a:gd name="T132" fmla="*/ 70 h 7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82" h="70">
                      <a:moveTo>
                        <a:pt x="28" y="52"/>
                      </a:moveTo>
                      <a:lnTo>
                        <a:pt x="20" y="54"/>
                      </a:lnTo>
                      <a:lnTo>
                        <a:pt x="14" y="56"/>
                      </a:lnTo>
                      <a:lnTo>
                        <a:pt x="26" y="62"/>
                      </a:lnTo>
                      <a:lnTo>
                        <a:pt x="30" y="64"/>
                      </a:lnTo>
                      <a:lnTo>
                        <a:pt x="36" y="70"/>
                      </a:lnTo>
                      <a:lnTo>
                        <a:pt x="20" y="70"/>
                      </a:lnTo>
                      <a:lnTo>
                        <a:pt x="14" y="62"/>
                      </a:lnTo>
                      <a:lnTo>
                        <a:pt x="12" y="58"/>
                      </a:lnTo>
                      <a:lnTo>
                        <a:pt x="8" y="56"/>
                      </a:lnTo>
                      <a:lnTo>
                        <a:pt x="10" y="50"/>
                      </a:lnTo>
                      <a:lnTo>
                        <a:pt x="14" y="46"/>
                      </a:lnTo>
                      <a:lnTo>
                        <a:pt x="12" y="44"/>
                      </a:lnTo>
                      <a:lnTo>
                        <a:pt x="10" y="40"/>
                      </a:lnTo>
                      <a:lnTo>
                        <a:pt x="18" y="40"/>
                      </a:lnTo>
                      <a:lnTo>
                        <a:pt x="16" y="34"/>
                      </a:lnTo>
                      <a:lnTo>
                        <a:pt x="14" y="28"/>
                      </a:lnTo>
                      <a:lnTo>
                        <a:pt x="14" y="16"/>
                      </a:lnTo>
                      <a:lnTo>
                        <a:pt x="10" y="12"/>
                      </a:lnTo>
                      <a:lnTo>
                        <a:pt x="6" y="8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2" y="4"/>
                      </a:lnTo>
                      <a:lnTo>
                        <a:pt x="24" y="14"/>
                      </a:lnTo>
                      <a:lnTo>
                        <a:pt x="40" y="22"/>
                      </a:lnTo>
                      <a:lnTo>
                        <a:pt x="46" y="24"/>
                      </a:lnTo>
                      <a:lnTo>
                        <a:pt x="54" y="26"/>
                      </a:lnTo>
                      <a:lnTo>
                        <a:pt x="60" y="26"/>
                      </a:lnTo>
                      <a:lnTo>
                        <a:pt x="66" y="24"/>
                      </a:lnTo>
                      <a:lnTo>
                        <a:pt x="74" y="20"/>
                      </a:lnTo>
                      <a:lnTo>
                        <a:pt x="74" y="30"/>
                      </a:lnTo>
                      <a:lnTo>
                        <a:pt x="74" y="34"/>
                      </a:lnTo>
                      <a:lnTo>
                        <a:pt x="76" y="36"/>
                      </a:lnTo>
                      <a:lnTo>
                        <a:pt x="82" y="42"/>
                      </a:lnTo>
                      <a:lnTo>
                        <a:pt x="78" y="44"/>
                      </a:lnTo>
                      <a:lnTo>
                        <a:pt x="72" y="44"/>
                      </a:lnTo>
                      <a:lnTo>
                        <a:pt x="60" y="46"/>
                      </a:lnTo>
                      <a:lnTo>
                        <a:pt x="60" y="62"/>
                      </a:lnTo>
                      <a:lnTo>
                        <a:pt x="52" y="60"/>
                      </a:lnTo>
                      <a:lnTo>
                        <a:pt x="44" y="56"/>
                      </a:lnTo>
                      <a:lnTo>
                        <a:pt x="38" y="54"/>
                      </a:lnTo>
                      <a:lnTo>
                        <a:pt x="28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6" name="íṩḻîḓè">
                  <a:extLst>
                    <a:ext uri="{FF2B5EF4-FFF2-40B4-BE49-F238E27FC236}">
                      <a16:creationId xmlns:a16="http://schemas.microsoft.com/office/drawing/2014/main" id="{3C67365C-907D-49B2-B983-F9141243CAF5}"/>
                    </a:ext>
                  </a:extLst>
                </p:cNvPr>
                <p:cNvSpPr/>
                <p:nvPr/>
              </p:nvSpPr>
              <p:spPr bwMode="auto">
                <a:xfrm>
                  <a:off x="7819823" y="2598314"/>
                  <a:ext cx="238258" cy="246586"/>
                </a:xfrm>
                <a:custGeom>
                  <a:avLst/>
                  <a:gdLst>
                    <a:gd name="T0" fmla="*/ 2147483647 w 136"/>
                    <a:gd name="T1" fmla="*/ 2147483647 h 148"/>
                    <a:gd name="T2" fmla="*/ 2147483647 w 136"/>
                    <a:gd name="T3" fmla="*/ 0 h 148"/>
                    <a:gd name="T4" fmla="*/ 2147483647 w 136"/>
                    <a:gd name="T5" fmla="*/ 2147483647 h 148"/>
                    <a:gd name="T6" fmla="*/ 2147483647 w 136"/>
                    <a:gd name="T7" fmla="*/ 2147483647 h 148"/>
                    <a:gd name="T8" fmla="*/ 2147483647 w 136"/>
                    <a:gd name="T9" fmla="*/ 2147483647 h 148"/>
                    <a:gd name="T10" fmla="*/ 2147483647 w 136"/>
                    <a:gd name="T11" fmla="*/ 2147483647 h 148"/>
                    <a:gd name="T12" fmla="*/ 2147483647 w 136"/>
                    <a:gd name="T13" fmla="*/ 2147483647 h 148"/>
                    <a:gd name="T14" fmla="*/ 2147483647 w 136"/>
                    <a:gd name="T15" fmla="*/ 2147483647 h 148"/>
                    <a:gd name="T16" fmla="*/ 2147483647 w 136"/>
                    <a:gd name="T17" fmla="*/ 2147483647 h 148"/>
                    <a:gd name="T18" fmla="*/ 2147483647 w 136"/>
                    <a:gd name="T19" fmla="*/ 2147483647 h 148"/>
                    <a:gd name="T20" fmla="*/ 2147483647 w 136"/>
                    <a:gd name="T21" fmla="*/ 2147483647 h 148"/>
                    <a:gd name="T22" fmla="*/ 2147483647 w 136"/>
                    <a:gd name="T23" fmla="*/ 2147483647 h 148"/>
                    <a:gd name="T24" fmla="*/ 2147483647 w 136"/>
                    <a:gd name="T25" fmla="*/ 2147483647 h 148"/>
                    <a:gd name="T26" fmla="*/ 2147483647 w 136"/>
                    <a:gd name="T27" fmla="*/ 2147483647 h 148"/>
                    <a:gd name="T28" fmla="*/ 2147483647 w 136"/>
                    <a:gd name="T29" fmla="*/ 2147483647 h 148"/>
                    <a:gd name="T30" fmla="*/ 2147483647 w 136"/>
                    <a:gd name="T31" fmla="*/ 2147483647 h 148"/>
                    <a:gd name="T32" fmla="*/ 2147483647 w 136"/>
                    <a:gd name="T33" fmla="*/ 2147483647 h 148"/>
                    <a:gd name="T34" fmla="*/ 2147483647 w 136"/>
                    <a:gd name="T35" fmla="*/ 2147483647 h 148"/>
                    <a:gd name="T36" fmla="*/ 2147483647 w 136"/>
                    <a:gd name="T37" fmla="*/ 2147483647 h 148"/>
                    <a:gd name="T38" fmla="*/ 2147483647 w 136"/>
                    <a:gd name="T39" fmla="*/ 2147483647 h 148"/>
                    <a:gd name="T40" fmla="*/ 2147483647 w 136"/>
                    <a:gd name="T41" fmla="*/ 2147483647 h 148"/>
                    <a:gd name="T42" fmla="*/ 2147483647 w 136"/>
                    <a:gd name="T43" fmla="*/ 2147483647 h 148"/>
                    <a:gd name="T44" fmla="*/ 2147483647 w 136"/>
                    <a:gd name="T45" fmla="*/ 2147483647 h 148"/>
                    <a:gd name="T46" fmla="*/ 2147483647 w 136"/>
                    <a:gd name="T47" fmla="*/ 2147483647 h 148"/>
                    <a:gd name="T48" fmla="*/ 0 w 136"/>
                    <a:gd name="T49" fmla="*/ 2147483647 h 148"/>
                    <a:gd name="T50" fmla="*/ 2147483647 w 136"/>
                    <a:gd name="T51" fmla="*/ 2147483647 h 148"/>
                    <a:gd name="T52" fmla="*/ 2147483647 w 136"/>
                    <a:gd name="T53" fmla="*/ 2147483647 h 148"/>
                    <a:gd name="T54" fmla="*/ 2147483647 w 136"/>
                    <a:gd name="T55" fmla="*/ 2147483647 h 148"/>
                    <a:gd name="T56" fmla="*/ 2147483647 w 136"/>
                    <a:gd name="T57" fmla="*/ 2147483647 h 148"/>
                    <a:gd name="T58" fmla="*/ 2147483647 w 136"/>
                    <a:gd name="T59" fmla="*/ 2147483647 h 148"/>
                    <a:gd name="T60" fmla="*/ 2147483647 w 136"/>
                    <a:gd name="T61" fmla="*/ 2147483647 h 148"/>
                    <a:gd name="T62" fmla="*/ 2147483647 w 136"/>
                    <a:gd name="T63" fmla="*/ 2147483647 h 148"/>
                    <a:gd name="T64" fmla="*/ 2147483647 w 136"/>
                    <a:gd name="T65" fmla="*/ 2147483647 h 148"/>
                    <a:gd name="T66" fmla="*/ 2147483647 w 136"/>
                    <a:gd name="T67" fmla="*/ 2147483647 h 148"/>
                    <a:gd name="T68" fmla="*/ 2147483647 w 136"/>
                    <a:gd name="T69" fmla="*/ 2147483647 h 148"/>
                    <a:gd name="T70" fmla="*/ 2147483647 w 136"/>
                    <a:gd name="T71" fmla="*/ 2147483647 h 148"/>
                    <a:gd name="T72" fmla="*/ 2147483647 w 136"/>
                    <a:gd name="T73" fmla="*/ 2147483647 h 148"/>
                    <a:gd name="T74" fmla="*/ 2147483647 w 136"/>
                    <a:gd name="T75" fmla="*/ 2147483647 h 148"/>
                    <a:gd name="T76" fmla="*/ 2147483647 w 136"/>
                    <a:gd name="T77" fmla="*/ 2147483647 h 148"/>
                    <a:gd name="T78" fmla="*/ 2147483647 w 136"/>
                    <a:gd name="T79" fmla="*/ 2147483647 h 148"/>
                    <a:gd name="T80" fmla="*/ 2147483647 w 136"/>
                    <a:gd name="T81" fmla="*/ 2147483647 h 148"/>
                    <a:gd name="T82" fmla="*/ 2147483647 w 136"/>
                    <a:gd name="T83" fmla="*/ 2147483647 h 148"/>
                    <a:gd name="T84" fmla="*/ 2147483647 w 136"/>
                    <a:gd name="T85" fmla="*/ 2147483647 h 148"/>
                    <a:gd name="T86" fmla="*/ 2147483647 w 136"/>
                    <a:gd name="T87" fmla="*/ 2147483647 h 148"/>
                    <a:gd name="T88" fmla="*/ 2147483647 w 136"/>
                    <a:gd name="T89" fmla="*/ 2147483647 h 14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36"/>
                    <a:gd name="T136" fmla="*/ 0 h 148"/>
                    <a:gd name="T137" fmla="*/ 136 w 136"/>
                    <a:gd name="T138" fmla="*/ 148 h 14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36" h="148">
                      <a:moveTo>
                        <a:pt x="76" y="12"/>
                      </a:moveTo>
                      <a:lnTo>
                        <a:pt x="78" y="6"/>
                      </a:lnTo>
                      <a:lnTo>
                        <a:pt x="80" y="4"/>
                      </a:lnTo>
                      <a:lnTo>
                        <a:pt x="86" y="0"/>
                      </a:lnTo>
                      <a:lnTo>
                        <a:pt x="98" y="10"/>
                      </a:lnTo>
                      <a:lnTo>
                        <a:pt x="110" y="24"/>
                      </a:lnTo>
                      <a:lnTo>
                        <a:pt x="116" y="30"/>
                      </a:lnTo>
                      <a:lnTo>
                        <a:pt x="118" y="38"/>
                      </a:lnTo>
                      <a:lnTo>
                        <a:pt x="122" y="46"/>
                      </a:lnTo>
                      <a:lnTo>
                        <a:pt x="122" y="52"/>
                      </a:lnTo>
                      <a:lnTo>
                        <a:pt x="120" y="56"/>
                      </a:lnTo>
                      <a:lnTo>
                        <a:pt x="118" y="60"/>
                      </a:lnTo>
                      <a:lnTo>
                        <a:pt x="126" y="78"/>
                      </a:lnTo>
                      <a:lnTo>
                        <a:pt x="136" y="102"/>
                      </a:lnTo>
                      <a:lnTo>
                        <a:pt x="134" y="110"/>
                      </a:lnTo>
                      <a:lnTo>
                        <a:pt x="132" y="114"/>
                      </a:lnTo>
                      <a:lnTo>
                        <a:pt x="130" y="114"/>
                      </a:lnTo>
                      <a:lnTo>
                        <a:pt x="126" y="114"/>
                      </a:lnTo>
                      <a:lnTo>
                        <a:pt x="126" y="110"/>
                      </a:lnTo>
                      <a:lnTo>
                        <a:pt x="130" y="106"/>
                      </a:lnTo>
                      <a:lnTo>
                        <a:pt x="122" y="108"/>
                      </a:lnTo>
                      <a:lnTo>
                        <a:pt x="118" y="110"/>
                      </a:lnTo>
                      <a:lnTo>
                        <a:pt x="116" y="120"/>
                      </a:lnTo>
                      <a:lnTo>
                        <a:pt x="116" y="116"/>
                      </a:lnTo>
                      <a:lnTo>
                        <a:pt x="114" y="114"/>
                      </a:lnTo>
                      <a:lnTo>
                        <a:pt x="108" y="120"/>
                      </a:lnTo>
                      <a:lnTo>
                        <a:pt x="104" y="122"/>
                      </a:lnTo>
                      <a:lnTo>
                        <a:pt x="100" y="122"/>
                      </a:lnTo>
                      <a:lnTo>
                        <a:pt x="92" y="122"/>
                      </a:lnTo>
                      <a:lnTo>
                        <a:pt x="88" y="120"/>
                      </a:lnTo>
                      <a:lnTo>
                        <a:pt x="84" y="120"/>
                      </a:lnTo>
                      <a:lnTo>
                        <a:pt x="82" y="120"/>
                      </a:lnTo>
                      <a:lnTo>
                        <a:pt x="82" y="122"/>
                      </a:lnTo>
                      <a:lnTo>
                        <a:pt x="86" y="128"/>
                      </a:lnTo>
                      <a:lnTo>
                        <a:pt x="90" y="132"/>
                      </a:lnTo>
                      <a:lnTo>
                        <a:pt x="86" y="138"/>
                      </a:lnTo>
                      <a:lnTo>
                        <a:pt x="82" y="148"/>
                      </a:lnTo>
                      <a:lnTo>
                        <a:pt x="74" y="144"/>
                      </a:lnTo>
                      <a:lnTo>
                        <a:pt x="70" y="138"/>
                      </a:lnTo>
                      <a:lnTo>
                        <a:pt x="66" y="132"/>
                      </a:lnTo>
                      <a:lnTo>
                        <a:pt x="64" y="122"/>
                      </a:lnTo>
                      <a:lnTo>
                        <a:pt x="54" y="122"/>
                      </a:lnTo>
                      <a:lnTo>
                        <a:pt x="46" y="124"/>
                      </a:lnTo>
                      <a:lnTo>
                        <a:pt x="38" y="126"/>
                      </a:lnTo>
                      <a:lnTo>
                        <a:pt x="30" y="130"/>
                      </a:lnTo>
                      <a:lnTo>
                        <a:pt x="20" y="130"/>
                      </a:lnTo>
                      <a:lnTo>
                        <a:pt x="20" y="136"/>
                      </a:lnTo>
                      <a:lnTo>
                        <a:pt x="8" y="134"/>
                      </a:lnTo>
                      <a:lnTo>
                        <a:pt x="2" y="134"/>
                      </a:lnTo>
                      <a:lnTo>
                        <a:pt x="0" y="132"/>
                      </a:lnTo>
                      <a:lnTo>
                        <a:pt x="0" y="128"/>
                      </a:lnTo>
                      <a:lnTo>
                        <a:pt x="6" y="126"/>
                      </a:lnTo>
                      <a:lnTo>
                        <a:pt x="8" y="124"/>
                      </a:lnTo>
                      <a:lnTo>
                        <a:pt x="14" y="116"/>
                      </a:lnTo>
                      <a:lnTo>
                        <a:pt x="20" y="108"/>
                      </a:lnTo>
                      <a:lnTo>
                        <a:pt x="24" y="106"/>
                      </a:lnTo>
                      <a:lnTo>
                        <a:pt x="28" y="106"/>
                      </a:lnTo>
                      <a:lnTo>
                        <a:pt x="34" y="106"/>
                      </a:lnTo>
                      <a:lnTo>
                        <a:pt x="36" y="104"/>
                      </a:lnTo>
                      <a:lnTo>
                        <a:pt x="42" y="102"/>
                      </a:lnTo>
                      <a:lnTo>
                        <a:pt x="46" y="102"/>
                      </a:lnTo>
                      <a:lnTo>
                        <a:pt x="52" y="102"/>
                      </a:lnTo>
                      <a:lnTo>
                        <a:pt x="54" y="104"/>
                      </a:lnTo>
                      <a:lnTo>
                        <a:pt x="60" y="108"/>
                      </a:lnTo>
                      <a:lnTo>
                        <a:pt x="62" y="106"/>
                      </a:lnTo>
                      <a:lnTo>
                        <a:pt x="62" y="102"/>
                      </a:lnTo>
                      <a:lnTo>
                        <a:pt x="62" y="96"/>
                      </a:lnTo>
                      <a:lnTo>
                        <a:pt x="60" y="94"/>
                      </a:lnTo>
                      <a:lnTo>
                        <a:pt x="62" y="90"/>
                      </a:lnTo>
                      <a:lnTo>
                        <a:pt x="64" y="86"/>
                      </a:lnTo>
                      <a:lnTo>
                        <a:pt x="68" y="84"/>
                      </a:lnTo>
                      <a:lnTo>
                        <a:pt x="68" y="80"/>
                      </a:lnTo>
                      <a:lnTo>
                        <a:pt x="68" y="78"/>
                      </a:lnTo>
                      <a:lnTo>
                        <a:pt x="68" y="74"/>
                      </a:lnTo>
                      <a:lnTo>
                        <a:pt x="70" y="78"/>
                      </a:lnTo>
                      <a:lnTo>
                        <a:pt x="68" y="82"/>
                      </a:lnTo>
                      <a:lnTo>
                        <a:pt x="76" y="80"/>
                      </a:lnTo>
                      <a:lnTo>
                        <a:pt x="82" y="78"/>
                      </a:lnTo>
                      <a:lnTo>
                        <a:pt x="86" y="76"/>
                      </a:lnTo>
                      <a:lnTo>
                        <a:pt x="90" y="72"/>
                      </a:lnTo>
                      <a:lnTo>
                        <a:pt x="92" y="60"/>
                      </a:lnTo>
                      <a:lnTo>
                        <a:pt x="94" y="50"/>
                      </a:lnTo>
                      <a:lnTo>
                        <a:pt x="94" y="44"/>
                      </a:lnTo>
                      <a:lnTo>
                        <a:pt x="92" y="40"/>
                      </a:lnTo>
                      <a:lnTo>
                        <a:pt x="88" y="32"/>
                      </a:lnTo>
                      <a:lnTo>
                        <a:pt x="84" y="26"/>
                      </a:lnTo>
                      <a:lnTo>
                        <a:pt x="82" y="24"/>
                      </a:lnTo>
                      <a:lnTo>
                        <a:pt x="80" y="20"/>
                      </a:lnTo>
                      <a:lnTo>
                        <a:pt x="78" y="16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7" name="ïŝḷíḍe">
                  <a:extLst>
                    <a:ext uri="{FF2B5EF4-FFF2-40B4-BE49-F238E27FC236}">
                      <a16:creationId xmlns:a16="http://schemas.microsoft.com/office/drawing/2014/main" id="{B0BF21B5-1C7D-4318-AD20-0A349845F9C2}"/>
                    </a:ext>
                  </a:extLst>
                </p:cNvPr>
                <p:cNvSpPr/>
                <p:nvPr/>
              </p:nvSpPr>
              <p:spPr bwMode="auto">
                <a:xfrm>
                  <a:off x="7874913" y="2816880"/>
                  <a:ext cx="53711" cy="42031"/>
                </a:xfrm>
                <a:custGeom>
                  <a:avLst/>
                  <a:gdLst>
                    <a:gd name="T0" fmla="*/ 2147483647 w 32"/>
                    <a:gd name="T1" fmla="*/ 2147483647 h 26"/>
                    <a:gd name="T2" fmla="*/ 2147483647 w 32"/>
                    <a:gd name="T3" fmla="*/ 2147483647 h 26"/>
                    <a:gd name="T4" fmla="*/ 2147483647 w 32"/>
                    <a:gd name="T5" fmla="*/ 0 h 26"/>
                    <a:gd name="T6" fmla="*/ 2147483647 w 32"/>
                    <a:gd name="T7" fmla="*/ 0 h 26"/>
                    <a:gd name="T8" fmla="*/ 2147483647 w 32"/>
                    <a:gd name="T9" fmla="*/ 2147483647 h 26"/>
                    <a:gd name="T10" fmla="*/ 2147483647 w 32"/>
                    <a:gd name="T11" fmla="*/ 2147483647 h 26"/>
                    <a:gd name="T12" fmla="*/ 2147483647 w 32"/>
                    <a:gd name="T13" fmla="*/ 2147483647 h 26"/>
                    <a:gd name="T14" fmla="*/ 2147483647 w 32"/>
                    <a:gd name="T15" fmla="*/ 2147483647 h 26"/>
                    <a:gd name="T16" fmla="*/ 2147483647 w 32"/>
                    <a:gd name="T17" fmla="*/ 2147483647 h 26"/>
                    <a:gd name="T18" fmla="*/ 2147483647 w 32"/>
                    <a:gd name="T19" fmla="*/ 2147483647 h 26"/>
                    <a:gd name="T20" fmla="*/ 2147483647 w 32"/>
                    <a:gd name="T21" fmla="*/ 2147483647 h 26"/>
                    <a:gd name="T22" fmla="*/ 2147483647 w 32"/>
                    <a:gd name="T23" fmla="*/ 2147483647 h 26"/>
                    <a:gd name="T24" fmla="*/ 2147483647 w 32"/>
                    <a:gd name="T25" fmla="*/ 2147483647 h 26"/>
                    <a:gd name="T26" fmla="*/ 2147483647 w 32"/>
                    <a:gd name="T27" fmla="*/ 2147483647 h 26"/>
                    <a:gd name="T28" fmla="*/ 0 w 32"/>
                    <a:gd name="T29" fmla="*/ 2147483647 h 26"/>
                    <a:gd name="T30" fmla="*/ 0 w 32"/>
                    <a:gd name="T31" fmla="*/ 2147483647 h 26"/>
                    <a:gd name="T32" fmla="*/ 2147483647 w 32"/>
                    <a:gd name="T33" fmla="*/ 2147483647 h 26"/>
                    <a:gd name="T34" fmla="*/ 2147483647 w 32"/>
                    <a:gd name="T35" fmla="*/ 2147483647 h 26"/>
                    <a:gd name="T36" fmla="*/ 2147483647 w 32"/>
                    <a:gd name="T37" fmla="*/ 2147483647 h 26"/>
                    <a:gd name="T38" fmla="*/ 2147483647 w 32"/>
                    <a:gd name="T39" fmla="*/ 2147483647 h 2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2"/>
                    <a:gd name="T61" fmla="*/ 0 h 26"/>
                    <a:gd name="T62" fmla="*/ 32 w 32"/>
                    <a:gd name="T63" fmla="*/ 26 h 2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2" h="26">
                      <a:moveTo>
                        <a:pt x="14" y="4"/>
                      </a:moveTo>
                      <a:lnTo>
                        <a:pt x="16" y="4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32" y="8"/>
                      </a:lnTo>
                      <a:lnTo>
                        <a:pt x="30" y="12"/>
                      </a:lnTo>
                      <a:lnTo>
                        <a:pt x="24" y="14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2" y="26"/>
                      </a:lnTo>
                      <a:lnTo>
                        <a:pt x="10" y="26"/>
                      </a:lnTo>
                      <a:lnTo>
                        <a:pt x="6" y="24"/>
                      </a:lnTo>
                      <a:lnTo>
                        <a:pt x="4" y="20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8" y="4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8" name="i$líďe">
                  <a:extLst>
                    <a:ext uri="{FF2B5EF4-FFF2-40B4-BE49-F238E27FC236}">
                      <a16:creationId xmlns:a16="http://schemas.microsoft.com/office/drawing/2014/main" id="{963FEF35-A922-4DE7-8EB6-85FBFBA67C06}"/>
                    </a:ext>
                  </a:extLst>
                </p:cNvPr>
                <p:cNvSpPr/>
                <p:nvPr/>
              </p:nvSpPr>
              <p:spPr bwMode="auto">
                <a:xfrm>
                  <a:off x="7803296" y="2826687"/>
                  <a:ext cx="71616" cy="84063"/>
                </a:xfrm>
                <a:custGeom>
                  <a:avLst/>
                  <a:gdLst>
                    <a:gd name="T0" fmla="*/ 2147483647 w 40"/>
                    <a:gd name="T1" fmla="*/ 2147483647 h 52"/>
                    <a:gd name="T2" fmla="*/ 2147483647 w 40"/>
                    <a:gd name="T3" fmla="*/ 2147483647 h 52"/>
                    <a:gd name="T4" fmla="*/ 2147483647 w 40"/>
                    <a:gd name="T5" fmla="*/ 2147483647 h 52"/>
                    <a:gd name="T6" fmla="*/ 0 w 40"/>
                    <a:gd name="T7" fmla="*/ 2147483647 h 52"/>
                    <a:gd name="T8" fmla="*/ 2147483647 w 40"/>
                    <a:gd name="T9" fmla="*/ 2147483647 h 52"/>
                    <a:gd name="T10" fmla="*/ 2147483647 w 40"/>
                    <a:gd name="T11" fmla="*/ 2147483647 h 52"/>
                    <a:gd name="T12" fmla="*/ 2147483647 w 40"/>
                    <a:gd name="T13" fmla="*/ 0 h 52"/>
                    <a:gd name="T14" fmla="*/ 2147483647 w 40"/>
                    <a:gd name="T15" fmla="*/ 2147483647 h 52"/>
                    <a:gd name="T16" fmla="*/ 2147483647 w 40"/>
                    <a:gd name="T17" fmla="*/ 2147483647 h 52"/>
                    <a:gd name="T18" fmla="*/ 2147483647 w 40"/>
                    <a:gd name="T19" fmla="*/ 2147483647 h 52"/>
                    <a:gd name="T20" fmla="*/ 2147483647 w 40"/>
                    <a:gd name="T21" fmla="*/ 2147483647 h 52"/>
                    <a:gd name="T22" fmla="*/ 2147483647 w 40"/>
                    <a:gd name="T23" fmla="*/ 2147483647 h 52"/>
                    <a:gd name="T24" fmla="*/ 2147483647 w 40"/>
                    <a:gd name="T25" fmla="*/ 2147483647 h 52"/>
                    <a:gd name="T26" fmla="*/ 2147483647 w 40"/>
                    <a:gd name="T27" fmla="*/ 2147483647 h 52"/>
                    <a:gd name="T28" fmla="*/ 2147483647 w 40"/>
                    <a:gd name="T29" fmla="*/ 2147483647 h 52"/>
                    <a:gd name="T30" fmla="*/ 2147483647 w 40"/>
                    <a:gd name="T31" fmla="*/ 2147483647 h 52"/>
                    <a:gd name="T32" fmla="*/ 2147483647 w 40"/>
                    <a:gd name="T33" fmla="*/ 2147483647 h 52"/>
                    <a:gd name="T34" fmla="*/ 2147483647 w 40"/>
                    <a:gd name="T35" fmla="*/ 2147483647 h 52"/>
                    <a:gd name="T36" fmla="*/ 2147483647 w 40"/>
                    <a:gd name="T37" fmla="*/ 2147483647 h 52"/>
                    <a:gd name="T38" fmla="*/ 2147483647 w 40"/>
                    <a:gd name="T39" fmla="*/ 2147483647 h 52"/>
                    <a:gd name="T40" fmla="*/ 2147483647 w 40"/>
                    <a:gd name="T41" fmla="*/ 2147483647 h 52"/>
                    <a:gd name="T42" fmla="*/ 2147483647 w 40"/>
                    <a:gd name="T43" fmla="*/ 2147483647 h 52"/>
                    <a:gd name="T44" fmla="*/ 2147483647 w 40"/>
                    <a:gd name="T45" fmla="*/ 2147483647 h 52"/>
                    <a:gd name="T46" fmla="*/ 2147483647 w 40"/>
                    <a:gd name="T47" fmla="*/ 2147483647 h 52"/>
                    <a:gd name="T48" fmla="*/ 2147483647 w 40"/>
                    <a:gd name="T49" fmla="*/ 2147483647 h 52"/>
                    <a:gd name="T50" fmla="*/ 2147483647 w 40"/>
                    <a:gd name="T51" fmla="*/ 2147483647 h 52"/>
                    <a:gd name="T52" fmla="*/ 2147483647 w 40"/>
                    <a:gd name="T53" fmla="*/ 2147483647 h 52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40"/>
                    <a:gd name="T82" fmla="*/ 0 h 52"/>
                    <a:gd name="T83" fmla="*/ 40 w 40"/>
                    <a:gd name="T84" fmla="*/ 52 h 52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40" h="52">
                      <a:moveTo>
                        <a:pt x="12" y="24"/>
                      </a:moveTo>
                      <a:lnTo>
                        <a:pt x="4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6" y="4"/>
                      </a:lnTo>
                      <a:lnTo>
                        <a:pt x="14" y="0"/>
                      </a:lnTo>
                      <a:lnTo>
                        <a:pt x="18" y="4"/>
                      </a:lnTo>
                      <a:lnTo>
                        <a:pt x="18" y="6"/>
                      </a:lnTo>
                      <a:lnTo>
                        <a:pt x="28" y="6"/>
                      </a:lnTo>
                      <a:lnTo>
                        <a:pt x="30" y="12"/>
                      </a:lnTo>
                      <a:lnTo>
                        <a:pt x="32" y="16"/>
                      </a:lnTo>
                      <a:lnTo>
                        <a:pt x="40" y="22"/>
                      </a:lnTo>
                      <a:lnTo>
                        <a:pt x="36" y="24"/>
                      </a:lnTo>
                      <a:lnTo>
                        <a:pt x="34" y="28"/>
                      </a:lnTo>
                      <a:lnTo>
                        <a:pt x="36" y="32"/>
                      </a:lnTo>
                      <a:lnTo>
                        <a:pt x="38" y="36"/>
                      </a:lnTo>
                      <a:lnTo>
                        <a:pt x="38" y="40"/>
                      </a:lnTo>
                      <a:lnTo>
                        <a:pt x="40" y="42"/>
                      </a:lnTo>
                      <a:lnTo>
                        <a:pt x="38" y="48"/>
                      </a:lnTo>
                      <a:lnTo>
                        <a:pt x="38" y="52"/>
                      </a:lnTo>
                      <a:lnTo>
                        <a:pt x="32" y="50"/>
                      </a:lnTo>
                      <a:lnTo>
                        <a:pt x="24" y="46"/>
                      </a:lnTo>
                      <a:lnTo>
                        <a:pt x="18" y="42"/>
                      </a:lnTo>
                      <a:lnTo>
                        <a:pt x="18" y="36"/>
                      </a:lnTo>
                      <a:lnTo>
                        <a:pt x="18" y="30"/>
                      </a:ln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9" name="isļíďé">
                  <a:extLst>
                    <a:ext uri="{FF2B5EF4-FFF2-40B4-BE49-F238E27FC236}">
                      <a16:creationId xmlns:a16="http://schemas.microsoft.com/office/drawing/2014/main" id="{2750EA3A-9C84-4264-AD80-3DBC4740CEDA}"/>
                    </a:ext>
                  </a:extLst>
                </p:cNvPr>
                <p:cNvSpPr/>
                <p:nvPr/>
              </p:nvSpPr>
              <p:spPr bwMode="auto">
                <a:xfrm>
                  <a:off x="7635276" y="3088685"/>
                  <a:ext cx="42693" cy="95272"/>
                </a:xfrm>
                <a:custGeom>
                  <a:avLst/>
                  <a:gdLst>
                    <a:gd name="T0" fmla="*/ 2147483647 w 24"/>
                    <a:gd name="T1" fmla="*/ 0 h 56"/>
                    <a:gd name="T2" fmla="*/ 2147483647 w 24"/>
                    <a:gd name="T3" fmla="*/ 2147483647 h 56"/>
                    <a:gd name="T4" fmla="*/ 2147483647 w 24"/>
                    <a:gd name="T5" fmla="*/ 2147483647 h 56"/>
                    <a:gd name="T6" fmla="*/ 2147483647 w 24"/>
                    <a:gd name="T7" fmla="*/ 2147483647 h 56"/>
                    <a:gd name="T8" fmla="*/ 2147483647 w 24"/>
                    <a:gd name="T9" fmla="*/ 2147483647 h 56"/>
                    <a:gd name="T10" fmla="*/ 2147483647 w 24"/>
                    <a:gd name="T11" fmla="*/ 2147483647 h 56"/>
                    <a:gd name="T12" fmla="*/ 0 w 24"/>
                    <a:gd name="T13" fmla="*/ 2147483647 h 56"/>
                    <a:gd name="T14" fmla="*/ 0 w 24"/>
                    <a:gd name="T15" fmla="*/ 2147483647 h 56"/>
                    <a:gd name="T16" fmla="*/ 2147483647 w 24"/>
                    <a:gd name="T17" fmla="*/ 2147483647 h 56"/>
                    <a:gd name="T18" fmla="*/ 2147483647 w 24"/>
                    <a:gd name="T19" fmla="*/ 2147483647 h 56"/>
                    <a:gd name="T20" fmla="*/ 2147483647 w 24"/>
                    <a:gd name="T21" fmla="*/ 2147483647 h 56"/>
                    <a:gd name="T22" fmla="*/ 2147483647 w 24"/>
                    <a:gd name="T23" fmla="*/ 2147483647 h 56"/>
                    <a:gd name="T24" fmla="*/ 2147483647 w 24"/>
                    <a:gd name="T25" fmla="*/ 0 h 5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"/>
                    <a:gd name="T40" fmla="*/ 0 h 56"/>
                    <a:gd name="T41" fmla="*/ 24 w 24"/>
                    <a:gd name="T42" fmla="*/ 56 h 5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" h="56">
                      <a:moveTo>
                        <a:pt x="24" y="0"/>
                      </a:moveTo>
                      <a:lnTo>
                        <a:pt x="24" y="12"/>
                      </a:lnTo>
                      <a:lnTo>
                        <a:pt x="22" y="32"/>
                      </a:lnTo>
                      <a:lnTo>
                        <a:pt x="16" y="56"/>
                      </a:lnTo>
                      <a:lnTo>
                        <a:pt x="4" y="44"/>
                      </a:lnTo>
                      <a:lnTo>
                        <a:pt x="2" y="38"/>
                      </a:lnTo>
                      <a:lnTo>
                        <a:pt x="0" y="32"/>
                      </a:lnTo>
                      <a:lnTo>
                        <a:pt x="0" y="20"/>
                      </a:lnTo>
                      <a:lnTo>
                        <a:pt x="4" y="10"/>
                      </a:lnTo>
                      <a:lnTo>
                        <a:pt x="8" y="4"/>
                      </a:lnTo>
                      <a:lnTo>
                        <a:pt x="12" y="4"/>
                      </a:lnTo>
                      <a:lnTo>
                        <a:pt x="18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0" name="îŝlíḓe">
                  <a:extLst>
                    <a:ext uri="{FF2B5EF4-FFF2-40B4-BE49-F238E27FC236}">
                      <a16:creationId xmlns:a16="http://schemas.microsoft.com/office/drawing/2014/main" id="{ADE1F015-7A88-4C8F-9652-3CE10A23A304}"/>
                    </a:ext>
                  </a:extLst>
                </p:cNvPr>
                <p:cNvSpPr/>
                <p:nvPr/>
              </p:nvSpPr>
              <p:spPr bwMode="auto">
                <a:xfrm>
                  <a:off x="7346061" y="3242801"/>
                  <a:ext cx="57844" cy="57443"/>
                </a:xfrm>
                <a:custGeom>
                  <a:avLst/>
                  <a:gdLst>
                    <a:gd name="T0" fmla="*/ 2147483647 w 34"/>
                    <a:gd name="T1" fmla="*/ 2147483647 h 36"/>
                    <a:gd name="T2" fmla="*/ 2147483647 w 34"/>
                    <a:gd name="T3" fmla="*/ 2147483647 h 36"/>
                    <a:gd name="T4" fmla="*/ 2147483647 w 34"/>
                    <a:gd name="T5" fmla="*/ 2147483647 h 36"/>
                    <a:gd name="T6" fmla="*/ 2147483647 w 34"/>
                    <a:gd name="T7" fmla="*/ 2147483647 h 36"/>
                    <a:gd name="T8" fmla="*/ 0 w 34"/>
                    <a:gd name="T9" fmla="*/ 2147483647 h 36"/>
                    <a:gd name="T10" fmla="*/ 2147483647 w 34"/>
                    <a:gd name="T11" fmla="*/ 2147483647 h 36"/>
                    <a:gd name="T12" fmla="*/ 2147483647 w 34"/>
                    <a:gd name="T13" fmla="*/ 2147483647 h 36"/>
                    <a:gd name="T14" fmla="*/ 2147483647 w 34"/>
                    <a:gd name="T15" fmla="*/ 2147483647 h 36"/>
                    <a:gd name="T16" fmla="*/ 2147483647 w 34"/>
                    <a:gd name="T17" fmla="*/ 2147483647 h 36"/>
                    <a:gd name="T18" fmla="*/ 2147483647 w 34"/>
                    <a:gd name="T19" fmla="*/ 0 h 36"/>
                    <a:gd name="T20" fmla="*/ 2147483647 w 34"/>
                    <a:gd name="T21" fmla="*/ 2147483647 h 36"/>
                    <a:gd name="T22" fmla="*/ 2147483647 w 34"/>
                    <a:gd name="T23" fmla="*/ 2147483647 h 36"/>
                    <a:gd name="T24" fmla="*/ 2147483647 w 34"/>
                    <a:gd name="T25" fmla="*/ 2147483647 h 36"/>
                    <a:gd name="T26" fmla="*/ 2147483647 w 34"/>
                    <a:gd name="T27" fmla="*/ 2147483647 h 36"/>
                    <a:gd name="T28" fmla="*/ 2147483647 w 34"/>
                    <a:gd name="T29" fmla="*/ 2147483647 h 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4"/>
                    <a:gd name="T46" fmla="*/ 0 h 36"/>
                    <a:gd name="T47" fmla="*/ 34 w 34"/>
                    <a:gd name="T48" fmla="*/ 36 h 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4" h="36">
                      <a:moveTo>
                        <a:pt x="18" y="36"/>
                      </a:moveTo>
                      <a:lnTo>
                        <a:pt x="12" y="34"/>
                      </a:lnTo>
                      <a:lnTo>
                        <a:pt x="6" y="30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2" y="16"/>
                      </a:lnTo>
                      <a:lnTo>
                        <a:pt x="4" y="12"/>
                      </a:lnTo>
                      <a:lnTo>
                        <a:pt x="12" y="6"/>
                      </a:lnTo>
                      <a:lnTo>
                        <a:pt x="26" y="2"/>
                      </a:lnTo>
                      <a:lnTo>
                        <a:pt x="34" y="0"/>
                      </a:lnTo>
                      <a:lnTo>
                        <a:pt x="34" y="10"/>
                      </a:lnTo>
                      <a:lnTo>
                        <a:pt x="30" y="20"/>
                      </a:lnTo>
                      <a:lnTo>
                        <a:pt x="24" y="32"/>
                      </a:lnTo>
                      <a:lnTo>
                        <a:pt x="22" y="34"/>
                      </a:lnTo>
                      <a:lnTo>
                        <a:pt x="18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1" name="iṧliḍê">
                  <a:extLst>
                    <a:ext uri="{FF2B5EF4-FFF2-40B4-BE49-F238E27FC236}">
                      <a16:creationId xmlns:a16="http://schemas.microsoft.com/office/drawing/2014/main" id="{C2791D3D-FBC9-4826-BD0E-12A5B3E3379E}"/>
                    </a:ext>
                  </a:extLst>
                </p:cNvPr>
                <p:cNvSpPr/>
                <p:nvPr/>
              </p:nvSpPr>
              <p:spPr bwMode="auto">
                <a:xfrm>
                  <a:off x="6569313" y="3560840"/>
                  <a:ext cx="64729" cy="120491"/>
                </a:xfrm>
                <a:custGeom>
                  <a:avLst/>
                  <a:gdLst>
                    <a:gd name="T0" fmla="*/ 2147483647 w 36"/>
                    <a:gd name="T1" fmla="*/ 2147483647 h 70"/>
                    <a:gd name="T2" fmla="*/ 2147483647 w 36"/>
                    <a:gd name="T3" fmla="*/ 2147483647 h 70"/>
                    <a:gd name="T4" fmla="*/ 2147483647 w 36"/>
                    <a:gd name="T5" fmla="*/ 2147483647 h 70"/>
                    <a:gd name="T6" fmla="*/ 2147483647 w 36"/>
                    <a:gd name="T7" fmla="*/ 2147483647 h 70"/>
                    <a:gd name="T8" fmla="*/ 2147483647 w 36"/>
                    <a:gd name="T9" fmla="*/ 2147483647 h 70"/>
                    <a:gd name="T10" fmla="*/ 2147483647 w 36"/>
                    <a:gd name="T11" fmla="*/ 2147483647 h 70"/>
                    <a:gd name="T12" fmla="*/ 2147483647 w 36"/>
                    <a:gd name="T13" fmla="*/ 2147483647 h 70"/>
                    <a:gd name="T14" fmla="*/ 2147483647 w 36"/>
                    <a:gd name="T15" fmla="*/ 2147483647 h 70"/>
                    <a:gd name="T16" fmla="*/ 2147483647 w 36"/>
                    <a:gd name="T17" fmla="*/ 2147483647 h 70"/>
                    <a:gd name="T18" fmla="*/ 2147483647 w 36"/>
                    <a:gd name="T19" fmla="*/ 2147483647 h 70"/>
                    <a:gd name="T20" fmla="*/ 0 w 36"/>
                    <a:gd name="T21" fmla="*/ 2147483647 h 70"/>
                    <a:gd name="T22" fmla="*/ 2147483647 w 36"/>
                    <a:gd name="T23" fmla="*/ 2147483647 h 70"/>
                    <a:gd name="T24" fmla="*/ 2147483647 w 36"/>
                    <a:gd name="T25" fmla="*/ 2147483647 h 70"/>
                    <a:gd name="T26" fmla="*/ 2147483647 w 36"/>
                    <a:gd name="T27" fmla="*/ 2147483647 h 70"/>
                    <a:gd name="T28" fmla="*/ 2147483647 w 36"/>
                    <a:gd name="T29" fmla="*/ 0 h 70"/>
                    <a:gd name="T30" fmla="*/ 2147483647 w 36"/>
                    <a:gd name="T31" fmla="*/ 2147483647 h 70"/>
                    <a:gd name="T32" fmla="*/ 2147483647 w 36"/>
                    <a:gd name="T33" fmla="*/ 2147483647 h 70"/>
                    <a:gd name="T34" fmla="*/ 2147483647 w 36"/>
                    <a:gd name="T35" fmla="*/ 2147483647 h 70"/>
                    <a:gd name="T36" fmla="*/ 2147483647 w 36"/>
                    <a:gd name="T37" fmla="*/ 2147483647 h 70"/>
                    <a:gd name="T38" fmla="*/ 2147483647 w 36"/>
                    <a:gd name="T39" fmla="*/ 2147483647 h 70"/>
                    <a:gd name="T40" fmla="*/ 2147483647 w 36"/>
                    <a:gd name="T41" fmla="*/ 2147483647 h 7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6"/>
                    <a:gd name="T64" fmla="*/ 0 h 70"/>
                    <a:gd name="T65" fmla="*/ 36 w 36"/>
                    <a:gd name="T66" fmla="*/ 70 h 7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6" h="70">
                      <a:moveTo>
                        <a:pt x="36" y="52"/>
                      </a:moveTo>
                      <a:lnTo>
                        <a:pt x="34" y="58"/>
                      </a:lnTo>
                      <a:lnTo>
                        <a:pt x="30" y="64"/>
                      </a:lnTo>
                      <a:lnTo>
                        <a:pt x="22" y="68"/>
                      </a:lnTo>
                      <a:lnTo>
                        <a:pt x="16" y="70"/>
                      </a:lnTo>
                      <a:lnTo>
                        <a:pt x="12" y="68"/>
                      </a:lnTo>
                      <a:lnTo>
                        <a:pt x="8" y="64"/>
                      </a:lnTo>
                      <a:lnTo>
                        <a:pt x="6" y="60"/>
                      </a:lnTo>
                      <a:lnTo>
                        <a:pt x="4" y="54"/>
                      </a:lnTo>
                      <a:lnTo>
                        <a:pt x="2" y="44"/>
                      </a:lnTo>
                      <a:lnTo>
                        <a:pt x="0" y="34"/>
                      </a:lnTo>
                      <a:lnTo>
                        <a:pt x="2" y="24"/>
                      </a:lnTo>
                      <a:lnTo>
                        <a:pt x="4" y="18"/>
                      </a:lnTo>
                      <a:lnTo>
                        <a:pt x="6" y="10"/>
                      </a:lnTo>
                      <a:lnTo>
                        <a:pt x="8" y="0"/>
                      </a:lnTo>
                      <a:lnTo>
                        <a:pt x="14" y="2"/>
                      </a:lnTo>
                      <a:lnTo>
                        <a:pt x="16" y="8"/>
                      </a:lnTo>
                      <a:lnTo>
                        <a:pt x="26" y="20"/>
                      </a:lnTo>
                      <a:lnTo>
                        <a:pt x="34" y="36"/>
                      </a:lnTo>
                      <a:lnTo>
                        <a:pt x="36" y="44"/>
                      </a:lnTo>
                      <a:lnTo>
                        <a:pt x="3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2" name="îšḷidè">
                  <a:extLst>
                    <a:ext uri="{FF2B5EF4-FFF2-40B4-BE49-F238E27FC236}">
                      <a16:creationId xmlns:a16="http://schemas.microsoft.com/office/drawing/2014/main" id="{1D0DA8FC-92AD-418C-BB1A-97D60823AB4D}"/>
                    </a:ext>
                  </a:extLst>
                </p:cNvPr>
                <p:cNvSpPr/>
                <p:nvPr/>
              </p:nvSpPr>
              <p:spPr bwMode="auto">
                <a:xfrm>
                  <a:off x="7139479" y="3144726"/>
                  <a:ext cx="261671" cy="452541"/>
                </a:xfrm>
                <a:custGeom>
                  <a:avLst/>
                  <a:gdLst>
                    <a:gd name="T0" fmla="*/ 2147483647 w 150"/>
                    <a:gd name="T1" fmla="*/ 2147483647 h 270"/>
                    <a:gd name="T2" fmla="*/ 2147483647 w 150"/>
                    <a:gd name="T3" fmla="*/ 2147483647 h 270"/>
                    <a:gd name="T4" fmla="*/ 2147483647 w 150"/>
                    <a:gd name="T5" fmla="*/ 2147483647 h 270"/>
                    <a:gd name="T6" fmla="*/ 2147483647 w 150"/>
                    <a:gd name="T7" fmla="*/ 2147483647 h 270"/>
                    <a:gd name="T8" fmla="*/ 2147483647 w 150"/>
                    <a:gd name="T9" fmla="*/ 2147483647 h 270"/>
                    <a:gd name="T10" fmla="*/ 2147483647 w 150"/>
                    <a:gd name="T11" fmla="*/ 2147483647 h 270"/>
                    <a:gd name="T12" fmla="*/ 2147483647 w 150"/>
                    <a:gd name="T13" fmla="*/ 2147483647 h 270"/>
                    <a:gd name="T14" fmla="*/ 2147483647 w 150"/>
                    <a:gd name="T15" fmla="*/ 2147483647 h 270"/>
                    <a:gd name="T16" fmla="*/ 2147483647 w 150"/>
                    <a:gd name="T17" fmla="*/ 2147483647 h 270"/>
                    <a:gd name="T18" fmla="*/ 2147483647 w 150"/>
                    <a:gd name="T19" fmla="*/ 2147483647 h 270"/>
                    <a:gd name="T20" fmla="*/ 2147483647 w 150"/>
                    <a:gd name="T21" fmla="*/ 2147483647 h 270"/>
                    <a:gd name="T22" fmla="*/ 2147483647 w 150"/>
                    <a:gd name="T23" fmla="*/ 2147483647 h 270"/>
                    <a:gd name="T24" fmla="*/ 2147483647 w 150"/>
                    <a:gd name="T25" fmla="*/ 2147483647 h 270"/>
                    <a:gd name="T26" fmla="*/ 2147483647 w 150"/>
                    <a:gd name="T27" fmla="*/ 2147483647 h 270"/>
                    <a:gd name="T28" fmla="*/ 2147483647 w 150"/>
                    <a:gd name="T29" fmla="*/ 2147483647 h 270"/>
                    <a:gd name="T30" fmla="*/ 2147483647 w 150"/>
                    <a:gd name="T31" fmla="*/ 2147483647 h 270"/>
                    <a:gd name="T32" fmla="*/ 2147483647 w 150"/>
                    <a:gd name="T33" fmla="*/ 2147483647 h 270"/>
                    <a:gd name="T34" fmla="*/ 2147483647 w 150"/>
                    <a:gd name="T35" fmla="*/ 2147483647 h 270"/>
                    <a:gd name="T36" fmla="*/ 0 w 150"/>
                    <a:gd name="T37" fmla="*/ 2147483647 h 270"/>
                    <a:gd name="T38" fmla="*/ 2147483647 w 150"/>
                    <a:gd name="T39" fmla="*/ 2147483647 h 270"/>
                    <a:gd name="T40" fmla="*/ 2147483647 w 150"/>
                    <a:gd name="T41" fmla="*/ 2147483647 h 270"/>
                    <a:gd name="T42" fmla="*/ 2147483647 w 150"/>
                    <a:gd name="T43" fmla="*/ 2147483647 h 270"/>
                    <a:gd name="T44" fmla="*/ 2147483647 w 150"/>
                    <a:gd name="T45" fmla="*/ 2147483647 h 270"/>
                    <a:gd name="T46" fmla="*/ 2147483647 w 150"/>
                    <a:gd name="T47" fmla="*/ 2147483647 h 270"/>
                    <a:gd name="T48" fmla="*/ 2147483647 w 150"/>
                    <a:gd name="T49" fmla="*/ 2147483647 h 270"/>
                    <a:gd name="T50" fmla="*/ 2147483647 w 150"/>
                    <a:gd name="T51" fmla="*/ 2147483647 h 270"/>
                    <a:gd name="T52" fmla="*/ 2147483647 w 150"/>
                    <a:gd name="T53" fmla="*/ 2147483647 h 270"/>
                    <a:gd name="T54" fmla="*/ 2147483647 w 150"/>
                    <a:gd name="T55" fmla="*/ 2147483647 h 270"/>
                    <a:gd name="T56" fmla="*/ 2147483647 w 150"/>
                    <a:gd name="T57" fmla="*/ 2147483647 h 270"/>
                    <a:gd name="T58" fmla="*/ 2147483647 w 150"/>
                    <a:gd name="T59" fmla="*/ 2147483647 h 270"/>
                    <a:gd name="T60" fmla="*/ 2147483647 w 150"/>
                    <a:gd name="T61" fmla="*/ 2147483647 h 270"/>
                    <a:gd name="T62" fmla="*/ 2147483647 w 150"/>
                    <a:gd name="T63" fmla="*/ 2147483647 h 270"/>
                    <a:gd name="T64" fmla="*/ 2147483647 w 150"/>
                    <a:gd name="T65" fmla="*/ 2147483647 h 270"/>
                    <a:gd name="T66" fmla="*/ 2147483647 w 150"/>
                    <a:gd name="T67" fmla="*/ 2147483647 h 270"/>
                    <a:gd name="T68" fmla="*/ 2147483647 w 150"/>
                    <a:gd name="T69" fmla="*/ 2147483647 h 270"/>
                    <a:gd name="T70" fmla="*/ 2147483647 w 150"/>
                    <a:gd name="T71" fmla="*/ 2147483647 h 270"/>
                    <a:gd name="T72" fmla="*/ 2147483647 w 150"/>
                    <a:gd name="T73" fmla="*/ 2147483647 h 270"/>
                    <a:gd name="T74" fmla="*/ 2147483647 w 150"/>
                    <a:gd name="T75" fmla="*/ 2147483647 h 270"/>
                    <a:gd name="T76" fmla="*/ 2147483647 w 150"/>
                    <a:gd name="T77" fmla="*/ 2147483647 h 270"/>
                    <a:gd name="T78" fmla="*/ 2147483647 w 150"/>
                    <a:gd name="T79" fmla="*/ 2147483647 h 270"/>
                    <a:gd name="T80" fmla="*/ 2147483647 w 150"/>
                    <a:gd name="T81" fmla="*/ 2147483647 h 270"/>
                    <a:gd name="T82" fmla="*/ 2147483647 w 150"/>
                    <a:gd name="T83" fmla="*/ 2147483647 h 270"/>
                    <a:gd name="T84" fmla="*/ 2147483647 w 150"/>
                    <a:gd name="T85" fmla="*/ 2147483647 h 270"/>
                    <a:gd name="T86" fmla="*/ 2147483647 w 150"/>
                    <a:gd name="T87" fmla="*/ 2147483647 h 270"/>
                    <a:gd name="T88" fmla="*/ 2147483647 w 150"/>
                    <a:gd name="T89" fmla="*/ 2147483647 h 270"/>
                    <a:gd name="T90" fmla="*/ 2147483647 w 150"/>
                    <a:gd name="T91" fmla="*/ 2147483647 h 270"/>
                    <a:gd name="T92" fmla="*/ 2147483647 w 150"/>
                    <a:gd name="T93" fmla="*/ 2147483647 h 270"/>
                    <a:gd name="T94" fmla="*/ 2147483647 w 150"/>
                    <a:gd name="T95" fmla="*/ 2147483647 h 270"/>
                    <a:gd name="T96" fmla="*/ 2147483647 w 150"/>
                    <a:gd name="T97" fmla="*/ 2147483647 h 270"/>
                    <a:gd name="T98" fmla="*/ 2147483647 w 150"/>
                    <a:gd name="T99" fmla="*/ 2147483647 h 27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50"/>
                    <a:gd name="T151" fmla="*/ 0 h 270"/>
                    <a:gd name="T152" fmla="*/ 150 w 150"/>
                    <a:gd name="T153" fmla="*/ 270 h 27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50" h="270">
                      <a:moveTo>
                        <a:pt x="64" y="232"/>
                      </a:moveTo>
                      <a:lnTo>
                        <a:pt x="70" y="228"/>
                      </a:lnTo>
                      <a:lnTo>
                        <a:pt x="78" y="226"/>
                      </a:lnTo>
                      <a:lnTo>
                        <a:pt x="96" y="220"/>
                      </a:lnTo>
                      <a:lnTo>
                        <a:pt x="92" y="216"/>
                      </a:lnTo>
                      <a:lnTo>
                        <a:pt x="90" y="216"/>
                      </a:lnTo>
                      <a:lnTo>
                        <a:pt x="88" y="214"/>
                      </a:lnTo>
                      <a:lnTo>
                        <a:pt x="112" y="200"/>
                      </a:lnTo>
                      <a:lnTo>
                        <a:pt x="114" y="198"/>
                      </a:lnTo>
                      <a:lnTo>
                        <a:pt x="116" y="194"/>
                      </a:lnTo>
                      <a:lnTo>
                        <a:pt x="114" y="190"/>
                      </a:lnTo>
                      <a:lnTo>
                        <a:pt x="114" y="186"/>
                      </a:lnTo>
                      <a:lnTo>
                        <a:pt x="114" y="182"/>
                      </a:lnTo>
                      <a:lnTo>
                        <a:pt x="112" y="176"/>
                      </a:lnTo>
                      <a:lnTo>
                        <a:pt x="112" y="160"/>
                      </a:lnTo>
                      <a:lnTo>
                        <a:pt x="106" y="146"/>
                      </a:lnTo>
                      <a:lnTo>
                        <a:pt x="100" y="136"/>
                      </a:lnTo>
                      <a:lnTo>
                        <a:pt x="86" y="118"/>
                      </a:lnTo>
                      <a:lnTo>
                        <a:pt x="82" y="112"/>
                      </a:lnTo>
                      <a:lnTo>
                        <a:pt x="76" y="106"/>
                      </a:lnTo>
                      <a:lnTo>
                        <a:pt x="70" y="106"/>
                      </a:lnTo>
                      <a:lnTo>
                        <a:pt x="68" y="102"/>
                      </a:lnTo>
                      <a:lnTo>
                        <a:pt x="66" y="96"/>
                      </a:lnTo>
                      <a:lnTo>
                        <a:pt x="60" y="92"/>
                      </a:lnTo>
                      <a:lnTo>
                        <a:pt x="52" y="86"/>
                      </a:lnTo>
                      <a:lnTo>
                        <a:pt x="42" y="78"/>
                      </a:lnTo>
                      <a:lnTo>
                        <a:pt x="34" y="70"/>
                      </a:lnTo>
                      <a:lnTo>
                        <a:pt x="32" y="64"/>
                      </a:lnTo>
                      <a:lnTo>
                        <a:pt x="30" y="60"/>
                      </a:lnTo>
                      <a:lnTo>
                        <a:pt x="38" y="58"/>
                      </a:lnTo>
                      <a:lnTo>
                        <a:pt x="42" y="54"/>
                      </a:lnTo>
                      <a:lnTo>
                        <a:pt x="42" y="48"/>
                      </a:lnTo>
                      <a:lnTo>
                        <a:pt x="26" y="44"/>
                      </a:lnTo>
                      <a:lnTo>
                        <a:pt x="14" y="38"/>
                      </a:lnTo>
                      <a:lnTo>
                        <a:pt x="8" y="34"/>
                      </a:lnTo>
                      <a:lnTo>
                        <a:pt x="4" y="30"/>
                      </a:lnTo>
                      <a:lnTo>
                        <a:pt x="0" y="24"/>
                      </a:ln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26" y="12"/>
                      </a:lnTo>
                      <a:lnTo>
                        <a:pt x="34" y="6"/>
                      </a:lnTo>
                      <a:lnTo>
                        <a:pt x="42" y="2"/>
                      </a:lnTo>
                      <a:lnTo>
                        <a:pt x="50" y="0"/>
                      </a:lnTo>
                      <a:lnTo>
                        <a:pt x="56" y="2"/>
                      </a:lnTo>
                      <a:lnTo>
                        <a:pt x="60" y="4"/>
                      </a:lnTo>
                      <a:lnTo>
                        <a:pt x="66" y="6"/>
                      </a:lnTo>
                      <a:lnTo>
                        <a:pt x="70" y="6"/>
                      </a:lnTo>
                      <a:lnTo>
                        <a:pt x="72" y="12"/>
                      </a:lnTo>
                      <a:lnTo>
                        <a:pt x="74" y="16"/>
                      </a:lnTo>
                      <a:lnTo>
                        <a:pt x="82" y="24"/>
                      </a:lnTo>
                      <a:lnTo>
                        <a:pt x="90" y="28"/>
                      </a:lnTo>
                      <a:lnTo>
                        <a:pt x="98" y="30"/>
                      </a:lnTo>
                      <a:lnTo>
                        <a:pt x="96" y="36"/>
                      </a:lnTo>
                      <a:lnTo>
                        <a:pt x="94" y="42"/>
                      </a:lnTo>
                      <a:lnTo>
                        <a:pt x="90" y="42"/>
                      </a:lnTo>
                      <a:lnTo>
                        <a:pt x="84" y="42"/>
                      </a:lnTo>
                      <a:lnTo>
                        <a:pt x="82" y="42"/>
                      </a:lnTo>
                      <a:lnTo>
                        <a:pt x="82" y="48"/>
                      </a:lnTo>
                      <a:lnTo>
                        <a:pt x="80" y="52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70" y="70"/>
                      </a:lnTo>
                      <a:lnTo>
                        <a:pt x="72" y="84"/>
                      </a:lnTo>
                      <a:lnTo>
                        <a:pt x="76" y="88"/>
                      </a:lnTo>
                      <a:lnTo>
                        <a:pt x="78" y="92"/>
                      </a:lnTo>
                      <a:lnTo>
                        <a:pt x="86" y="96"/>
                      </a:lnTo>
                      <a:lnTo>
                        <a:pt x="98" y="110"/>
                      </a:lnTo>
                      <a:lnTo>
                        <a:pt x="110" y="124"/>
                      </a:lnTo>
                      <a:lnTo>
                        <a:pt x="122" y="136"/>
                      </a:lnTo>
                      <a:lnTo>
                        <a:pt x="138" y="148"/>
                      </a:lnTo>
                      <a:lnTo>
                        <a:pt x="138" y="156"/>
                      </a:lnTo>
                      <a:lnTo>
                        <a:pt x="142" y="170"/>
                      </a:lnTo>
                      <a:lnTo>
                        <a:pt x="150" y="192"/>
                      </a:lnTo>
                      <a:lnTo>
                        <a:pt x="146" y="198"/>
                      </a:lnTo>
                      <a:lnTo>
                        <a:pt x="146" y="204"/>
                      </a:lnTo>
                      <a:lnTo>
                        <a:pt x="146" y="210"/>
                      </a:lnTo>
                      <a:lnTo>
                        <a:pt x="144" y="214"/>
                      </a:lnTo>
                      <a:lnTo>
                        <a:pt x="138" y="220"/>
                      </a:lnTo>
                      <a:lnTo>
                        <a:pt x="128" y="228"/>
                      </a:lnTo>
                      <a:lnTo>
                        <a:pt x="120" y="232"/>
                      </a:lnTo>
                      <a:lnTo>
                        <a:pt x="112" y="234"/>
                      </a:lnTo>
                      <a:lnTo>
                        <a:pt x="104" y="242"/>
                      </a:lnTo>
                      <a:lnTo>
                        <a:pt x="98" y="254"/>
                      </a:lnTo>
                      <a:lnTo>
                        <a:pt x="88" y="266"/>
                      </a:lnTo>
                      <a:lnTo>
                        <a:pt x="84" y="270"/>
                      </a:lnTo>
                      <a:lnTo>
                        <a:pt x="78" y="270"/>
                      </a:lnTo>
                      <a:lnTo>
                        <a:pt x="76" y="270"/>
                      </a:lnTo>
                      <a:lnTo>
                        <a:pt x="74" y="268"/>
                      </a:lnTo>
                      <a:lnTo>
                        <a:pt x="74" y="260"/>
                      </a:lnTo>
                      <a:lnTo>
                        <a:pt x="74" y="252"/>
                      </a:lnTo>
                      <a:lnTo>
                        <a:pt x="76" y="246"/>
                      </a:lnTo>
                      <a:lnTo>
                        <a:pt x="76" y="242"/>
                      </a:lnTo>
                      <a:lnTo>
                        <a:pt x="74" y="236"/>
                      </a:lnTo>
                      <a:lnTo>
                        <a:pt x="70" y="236"/>
                      </a:lnTo>
                      <a:lnTo>
                        <a:pt x="66" y="234"/>
                      </a:lnTo>
                      <a:lnTo>
                        <a:pt x="62" y="234"/>
                      </a:lnTo>
                      <a:lnTo>
                        <a:pt x="60" y="234"/>
                      </a:lnTo>
                      <a:lnTo>
                        <a:pt x="64" y="2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3" name="íṧľîḓè">
                  <a:extLst>
                    <a:ext uri="{FF2B5EF4-FFF2-40B4-BE49-F238E27FC236}">
                      <a16:creationId xmlns:a16="http://schemas.microsoft.com/office/drawing/2014/main" id="{8AC1A67D-2B60-4EB1-ADE6-60733D189F23}"/>
                    </a:ext>
                  </a:extLst>
                </p:cNvPr>
                <p:cNvSpPr/>
                <p:nvPr/>
              </p:nvSpPr>
              <p:spPr bwMode="auto">
                <a:xfrm>
                  <a:off x="7191813" y="3412329"/>
                  <a:ext cx="151494" cy="127496"/>
                </a:xfrm>
                <a:custGeom>
                  <a:avLst/>
                  <a:gdLst>
                    <a:gd name="T0" fmla="*/ 2147483647 w 86"/>
                    <a:gd name="T1" fmla="*/ 0 h 76"/>
                    <a:gd name="T2" fmla="*/ 2147483647 w 86"/>
                    <a:gd name="T3" fmla="*/ 0 h 76"/>
                    <a:gd name="T4" fmla="*/ 2147483647 w 86"/>
                    <a:gd name="T5" fmla="*/ 2147483647 h 76"/>
                    <a:gd name="T6" fmla="*/ 2147483647 w 86"/>
                    <a:gd name="T7" fmla="*/ 0 h 76"/>
                    <a:gd name="T8" fmla="*/ 2147483647 w 86"/>
                    <a:gd name="T9" fmla="*/ 0 h 76"/>
                    <a:gd name="T10" fmla="*/ 2147483647 w 86"/>
                    <a:gd name="T11" fmla="*/ 0 h 76"/>
                    <a:gd name="T12" fmla="*/ 2147483647 w 86"/>
                    <a:gd name="T13" fmla="*/ 2147483647 h 76"/>
                    <a:gd name="T14" fmla="*/ 2147483647 w 86"/>
                    <a:gd name="T15" fmla="*/ 2147483647 h 76"/>
                    <a:gd name="T16" fmla="*/ 2147483647 w 86"/>
                    <a:gd name="T17" fmla="*/ 2147483647 h 76"/>
                    <a:gd name="T18" fmla="*/ 2147483647 w 86"/>
                    <a:gd name="T19" fmla="*/ 2147483647 h 76"/>
                    <a:gd name="T20" fmla="*/ 2147483647 w 86"/>
                    <a:gd name="T21" fmla="*/ 2147483647 h 76"/>
                    <a:gd name="T22" fmla="*/ 2147483647 w 86"/>
                    <a:gd name="T23" fmla="*/ 2147483647 h 76"/>
                    <a:gd name="T24" fmla="*/ 2147483647 w 86"/>
                    <a:gd name="T25" fmla="*/ 2147483647 h 76"/>
                    <a:gd name="T26" fmla="*/ 2147483647 w 86"/>
                    <a:gd name="T27" fmla="*/ 2147483647 h 76"/>
                    <a:gd name="T28" fmla="*/ 2147483647 w 86"/>
                    <a:gd name="T29" fmla="*/ 2147483647 h 76"/>
                    <a:gd name="T30" fmla="*/ 2147483647 w 86"/>
                    <a:gd name="T31" fmla="*/ 2147483647 h 76"/>
                    <a:gd name="T32" fmla="*/ 2147483647 w 86"/>
                    <a:gd name="T33" fmla="*/ 2147483647 h 76"/>
                    <a:gd name="T34" fmla="*/ 0 w 86"/>
                    <a:gd name="T35" fmla="*/ 2147483647 h 76"/>
                    <a:gd name="T36" fmla="*/ 2147483647 w 86"/>
                    <a:gd name="T37" fmla="*/ 2147483647 h 76"/>
                    <a:gd name="T38" fmla="*/ 2147483647 w 86"/>
                    <a:gd name="T39" fmla="*/ 2147483647 h 76"/>
                    <a:gd name="T40" fmla="*/ 2147483647 w 86"/>
                    <a:gd name="T41" fmla="*/ 2147483647 h 76"/>
                    <a:gd name="T42" fmla="*/ 2147483647 w 86"/>
                    <a:gd name="T43" fmla="*/ 2147483647 h 76"/>
                    <a:gd name="T44" fmla="*/ 2147483647 w 86"/>
                    <a:gd name="T45" fmla="*/ 2147483647 h 76"/>
                    <a:gd name="T46" fmla="*/ 2147483647 w 86"/>
                    <a:gd name="T47" fmla="*/ 2147483647 h 76"/>
                    <a:gd name="T48" fmla="*/ 2147483647 w 86"/>
                    <a:gd name="T49" fmla="*/ 2147483647 h 76"/>
                    <a:gd name="T50" fmla="*/ 2147483647 w 86"/>
                    <a:gd name="T51" fmla="*/ 2147483647 h 76"/>
                    <a:gd name="T52" fmla="*/ 2147483647 w 86"/>
                    <a:gd name="T53" fmla="*/ 2147483647 h 76"/>
                    <a:gd name="T54" fmla="*/ 2147483647 w 86"/>
                    <a:gd name="T55" fmla="*/ 2147483647 h 76"/>
                    <a:gd name="T56" fmla="*/ 2147483647 w 86"/>
                    <a:gd name="T57" fmla="*/ 2147483647 h 76"/>
                    <a:gd name="T58" fmla="*/ 2147483647 w 86"/>
                    <a:gd name="T59" fmla="*/ 2147483647 h 76"/>
                    <a:gd name="T60" fmla="*/ 2147483647 w 86"/>
                    <a:gd name="T61" fmla="*/ 2147483647 h 76"/>
                    <a:gd name="T62" fmla="*/ 2147483647 w 86"/>
                    <a:gd name="T63" fmla="*/ 2147483647 h 76"/>
                    <a:gd name="T64" fmla="*/ 2147483647 w 86"/>
                    <a:gd name="T65" fmla="*/ 2147483647 h 76"/>
                    <a:gd name="T66" fmla="*/ 2147483647 w 86"/>
                    <a:gd name="T67" fmla="*/ 2147483647 h 76"/>
                    <a:gd name="T68" fmla="*/ 2147483647 w 86"/>
                    <a:gd name="T69" fmla="*/ 2147483647 h 76"/>
                    <a:gd name="T70" fmla="*/ 2147483647 w 86"/>
                    <a:gd name="T71" fmla="*/ 2147483647 h 76"/>
                    <a:gd name="T72" fmla="*/ 2147483647 w 86"/>
                    <a:gd name="T73" fmla="*/ 2147483647 h 76"/>
                    <a:gd name="T74" fmla="*/ 2147483647 w 86"/>
                    <a:gd name="T75" fmla="*/ 2147483647 h 76"/>
                    <a:gd name="T76" fmla="*/ 2147483647 w 86"/>
                    <a:gd name="T77" fmla="*/ 2147483647 h 76"/>
                    <a:gd name="T78" fmla="*/ 2147483647 w 86"/>
                    <a:gd name="T79" fmla="*/ 2147483647 h 76"/>
                    <a:gd name="T80" fmla="*/ 2147483647 w 86"/>
                    <a:gd name="T81" fmla="*/ 2147483647 h 76"/>
                    <a:gd name="T82" fmla="*/ 2147483647 w 86"/>
                    <a:gd name="T83" fmla="*/ 2147483647 h 76"/>
                    <a:gd name="T84" fmla="*/ 2147483647 w 86"/>
                    <a:gd name="T85" fmla="*/ 2147483647 h 76"/>
                    <a:gd name="T86" fmla="*/ 2147483647 w 86"/>
                    <a:gd name="T87" fmla="*/ 2147483647 h 76"/>
                    <a:gd name="T88" fmla="*/ 2147483647 w 86"/>
                    <a:gd name="T89" fmla="*/ 0 h 76"/>
                    <a:gd name="T90" fmla="*/ 2147483647 w 86"/>
                    <a:gd name="T91" fmla="*/ 0 h 7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86"/>
                    <a:gd name="T139" fmla="*/ 0 h 76"/>
                    <a:gd name="T140" fmla="*/ 86 w 86"/>
                    <a:gd name="T141" fmla="*/ 76 h 7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86" h="76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2"/>
                      </a:lnTo>
                      <a:lnTo>
                        <a:pt x="70" y="0"/>
                      </a:lnTo>
                      <a:lnTo>
                        <a:pt x="66" y="0"/>
                      </a:lnTo>
                      <a:lnTo>
                        <a:pt x="62" y="0"/>
                      </a:lnTo>
                      <a:lnTo>
                        <a:pt x="60" y="4"/>
                      </a:lnTo>
                      <a:lnTo>
                        <a:pt x="58" y="10"/>
                      </a:lnTo>
                      <a:lnTo>
                        <a:pt x="52" y="8"/>
                      </a:lnTo>
                      <a:lnTo>
                        <a:pt x="46" y="4"/>
                      </a:lnTo>
                      <a:lnTo>
                        <a:pt x="40" y="2"/>
                      </a:lnTo>
                      <a:lnTo>
                        <a:pt x="30" y="2"/>
                      </a:lnTo>
                      <a:lnTo>
                        <a:pt x="18" y="2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4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2" y="30"/>
                      </a:lnTo>
                      <a:lnTo>
                        <a:pt x="4" y="36"/>
                      </a:lnTo>
                      <a:lnTo>
                        <a:pt x="6" y="40"/>
                      </a:lnTo>
                      <a:lnTo>
                        <a:pt x="8" y="46"/>
                      </a:lnTo>
                      <a:lnTo>
                        <a:pt x="10" y="52"/>
                      </a:lnTo>
                      <a:lnTo>
                        <a:pt x="10" y="54"/>
                      </a:lnTo>
                      <a:lnTo>
                        <a:pt x="12" y="58"/>
                      </a:lnTo>
                      <a:lnTo>
                        <a:pt x="14" y="62"/>
                      </a:lnTo>
                      <a:lnTo>
                        <a:pt x="18" y="66"/>
                      </a:lnTo>
                      <a:lnTo>
                        <a:pt x="24" y="66"/>
                      </a:lnTo>
                      <a:lnTo>
                        <a:pt x="24" y="76"/>
                      </a:lnTo>
                      <a:lnTo>
                        <a:pt x="30" y="74"/>
                      </a:lnTo>
                      <a:lnTo>
                        <a:pt x="34" y="72"/>
                      </a:lnTo>
                      <a:lnTo>
                        <a:pt x="40" y="68"/>
                      </a:lnTo>
                      <a:lnTo>
                        <a:pt x="48" y="66"/>
                      </a:lnTo>
                      <a:lnTo>
                        <a:pt x="66" y="60"/>
                      </a:lnTo>
                      <a:lnTo>
                        <a:pt x="62" y="56"/>
                      </a:lnTo>
                      <a:lnTo>
                        <a:pt x="60" y="56"/>
                      </a:lnTo>
                      <a:lnTo>
                        <a:pt x="58" y="54"/>
                      </a:lnTo>
                      <a:lnTo>
                        <a:pt x="82" y="40"/>
                      </a:lnTo>
                      <a:lnTo>
                        <a:pt x="84" y="38"/>
                      </a:lnTo>
                      <a:lnTo>
                        <a:pt x="86" y="34"/>
                      </a:lnTo>
                      <a:lnTo>
                        <a:pt x="84" y="30"/>
                      </a:lnTo>
                      <a:lnTo>
                        <a:pt x="84" y="26"/>
                      </a:lnTo>
                      <a:lnTo>
                        <a:pt x="84" y="22"/>
                      </a:lnTo>
                      <a:lnTo>
                        <a:pt x="82" y="16"/>
                      </a:lnTo>
                      <a:lnTo>
                        <a:pt x="82" y="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4" name="iṡḻïdé">
                  <a:extLst>
                    <a:ext uri="{FF2B5EF4-FFF2-40B4-BE49-F238E27FC236}">
                      <a16:creationId xmlns:a16="http://schemas.microsoft.com/office/drawing/2014/main" id="{C8FF589E-BED4-4E08-8B05-B868708EF861}"/>
                    </a:ext>
                  </a:extLst>
                </p:cNvPr>
                <p:cNvSpPr/>
                <p:nvPr/>
              </p:nvSpPr>
              <p:spPr bwMode="auto">
                <a:xfrm>
                  <a:off x="7091277" y="3169945"/>
                  <a:ext cx="243767" cy="260596"/>
                </a:xfrm>
                <a:custGeom>
                  <a:avLst/>
                  <a:gdLst>
                    <a:gd name="T0" fmla="*/ 2147483647 w 140"/>
                    <a:gd name="T1" fmla="*/ 2147483647 h 156"/>
                    <a:gd name="T2" fmla="*/ 2147483647 w 140"/>
                    <a:gd name="T3" fmla="*/ 2147483647 h 156"/>
                    <a:gd name="T4" fmla="*/ 2147483647 w 140"/>
                    <a:gd name="T5" fmla="*/ 2147483647 h 156"/>
                    <a:gd name="T6" fmla="*/ 2147483647 w 140"/>
                    <a:gd name="T7" fmla="*/ 2147483647 h 156"/>
                    <a:gd name="T8" fmla="*/ 2147483647 w 140"/>
                    <a:gd name="T9" fmla="*/ 2147483647 h 156"/>
                    <a:gd name="T10" fmla="*/ 2147483647 w 140"/>
                    <a:gd name="T11" fmla="*/ 2147483647 h 156"/>
                    <a:gd name="T12" fmla="*/ 2147483647 w 140"/>
                    <a:gd name="T13" fmla="*/ 2147483647 h 156"/>
                    <a:gd name="T14" fmla="*/ 2147483647 w 140"/>
                    <a:gd name="T15" fmla="*/ 2147483647 h 156"/>
                    <a:gd name="T16" fmla="*/ 2147483647 w 140"/>
                    <a:gd name="T17" fmla="*/ 2147483647 h 156"/>
                    <a:gd name="T18" fmla="*/ 2147483647 w 140"/>
                    <a:gd name="T19" fmla="*/ 2147483647 h 156"/>
                    <a:gd name="T20" fmla="*/ 2147483647 w 140"/>
                    <a:gd name="T21" fmla="*/ 2147483647 h 156"/>
                    <a:gd name="T22" fmla="*/ 2147483647 w 140"/>
                    <a:gd name="T23" fmla="*/ 2147483647 h 156"/>
                    <a:gd name="T24" fmla="*/ 2147483647 w 140"/>
                    <a:gd name="T25" fmla="*/ 2147483647 h 156"/>
                    <a:gd name="T26" fmla="*/ 2147483647 w 140"/>
                    <a:gd name="T27" fmla="*/ 2147483647 h 156"/>
                    <a:gd name="T28" fmla="*/ 2147483647 w 140"/>
                    <a:gd name="T29" fmla="*/ 2147483647 h 156"/>
                    <a:gd name="T30" fmla="*/ 2147483647 w 140"/>
                    <a:gd name="T31" fmla="*/ 2147483647 h 156"/>
                    <a:gd name="T32" fmla="*/ 0 w 140"/>
                    <a:gd name="T33" fmla="*/ 2147483647 h 156"/>
                    <a:gd name="T34" fmla="*/ 2147483647 w 140"/>
                    <a:gd name="T35" fmla="*/ 2147483647 h 156"/>
                    <a:gd name="T36" fmla="*/ 2147483647 w 140"/>
                    <a:gd name="T37" fmla="*/ 2147483647 h 156"/>
                    <a:gd name="T38" fmla="*/ 2147483647 w 140"/>
                    <a:gd name="T39" fmla="*/ 2147483647 h 156"/>
                    <a:gd name="T40" fmla="*/ 2147483647 w 140"/>
                    <a:gd name="T41" fmla="*/ 2147483647 h 156"/>
                    <a:gd name="T42" fmla="*/ 2147483647 w 140"/>
                    <a:gd name="T43" fmla="*/ 2147483647 h 156"/>
                    <a:gd name="T44" fmla="*/ 2147483647 w 140"/>
                    <a:gd name="T45" fmla="*/ 2147483647 h 156"/>
                    <a:gd name="T46" fmla="*/ 2147483647 w 140"/>
                    <a:gd name="T47" fmla="*/ 2147483647 h 156"/>
                    <a:gd name="T48" fmla="*/ 2147483647 w 140"/>
                    <a:gd name="T49" fmla="*/ 2147483647 h 156"/>
                    <a:gd name="T50" fmla="*/ 2147483647 w 140"/>
                    <a:gd name="T51" fmla="*/ 2147483647 h 156"/>
                    <a:gd name="T52" fmla="*/ 2147483647 w 140"/>
                    <a:gd name="T53" fmla="*/ 2147483647 h 156"/>
                    <a:gd name="T54" fmla="*/ 2147483647 w 140"/>
                    <a:gd name="T55" fmla="*/ 2147483647 h 156"/>
                    <a:gd name="T56" fmla="*/ 2147483647 w 140"/>
                    <a:gd name="T57" fmla="*/ 2147483647 h 156"/>
                    <a:gd name="T58" fmla="*/ 2147483647 w 140"/>
                    <a:gd name="T59" fmla="*/ 2147483647 h 156"/>
                    <a:gd name="T60" fmla="*/ 2147483647 w 140"/>
                    <a:gd name="T61" fmla="*/ 2147483647 h 156"/>
                    <a:gd name="T62" fmla="*/ 2147483647 w 140"/>
                    <a:gd name="T63" fmla="*/ 2147483647 h 156"/>
                    <a:gd name="T64" fmla="*/ 2147483647 w 140"/>
                    <a:gd name="T65" fmla="*/ 2147483647 h 156"/>
                    <a:gd name="T66" fmla="*/ 2147483647 w 140"/>
                    <a:gd name="T67" fmla="*/ 2147483647 h 156"/>
                    <a:gd name="T68" fmla="*/ 2147483647 w 140"/>
                    <a:gd name="T69" fmla="*/ 2147483647 h 156"/>
                    <a:gd name="T70" fmla="*/ 2147483647 w 140"/>
                    <a:gd name="T71" fmla="*/ 2147483647 h 156"/>
                    <a:gd name="T72" fmla="*/ 2147483647 w 140"/>
                    <a:gd name="T73" fmla="*/ 2147483647 h 156"/>
                    <a:gd name="T74" fmla="*/ 2147483647 w 140"/>
                    <a:gd name="T75" fmla="*/ 2147483647 h 156"/>
                    <a:gd name="T76" fmla="*/ 2147483647 w 140"/>
                    <a:gd name="T77" fmla="*/ 2147483647 h 156"/>
                    <a:gd name="T78" fmla="*/ 2147483647 w 140"/>
                    <a:gd name="T79" fmla="*/ 2147483647 h 15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40"/>
                    <a:gd name="T121" fmla="*/ 0 h 156"/>
                    <a:gd name="T122" fmla="*/ 140 w 140"/>
                    <a:gd name="T123" fmla="*/ 156 h 15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40" h="156">
                      <a:moveTo>
                        <a:pt x="104" y="150"/>
                      </a:moveTo>
                      <a:lnTo>
                        <a:pt x="102" y="124"/>
                      </a:lnTo>
                      <a:lnTo>
                        <a:pt x="98" y="120"/>
                      </a:lnTo>
                      <a:lnTo>
                        <a:pt x="94" y="116"/>
                      </a:lnTo>
                      <a:lnTo>
                        <a:pt x="90" y="108"/>
                      </a:lnTo>
                      <a:lnTo>
                        <a:pt x="88" y="102"/>
                      </a:lnTo>
                      <a:lnTo>
                        <a:pt x="88" y="98"/>
                      </a:lnTo>
                      <a:lnTo>
                        <a:pt x="86" y="94"/>
                      </a:lnTo>
                      <a:lnTo>
                        <a:pt x="80" y="90"/>
                      </a:lnTo>
                      <a:lnTo>
                        <a:pt x="74" y="84"/>
                      </a:lnTo>
                      <a:lnTo>
                        <a:pt x="70" y="76"/>
                      </a:lnTo>
                      <a:lnTo>
                        <a:pt x="66" y="76"/>
                      </a:lnTo>
                      <a:lnTo>
                        <a:pt x="62" y="78"/>
                      </a:lnTo>
                      <a:lnTo>
                        <a:pt x="58" y="82"/>
                      </a:lnTo>
                      <a:lnTo>
                        <a:pt x="56" y="86"/>
                      </a:lnTo>
                      <a:lnTo>
                        <a:pt x="52" y="88"/>
                      </a:lnTo>
                      <a:lnTo>
                        <a:pt x="50" y="86"/>
                      </a:lnTo>
                      <a:lnTo>
                        <a:pt x="48" y="84"/>
                      </a:lnTo>
                      <a:lnTo>
                        <a:pt x="46" y="82"/>
                      </a:lnTo>
                      <a:lnTo>
                        <a:pt x="44" y="80"/>
                      </a:lnTo>
                      <a:lnTo>
                        <a:pt x="40" y="80"/>
                      </a:lnTo>
                      <a:lnTo>
                        <a:pt x="36" y="84"/>
                      </a:lnTo>
                      <a:lnTo>
                        <a:pt x="28" y="90"/>
                      </a:lnTo>
                      <a:lnTo>
                        <a:pt x="26" y="70"/>
                      </a:lnTo>
                      <a:lnTo>
                        <a:pt x="26" y="64"/>
                      </a:lnTo>
                      <a:lnTo>
                        <a:pt x="26" y="58"/>
                      </a:lnTo>
                      <a:lnTo>
                        <a:pt x="22" y="56"/>
                      </a:lnTo>
                      <a:lnTo>
                        <a:pt x="18" y="56"/>
                      </a:lnTo>
                      <a:lnTo>
                        <a:pt x="16" y="56"/>
                      </a:lnTo>
                      <a:lnTo>
                        <a:pt x="12" y="56"/>
                      </a:lnTo>
                      <a:lnTo>
                        <a:pt x="8" y="52"/>
                      </a:lnTo>
                      <a:lnTo>
                        <a:pt x="6" y="44"/>
                      </a:lnTo>
                      <a:lnTo>
                        <a:pt x="4" y="40"/>
                      </a:lnTo>
                      <a:lnTo>
                        <a:pt x="0" y="38"/>
                      </a:lnTo>
                      <a:lnTo>
                        <a:pt x="8" y="32"/>
                      </a:lnTo>
                      <a:lnTo>
                        <a:pt x="10" y="28"/>
                      </a:lnTo>
                      <a:lnTo>
                        <a:pt x="10" y="24"/>
                      </a:lnTo>
                      <a:lnTo>
                        <a:pt x="12" y="22"/>
                      </a:lnTo>
                      <a:lnTo>
                        <a:pt x="16" y="18"/>
                      </a:lnTo>
                      <a:lnTo>
                        <a:pt x="20" y="22"/>
                      </a:lnTo>
                      <a:lnTo>
                        <a:pt x="22" y="22"/>
                      </a:lnTo>
                      <a:lnTo>
                        <a:pt x="26" y="20"/>
                      </a:lnTo>
                      <a:lnTo>
                        <a:pt x="22" y="14"/>
                      </a:lnTo>
                      <a:lnTo>
                        <a:pt x="20" y="8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8" y="0"/>
                      </a:lnTo>
                      <a:lnTo>
                        <a:pt x="28" y="4"/>
                      </a:lnTo>
                      <a:lnTo>
                        <a:pt x="28" y="10"/>
                      </a:lnTo>
                      <a:lnTo>
                        <a:pt x="32" y="16"/>
                      </a:lnTo>
                      <a:lnTo>
                        <a:pt x="36" y="20"/>
                      </a:lnTo>
                      <a:lnTo>
                        <a:pt x="42" y="24"/>
                      </a:lnTo>
                      <a:lnTo>
                        <a:pt x="54" y="30"/>
                      </a:lnTo>
                      <a:lnTo>
                        <a:pt x="70" y="34"/>
                      </a:lnTo>
                      <a:lnTo>
                        <a:pt x="70" y="40"/>
                      </a:lnTo>
                      <a:lnTo>
                        <a:pt x="66" y="44"/>
                      </a:lnTo>
                      <a:lnTo>
                        <a:pt x="58" y="46"/>
                      </a:lnTo>
                      <a:lnTo>
                        <a:pt x="60" y="50"/>
                      </a:lnTo>
                      <a:lnTo>
                        <a:pt x="62" y="56"/>
                      </a:lnTo>
                      <a:lnTo>
                        <a:pt x="70" y="64"/>
                      </a:lnTo>
                      <a:lnTo>
                        <a:pt x="80" y="72"/>
                      </a:lnTo>
                      <a:lnTo>
                        <a:pt x="88" y="78"/>
                      </a:lnTo>
                      <a:lnTo>
                        <a:pt x="94" y="82"/>
                      </a:lnTo>
                      <a:lnTo>
                        <a:pt x="96" y="88"/>
                      </a:lnTo>
                      <a:lnTo>
                        <a:pt x="98" y="92"/>
                      </a:lnTo>
                      <a:lnTo>
                        <a:pt x="104" y="92"/>
                      </a:lnTo>
                      <a:lnTo>
                        <a:pt x="110" y="98"/>
                      </a:lnTo>
                      <a:lnTo>
                        <a:pt x="114" y="104"/>
                      </a:lnTo>
                      <a:lnTo>
                        <a:pt x="128" y="122"/>
                      </a:lnTo>
                      <a:lnTo>
                        <a:pt x="134" y="132"/>
                      </a:lnTo>
                      <a:lnTo>
                        <a:pt x="140" y="146"/>
                      </a:lnTo>
                      <a:lnTo>
                        <a:pt x="138" y="146"/>
                      </a:lnTo>
                      <a:lnTo>
                        <a:pt x="136" y="146"/>
                      </a:lnTo>
                      <a:lnTo>
                        <a:pt x="132" y="148"/>
                      </a:lnTo>
                      <a:lnTo>
                        <a:pt x="128" y="146"/>
                      </a:lnTo>
                      <a:lnTo>
                        <a:pt x="124" y="146"/>
                      </a:lnTo>
                      <a:lnTo>
                        <a:pt x="120" y="146"/>
                      </a:lnTo>
                      <a:lnTo>
                        <a:pt x="118" y="150"/>
                      </a:lnTo>
                      <a:lnTo>
                        <a:pt x="116" y="156"/>
                      </a:lnTo>
                      <a:lnTo>
                        <a:pt x="110" y="154"/>
                      </a:lnTo>
                      <a:lnTo>
                        <a:pt x="104" y="1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" name="îšľidê">
                  <a:extLst>
                    <a:ext uri="{FF2B5EF4-FFF2-40B4-BE49-F238E27FC236}">
                      <a16:creationId xmlns:a16="http://schemas.microsoft.com/office/drawing/2014/main" id="{2158B5C1-49B2-4427-92F1-E990DD3E008B}"/>
                    </a:ext>
                  </a:extLst>
                </p:cNvPr>
                <p:cNvSpPr/>
                <p:nvPr/>
              </p:nvSpPr>
              <p:spPr bwMode="auto">
                <a:xfrm>
                  <a:off x="7033433" y="3231593"/>
                  <a:ext cx="238258" cy="453942"/>
                </a:xfrm>
                <a:custGeom>
                  <a:avLst/>
                  <a:gdLst>
                    <a:gd name="T0" fmla="*/ 2147483647 w 136"/>
                    <a:gd name="T1" fmla="*/ 2147483647 h 272"/>
                    <a:gd name="T2" fmla="*/ 2147483647 w 136"/>
                    <a:gd name="T3" fmla="*/ 2147483647 h 272"/>
                    <a:gd name="T4" fmla="*/ 2147483647 w 136"/>
                    <a:gd name="T5" fmla="*/ 2147483647 h 272"/>
                    <a:gd name="T6" fmla="*/ 2147483647 w 136"/>
                    <a:gd name="T7" fmla="*/ 2147483647 h 272"/>
                    <a:gd name="T8" fmla="*/ 2147483647 w 136"/>
                    <a:gd name="T9" fmla="*/ 2147483647 h 272"/>
                    <a:gd name="T10" fmla="*/ 2147483647 w 136"/>
                    <a:gd name="T11" fmla="*/ 2147483647 h 272"/>
                    <a:gd name="T12" fmla="*/ 2147483647 w 136"/>
                    <a:gd name="T13" fmla="*/ 2147483647 h 272"/>
                    <a:gd name="T14" fmla="*/ 2147483647 w 136"/>
                    <a:gd name="T15" fmla="*/ 2147483647 h 272"/>
                    <a:gd name="T16" fmla="*/ 2147483647 w 136"/>
                    <a:gd name="T17" fmla="*/ 2147483647 h 272"/>
                    <a:gd name="T18" fmla="*/ 2147483647 w 136"/>
                    <a:gd name="T19" fmla="*/ 2147483647 h 272"/>
                    <a:gd name="T20" fmla="*/ 2147483647 w 136"/>
                    <a:gd name="T21" fmla="*/ 2147483647 h 272"/>
                    <a:gd name="T22" fmla="*/ 2147483647 w 136"/>
                    <a:gd name="T23" fmla="*/ 2147483647 h 272"/>
                    <a:gd name="T24" fmla="*/ 2147483647 w 136"/>
                    <a:gd name="T25" fmla="*/ 2147483647 h 272"/>
                    <a:gd name="T26" fmla="*/ 2147483647 w 136"/>
                    <a:gd name="T27" fmla="*/ 2147483647 h 272"/>
                    <a:gd name="T28" fmla="*/ 2147483647 w 136"/>
                    <a:gd name="T29" fmla="*/ 2147483647 h 272"/>
                    <a:gd name="T30" fmla="*/ 2147483647 w 136"/>
                    <a:gd name="T31" fmla="*/ 2147483647 h 272"/>
                    <a:gd name="T32" fmla="*/ 2147483647 w 136"/>
                    <a:gd name="T33" fmla="*/ 2147483647 h 272"/>
                    <a:gd name="T34" fmla="*/ 2147483647 w 136"/>
                    <a:gd name="T35" fmla="*/ 2147483647 h 272"/>
                    <a:gd name="T36" fmla="*/ 2147483647 w 136"/>
                    <a:gd name="T37" fmla="*/ 2147483647 h 272"/>
                    <a:gd name="T38" fmla="*/ 2147483647 w 136"/>
                    <a:gd name="T39" fmla="*/ 2147483647 h 272"/>
                    <a:gd name="T40" fmla="*/ 2147483647 w 136"/>
                    <a:gd name="T41" fmla="*/ 2147483647 h 272"/>
                    <a:gd name="T42" fmla="*/ 2147483647 w 136"/>
                    <a:gd name="T43" fmla="*/ 2147483647 h 272"/>
                    <a:gd name="T44" fmla="*/ 2147483647 w 136"/>
                    <a:gd name="T45" fmla="*/ 2147483647 h 272"/>
                    <a:gd name="T46" fmla="*/ 2147483647 w 136"/>
                    <a:gd name="T47" fmla="*/ 2147483647 h 272"/>
                    <a:gd name="T48" fmla="*/ 2147483647 w 136"/>
                    <a:gd name="T49" fmla="*/ 2147483647 h 272"/>
                    <a:gd name="T50" fmla="*/ 2147483647 w 136"/>
                    <a:gd name="T51" fmla="*/ 2147483647 h 272"/>
                    <a:gd name="T52" fmla="*/ 2147483647 w 136"/>
                    <a:gd name="T53" fmla="*/ 2147483647 h 272"/>
                    <a:gd name="T54" fmla="*/ 2147483647 w 136"/>
                    <a:gd name="T55" fmla="*/ 2147483647 h 272"/>
                    <a:gd name="T56" fmla="*/ 2147483647 w 136"/>
                    <a:gd name="T57" fmla="*/ 2147483647 h 272"/>
                    <a:gd name="T58" fmla="*/ 2147483647 w 136"/>
                    <a:gd name="T59" fmla="*/ 2147483647 h 272"/>
                    <a:gd name="T60" fmla="*/ 2147483647 w 136"/>
                    <a:gd name="T61" fmla="*/ 2147483647 h 272"/>
                    <a:gd name="T62" fmla="*/ 2147483647 w 136"/>
                    <a:gd name="T63" fmla="*/ 2147483647 h 272"/>
                    <a:gd name="T64" fmla="*/ 2147483647 w 136"/>
                    <a:gd name="T65" fmla="*/ 2147483647 h 272"/>
                    <a:gd name="T66" fmla="*/ 2147483647 w 136"/>
                    <a:gd name="T67" fmla="*/ 2147483647 h 272"/>
                    <a:gd name="T68" fmla="*/ 2147483647 w 136"/>
                    <a:gd name="T69" fmla="*/ 2147483647 h 272"/>
                    <a:gd name="T70" fmla="*/ 2147483647 w 136"/>
                    <a:gd name="T71" fmla="*/ 2147483647 h 272"/>
                    <a:gd name="T72" fmla="*/ 2147483647 w 136"/>
                    <a:gd name="T73" fmla="*/ 2147483647 h 272"/>
                    <a:gd name="T74" fmla="*/ 2147483647 w 136"/>
                    <a:gd name="T75" fmla="*/ 2147483647 h 272"/>
                    <a:gd name="T76" fmla="*/ 2147483647 w 136"/>
                    <a:gd name="T77" fmla="*/ 2147483647 h 272"/>
                    <a:gd name="T78" fmla="*/ 2147483647 w 136"/>
                    <a:gd name="T79" fmla="*/ 2147483647 h 272"/>
                    <a:gd name="T80" fmla="*/ 2147483647 w 136"/>
                    <a:gd name="T81" fmla="*/ 2147483647 h 272"/>
                    <a:gd name="T82" fmla="*/ 2147483647 w 136"/>
                    <a:gd name="T83" fmla="*/ 2147483647 h 272"/>
                    <a:gd name="T84" fmla="*/ 2147483647 w 136"/>
                    <a:gd name="T85" fmla="*/ 2147483647 h 272"/>
                    <a:gd name="T86" fmla="*/ 2147483647 w 136"/>
                    <a:gd name="T87" fmla="*/ 2147483647 h 272"/>
                    <a:gd name="T88" fmla="*/ 2147483647 w 136"/>
                    <a:gd name="T89" fmla="*/ 2147483647 h 272"/>
                    <a:gd name="T90" fmla="*/ 2147483647 w 136"/>
                    <a:gd name="T91" fmla="*/ 2147483647 h 272"/>
                    <a:gd name="T92" fmla="*/ 2147483647 w 136"/>
                    <a:gd name="T93" fmla="*/ 2147483647 h 272"/>
                    <a:gd name="T94" fmla="*/ 2147483647 w 136"/>
                    <a:gd name="T95" fmla="*/ 2147483647 h 272"/>
                    <a:gd name="T96" fmla="*/ 2147483647 w 136"/>
                    <a:gd name="T97" fmla="*/ 2147483647 h 272"/>
                    <a:gd name="T98" fmla="*/ 2147483647 w 136"/>
                    <a:gd name="T99" fmla="*/ 2147483647 h 272"/>
                    <a:gd name="T100" fmla="*/ 2147483647 w 136"/>
                    <a:gd name="T101" fmla="*/ 2147483647 h 272"/>
                    <a:gd name="T102" fmla="*/ 2147483647 w 136"/>
                    <a:gd name="T103" fmla="*/ 2147483647 h 272"/>
                    <a:gd name="T104" fmla="*/ 2147483647 w 136"/>
                    <a:gd name="T105" fmla="*/ 2147483647 h 272"/>
                    <a:gd name="T106" fmla="*/ 2147483647 w 136"/>
                    <a:gd name="T107" fmla="*/ 2147483647 h 272"/>
                    <a:gd name="T108" fmla="*/ 2147483647 w 136"/>
                    <a:gd name="T109" fmla="*/ 2147483647 h 272"/>
                    <a:gd name="T110" fmla="*/ 2147483647 w 136"/>
                    <a:gd name="T111" fmla="*/ 2147483647 h 272"/>
                    <a:gd name="T112" fmla="*/ 2147483647 w 136"/>
                    <a:gd name="T113" fmla="*/ 2147483647 h 27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36"/>
                    <a:gd name="T172" fmla="*/ 0 h 272"/>
                    <a:gd name="T173" fmla="*/ 136 w 136"/>
                    <a:gd name="T174" fmla="*/ 272 h 27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36" h="272">
                      <a:moveTo>
                        <a:pt x="104" y="266"/>
                      </a:moveTo>
                      <a:lnTo>
                        <a:pt x="96" y="266"/>
                      </a:lnTo>
                      <a:lnTo>
                        <a:pt x="94" y="272"/>
                      </a:lnTo>
                      <a:lnTo>
                        <a:pt x="92" y="272"/>
                      </a:lnTo>
                      <a:lnTo>
                        <a:pt x="88" y="272"/>
                      </a:lnTo>
                      <a:lnTo>
                        <a:pt x="84" y="272"/>
                      </a:lnTo>
                      <a:lnTo>
                        <a:pt x="82" y="272"/>
                      </a:lnTo>
                      <a:lnTo>
                        <a:pt x="76" y="264"/>
                      </a:lnTo>
                      <a:lnTo>
                        <a:pt x="72" y="258"/>
                      </a:lnTo>
                      <a:lnTo>
                        <a:pt x="68" y="254"/>
                      </a:lnTo>
                      <a:lnTo>
                        <a:pt x="62" y="254"/>
                      </a:lnTo>
                      <a:lnTo>
                        <a:pt x="56" y="242"/>
                      </a:lnTo>
                      <a:lnTo>
                        <a:pt x="50" y="236"/>
                      </a:lnTo>
                      <a:lnTo>
                        <a:pt x="44" y="230"/>
                      </a:lnTo>
                      <a:lnTo>
                        <a:pt x="38" y="226"/>
                      </a:lnTo>
                      <a:lnTo>
                        <a:pt x="34" y="232"/>
                      </a:lnTo>
                      <a:lnTo>
                        <a:pt x="32" y="228"/>
                      </a:lnTo>
                      <a:lnTo>
                        <a:pt x="30" y="220"/>
                      </a:lnTo>
                      <a:lnTo>
                        <a:pt x="30" y="206"/>
                      </a:lnTo>
                      <a:lnTo>
                        <a:pt x="32" y="172"/>
                      </a:lnTo>
                      <a:lnTo>
                        <a:pt x="38" y="172"/>
                      </a:lnTo>
                      <a:lnTo>
                        <a:pt x="42" y="166"/>
                      </a:lnTo>
                      <a:lnTo>
                        <a:pt x="44" y="162"/>
                      </a:lnTo>
                      <a:lnTo>
                        <a:pt x="44" y="156"/>
                      </a:lnTo>
                      <a:lnTo>
                        <a:pt x="44" y="146"/>
                      </a:lnTo>
                      <a:lnTo>
                        <a:pt x="40" y="134"/>
                      </a:lnTo>
                      <a:lnTo>
                        <a:pt x="34" y="124"/>
                      </a:lnTo>
                      <a:lnTo>
                        <a:pt x="30" y="116"/>
                      </a:lnTo>
                      <a:lnTo>
                        <a:pt x="18" y="106"/>
                      </a:lnTo>
                      <a:lnTo>
                        <a:pt x="20" y="100"/>
                      </a:lnTo>
                      <a:lnTo>
                        <a:pt x="20" y="94"/>
                      </a:lnTo>
                      <a:lnTo>
                        <a:pt x="22" y="88"/>
                      </a:lnTo>
                      <a:lnTo>
                        <a:pt x="22" y="82"/>
                      </a:lnTo>
                      <a:lnTo>
                        <a:pt x="22" y="74"/>
                      </a:lnTo>
                      <a:lnTo>
                        <a:pt x="20" y="68"/>
                      </a:lnTo>
                      <a:lnTo>
                        <a:pt x="12" y="58"/>
                      </a:lnTo>
                      <a:lnTo>
                        <a:pt x="4" y="50"/>
                      </a:lnTo>
                      <a:lnTo>
                        <a:pt x="2" y="44"/>
                      </a:lnTo>
                      <a:lnTo>
                        <a:pt x="0" y="34"/>
                      </a:lnTo>
                      <a:lnTo>
                        <a:pt x="2" y="26"/>
                      </a:lnTo>
                      <a:lnTo>
                        <a:pt x="4" y="22"/>
                      </a:lnTo>
                      <a:lnTo>
                        <a:pt x="8" y="16"/>
                      </a:lnTo>
                      <a:lnTo>
                        <a:pt x="10" y="14"/>
                      </a:lnTo>
                      <a:lnTo>
                        <a:pt x="22" y="6"/>
                      </a:lnTo>
                      <a:lnTo>
                        <a:pt x="32" y="0"/>
                      </a:lnTo>
                      <a:lnTo>
                        <a:pt x="36" y="2"/>
                      </a:lnTo>
                      <a:lnTo>
                        <a:pt x="38" y="6"/>
                      </a:lnTo>
                      <a:lnTo>
                        <a:pt x="40" y="14"/>
                      </a:lnTo>
                      <a:lnTo>
                        <a:pt x="44" y="18"/>
                      </a:lnTo>
                      <a:lnTo>
                        <a:pt x="48" y="18"/>
                      </a:lnTo>
                      <a:lnTo>
                        <a:pt x="50" y="18"/>
                      </a:lnTo>
                      <a:lnTo>
                        <a:pt x="54" y="18"/>
                      </a:lnTo>
                      <a:lnTo>
                        <a:pt x="58" y="20"/>
                      </a:lnTo>
                      <a:lnTo>
                        <a:pt x="58" y="26"/>
                      </a:lnTo>
                      <a:lnTo>
                        <a:pt x="58" y="32"/>
                      </a:lnTo>
                      <a:lnTo>
                        <a:pt x="60" y="52"/>
                      </a:lnTo>
                      <a:lnTo>
                        <a:pt x="68" y="46"/>
                      </a:lnTo>
                      <a:lnTo>
                        <a:pt x="72" y="42"/>
                      </a:lnTo>
                      <a:lnTo>
                        <a:pt x="76" y="42"/>
                      </a:lnTo>
                      <a:lnTo>
                        <a:pt x="78" y="44"/>
                      </a:lnTo>
                      <a:lnTo>
                        <a:pt x="80" y="46"/>
                      </a:lnTo>
                      <a:lnTo>
                        <a:pt x="82" y="48"/>
                      </a:lnTo>
                      <a:lnTo>
                        <a:pt x="84" y="50"/>
                      </a:lnTo>
                      <a:lnTo>
                        <a:pt x="88" y="48"/>
                      </a:lnTo>
                      <a:lnTo>
                        <a:pt x="90" y="44"/>
                      </a:lnTo>
                      <a:lnTo>
                        <a:pt x="94" y="40"/>
                      </a:lnTo>
                      <a:lnTo>
                        <a:pt x="98" y="38"/>
                      </a:lnTo>
                      <a:lnTo>
                        <a:pt x="102" y="38"/>
                      </a:lnTo>
                      <a:lnTo>
                        <a:pt x="106" y="46"/>
                      </a:lnTo>
                      <a:lnTo>
                        <a:pt x="112" y="52"/>
                      </a:lnTo>
                      <a:lnTo>
                        <a:pt x="118" y="56"/>
                      </a:lnTo>
                      <a:lnTo>
                        <a:pt x="120" y="60"/>
                      </a:lnTo>
                      <a:lnTo>
                        <a:pt x="120" y="64"/>
                      </a:lnTo>
                      <a:lnTo>
                        <a:pt x="122" y="70"/>
                      </a:lnTo>
                      <a:lnTo>
                        <a:pt x="126" y="78"/>
                      </a:lnTo>
                      <a:lnTo>
                        <a:pt x="130" y="82"/>
                      </a:lnTo>
                      <a:lnTo>
                        <a:pt x="134" y="86"/>
                      </a:lnTo>
                      <a:lnTo>
                        <a:pt x="136" y="112"/>
                      </a:lnTo>
                      <a:lnTo>
                        <a:pt x="130" y="110"/>
                      </a:lnTo>
                      <a:lnTo>
                        <a:pt x="120" y="110"/>
                      </a:lnTo>
                      <a:lnTo>
                        <a:pt x="108" y="110"/>
                      </a:lnTo>
                      <a:lnTo>
                        <a:pt x="100" y="114"/>
                      </a:lnTo>
                      <a:lnTo>
                        <a:pt x="96" y="118"/>
                      </a:lnTo>
                      <a:lnTo>
                        <a:pt x="92" y="122"/>
                      </a:lnTo>
                      <a:lnTo>
                        <a:pt x="92" y="128"/>
                      </a:lnTo>
                      <a:lnTo>
                        <a:pt x="90" y="134"/>
                      </a:lnTo>
                      <a:lnTo>
                        <a:pt x="92" y="138"/>
                      </a:lnTo>
                      <a:lnTo>
                        <a:pt x="94" y="144"/>
                      </a:lnTo>
                      <a:lnTo>
                        <a:pt x="96" y="148"/>
                      </a:lnTo>
                      <a:lnTo>
                        <a:pt x="98" y="154"/>
                      </a:lnTo>
                      <a:lnTo>
                        <a:pt x="92" y="152"/>
                      </a:lnTo>
                      <a:lnTo>
                        <a:pt x="86" y="150"/>
                      </a:lnTo>
                      <a:lnTo>
                        <a:pt x="76" y="144"/>
                      </a:lnTo>
                      <a:lnTo>
                        <a:pt x="68" y="136"/>
                      </a:lnTo>
                      <a:lnTo>
                        <a:pt x="60" y="128"/>
                      </a:lnTo>
                      <a:lnTo>
                        <a:pt x="52" y="128"/>
                      </a:lnTo>
                      <a:lnTo>
                        <a:pt x="52" y="150"/>
                      </a:lnTo>
                      <a:lnTo>
                        <a:pt x="50" y="158"/>
                      </a:lnTo>
                      <a:lnTo>
                        <a:pt x="48" y="166"/>
                      </a:lnTo>
                      <a:lnTo>
                        <a:pt x="48" y="176"/>
                      </a:lnTo>
                      <a:lnTo>
                        <a:pt x="46" y="188"/>
                      </a:lnTo>
                      <a:lnTo>
                        <a:pt x="48" y="192"/>
                      </a:lnTo>
                      <a:lnTo>
                        <a:pt x="48" y="200"/>
                      </a:lnTo>
                      <a:lnTo>
                        <a:pt x="52" y="204"/>
                      </a:lnTo>
                      <a:lnTo>
                        <a:pt x="60" y="206"/>
                      </a:lnTo>
                      <a:lnTo>
                        <a:pt x="60" y="216"/>
                      </a:lnTo>
                      <a:lnTo>
                        <a:pt x="62" y="220"/>
                      </a:lnTo>
                      <a:lnTo>
                        <a:pt x="66" y="224"/>
                      </a:lnTo>
                      <a:lnTo>
                        <a:pt x="66" y="234"/>
                      </a:lnTo>
                      <a:lnTo>
                        <a:pt x="68" y="238"/>
                      </a:lnTo>
                      <a:lnTo>
                        <a:pt x="70" y="240"/>
                      </a:lnTo>
                      <a:lnTo>
                        <a:pt x="74" y="244"/>
                      </a:lnTo>
                      <a:lnTo>
                        <a:pt x="84" y="248"/>
                      </a:lnTo>
                      <a:lnTo>
                        <a:pt x="104" y="2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" name="iṩḻîḍé">
                  <a:extLst>
                    <a:ext uri="{FF2B5EF4-FFF2-40B4-BE49-F238E27FC236}">
                      <a16:creationId xmlns:a16="http://schemas.microsoft.com/office/drawing/2014/main" id="{A3EF99A2-BAE5-4C0C-9171-BAE3463C5DF6}"/>
                    </a:ext>
                  </a:extLst>
                </p:cNvPr>
                <p:cNvSpPr/>
                <p:nvPr/>
              </p:nvSpPr>
              <p:spPr bwMode="auto">
                <a:xfrm>
                  <a:off x="7142234" y="3656114"/>
                  <a:ext cx="126704" cy="170929"/>
                </a:xfrm>
                <a:custGeom>
                  <a:avLst/>
                  <a:gdLst>
                    <a:gd name="T0" fmla="*/ 2147483647 w 72"/>
                    <a:gd name="T1" fmla="*/ 2147483647 h 102"/>
                    <a:gd name="T2" fmla="*/ 2147483647 w 72"/>
                    <a:gd name="T3" fmla="*/ 2147483647 h 102"/>
                    <a:gd name="T4" fmla="*/ 2147483647 w 72"/>
                    <a:gd name="T5" fmla="*/ 2147483647 h 102"/>
                    <a:gd name="T6" fmla="*/ 2147483647 w 72"/>
                    <a:gd name="T7" fmla="*/ 2147483647 h 102"/>
                    <a:gd name="T8" fmla="*/ 2147483647 w 72"/>
                    <a:gd name="T9" fmla="*/ 2147483647 h 102"/>
                    <a:gd name="T10" fmla="*/ 2147483647 w 72"/>
                    <a:gd name="T11" fmla="*/ 2147483647 h 102"/>
                    <a:gd name="T12" fmla="*/ 2147483647 w 72"/>
                    <a:gd name="T13" fmla="*/ 2147483647 h 102"/>
                    <a:gd name="T14" fmla="*/ 2147483647 w 72"/>
                    <a:gd name="T15" fmla="*/ 2147483647 h 102"/>
                    <a:gd name="T16" fmla="*/ 2147483647 w 72"/>
                    <a:gd name="T17" fmla="*/ 2147483647 h 102"/>
                    <a:gd name="T18" fmla="*/ 2147483647 w 72"/>
                    <a:gd name="T19" fmla="*/ 0 h 102"/>
                    <a:gd name="T20" fmla="*/ 0 w 72"/>
                    <a:gd name="T21" fmla="*/ 0 h 102"/>
                    <a:gd name="T22" fmla="*/ 2147483647 w 72"/>
                    <a:gd name="T23" fmla="*/ 2147483647 h 102"/>
                    <a:gd name="T24" fmla="*/ 2147483647 w 72"/>
                    <a:gd name="T25" fmla="*/ 2147483647 h 102"/>
                    <a:gd name="T26" fmla="*/ 2147483647 w 72"/>
                    <a:gd name="T27" fmla="*/ 2147483647 h 102"/>
                    <a:gd name="T28" fmla="*/ 2147483647 w 72"/>
                    <a:gd name="T29" fmla="*/ 2147483647 h 102"/>
                    <a:gd name="T30" fmla="*/ 2147483647 w 72"/>
                    <a:gd name="T31" fmla="*/ 2147483647 h 102"/>
                    <a:gd name="T32" fmla="*/ 2147483647 w 72"/>
                    <a:gd name="T33" fmla="*/ 2147483647 h 102"/>
                    <a:gd name="T34" fmla="*/ 2147483647 w 72"/>
                    <a:gd name="T35" fmla="*/ 2147483647 h 102"/>
                    <a:gd name="T36" fmla="*/ 2147483647 w 72"/>
                    <a:gd name="T37" fmla="*/ 2147483647 h 102"/>
                    <a:gd name="T38" fmla="*/ 2147483647 w 72"/>
                    <a:gd name="T39" fmla="*/ 2147483647 h 102"/>
                    <a:gd name="T40" fmla="*/ 2147483647 w 72"/>
                    <a:gd name="T41" fmla="*/ 2147483647 h 102"/>
                    <a:gd name="T42" fmla="*/ 2147483647 w 72"/>
                    <a:gd name="T43" fmla="*/ 2147483647 h 102"/>
                    <a:gd name="T44" fmla="*/ 2147483647 w 72"/>
                    <a:gd name="T45" fmla="*/ 2147483647 h 102"/>
                    <a:gd name="T46" fmla="*/ 2147483647 w 72"/>
                    <a:gd name="T47" fmla="*/ 2147483647 h 102"/>
                    <a:gd name="T48" fmla="*/ 2147483647 w 72"/>
                    <a:gd name="T49" fmla="*/ 2147483647 h 102"/>
                    <a:gd name="T50" fmla="*/ 2147483647 w 72"/>
                    <a:gd name="T51" fmla="*/ 2147483647 h 102"/>
                    <a:gd name="T52" fmla="*/ 2147483647 w 72"/>
                    <a:gd name="T53" fmla="*/ 2147483647 h 102"/>
                    <a:gd name="T54" fmla="*/ 2147483647 w 72"/>
                    <a:gd name="T55" fmla="*/ 2147483647 h 102"/>
                    <a:gd name="T56" fmla="*/ 2147483647 w 72"/>
                    <a:gd name="T57" fmla="*/ 2147483647 h 102"/>
                    <a:gd name="T58" fmla="*/ 2147483647 w 72"/>
                    <a:gd name="T59" fmla="*/ 2147483647 h 102"/>
                    <a:gd name="T60" fmla="*/ 2147483647 w 72"/>
                    <a:gd name="T61" fmla="*/ 2147483647 h 102"/>
                    <a:gd name="T62" fmla="*/ 2147483647 w 72"/>
                    <a:gd name="T63" fmla="*/ 2147483647 h 102"/>
                    <a:gd name="T64" fmla="*/ 2147483647 w 72"/>
                    <a:gd name="T65" fmla="*/ 2147483647 h 102"/>
                    <a:gd name="T66" fmla="*/ 2147483647 w 72"/>
                    <a:gd name="T67" fmla="*/ 2147483647 h 102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72"/>
                    <a:gd name="T103" fmla="*/ 0 h 102"/>
                    <a:gd name="T104" fmla="*/ 72 w 72"/>
                    <a:gd name="T105" fmla="*/ 102 h 102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72" h="102">
                      <a:moveTo>
                        <a:pt x="42" y="12"/>
                      </a:moveTo>
                      <a:lnTo>
                        <a:pt x="34" y="12"/>
                      </a:lnTo>
                      <a:lnTo>
                        <a:pt x="32" y="18"/>
                      </a:lnTo>
                      <a:lnTo>
                        <a:pt x="30" y="18"/>
                      </a:lnTo>
                      <a:lnTo>
                        <a:pt x="26" y="18"/>
                      </a:lnTo>
                      <a:lnTo>
                        <a:pt x="22" y="18"/>
                      </a:lnTo>
                      <a:lnTo>
                        <a:pt x="20" y="18"/>
                      </a:lnTo>
                      <a:lnTo>
                        <a:pt x="14" y="10"/>
                      </a:lnTo>
                      <a:lnTo>
                        <a:pt x="10" y="4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2" y="8"/>
                      </a:lnTo>
                      <a:lnTo>
                        <a:pt x="4" y="14"/>
                      </a:lnTo>
                      <a:lnTo>
                        <a:pt x="6" y="24"/>
                      </a:lnTo>
                      <a:lnTo>
                        <a:pt x="10" y="36"/>
                      </a:lnTo>
                      <a:lnTo>
                        <a:pt x="14" y="46"/>
                      </a:lnTo>
                      <a:lnTo>
                        <a:pt x="18" y="54"/>
                      </a:lnTo>
                      <a:lnTo>
                        <a:pt x="34" y="72"/>
                      </a:lnTo>
                      <a:lnTo>
                        <a:pt x="50" y="86"/>
                      </a:lnTo>
                      <a:lnTo>
                        <a:pt x="58" y="96"/>
                      </a:lnTo>
                      <a:lnTo>
                        <a:pt x="66" y="102"/>
                      </a:lnTo>
                      <a:lnTo>
                        <a:pt x="68" y="100"/>
                      </a:lnTo>
                      <a:lnTo>
                        <a:pt x="70" y="100"/>
                      </a:lnTo>
                      <a:lnTo>
                        <a:pt x="72" y="96"/>
                      </a:lnTo>
                      <a:lnTo>
                        <a:pt x="72" y="90"/>
                      </a:lnTo>
                      <a:lnTo>
                        <a:pt x="70" y="84"/>
                      </a:lnTo>
                      <a:lnTo>
                        <a:pt x="66" y="74"/>
                      </a:lnTo>
                      <a:lnTo>
                        <a:pt x="62" y="68"/>
                      </a:lnTo>
                      <a:lnTo>
                        <a:pt x="60" y="64"/>
                      </a:lnTo>
                      <a:lnTo>
                        <a:pt x="58" y="60"/>
                      </a:lnTo>
                      <a:lnTo>
                        <a:pt x="58" y="40"/>
                      </a:lnTo>
                      <a:lnTo>
                        <a:pt x="58" y="32"/>
                      </a:lnTo>
                      <a:lnTo>
                        <a:pt x="52" y="24"/>
                      </a:lnTo>
                      <a:lnTo>
                        <a:pt x="4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7" name="ïSḷíḓe">
                  <a:extLst>
                    <a:ext uri="{FF2B5EF4-FFF2-40B4-BE49-F238E27FC236}">
                      <a16:creationId xmlns:a16="http://schemas.microsoft.com/office/drawing/2014/main" id="{8B1E760A-7C01-49BE-83C5-D830F9DDB935}"/>
                    </a:ext>
                  </a:extLst>
                </p:cNvPr>
                <p:cNvSpPr/>
                <p:nvPr/>
              </p:nvSpPr>
              <p:spPr bwMode="auto">
                <a:xfrm>
                  <a:off x="6876430" y="2987808"/>
                  <a:ext cx="235504" cy="531001"/>
                </a:xfrm>
                <a:custGeom>
                  <a:avLst/>
                  <a:gdLst>
                    <a:gd name="T0" fmla="*/ 0 w 134"/>
                    <a:gd name="T1" fmla="*/ 2147483647 h 318"/>
                    <a:gd name="T2" fmla="*/ 2147483647 w 134"/>
                    <a:gd name="T3" fmla="*/ 2147483647 h 318"/>
                    <a:gd name="T4" fmla="*/ 2147483647 w 134"/>
                    <a:gd name="T5" fmla="*/ 2147483647 h 318"/>
                    <a:gd name="T6" fmla="*/ 2147483647 w 134"/>
                    <a:gd name="T7" fmla="*/ 2147483647 h 318"/>
                    <a:gd name="T8" fmla="*/ 2147483647 w 134"/>
                    <a:gd name="T9" fmla="*/ 2147483647 h 318"/>
                    <a:gd name="T10" fmla="*/ 2147483647 w 134"/>
                    <a:gd name="T11" fmla="*/ 2147483647 h 318"/>
                    <a:gd name="T12" fmla="*/ 2147483647 w 134"/>
                    <a:gd name="T13" fmla="*/ 2147483647 h 318"/>
                    <a:gd name="T14" fmla="*/ 2147483647 w 134"/>
                    <a:gd name="T15" fmla="*/ 2147483647 h 318"/>
                    <a:gd name="T16" fmla="*/ 2147483647 w 134"/>
                    <a:gd name="T17" fmla="*/ 2147483647 h 318"/>
                    <a:gd name="T18" fmla="*/ 2147483647 w 134"/>
                    <a:gd name="T19" fmla="*/ 2147483647 h 318"/>
                    <a:gd name="T20" fmla="*/ 2147483647 w 134"/>
                    <a:gd name="T21" fmla="*/ 2147483647 h 318"/>
                    <a:gd name="T22" fmla="*/ 2147483647 w 134"/>
                    <a:gd name="T23" fmla="*/ 2147483647 h 318"/>
                    <a:gd name="T24" fmla="*/ 2147483647 w 134"/>
                    <a:gd name="T25" fmla="*/ 2147483647 h 318"/>
                    <a:gd name="T26" fmla="*/ 2147483647 w 134"/>
                    <a:gd name="T27" fmla="*/ 2147483647 h 318"/>
                    <a:gd name="T28" fmla="*/ 2147483647 w 134"/>
                    <a:gd name="T29" fmla="*/ 2147483647 h 318"/>
                    <a:gd name="T30" fmla="*/ 2147483647 w 134"/>
                    <a:gd name="T31" fmla="*/ 2147483647 h 318"/>
                    <a:gd name="T32" fmla="*/ 2147483647 w 134"/>
                    <a:gd name="T33" fmla="*/ 2147483647 h 318"/>
                    <a:gd name="T34" fmla="*/ 2147483647 w 134"/>
                    <a:gd name="T35" fmla="*/ 2147483647 h 318"/>
                    <a:gd name="T36" fmla="*/ 2147483647 w 134"/>
                    <a:gd name="T37" fmla="*/ 2147483647 h 318"/>
                    <a:gd name="T38" fmla="*/ 2147483647 w 134"/>
                    <a:gd name="T39" fmla="*/ 2147483647 h 318"/>
                    <a:gd name="T40" fmla="*/ 2147483647 w 134"/>
                    <a:gd name="T41" fmla="*/ 2147483647 h 318"/>
                    <a:gd name="T42" fmla="*/ 2147483647 w 134"/>
                    <a:gd name="T43" fmla="*/ 2147483647 h 318"/>
                    <a:gd name="T44" fmla="*/ 2147483647 w 134"/>
                    <a:gd name="T45" fmla="*/ 2147483647 h 318"/>
                    <a:gd name="T46" fmla="*/ 2147483647 w 134"/>
                    <a:gd name="T47" fmla="*/ 2147483647 h 318"/>
                    <a:gd name="T48" fmla="*/ 2147483647 w 134"/>
                    <a:gd name="T49" fmla="*/ 2147483647 h 318"/>
                    <a:gd name="T50" fmla="*/ 2147483647 w 134"/>
                    <a:gd name="T51" fmla="*/ 2147483647 h 318"/>
                    <a:gd name="T52" fmla="*/ 2147483647 w 134"/>
                    <a:gd name="T53" fmla="*/ 2147483647 h 318"/>
                    <a:gd name="T54" fmla="*/ 2147483647 w 134"/>
                    <a:gd name="T55" fmla="*/ 2147483647 h 318"/>
                    <a:gd name="T56" fmla="*/ 2147483647 w 134"/>
                    <a:gd name="T57" fmla="*/ 2147483647 h 318"/>
                    <a:gd name="T58" fmla="*/ 2147483647 w 134"/>
                    <a:gd name="T59" fmla="*/ 2147483647 h 318"/>
                    <a:gd name="T60" fmla="*/ 2147483647 w 134"/>
                    <a:gd name="T61" fmla="*/ 2147483647 h 318"/>
                    <a:gd name="T62" fmla="*/ 2147483647 w 134"/>
                    <a:gd name="T63" fmla="*/ 2147483647 h 318"/>
                    <a:gd name="T64" fmla="*/ 2147483647 w 134"/>
                    <a:gd name="T65" fmla="*/ 2147483647 h 318"/>
                    <a:gd name="T66" fmla="*/ 2147483647 w 134"/>
                    <a:gd name="T67" fmla="*/ 2147483647 h 318"/>
                    <a:gd name="T68" fmla="*/ 2147483647 w 134"/>
                    <a:gd name="T69" fmla="*/ 2147483647 h 318"/>
                    <a:gd name="T70" fmla="*/ 2147483647 w 134"/>
                    <a:gd name="T71" fmla="*/ 2147483647 h 318"/>
                    <a:gd name="T72" fmla="*/ 2147483647 w 134"/>
                    <a:gd name="T73" fmla="*/ 2147483647 h 318"/>
                    <a:gd name="T74" fmla="*/ 2147483647 w 134"/>
                    <a:gd name="T75" fmla="*/ 2147483647 h 318"/>
                    <a:gd name="T76" fmla="*/ 2147483647 w 134"/>
                    <a:gd name="T77" fmla="*/ 2147483647 h 318"/>
                    <a:gd name="T78" fmla="*/ 2147483647 w 134"/>
                    <a:gd name="T79" fmla="*/ 2147483647 h 318"/>
                    <a:gd name="T80" fmla="*/ 2147483647 w 134"/>
                    <a:gd name="T81" fmla="*/ 2147483647 h 318"/>
                    <a:gd name="T82" fmla="*/ 2147483647 w 134"/>
                    <a:gd name="T83" fmla="*/ 2147483647 h 318"/>
                    <a:gd name="T84" fmla="*/ 2147483647 w 134"/>
                    <a:gd name="T85" fmla="*/ 2147483647 h 318"/>
                    <a:gd name="T86" fmla="*/ 2147483647 w 134"/>
                    <a:gd name="T87" fmla="*/ 2147483647 h 318"/>
                    <a:gd name="T88" fmla="*/ 2147483647 w 134"/>
                    <a:gd name="T89" fmla="*/ 2147483647 h 318"/>
                    <a:gd name="T90" fmla="*/ 2147483647 w 134"/>
                    <a:gd name="T91" fmla="*/ 2147483647 h 318"/>
                    <a:gd name="T92" fmla="*/ 2147483647 w 134"/>
                    <a:gd name="T93" fmla="*/ 0 h 318"/>
                    <a:gd name="T94" fmla="*/ 2147483647 w 134"/>
                    <a:gd name="T95" fmla="*/ 2147483647 h 318"/>
                    <a:gd name="T96" fmla="*/ 2147483647 w 134"/>
                    <a:gd name="T97" fmla="*/ 2147483647 h 318"/>
                    <a:gd name="T98" fmla="*/ 2147483647 w 134"/>
                    <a:gd name="T99" fmla="*/ 2147483647 h 318"/>
                    <a:gd name="T100" fmla="*/ 2147483647 w 134"/>
                    <a:gd name="T101" fmla="*/ 2147483647 h 318"/>
                    <a:gd name="T102" fmla="*/ 2147483647 w 134"/>
                    <a:gd name="T103" fmla="*/ 2147483647 h 318"/>
                    <a:gd name="T104" fmla="*/ 2147483647 w 134"/>
                    <a:gd name="T105" fmla="*/ 2147483647 h 318"/>
                    <a:gd name="T106" fmla="*/ 2147483647 w 134"/>
                    <a:gd name="T107" fmla="*/ 2147483647 h 318"/>
                    <a:gd name="T108" fmla="*/ 2147483647 w 134"/>
                    <a:gd name="T109" fmla="*/ 2147483647 h 318"/>
                    <a:gd name="T110" fmla="*/ 2147483647 w 134"/>
                    <a:gd name="T111" fmla="*/ 2147483647 h 318"/>
                    <a:gd name="T112" fmla="*/ 2147483647 w 134"/>
                    <a:gd name="T113" fmla="*/ 2147483647 h 318"/>
                    <a:gd name="T114" fmla="*/ 2147483647 w 134"/>
                    <a:gd name="T115" fmla="*/ 2147483647 h 318"/>
                    <a:gd name="T116" fmla="*/ 2147483647 w 134"/>
                    <a:gd name="T117" fmla="*/ 2147483647 h 318"/>
                    <a:gd name="T118" fmla="*/ 2147483647 w 134"/>
                    <a:gd name="T119" fmla="*/ 2147483647 h 318"/>
                    <a:gd name="T120" fmla="*/ 2147483647 w 134"/>
                    <a:gd name="T121" fmla="*/ 2147483647 h 318"/>
                    <a:gd name="T122" fmla="*/ 0 w 134"/>
                    <a:gd name="T123" fmla="*/ 2147483647 h 31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4"/>
                    <a:gd name="T187" fmla="*/ 0 h 318"/>
                    <a:gd name="T188" fmla="*/ 134 w 134"/>
                    <a:gd name="T189" fmla="*/ 318 h 31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4" h="318">
                      <a:moveTo>
                        <a:pt x="0" y="136"/>
                      </a:moveTo>
                      <a:lnTo>
                        <a:pt x="0" y="140"/>
                      </a:lnTo>
                      <a:lnTo>
                        <a:pt x="14" y="152"/>
                      </a:lnTo>
                      <a:lnTo>
                        <a:pt x="28" y="166"/>
                      </a:lnTo>
                      <a:lnTo>
                        <a:pt x="36" y="172"/>
                      </a:lnTo>
                      <a:lnTo>
                        <a:pt x="42" y="180"/>
                      </a:lnTo>
                      <a:lnTo>
                        <a:pt x="46" y="190"/>
                      </a:lnTo>
                      <a:lnTo>
                        <a:pt x="48" y="198"/>
                      </a:lnTo>
                      <a:lnTo>
                        <a:pt x="48" y="204"/>
                      </a:lnTo>
                      <a:lnTo>
                        <a:pt x="46" y="212"/>
                      </a:lnTo>
                      <a:lnTo>
                        <a:pt x="44" y="218"/>
                      </a:lnTo>
                      <a:lnTo>
                        <a:pt x="44" y="224"/>
                      </a:lnTo>
                      <a:lnTo>
                        <a:pt x="44" y="226"/>
                      </a:lnTo>
                      <a:lnTo>
                        <a:pt x="48" y="226"/>
                      </a:lnTo>
                      <a:lnTo>
                        <a:pt x="56" y="224"/>
                      </a:lnTo>
                      <a:lnTo>
                        <a:pt x="58" y="228"/>
                      </a:lnTo>
                      <a:lnTo>
                        <a:pt x="62" y="228"/>
                      </a:lnTo>
                      <a:lnTo>
                        <a:pt x="66" y="228"/>
                      </a:lnTo>
                      <a:lnTo>
                        <a:pt x="72" y="228"/>
                      </a:lnTo>
                      <a:lnTo>
                        <a:pt x="80" y="224"/>
                      </a:lnTo>
                      <a:lnTo>
                        <a:pt x="84" y="216"/>
                      </a:lnTo>
                      <a:lnTo>
                        <a:pt x="84" y="206"/>
                      </a:lnTo>
                      <a:lnTo>
                        <a:pt x="90" y="212"/>
                      </a:lnTo>
                      <a:lnTo>
                        <a:pt x="96" y="220"/>
                      </a:lnTo>
                      <a:lnTo>
                        <a:pt x="102" y="234"/>
                      </a:lnTo>
                      <a:lnTo>
                        <a:pt x="106" y="252"/>
                      </a:lnTo>
                      <a:lnTo>
                        <a:pt x="110" y="268"/>
                      </a:lnTo>
                      <a:lnTo>
                        <a:pt x="118" y="276"/>
                      </a:lnTo>
                      <a:lnTo>
                        <a:pt x="122" y="282"/>
                      </a:lnTo>
                      <a:lnTo>
                        <a:pt x="122" y="286"/>
                      </a:lnTo>
                      <a:lnTo>
                        <a:pt x="124" y="304"/>
                      </a:lnTo>
                      <a:lnTo>
                        <a:pt x="124" y="310"/>
                      </a:lnTo>
                      <a:lnTo>
                        <a:pt x="122" y="318"/>
                      </a:lnTo>
                      <a:lnTo>
                        <a:pt x="128" y="318"/>
                      </a:lnTo>
                      <a:lnTo>
                        <a:pt x="132" y="312"/>
                      </a:lnTo>
                      <a:lnTo>
                        <a:pt x="134" y="308"/>
                      </a:lnTo>
                      <a:lnTo>
                        <a:pt x="134" y="302"/>
                      </a:lnTo>
                      <a:lnTo>
                        <a:pt x="134" y="292"/>
                      </a:lnTo>
                      <a:lnTo>
                        <a:pt x="130" y="280"/>
                      </a:lnTo>
                      <a:lnTo>
                        <a:pt x="124" y="270"/>
                      </a:lnTo>
                      <a:lnTo>
                        <a:pt x="120" y="262"/>
                      </a:lnTo>
                      <a:lnTo>
                        <a:pt x="108" y="252"/>
                      </a:lnTo>
                      <a:lnTo>
                        <a:pt x="110" y="246"/>
                      </a:lnTo>
                      <a:lnTo>
                        <a:pt x="110" y="240"/>
                      </a:lnTo>
                      <a:lnTo>
                        <a:pt x="112" y="234"/>
                      </a:lnTo>
                      <a:lnTo>
                        <a:pt x="112" y="228"/>
                      </a:lnTo>
                      <a:lnTo>
                        <a:pt x="112" y="220"/>
                      </a:lnTo>
                      <a:lnTo>
                        <a:pt x="110" y="214"/>
                      </a:lnTo>
                      <a:lnTo>
                        <a:pt x="102" y="204"/>
                      </a:lnTo>
                      <a:lnTo>
                        <a:pt x="94" y="196"/>
                      </a:lnTo>
                      <a:lnTo>
                        <a:pt x="92" y="190"/>
                      </a:lnTo>
                      <a:lnTo>
                        <a:pt x="90" y="180"/>
                      </a:lnTo>
                      <a:lnTo>
                        <a:pt x="92" y="172"/>
                      </a:lnTo>
                      <a:lnTo>
                        <a:pt x="94" y="168"/>
                      </a:lnTo>
                      <a:lnTo>
                        <a:pt x="98" y="162"/>
                      </a:lnTo>
                      <a:lnTo>
                        <a:pt x="106" y="156"/>
                      </a:lnTo>
                      <a:lnTo>
                        <a:pt x="118" y="148"/>
                      </a:lnTo>
                      <a:lnTo>
                        <a:pt x="124" y="144"/>
                      </a:lnTo>
                      <a:lnTo>
                        <a:pt x="130" y="140"/>
                      </a:lnTo>
                      <a:lnTo>
                        <a:pt x="132" y="134"/>
                      </a:lnTo>
                      <a:lnTo>
                        <a:pt x="134" y="130"/>
                      </a:lnTo>
                      <a:lnTo>
                        <a:pt x="132" y="128"/>
                      </a:lnTo>
                      <a:lnTo>
                        <a:pt x="126" y="126"/>
                      </a:lnTo>
                      <a:lnTo>
                        <a:pt x="120" y="122"/>
                      </a:lnTo>
                      <a:lnTo>
                        <a:pt x="114" y="118"/>
                      </a:lnTo>
                      <a:lnTo>
                        <a:pt x="108" y="116"/>
                      </a:lnTo>
                      <a:lnTo>
                        <a:pt x="110" y="106"/>
                      </a:lnTo>
                      <a:lnTo>
                        <a:pt x="110" y="102"/>
                      </a:lnTo>
                      <a:lnTo>
                        <a:pt x="108" y="98"/>
                      </a:lnTo>
                      <a:lnTo>
                        <a:pt x="104" y="96"/>
                      </a:lnTo>
                      <a:lnTo>
                        <a:pt x="100" y="94"/>
                      </a:lnTo>
                      <a:lnTo>
                        <a:pt x="98" y="90"/>
                      </a:lnTo>
                      <a:lnTo>
                        <a:pt x="96" y="84"/>
                      </a:lnTo>
                      <a:lnTo>
                        <a:pt x="94" y="82"/>
                      </a:lnTo>
                      <a:lnTo>
                        <a:pt x="90" y="82"/>
                      </a:lnTo>
                      <a:lnTo>
                        <a:pt x="84" y="82"/>
                      </a:lnTo>
                      <a:lnTo>
                        <a:pt x="80" y="80"/>
                      </a:lnTo>
                      <a:lnTo>
                        <a:pt x="78" y="76"/>
                      </a:lnTo>
                      <a:lnTo>
                        <a:pt x="76" y="68"/>
                      </a:lnTo>
                      <a:lnTo>
                        <a:pt x="76" y="64"/>
                      </a:lnTo>
                      <a:lnTo>
                        <a:pt x="78" y="58"/>
                      </a:lnTo>
                      <a:lnTo>
                        <a:pt x="82" y="52"/>
                      </a:lnTo>
                      <a:lnTo>
                        <a:pt x="88" y="50"/>
                      </a:lnTo>
                      <a:lnTo>
                        <a:pt x="86" y="48"/>
                      </a:lnTo>
                      <a:lnTo>
                        <a:pt x="88" y="44"/>
                      </a:lnTo>
                      <a:lnTo>
                        <a:pt x="84" y="28"/>
                      </a:lnTo>
                      <a:lnTo>
                        <a:pt x="82" y="18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2"/>
                      </a:lnTo>
                      <a:lnTo>
                        <a:pt x="72" y="10"/>
                      </a:lnTo>
                      <a:lnTo>
                        <a:pt x="68" y="4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6" y="8"/>
                      </a:lnTo>
                      <a:lnTo>
                        <a:pt x="54" y="14"/>
                      </a:lnTo>
                      <a:lnTo>
                        <a:pt x="56" y="20"/>
                      </a:lnTo>
                      <a:lnTo>
                        <a:pt x="50" y="20"/>
                      </a:lnTo>
                      <a:lnTo>
                        <a:pt x="44" y="22"/>
                      </a:lnTo>
                      <a:lnTo>
                        <a:pt x="36" y="28"/>
                      </a:lnTo>
                      <a:lnTo>
                        <a:pt x="30" y="34"/>
                      </a:lnTo>
                      <a:lnTo>
                        <a:pt x="28" y="36"/>
                      </a:lnTo>
                      <a:lnTo>
                        <a:pt x="30" y="40"/>
                      </a:lnTo>
                      <a:lnTo>
                        <a:pt x="32" y="42"/>
                      </a:lnTo>
                      <a:lnTo>
                        <a:pt x="26" y="60"/>
                      </a:lnTo>
                      <a:lnTo>
                        <a:pt x="26" y="62"/>
                      </a:lnTo>
                      <a:lnTo>
                        <a:pt x="28" y="64"/>
                      </a:lnTo>
                      <a:lnTo>
                        <a:pt x="30" y="64"/>
                      </a:lnTo>
                      <a:lnTo>
                        <a:pt x="28" y="70"/>
                      </a:lnTo>
                      <a:lnTo>
                        <a:pt x="26" y="74"/>
                      </a:lnTo>
                      <a:lnTo>
                        <a:pt x="20" y="84"/>
                      </a:lnTo>
                      <a:lnTo>
                        <a:pt x="18" y="84"/>
                      </a:lnTo>
                      <a:lnTo>
                        <a:pt x="16" y="82"/>
                      </a:lnTo>
                      <a:lnTo>
                        <a:pt x="12" y="86"/>
                      </a:lnTo>
                      <a:lnTo>
                        <a:pt x="10" y="86"/>
                      </a:lnTo>
                      <a:lnTo>
                        <a:pt x="12" y="92"/>
                      </a:lnTo>
                      <a:lnTo>
                        <a:pt x="12" y="100"/>
                      </a:lnTo>
                      <a:lnTo>
                        <a:pt x="10" y="110"/>
                      </a:lnTo>
                      <a:lnTo>
                        <a:pt x="10" y="118"/>
                      </a:lnTo>
                      <a:lnTo>
                        <a:pt x="4" y="118"/>
                      </a:lnTo>
                      <a:lnTo>
                        <a:pt x="2" y="124"/>
                      </a:lnTo>
                      <a:lnTo>
                        <a:pt x="0" y="13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8" name="íş1íďe">
                  <a:extLst>
                    <a:ext uri="{FF2B5EF4-FFF2-40B4-BE49-F238E27FC236}">
                      <a16:creationId xmlns:a16="http://schemas.microsoft.com/office/drawing/2014/main" id="{C70FE89B-B365-4C61-BDF9-D2702DE87573}"/>
                    </a:ext>
                  </a:extLst>
                </p:cNvPr>
                <p:cNvSpPr/>
                <p:nvPr/>
              </p:nvSpPr>
              <p:spPr bwMode="auto">
                <a:xfrm>
                  <a:off x="6741464" y="3052258"/>
                  <a:ext cx="147361" cy="161122"/>
                </a:xfrm>
                <a:custGeom>
                  <a:avLst/>
                  <a:gdLst>
                    <a:gd name="T0" fmla="*/ 2147483647 w 84"/>
                    <a:gd name="T1" fmla="*/ 2147483647 h 96"/>
                    <a:gd name="T2" fmla="*/ 2147483647 w 84"/>
                    <a:gd name="T3" fmla="*/ 2147483647 h 96"/>
                    <a:gd name="T4" fmla="*/ 2147483647 w 84"/>
                    <a:gd name="T5" fmla="*/ 2147483647 h 96"/>
                    <a:gd name="T6" fmla="*/ 2147483647 w 84"/>
                    <a:gd name="T7" fmla="*/ 2147483647 h 96"/>
                    <a:gd name="T8" fmla="*/ 2147483647 w 84"/>
                    <a:gd name="T9" fmla="*/ 2147483647 h 96"/>
                    <a:gd name="T10" fmla="*/ 2147483647 w 84"/>
                    <a:gd name="T11" fmla="*/ 2147483647 h 96"/>
                    <a:gd name="T12" fmla="*/ 2147483647 w 84"/>
                    <a:gd name="T13" fmla="*/ 2147483647 h 96"/>
                    <a:gd name="T14" fmla="*/ 2147483647 w 84"/>
                    <a:gd name="T15" fmla="*/ 2147483647 h 96"/>
                    <a:gd name="T16" fmla="*/ 2147483647 w 84"/>
                    <a:gd name="T17" fmla="*/ 2147483647 h 96"/>
                    <a:gd name="T18" fmla="*/ 2147483647 w 84"/>
                    <a:gd name="T19" fmla="*/ 2147483647 h 96"/>
                    <a:gd name="T20" fmla="*/ 2147483647 w 84"/>
                    <a:gd name="T21" fmla="*/ 2147483647 h 96"/>
                    <a:gd name="T22" fmla="*/ 2147483647 w 84"/>
                    <a:gd name="T23" fmla="*/ 2147483647 h 96"/>
                    <a:gd name="T24" fmla="*/ 2147483647 w 84"/>
                    <a:gd name="T25" fmla="*/ 2147483647 h 96"/>
                    <a:gd name="T26" fmla="*/ 2147483647 w 84"/>
                    <a:gd name="T27" fmla="*/ 2147483647 h 96"/>
                    <a:gd name="T28" fmla="*/ 2147483647 w 84"/>
                    <a:gd name="T29" fmla="*/ 2147483647 h 96"/>
                    <a:gd name="T30" fmla="*/ 2147483647 w 84"/>
                    <a:gd name="T31" fmla="*/ 2147483647 h 96"/>
                    <a:gd name="T32" fmla="*/ 2147483647 w 84"/>
                    <a:gd name="T33" fmla="*/ 2147483647 h 96"/>
                    <a:gd name="T34" fmla="*/ 0 w 84"/>
                    <a:gd name="T35" fmla="*/ 2147483647 h 96"/>
                    <a:gd name="T36" fmla="*/ 2147483647 w 84"/>
                    <a:gd name="T37" fmla="*/ 0 h 96"/>
                    <a:gd name="T38" fmla="*/ 2147483647 w 84"/>
                    <a:gd name="T39" fmla="*/ 2147483647 h 96"/>
                    <a:gd name="T40" fmla="*/ 2147483647 w 84"/>
                    <a:gd name="T41" fmla="*/ 2147483647 h 96"/>
                    <a:gd name="T42" fmla="*/ 2147483647 w 84"/>
                    <a:gd name="T43" fmla="*/ 2147483647 h 96"/>
                    <a:gd name="T44" fmla="*/ 2147483647 w 84"/>
                    <a:gd name="T45" fmla="*/ 2147483647 h 96"/>
                    <a:gd name="T46" fmla="*/ 2147483647 w 84"/>
                    <a:gd name="T47" fmla="*/ 2147483647 h 96"/>
                    <a:gd name="T48" fmla="*/ 2147483647 w 84"/>
                    <a:gd name="T49" fmla="*/ 2147483647 h 96"/>
                    <a:gd name="T50" fmla="*/ 2147483647 w 84"/>
                    <a:gd name="T51" fmla="*/ 2147483647 h 96"/>
                    <a:gd name="T52" fmla="*/ 2147483647 w 84"/>
                    <a:gd name="T53" fmla="*/ 2147483647 h 96"/>
                    <a:gd name="T54" fmla="*/ 2147483647 w 84"/>
                    <a:gd name="T55" fmla="*/ 2147483647 h 96"/>
                    <a:gd name="T56" fmla="*/ 2147483647 w 84"/>
                    <a:gd name="T57" fmla="*/ 2147483647 h 96"/>
                    <a:gd name="T58" fmla="*/ 2147483647 w 84"/>
                    <a:gd name="T59" fmla="*/ 2147483647 h 96"/>
                    <a:gd name="T60" fmla="*/ 2147483647 w 84"/>
                    <a:gd name="T61" fmla="*/ 2147483647 h 96"/>
                    <a:gd name="T62" fmla="*/ 2147483647 w 84"/>
                    <a:gd name="T63" fmla="*/ 2147483647 h 9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84"/>
                    <a:gd name="T97" fmla="*/ 0 h 96"/>
                    <a:gd name="T98" fmla="*/ 84 w 84"/>
                    <a:gd name="T99" fmla="*/ 96 h 9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84" h="96">
                      <a:moveTo>
                        <a:pt x="82" y="82"/>
                      </a:moveTo>
                      <a:lnTo>
                        <a:pt x="80" y="86"/>
                      </a:lnTo>
                      <a:lnTo>
                        <a:pt x="78" y="96"/>
                      </a:lnTo>
                      <a:lnTo>
                        <a:pt x="74" y="88"/>
                      </a:lnTo>
                      <a:lnTo>
                        <a:pt x="72" y="84"/>
                      </a:lnTo>
                      <a:lnTo>
                        <a:pt x="70" y="76"/>
                      </a:lnTo>
                      <a:lnTo>
                        <a:pt x="64" y="70"/>
                      </a:lnTo>
                      <a:lnTo>
                        <a:pt x="58" y="72"/>
                      </a:lnTo>
                      <a:lnTo>
                        <a:pt x="52" y="72"/>
                      </a:lnTo>
                      <a:lnTo>
                        <a:pt x="50" y="70"/>
                      </a:lnTo>
                      <a:lnTo>
                        <a:pt x="48" y="68"/>
                      </a:lnTo>
                      <a:lnTo>
                        <a:pt x="46" y="66"/>
                      </a:lnTo>
                      <a:lnTo>
                        <a:pt x="46" y="72"/>
                      </a:lnTo>
                      <a:lnTo>
                        <a:pt x="40" y="80"/>
                      </a:lnTo>
                      <a:lnTo>
                        <a:pt x="32" y="84"/>
                      </a:lnTo>
                      <a:lnTo>
                        <a:pt x="26" y="86"/>
                      </a:lnTo>
                      <a:lnTo>
                        <a:pt x="24" y="76"/>
                      </a:lnTo>
                      <a:lnTo>
                        <a:pt x="22" y="70"/>
                      </a:lnTo>
                      <a:lnTo>
                        <a:pt x="22" y="62"/>
                      </a:lnTo>
                      <a:lnTo>
                        <a:pt x="20" y="58"/>
                      </a:lnTo>
                      <a:lnTo>
                        <a:pt x="18" y="54"/>
                      </a:lnTo>
                      <a:lnTo>
                        <a:pt x="14" y="52"/>
                      </a:lnTo>
                      <a:lnTo>
                        <a:pt x="14" y="50"/>
                      </a:lnTo>
                      <a:lnTo>
                        <a:pt x="16" y="40"/>
                      </a:lnTo>
                      <a:lnTo>
                        <a:pt x="10" y="36"/>
                      </a:lnTo>
                      <a:lnTo>
                        <a:pt x="8" y="34"/>
                      </a:lnTo>
                      <a:lnTo>
                        <a:pt x="6" y="30"/>
                      </a:lnTo>
                      <a:lnTo>
                        <a:pt x="6" y="28"/>
                      </a:lnTo>
                      <a:lnTo>
                        <a:pt x="8" y="26"/>
                      </a:lnTo>
                      <a:lnTo>
                        <a:pt x="10" y="26"/>
                      </a:lnTo>
                      <a:lnTo>
                        <a:pt x="12" y="22"/>
                      </a:lnTo>
                      <a:lnTo>
                        <a:pt x="10" y="18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20" y="6"/>
                      </a:lnTo>
                      <a:lnTo>
                        <a:pt x="24" y="10"/>
                      </a:lnTo>
                      <a:lnTo>
                        <a:pt x="28" y="12"/>
                      </a:lnTo>
                      <a:lnTo>
                        <a:pt x="28" y="16"/>
                      </a:lnTo>
                      <a:lnTo>
                        <a:pt x="28" y="20"/>
                      </a:lnTo>
                      <a:lnTo>
                        <a:pt x="28" y="22"/>
                      </a:lnTo>
                      <a:lnTo>
                        <a:pt x="30" y="24"/>
                      </a:lnTo>
                      <a:lnTo>
                        <a:pt x="34" y="26"/>
                      </a:lnTo>
                      <a:lnTo>
                        <a:pt x="38" y="26"/>
                      </a:lnTo>
                      <a:lnTo>
                        <a:pt x="46" y="26"/>
                      </a:lnTo>
                      <a:lnTo>
                        <a:pt x="70" y="26"/>
                      </a:lnTo>
                      <a:lnTo>
                        <a:pt x="70" y="30"/>
                      </a:lnTo>
                      <a:lnTo>
                        <a:pt x="52" y="50"/>
                      </a:lnTo>
                      <a:lnTo>
                        <a:pt x="56" y="56"/>
                      </a:lnTo>
                      <a:lnTo>
                        <a:pt x="60" y="60"/>
                      </a:lnTo>
                      <a:lnTo>
                        <a:pt x="62" y="62"/>
                      </a:lnTo>
                      <a:lnTo>
                        <a:pt x="66" y="60"/>
                      </a:lnTo>
                      <a:lnTo>
                        <a:pt x="68" y="56"/>
                      </a:lnTo>
                      <a:lnTo>
                        <a:pt x="68" y="52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78" y="66"/>
                      </a:lnTo>
                      <a:lnTo>
                        <a:pt x="78" y="76"/>
                      </a:lnTo>
                      <a:lnTo>
                        <a:pt x="82" y="78"/>
                      </a:lnTo>
                      <a:lnTo>
                        <a:pt x="84" y="80"/>
                      </a:lnTo>
                      <a:lnTo>
                        <a:pt x="82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9" name="is1ïḋè">
                  <a:extLst>
                    <a:ext uri="{FF2B5EF4-FFF2-40B4-BE49-F238E27FC236}">
                      <a16:creationId xmlns:a16="http://schemas.microsoft.com/office/drawing/2014/main" id="{CB6A07FB-63DC-47B6-B459-31E535913939}"/>
                    </a:ext>
                  </a:extLst>
                </p:cNvPr>
                <p:cNvSpPr/>
                <p:nvPr/>
              </p:nvSpPr>
              <p:spPr bwMode="auto">
                <a:xfrm>
                  <a:off x="6216744" y="2769244"/>
                  <a:ext cx="758845" cy="839233"/>
                </a:xfrm>
                <a:custGeom>
                  <a:avLst/>
                  <a:gdLst>
                    <a:gd name="T0" fmla="*/ 2147483647 w 434"/>
                    <a:gd name="T1" fmla="*/ 2147483647 h 502"/>
                    <a:gd name="T2" fmla="*/ 2147483647 w 434"/>
                    <a:gd name="T3" fmla="*/ 2147483647 h 502"/>
                    <a:gd name="T4" fmla="*/ 2147483647 w 434"/>
                    <a:gd name="T5" fmla="*/ 2147483647 h 502"/>
                    <a:gd name="T6" fmla="*/ 2147483647 w 434"/>
                    <a:gd name="T7" fmla="*/ 2147483647 h 502"/>
                    <a:gd name="T8" fmla="*/ 2147483647 w 434"/>
                    <a:gd name="T9" fmla="*/ 2147483647 h 502"/>
                    <a:gd name="T10" fmla="*/ 2147483647 w 434"/>
                    <a:gd name="T11" fmla="*/ 2147483647 h 502"/>
                    <a:gd name="T12" fmla="*/ 2147483647 w 434"/>
                    <a:gd name="T13" fmla="*/ 2147483647 h 502"/>
                    <a:gd name="T14" fmla="*/ 2147483647 w 434"/>
                    <a:gd name="T15" fmla="*/ 2147483647 h 502"/>
                    <a:gd name="T16" fmla="*/ 2147483647 w 434"/>
                    <a:gd name="T17" fmla="*/ 2147483647 h 502"/>
                    <a:gd name="T18" fmla="*/ 2147483647 w 434"/>
                    <a:gd name="T19" fmla="*/ 2147483647 h 502"/>
                    <a:gd name="T20" fmla="*/ 2147483647 w 434"/>
                    <a:gd name="T21" fmla="*/ 2147483647 h 502"/>
                    <a:gd name="T22" fmla="*/ 2147483647 w 434"/>
                    <a:gd name="T23" fmla="*/ 2147483647 h 502"/>
                    <a:gd name="T24" fmla="*/ 2147483647 w 434"/>
                    <a:gd name="T25" fmla="*/ 2147483647 h 502"/>
                    <a:gd name="T26" fmla="*/ 2147483647 w 434"/>
                    <a:gd name="T27" fmla="*/ 2147483647 h 502"/>
                    <a:gd name="T28" fmla="*/ 2147483647 w 434"/>
                    <a:gd name="T29" fmla="*/ 2147483647 h 502"/>
                    <a:gd name="T30" fmla="*/ 2147483647 w 434"/>
                    <a:gd name="T31" fmla="*/ 2147483647 h 502"/>
                    <a:gd name="T32" fmla="*/ 2147483647 w 434"/>
                    <a:gd name="T33" fmla="*/ 2147483647 h 502"/>
                    <a:gd name="T34" fmla="*/ 2147483647 w 434"/>
                    <a:gd name="T35" fmla="*/ 2147483647 h 502"/>
                    <a:gd name="T36" fmla="*/ 2147483647 w 434"/>
                    <a:gd name="T37" fmla="*/ 2147483647 h 502"/>
                    <a:gd name="T38" fmla="*/ 2147483647 w 434"/>
                    <a:gd name="T39" fmla="*/ 2147483647 h 502"/>
                    <a:gd name="T40" fmla="*/ 2147483647 w 434"/>
                    <a:gd name="T41" fmla="*/ 2147483647 h 502"/>
                    <a:gd name="T42" fmla="*/ 2147483647 w 434"/>
                    <a:gd name="T43" fmla="*/ 2147483647 h 502"/>
                    <a:gd name="T44" fmla="*/ 2147483647 w 434"/>
                    <a:gd name="T45" fmla="*/ 2147483647 h 502"/>
                    <a:gd name="T46" fmla="*/ 2147483647 w 434"/>
                    <a:gd name="T47" fmla="*/ 2147483647 h 502"/>
                    <a:gd name="T48" fmla="*/ 2147483647 w 434"/>
                    <a:gd name="T49" fmla="*/ 2147483647 h 502"/>
                    <a:gd name="T50" fmla="*/ 2147483647 w 434"/>
                    <a:gd name="T51" fmla="*/ 2147483647 h 502"/>
                    <a:gd name="T52" fmla="*/ 2147483647 w 434"/>
                    <a:gd name="T53" fmla="*/ 2147483647 h 502"/>
                    <a:gd name="T54" fmla="*/ 2147483647 w 434"/>
                    <a:gd name="T55" fmla="*/ 2147483647 h 502"/>
                    <a:gd name="T56" fmla="*/ 2147483647 w 434"/>
                    <a:gd name="T57" fmla="*/ 2147483647 h 502"/>
                    <a:gd name="T58" fmla="*/ 2147483647 w 434"/>
                    <a:gd name="T59" fmla="*/ 2147483647 h 502"/>
                    <a:gd name="T60" fmla="*/ 2147483647 w 434"/>
                    <a:gd name="T61" fmla="*/ 2147483647 h 502"/>
                    <a:gd name="T62" fmla="*/ 0 w 434"/>
                    <a:gd name="T63" fmla="*/ 2147483647 h 502"/>
                    <a:gd name="T64" fmla="*/ 2147483647 w 434"/>
                    <a:gd name="T65" fmla="*/ 2147483647 h 502"/>
                    <a:gd name="T66" fmla="*/ 2147483647 w 434"/>
                    <a:gd name="T67" fmla="*/ 2147483647 h 502"/>
                    <a:gd name="T68" fmla="*/ 2147483647 w 434"/>
                    <a:gd name="T69" fmla="*/ 2147483647 h 502"/>
                    <a:gd name="T70" fmla="*/ 2147483647 w 434"/>
                    <a:gd name="T71" fmla="*/ 2147483647 h 502"/>
                    <a:gd name="T72" fmla="*/ 2147483647 w 434"/>
                    <a:gd name="T73" fmla="*/ 2147483647 h 502"/>
                    <a:gd name="T74" fmla="*/ 2147483647 w 434"/>
                    <a:gd name="T75" fmla="*/ 2147483647 h 502"/>
                    <a:gd name="T76" fmla="*/ 2147483647 w 434"/>
                    <a:gd name="T77" fmla="*/ 2147483647 h 502"/>
                    <a:gd name="T78" fmla="*/ 2147483647 w 434"/>
                    <a:gd name="T79" fmla="*/ 2147483647 h 502"/>
                    <a:gd name="T80" fmla="*/ 2147483647 w 434"/>
                    <a:gd name="T81" fmla="*/ 2147483647 h 502"/>
                    <a:gd name="T82" fmla="*/ 2147483647 w 434"/>
                    <a:gd name="T83" fmla="*/ 2147483647 h 502"/>
                    <a:gd name="T84" fmla="*/ 2147483647 w 434"/>
                    <a:gd name="T85" fmla="*/ 2147483647 h 502"/>
                    <a:gd name="T86" fmla="*/ 2147483647 w 434"/>
                    <a:gd name="T87" fmla="*/ 0 h 502"/>
                    <a:gd name="T88" fmla="*/ 2147483647 w 434"/>
                    <a:gd name="T89" fmla="*/ 2147483647 h 502"/>
                    <a:gd name="T90" fmla="*/ 2147483647 w 434"/>
                    <a:gd name="T91" fmla="*/ 2147483647 h 502"/>
                    <a:gd name="T92" fmla="*/ 2147483647 w 434"/>
                    <a:gd name="T93" fmla="*/ 2147483647 h 502"/>
                    <a:gd name="T94" fmla="*/ 2147483647 w 434"/>
                    <a:gd name="T95" fmla="*/ 2147483647 h 502"/>
                    <a:gd name="T96" fmla="*/ 2147483647 w 434"/>
                    <a:gd name="T97" fmla="*/ 2147483647 h 502"/>
                    <a:gd name="T98" fmla="*/ 2147483647 w 434"/>
                    <a:gd name="T99" fmla="*/ 2147483647 h 502"/>
                    <a:gd name="T100" fmla="*/ 2147483647 w 434"/>
                    <a:gd name="T101" fmla="*/ 2147483647 h 502"/>
                    <a:gd name="T102" fmla="*/ 2147483647 w 434"/>
                    <a:gd name="T103" fmla="*/ 2147483647 h 502"/>
                    <a:gd name="T104" fmla="*/ 2147483647 w 434"/>
                    <a:gd name="T105" fmla="*/ 2147483647 h 502"/>
                    <a:gd name="T106" fmla="*/ 2147483647 w 434"/>
                    <a:gd name="T107" fmla="*/ 2147483647 h 502"/>
                    <a:gd name="T108" fmla="*/ 2147483647 w 434"/>
                    <a:gd name="T109" fmla="*/ 2147483647 h 502"/>
                    <a:gd name="T110" fmla="*/ 2147483647 w 434"/>
                    <a:gd name="T111" fmla="*/ 2147483647 h 502"/>
                    <a:gd name="T112" fmla="*/ 2147483647 w 434"/>
                    <a:gd name="T113" fmla="*/ 2147483647 h 502"/>
                    <a:gd name="T114" fmla="*/ 2147483647 w 434"/>
                    <a:gd name="T115" fmla="*/ 2147483647 h 502"/>
                    <a:gd name="T116" fmla="*/ 2147483647 w 434"/>
                    <a:gd name="T117" fmla="*/ 2147483647 h 50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434"/>
                    <a:gd name="T178" fmla="*/ 0 h 502"/>
                    <a:gd name="T179" fmla="*/ 434 w 434"/>
                    <a:gd name="T180" fmla="*/ 502 h 50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434" h="502">
                      <a:moveTo>
                        <a:pt x="434" y="132"/>
                      </a:moveTo>
                      <a:lnTo>
                        <a:pt x="434" y="140"/>
                      </a:lnTo>
                      <a:lnTo>
                        <a:pt x="432" y="146"/>
                      </a:lnTo>
                      <a:lnTo>
                        <a:pt x="434" y="152"/>
                      </a:lnTo>
                      <a:lnTo>
                        <a:pt x="428" y="152"/>
                      </a:lnTo>
                      <a:lnTo>
                        <a:pt x="422" y="154"/>
                      </a:lnTo>
                      <a:lnTo>
                        <a:pt x="414" y="160"/>
                      </a:lnTo>
                      <a:lnTo>
                        <a:pt x="408" y="166"/>
                      </a:lnTo>
                      <a:lnTo>
                        <a:pt x="406" y="168"/>
                      </a:lnTo>
                      <a:lnTo>
                        <a:pt x="408" y="172"/>
                      </a:lnTo>
                      <a:lnTo>
                        <a:pt x="410" y="174"/>
                      </a:lnTo>
                      <a:lnTo>
                        <a:pt x="404" y="192"/>
                      </a:lnTo>
                      <a:lnTo>
                        <a:pt x="404" y="194"/>
                      </a:lnTo>
                      <a:lnTo>
                        <a:pt x="406" y="196"/>
                      </a:lnTo>
                      <a:lnTo>
                        <a:pt x="408" y="196"/>
                      </a:lnTo>
                      <a:lnTo>
                        <a:pt x="406" y="202"/>
                      </a:lnTo>
                      <a:lnTo>
                        <a:pt x="404" y="206"/>
                      </a:lnTo>
                      <a:lnTo>
                        <a:pt x="398" y="216"/>
                      </a:lnTo>
                      <a:lnTo>
                        <a:pt x="396" y="216"/>
                      </a:lnTo>
                      <a:lnTo>
                        <a:pt x="394" y="214"/>
                      </a:lnTo>
                      <a:lnTo>
                        <a:pt x="390" y="218"/>
                      </a:lnTo>
                      <a:lnTo>
                        <a:pt x="388" y="218"/>
                      </a:lnTo>
                      <a:lnTo>
                        <a:pt x="390" y="222"/>
                      </a:lnTo>
                      <a:lnTo>
                        <a:pt x="390" y="226"/>
                      </a:lnTo>
                      <a:lnTo>
                        <a:pt x="388" y="250"/>
                      </a:lnTo>
                      <a:lnTo>
                        <a:pt x="384" y="250"/>
                      </a:lnTo>
                      <a:lnTo>
                        <a:pt x="382" y="248"/>
                      </a:lnTo>
                      <a:lnTo>
                        <a:pt x="380" y="246"/>
                      </a:lnTo>
                      <a:lnTo>
                        <a:pt x="378" y="236"/>
                      </a:lnTo>
                      <a:lnTo>
                        <a:pt x="374" y="226"/>
                      </a:lnTo>
                      <a:lnTo>
                        <a:pt x="370" y="220"/>
                      </a:lnTo>
                      <a:lnTo>
                        <a:pt x="368" y="222"/>
                      </a:lnTo>
                      <a:lnTo>
                        <a:pt x="368" y="226"/>
                      </a:lnTo>
                      <a:lnTo>
                        <a:pt x="366" y="230"/>
                      </a:lnTo>
                      <a:lnTo>
                        <a:pt x="362" y="232"/>
                      </a:lnTo>
                      <a:lnTo>
                        <a:pt x="360" y="230"/>
                      </a:lnTo>
                      <a:lnTo>
                        <a:pt x="356" y="226"/>
                      </a:lnTo>
                      <a:lnTo>
                        <a:pt x="352" y="220"/>
                      </a:lnTo>
                      <a:lnTo>
                        <a:pt x="370" y="200"/>
                      </a:lnTo>
                      <a:lnTo>
                        <a:pt x="370" y="196"/>
                      </a:lnTo>
                      <a:lnTo>
                        <a:pt x="346" y="196"/>
                      </a:lnTo>
                      <a:lnTo>
                        <a:pt x="338" y="196"/>
                      </a:lnTo>
                      <a:lnTo>
                        <a:pt x="334" y="196"/>
                      </a:lnTo>
                      <a:lnTo>
                        <a:pt x="330" y="194"/>
                      </a:lnTo>
                      <a:lnTo>
                        <a:pt x="328" y="192"/>
                      </a:lnTo>
                      <a:lnTo>
                        <a:pt x="328" y="190"/>
                      </a:lnTo>
                      <a:lnTo>
                        <a:pt x="328" y="186"/>
                      </a:lnTo>
                      <a:lnTo>
                        <a:pt x="328" y="182"/>
                      </a:lnTo>
                      <a:lnTo>
                        <a:pt x="324" y="180"/>
                      </a:lnTo>
                      <a:lnTo>
                        <a:pt x="320" y="176"/>
                      </a:lnTo>
                      <a:lnTo>
                        <a:pt x="306" y="170"/>
                      </a:lnTo>
                      <a:lnTo>
                        <a:pt x="302" y="172"/>
                      </a:lnTo>
                      <a:lnTo>
                        <a:pt x="300" y="174"/>
                      </a:lnTo>
                      <a:lnTo>
                        <a:pt x="300" y="176"/>
                      </a:lnTo>
                      <a:lnTo>
                        <a:pt x="302" y="180"/>
                      </a:lnTo>
                      <a:lnTo>
                        <a:pt x="306" y="184"/>
                      </a:lnTo>
                      <a:lnTo>
                        <a:pt x="310" y="188"/>
                      </a:lnTo>
                      <a:lnTo>
                        <a:pt x="312" y="192"/>
                      </a:lnTo>
                      <a:lnTo>
                        <a:pt x="310" y="196"/>
                      </a:lnTo>
                      <a:lnTo>
                        <a:pt x="308" y="196"/>
                      </a:lnTo>
                      <a:lnTo>
                        <a:pt x="306" y="198"/>
                      </a:lnTo>
                      <a:lnTo>
                        <a:pt x="306" y="200"/>
                      </a:lnTo>
                      <a:lnTo>
                        <a:pt x="308" y="204"/>
                      </a:lnTo>
                      <a:lnTo>
                        <a:pt x="310" y="206"/>
                      </a:lnTo>
                      <a:lnTo>
                        <a:pt x="316" y="210"/>
                      </a:lnTo>
                      <a:lnTo>
                        <a:pt x="314" y="220"/>
                      </a:lnTo>
                      <a:lnTo>
                        <a:pt x="314" y="222"/>
                      </a:lnTo>
                      <a:lnTo>
                        <a:pt x="318" y="224"/>
                      </a:lnTo>
                      <a:lnTo>
                        <a:pt x="320" y="228"/>
                      </a:lnTo>
                      <a:lnTo>
                        <a:pt x="322" y="232"/>
                      </a:lnTo>
                      <a:lnTo>
                        <a:pt x="322" y="240"/>
                      </a:lnTo>
                      <a:lnTo>
                        <a:pt x="324" y="246"/>
                      </a:lnTo>
                      <a:lnTo>
                        <a:pt x="326" y="256"/>
                      </a:lnTo>
                      <a:lnTo>
                        <a:pt x="318" y="256"/>
                      </a:lnTo>
                      <a:lnTo>
                        <a:pt x="310" y="256"/>
                      </a:lnTo>
                      <a:lnTo>
                        <a:pt x="312" y="256"/>
                      </a:lnTo>
                      <a:lnTo>
                        <a:pt x="302" y="260"/>
                      </a:lnTo>
                      <a:lnTo>
                        <a:pt x="298" y="266"/>
                      </a:lnTo>
                      <a:lnTo>
                        <a:pt x="296" y="282"/>
                      </a:lnTo>
                      <a:lnTo>
                        <a:pt x="292" y="288"/>
                      </a:lnTo>
                      <a:lnTo>
                        <a:pt x="286" y="290"/>
                      </a:lnTo>
                      <a:lnTo>
                        <a:pt x="280" y="292"/>
                      </a:lnTo>
                      <a:lnTo>
                        <a:pt x="272" y="296"/>
                      </a:lnTo>
                      <a:lnTo>
                        <a:pt x="270" y="300"/>
                      </a:lnTo>
                      <a:lnTo>
                        <a:pt x="266" y="306"/>
                      </a:lnTo>
                      <a:lnTo>
                        <a:pt x="260" y="318"/>
                      </a:lnTo>
                      <a:lnTo>
                        <a:pt x="246" y="334"/>
                      </a:lnTo>
                      <a:lnTo>
                        <a:pt x="232" y="352"/>
                      </a:lnTo>
                      <a:lnTo>
                        <a:pt x="226" y="358"/>
                      </a:lnTo>
                      <a:lnTo>
                        <a:pt x="222" y="360"/>
                      </a:lnTo>
                      <a:lnTo>
                        <a:pt x="212" y="364"/>
                      </a:lnTo>
                      <a:lnTo>
                        <a:pt x="206" y="366"/>
                      </a:lnTo>
                      <a:lnTo>
                        <a:pt x="202" y="370"/>
                      </a:lnTo>
                      <a:lnTo>
                        <a:pt x="200" y="376"/>
                      </a:lnTo>
                      <a:lnTo>
                        <a:pt x="198" y="382"/>
                      </a:lnTo>
                      <a:lnTo>
                        <a:pt x="200" y="388"/>
                      </a:lnTo>
                      <a:lnTo>
                        <a:pt x="202" y="398"/>
                      </a:lnTo>
                      <a:lnTo>
                        <a:pt x="206" y="406"/>
                      </a:lnTo>
                      <a:lnTo>
                        <a:pt x="208" y="416"/>
                      </a:lnTo>
                      <a:lnTo>
                        <a:pt x="206" y="426"/>
                      </a:lnTo>
                      <a:lnTo>
                        <a:pt x="204" y="432"/>
                      </a:lnTo>
                      <a:lnTo>
                        <a:pt x="202" y="436"/>
                      </a:lnTo>
                      <a:lnTo>
                        <a:pt x="202" y="442"/>
                      </a:lnTo>
                      <a:lnTo>
                        <a:pt x="202" y="446"/>
                      </a:lnTo>
                      <a:lnTo>
                        <a:pt x="204" y="450"/>
                      </a:lnTo>
                      <a:lnTo>
                        <a:pt x="206" y="452"/>
                      </a:lnTo>
                      <a:lnTo>
                        <a:pt x="206" y="456"/>
                      </a:lnTo>
                      <a:lnTo>
                        <a:pt x="204" y="464"/>
                      </a:lnTo>
                      <a:lnTo>
                        <a:pt x="198" y="468"/>
                      </a:lnTo>
                      <a:lnTo>
                        <a:pt x="194" y="472"/>
                      </a:lnTo>
                      <a:lnTo>
                        <a:pt x="192" y="478"/>
                      </a:lnTo>
                      <a:lnTo>
                        <a:pt x="194" y="484"/>
                      </a:lnTo>
                      <a:lnTo>
                        <a:pt x="196" y="486"/>
                      </a:lnTo>
                      <a:lnTo>
                        <a:pt x="188" y="488"/>
                      </a:lnTo>
                      <a:lnTo>
                        <a:pt x="186" y="490"/>
                      </a:lnTo>
                      <a:lnTo>
                        <a:pt x="184" y="492"/>
                      </a:lnTo>
                      <a:lnTo>
                        <a:pt x="182" y="496"/>
                      </a:lnTo>
                      <a:lnTo>
                        <a:pt x="178" y="500"/>
                      </a:lnTo>
                      <a:lnTo>
                        <a:pt x="174" y="502"/>
                      </a:lnTo>
                      <a:lnTo>
                        <a:pt x="170" y="502"/>
                      </a:lnTo>
                      <a:lnTo>
                        <a:pt x="164" y="500"/>
                      </a:lnTo>
                      <a:lnTo>
                        <a:pt x="160" y="496"/>
                      </a:lnTo>
                      <a:lnTo>
                        <a:pt x="154" y="490"/>
                      </a:lnTo>
                      <a:lnTo>
                        <a:pt x="150" y="482"/>
                      </a:lnTo>
                      <a:lnTo>
                        <a:pt x="142" y="466"/>
                      </a:lnTo>
                      <a:lnTo>
                        <a:pt x="138" y="450"/>
                      </a:lnTo>
                      <a:lnTo>
                        <a:pt x="134" y="438"/>
                      </a:lnTo>
                      <a:lnTo>
                        <a:pt x="126" y="420"/>
                      </a:lnTo>
                      <a:lnTo>
                        <a:pt x="118" y="404"/>
                      </a:lnTo>
                      <a:lnTo>
                        <a:pt x="110" y="388"/>
                      </a:lnTo>
                      <a:lnTo>
                        <a:pt x="100" y="360"/>
                      </a:lnTo>
                      <a:lnTo>
                        <a:pt x="86" y="332"/>
                      </a:lnTo>
                      <a:lnTo>
                        <a:pt x="82" y="316"/>
                      </a:lnTo>
                      <a:lnTo>
                        <a:pt x="78" y="302"/>
                      </a:lnTo>
                      <a:lnTo>
                        <a:pt x="76" y="284"/>
                      </a:lnTo>
                      <a:lnTo>
                        <a:pt x="76" y="268"/>
                      </a:lnTo>
                      <a:lnTo>
                        <a:pt x="74" y="260"/>
                      </a:lnTo>
                      <a:lnTo>
                        <a:pt x="72" y="256"/>
                      </a:lnTo>
                      <a:lnTo>
                        <a:pt x="68" y="248"/>
                      </a:lnTo>
                      <a:lnTo>
                        <a:pt x="66" y="258"/>
                      </a:lnTo>
                      <a:lnTo>
                        <a:pt x="62" y="268"/>
                      </a:lnTo>
                      <a:lnTo>
                        <a:pt x="58" y="276"/>
                      </a:lnTo>
                      <a:lnTo>
                        <a:pt x="54" y="278"/>
                      </a:lnTo>
                      <a:lnTo>
                        <a:pt x="50" y="278"/>
                      </a:lnTo>
                      <a:lnTo>
                        <a:pt x="44" y="276"/>
                      </a:lnTo>
                      <a:lnTo>
                        <a:pt x="38" y="274"/>
                      </a:lnTo>
                      <a:lnTo>
                        <a:pt x="28" y="266"/>
                      </a:lnTo>
                      <a:lnTo>
                        <a:pt x="20" y="256"/>
                      </a:lnTo>
                      <a:lnTo>
                        <a:pt x="14" y="248"/>
                      </a:lnTo>
                      <a:lnTo>
                        <a:pt x="20" y="246"/>
                      </a:lnTo>
                      <a:lnTo>
                        <a:pt x="24" y="244"/>
                      </a:lnTo>
                      <a:lnTo>
                        <a:pt x="30" y="240"/>
                      </a:lnTo>
                      <a:lnTo>
                        <a:pt x="32" y="234"/>
                      </a:lnTo>
                      <a:lnTo>
                        <a:pt x="24" y="238"/>
                      </a:lnTo>
                      <a:lnTo>
                        <a:pt x="24" y="240"/>
                      </a:lnTo>
                      <a:lnTo>
                        <a:pt x="20" y="242"/>
                      </a:lnTo>
                      <a:lnTo>
                        <a:pt x="14" y="238"/>
                      </a:lnTo>
                      <a:lnTo>
                        <a:pt x="8" y="232"/>
                      </a:lnTo>
                      <a:lnTo>
                        <a:pt x="2" y="224"/>
                      </a:lnTo>
                      <a:lnTo>
                        <a:pt x="0" y="220"/>
                      </a:lnTo>
                      <a:lnTo>
                        <a:pt x="0" y="214"/>
                      </a:lnTo>
                      <a:lnTo>
                        <a:pt x="2" y="212"/>
                      </a:lnTo>
                      <a:lnTo>
                        <a:pt x="4" y="210"/>
                      </a:lnTo>
                      <a:lnTo>
                        <a:pt x="8" y="210"/>
                      </a:lnTo>
                      <a:lnTo>
                        <a:pt x="12" y="210"/>
                      </a:lnTo>
                      <a:lnTo>
                        <a:pt x="16" y="212"/>
                      </a:lnTo>
                      <a:lnTo>
                        <a:pt x="20" y="214"/>
                      </a:lnTo>
                      <a:lnTo>
                        <a:pt x="30" y="212"/>
                      </a:lnTo>
                      <a:lnTo>
                        <a:pt x="36" y="208"/>
                      </a:lnTo>
                      <a:lnTo>
                        <a:pt x="38" y="204"/>
                      </a:lnTo>
                      <a:lnTo>
                        <a:pt x="36" y="196"/>
                      </a:lnTo>
                      <a:lnTo>
                        <a:pt x="32" y="192"/>
                      </a:lnTo>
                      <a:lnTo>
                        <a:pt x="24" y="184"/>
                      </a:lnTo>
                      <a:lnTo>
                        <a:pt x="22" y="182"/>
                      </a:lnTo>
                      <a:lnTo>
                        <a:pt x="20" y="178"/>
                      </a:lnTo>
                      <a:lnTo>
                        <a:pt x="20" y="170"/>
                      </a:lnTo>
                      <a:lnTo>
                        <a:pt x="18" y="168"/>
                      </a:lnTo>
                      <a:lnTo>
                        <a:pt x="14" y="168"/>
                      </a:lnTo>
                      <a:lnTo>
                        <a:pt x="10" y="164"/>
                      </a:lnTo>
                      <a:lnTo>
                        <a:pt x="8" y="160"/>
                      </a:lnTo>
                      <a:lnTo>
                        <a:pt x="10" y="156"/>
                      </a:lnTo>
                      <a:lnTo>
                        <a:pt x="14" y="150"/>
                      </a:lnTo>
                      <a:lnTo>
                        <a:pt x="18" y="144"/>
                      </a:lnTo>
                      <a:lnTo>
                        <a:pt x="22" y="142"/>
                      </a:lnTo>
                      <a:lnTo>
                        <a:pt x="26" y="144"/>
                      </a:lnTo>
                      <a:lnTo>
                        <a:pt x="30" y="146"/>
                      </a:lnTo>
                      <a:lnTo>
                        <a:pt x="34" y="146"/>
                      </a:lnTo>
                      <a:lnTo>
                        <a:pt x="38" y="142"/>
                      </a:lnTo>
                      <a:lnTo>
                        <a:pt x="44" y="136"/>
                      </a:lnTo>
                      <a:lnTo>
                        <a:pt x="52" y="124"/>
                      </a:lnTo>
                      <a:lnTo>
                        <a:pt x="56" y="118"/>
                      </a:lnTo>
                      <a:lnTo>
                        <a:pt x="58" y="110"/>
                      </a:lnTo>
                      <a:lnTo>
                        <a:pt x="62" y="104"/>
                      </a:lnTo>
                      <a:lnTo>
                        <a:pt x="66" y="98"/>
                      </a:lnTo>
                      <a:lnTo>
                        <a:pt x="68" y="92"/>
                      </a:lnTo>
                      <a:lnTo>
                        <a:pt x="72" y="88"/>
                      </a:lnTo>
                      <a:lnTo>
                        <a:pt x="72" y="74"/>
                      </a:lnTo>
                      <a:lnTo>
                        <a:pt x="74" y="70"/>
                      </a:lnTo>
                      <a:lnTo>
                        <a:pt x="78" y="68"/>
                      </a:lnTo>
                      <a:lnTo>
                        <a:pt x="78" y="66"/>
                      </a:lnTo>
                      <a:lnTo>
                        <a:pt x="80" y="62"/>
                      </a:lnTo>
                      <a:lnTo>
                        <a:pt x="72" y="58"/>
                      </a:lnTo>
                      <a:lnTo>
                        <a:pt x="62" y="50"/>
                      </a:lnTo>
                      <a:lnTo>
                        <a:pt x="54" y="38"/>
                      </a:lnTo>
                      <a:lnTo>
                        <a:pt x="52" y="34"/>
                      </a:lnTo>
                      <a:lnTo>
                        <a:pt x="52" y="30"/>
                      </a:lnTo>
                      <a:lnTo>
                        <a:pt x="50" y="28"/>
                      </a:lnTo>
                      <a:lnTo>
                        <a:pt x="54" y="22"/>
                      </a:lnTo>
                      <a:lnTo>
                        <a:pt x="58" y="18"/>
                      </a:lnTo>
                      <a:lnTo>
                        <a:pt x="62" y="20"/>
                      </a:lnTo>
                      <a:lnTo>
                        <a:pt x="66" y="22"/>
                      </a:lnTo>
                      <a:lnTo>
                        <a:pt x="68" y="22"/>
                      </a:lnTo>
                      <a:lnTo>
                        <a:pt x="72" y="24"/>
                      </a:lnTo>
                      <a:lnTo>
                        <a:pt x="80" y="22"/>
                      </a:lnTo>
                      <a:lnTo>
                        <a:pt x="88" y="18"/>
                      </a:lnTo>
                      <a:lnTo>
                        <a:pt x="98" y="10"/>
                      </a:lnTo>
                      <a:lnTo>
                        <a:pt x="108" y="4"/>
                      </a:lnTo>
                      <a:lnTo>
                        <a:pt x="114" y="0"/>
                      </a:lnTo>
                      <a:lnTo>
                        <a:pt x="120" y="0"/>
                      </a:lnTo>
                      <a:lnTo>
                        <a:pt x="128" y="0"/>
                      </a:lnTo>
                      <a:lnTo>
                        <a:pt x="134" y="4"/>
                      </a:lnTo>
                      <a:lnTo>
                        <a:pt x="136" y="4"/>
                      </a:lnTo>
                      <a:lnTo>
                        <a:pt x="142" y="6"/>
                      </a:lnTo>
                      <a:lnTo>
                        <a:pt x="142" y="12"/>
                      </a:lnTo>
                      <a:lnTo>
                        <a:pt x="140" y="16"/>
                      </a:lnTo>
                      <a:lnTo>
                        <a:pt x="134" y="24"/>
                      </a:lnTo>
                      <a:lnTo>
                        <a:pt x="132" y="32"/>
                      </a:lnTo>
                      <a:lnTo>
                        <a:pt x="130" y="38"/>
                      </a:lnTo>
                      <a:lnTo>
                        <a:pt x="132" y="42"/>
                      </a:lnTo>
                      <a:lnTo>
                        <a:pt x="134" y="48"/>
                      </a:lnTo>
                      <a:lnTo>
                        <a:pt x="142" y="56"/>
                      </a:lnTo>
                      <a:lnTo>
                        <a:pt x="140" y="58"/>
                      </a:lnTo>
                      <a:lnTo>
                        <a:pt x="138" y="58"/>
                      </a:lnTo>
                      <a:lnTo>
                        <a:pt x="132" y="60"/>
                      </a:lnTo>
                      <a:lnTo>
                        <a:pt x="134" y="68"/>
                      </a:lnTo>
                      <a:lnTo>
                        <a:pt x="134" y="72"/>
                      </a:lnTo>
                      <a:lnTo>
                        <a:pt x="136" y="76"/>
                      </a:lnTo>
                      <a:lnTo>
                        <a:pt x="138" y="80"/>
                      </a:lnTo>
                      <a:lnTo>
                        <a:pt x="146" y="84"/>
                      </a:lnTo>
                      <a:lnTo>
                        <a:pt x="156" y="88"/>
                      </a:lnTo>
                      <a:lnTo>
                        <a:pt x="164" y="96"/>
                      </a:lnTo>
                      <a:lnTo>
                        <a:pt x="172" y="104"/>
                      </a:lnTo>
                      <a:lnTo>
                        <a:pt x="168" y="112"/>
                      </a:lnTo>
                      <a:lnTo>
                        <a:pt x="166" y="122"/>
                      </a:lnTo>
                      <a:lnTo>
                        <a:pt x="168" y="126"/>
                      </a:lnTo>
                      <a:lnTo>
                        <a:pt x="170" y="128"/>
                      </a:lnTo>
                      <a:lnTo>
                        <a:pt x="176" y="132"/>
                      </a:lnTo>
                      <a:lnTo>
                        <a:pt x="198" y="142"/>
                      </a:lnTo>
                      <a:lnTo>
                        <a:pt x="210" y="150"/>
                      </a:lnTo>
                      <a:lnTo>
                        <a:pt x="220" y="154"/>
                      </a:lnTo>
                      <a:lnTo>
                        <a:pt x="230" y="150"/>
                      </a:lnTo>
                      <a:lnTo>
                        <a:pt x="234" y="152"/>
                      </a:lnTo>
                      <a:lnTo>
                        <a:pt x="238" y="152"/>
                      </a:lnTo>
                      <a:lnTo>
                        <a:pt x="244" y="158"/>
                      </a:lnTo>
                      <a:lnTo>
                        <a:pt x="248" y="164"/>
                      </a:lnTo>
                      <a:lnTo>
                        <a:pt x="264" y="168"/>
                      </a:lnTo>
                      <a:lnTo>
                        <a:pt x="278" y="170"/>
                      </a:lnTo>
                      <a:lnTo>
                        <a:pt x="288" y="170"/>
                      </a:lnTo>
                      <a:lnTo>
                        <a:pt x="296" y="170"/>
                      </a:lnTo>
                      <a:lnTo>
                        <a:pt x="298" y="168"/>
                      </a:lnTo>
                      <a:lnTo>
                        <a:pt x="298" y="166"/>
                      </a:lnTo>
                      <a:lnTo>
                        <a:pt x="298" y="162"/>
                      </a:lnTo>
                      <a:lnTo>
                        <a:pt x="296" y="158"/>
                      </a:lnTo>
                      <a:lnTo>
                        <a:pt x="294" y="154"/>
                      </a:lnTo>
                      <a:lnTo>
                        <a:pt x="294" y="148"/>
                      </a:lnTo>
                      <a:lnTo>
                        <a:pt x="294" y="144"/>
                      </a:lnTo>
                      <a:lnTo>
                        <a:pt x="298" y="142"/>
                      </a:lnTo>
                      <a:lnTo>
                        <a:pt x="304" y="140"/>
                      </a:lnTo>
                      <a:lnTo>
                        <a:pt x="306" y="148"/>
                      </a:lnTo>
                      <a:lnTo>
                        <a:pt x="308" y="158"/>
                      </a:lnTo>
                      <a:lnTo>
                        <a:pt x="314" y="164"/>
                      </a:lnTo>
                      <a:lnTo>
                        <a:pt x="318" y="166"/>
                      </a:lnTo>
                      <a:lnTo>
                        <a:pt x="322" y="166"/>
                      </a:lnTo>
                      <a:lnTo>
                        <a:pt x="342" y="166"/>
                      </a:lnTo>
                      <a:lnTo>
                        <a:pt x="348" y="166"/>
                      </a:lnTo>
                      <a:lnTo>
                        <a:pt x="352" y="164"/>
                      </a:lnTo>
                      <a:lnTo>
                        <a:pt x="354" y="162"/>
                      </a:lnTo>
                      <a:lnTo>
                        <a:pt x="358" y="158"/>
                      </a:lnTo>
                      <a:lnTo>
                        <a:pt x="360" y="150"/>
                      </a:lnTo>
                      <a:lnTo>
                        <a:pt x="364" y="140"/>
                      </a:lnTo>
                      <a:lnTo>
                        <a:pt x="368" y="134"/>
                      </a:lnTo>
                      <a:lnTo>
                        <a:pt x="376" y="126"/>
                      </a:lnTo>
                      <a:lnTo>
                        <a:pt x="382" y="122"/>
                      </a:lnTo>
                      <a:lnTo>
                        <a:pt x="392" y="118"/>
                      </a:lnTo>
                      <a:lnTo>
                        <a:pt x="394" y="120"/>
                      </a:lnTo>
                      <a:lnTo>
                        <a:pt x="396" y="120"/>
                      </a:lnTo>
                      <a:lnTo>
                        <a:pt x="400" y="122"/>
                      </a:lnTo>
                      <a:lnTo>
                        <a:pt x="402" y="120"/>
                      </a:lnTo>
                      <a:lnTo>
                        <a:pt x="406" y="118"/>
                      </a:lnTo>
                      <a:lnTo>
                        <a:pt x="406" y="116"/>
                      </a:lnTo>
                      <a:lnTo>
                        <a:pt x="412" y="116"/>
                      </a:lnTo>
                      <a:lnTo>
                        <a:pt x="420" y="124"/>
                      </a:lnTo>
                      <a:lnTo>
                        <a:pt x="420" y="128"/>
                      </a:lnTo>
                      <a:lnTo>
                        <a:pt x="420" y="130"/>
                      </a:lnTo>
                      <a:lnTo>
                        <a:pt x="424" y="134"/>
                      </a:lnTo>
                      <a:lnTo>
                        <a:pt x="430" y="136"/>
                      </a:lnTo>
                      <a:lnTo>
                        <a:pt x="434" y="136"/>
                      </a:lnTo>
                      <a:lnTo>
                        <a:pt x="434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0" name="iSḷîḑé">
                  <a:extLst>
                    <a:ext uri="{FF2B5EF4-FFF2-40B4-BE49-F238E27FC236}">
                      <a16:creationId xmlns:a16="http://schemas.microsoft.com/office/drawing/2014/main" id="{64820E5B-3504-4585-9856-71543322D96A}"/>
                    </a:ext>
                  </a:extLst>
                </p:cNvPr>
                <p:cNvSpPr/>
                <p:nvPr/>
              </p:nvSpPr>
              <p:spPr bwMode="auto">
                <a:xfrm>
                  <a:off x="6751104" y="2999016"/>
                  <a:ext cx="89519" cy="47636"/>
                </a:xfrm>
                <a:custGeom>
                  <a:avLst/>
                  <a:gdLst>
                    <a:gd name="T0" fmla="*/ 2147483647 w 50"/>
                    <a:gd name="T1" fmla="*/ 2147483647 h 28"/>
                    <a:gd name="T2" fmla="*/ 2147483647 w 50"/>
                    <a:gd name="T3" fmla="*/ 2147483647 h 28"/>
                    <a:gd name="T4" fmla="*/ 2147483647 w 50"/>
                    <a:gd name="T5" fmla="*/ 2147483647 h 28"/>
                    <a:gd name="T6" fmla="*/ 2147483647 w 50"/>
                    <a:gd name="T7" fmla="*/ 2147483647 h 28"/>
                    <a:gd name="T8" fmla="*/ 2147483647 w 50"/>
                    <a:gd name="T9" fmla="*/ 0 h 28"/>
                    <a:gd name="T10" fmla="*/ 2147483647 w 50"/>
                    <a:gd name="T11" fmla="*/ 2147483647 h 28"/>
                    <a:gd name="T12" fmla="*/ 2147483647 w 50"/>
                    <a:gd name="T13" fmla="*/ 2147483647 h 28"/>
                    <a:gd name="T14" fmla="*/ 2147483647 w 50"/>
                    <a:gd name="T15" fmla="*/ 2147483647 h 28"/>
                    <a:gd name="T16" fmla="*/ 0 w 50"/>
                    <a:gd name="T17" fmla="*/ 2147483647 h 28"/>
                    <a:gd name="T18" fmla="*/ 2147483647 w 50"/>
                    <a:gd name="T19" fmla="*/ 2147483647 h 28"/>
                    <a:gd name="T20" fmla="*/ 2147483647 w 50"/>
                    <a:gd name="T21" fmla="*/ 2147483647 h 28"/>
                    <a:gd name="T22" fmla="*/ 2147483647 w 50"/>
                    <a:gd name="T23" fmla="*/ 2147483647 h 28"/>
                    <a:gd name="T24" fmla="*/ 2147483647 w 50"/>
                    <a:gd name="T25" fmla="*/ 2147483647 h 28"/>
                    <a:gd name="T26" fmla="*/ 2147483647 w 50"/>
                    <a:gd name="T27" fmla="*/ 2147483647 h 28"/>
                    <a:gd name="T28" fmla="*/ 2147483647 w 50"/>
                    <a:gd name="T29" fmla="*/ 2147483647 h 28"/>
                    <a:gd name="T30" fmla="*/ 2147483647 w 50"/>
                    <a:gd name="T31" fmla="*/ 2147483647 h 28"/>
                    <a:gd name="T32" fmla="*/ 2147483647 w 50"/>
                    <a:gd name="T33" fmla="*/ 2147483647 h 28"/>
                    <a:gd name="T34" fmla="*/ 2147483647 w 50"/>
                    <a:gd name="T35" fmla="*/ 2147483647 h 2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0"/>
                    <a:gd name="T55" fmla="*/ 0 h 28"/>
                    <a:gd name="T56" fmla="*/ 50 w 50"/>
                    <a:gd name="T57" fmla="*/ 28 h 2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0" h="28">
                      <a:moveTo>
                        <a:pt x="50" y="20"/>
                      </a:moveTo>
                      <a:lnTo>
                        <a:pt x="46" y="14"/>
                      </a:lnTo>
                      <a:lnTo>
                        <a:pt x="36" y="6"/>
                      </a:lnTo>
                      <a:lnTo>
                        <a:pt x="26" y="2"/>
                      </a:lnTo>
                      <a:lnTo>
                        <a:pt x="16" y="0"/>
                      </a:lnTo>
                      <a:lnTo>
                        <a:pt x="12" y="2"/>
                      </a:lnTo>
                      <a:lnTo>
                        <a:pt x="8" y="4"/>
                      </a:lnTo>
                      <a:lnTo>
                        <a:pt x="4" y="10"/>
                      </a:lnTo>
                      <a:lnTo>
                        <a:pt x="0" y="14"/>
                      </a:lnTo>
                      <a:lnTo>
                        <a:pt x="2" y="18"/>
                      </a:lnTo>
                      <a:lnTo>
                        <a:pt x="2" y="20"/>
                      </a:lnTo>
                      <a:lnTo>
                        <a:pt x="10" y="28"/>
                      </a:lnTo>
                      <a:lnTo>
                        <a:pt x="16" y="28"/>
                      </a:lnTo>
                      <a:lnTo>
                        <a:pt x="36" y="28"/>
                      </a:lnTo>
                      <a:lnTo>
                        <a:pt x="42" y="28"/>
                      </a:lnTo>
                      <a:lnTo>
                        <a:pt x="46" y="26"/>
                      </a:lnTo>
                      <a:lnTo>
                        <a:pt x="50" y="22"/>
                      </a:lnTo>
                      <a:lnTo>
                        <a:pt x="5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1" name="íṥḷîdé">
                  <a:extLst>
                    <a:ext uri="{FF2B5EF4-FFF2-40B4-BE49-F238E27FC236}">
                      <a16:creationId xmlns:a16="http://schemas.microsoft.com/office/drawing/2014/main" id="{7FFF2FC5-8CD7-4D92-B48D-5D6974E3CC45}"/>
                    </a:ext>
                  </a:extLst>
                </p:cNvPr>
                <p:cNvSpPr/>
                <p:nvPr/>
              </p:nvSpPr>
              <p:spPr bwMode="auto">
                <a:xfrm>
                  <a:off x="6508715" y="2935969"/>
                  <a:ext cx="229996" cy="116288"/>
                </a:xfrm>
                <a:custGeom>
                  <a:avLst/>
                  <a:gdLst>
                    <a:gd name="T0" fmla="*/ 2147483647 w 132"/>
                    <a:gd name="T1" fmla="*/ 2147483647 h 70"/>
                    <a:gd name="T2" fmla="*/ 2147483647 w 132"/>
                    <a:gd name="T3" fmla="*/ 2147483647 h 70"/>
                    <a:gd name="T4" fmla="*/ 2147483647 w 132"/>
                    <a:gd name="T5" fmla="*/ 2147483647 h 70"/>
                    <a:gd name="T6" fmla="*/ 2147483647 w 132"/>
                    <a:gd name="T7" fmla="*/ 2147483647 h 70"/>
                    <a:gd name="T8" fmla="*/ 2147483647 w 132"/>
                    <a:gd name="T9" fmla="*/ 2147483647 h 70"/>
                    <a:gd name="T10" fmla="*/ 2147483647 w 132"/>
                    <a:gd name="T11" fmla="*/ 2147483647 h 70"/>
                    <a:gd name="T12" fmla="*/ 2147483647 w 132"/>
                    <a:gd name="T13" fmla="*/ 2147483647 h 70"/>
                    <a:gd name="T14" fmla="*/ 2147483647 w 132"/>
                    <a:gd name="T15" fmla="*/ 2147483647 h 70"/>
                    <a:gd name="T16" fmla="*/ 2147483647 w 132"/>
                    <a:gd name="T17" fmla="*/ 2147483647 h 70"/>
                    <a:gd name="T18" fmla="*/ 2147483647 w 132"/>
                    <a:gd name="T19" fmla="*/ 2147483647 h 70"/>
                    <a:gd name="T20" fmla="*/ 2147483647 w 132"/>
                    <a:gd name="T21" fmla="*/ 2147483647 h 70"/>
                    <a:gd name="T22" fmla="*/ 2147483647 w 132"/>
                    <a:gd name="T23" fmla="*/ 2147483647 h 70"/>
                    <a:gd name="T24" fmla="*/ 2147483647 w 132"/>
                    <a:gd name="T25" fmla="*/ 2147483647 h 70"/>
                    <a:gd name="T26" fmla="*/ 2147483647 w 132"/>
                    <a:gd name="T27" fmla="*/ 2147483647 h 70"/>
                    <a:gd name="T28" fmla="*/ 2147483647 w 132"/>
                    <a:gd name="T29" fmla="*/ 2147483647 h 70"/>
                    <a:gd name="T30" fmla="*/ 2147483647 w 132"/>
                    <a:gd name="T31" fmla="*/ 0 h 70"/>
                    <a:gd name="T32" fmla="*/ 2147483647 w 132"/>
                    <a:gd name="T33" fmla="*/ 0 h 70"/>
                    <a:gd name="T34" fmla="*/ 2147483647 w 132"/>
                    <a:gd name="T35" fmla="*/ 2147483647 h 70"/>
                    <a:gd name="T36" fmla="*/ 2147483647 w 132"/>
                    <a:gd name="T37" fmla="*/ 2147483647 h 70"/>
                    <a:gd name="T38" fmla="*/ 2147483647 w 132"/>
                    <a:gd name="T39" fmla="*/ 2147483647 h 70"/>
                    <a:gd name="T40" fmla="*/ 2147483647 w 132"/>
                    <a:gd name="T41" fmla="*/ 2147483647 h 70"/>
                    <a:gd name="T42" fmla="*/ 2147483647 w 132"/>
                    <a:gd name="T43" fmla="*/ 2147483647 h 70"/>
                    <a:gd name="T44" fmla="*/ 0 w 132"/>
                    <a:gd name="T45" fmla="*/ 2147483647 h 70"/>
                    <a:gd name="T46" fmla="*/ 2147483647 w 132"/>
                    <a:gd name="T47" fmla="*/ 2147483647 h 70"/>
                    <a:gd name="T48" fmla="*/ 2147483647 w 132"/>
                    <a:gd name="T49" fmla="*/ 2147483647 h 70"/>
                    <a:gd name="T50" fmla="*/ 2147483647 w 132"/>
                    <a:gd name="T51" fmla="*/ 2147483647 h 70"/>
                    <a:gd name="T52" fmla="*/ 2147483647 w 132"/>
                    <a:gd name="T53" fmla="*/ 2147483647 h 70"/>
                    <a:gd name="T54" fmla="*/ 2147483647 w 132"/>
                    <a:gd name="T55" fmla="*/ 2147483647 h 70"/>
                    <a:gd name="T56" fmla="*/ 2147483647 w 132"/>
                    <a:gd name="T57" fmla="*/ 2147483647 h 70"/>
                    <a:gd name="T58" fmla="*/ 2147483647 w 132"/>
                    <a:gd name="T59" fmla="*/ 2147483647 h 70"/>
                    <a:gd name="T60" fmla="*/ 2147483647 w 132"/>
                    <a:gd name="T61" fmla="*/ 2147483647 h 70"/>
                    <a:gd name="T62" fmla="*/ 2147483647 w 132"/>
                    <a:gd name="T63" fmla="*/ 2147483647 h 70"/>
                    <a:gd name="T64" fmla="*/ 2147483647 w 132"/>
                    <a:gd name="T65" fmla="*/ 2147483647 h 70"/>
                    <a:gd name="T66" fmla="*/ 2147483647 w 132"/>
                    <a:gd name="T67" fmla="*/ 2147483647 h 70"/>
                    <a:gd name="T68" fmla="*/ 2147483647 w 132"/>
                    <a:gd name="T69" fmla="*/ 2147483647 h 70"/>
                    <a:gd name="T70" fmla="*/ 2147483647 w 132"/>
                    <a:gd name="T71" fmla="*/ 2147483647 h 70"/>
                    <a:gd name="T72" fmla="*/ 2147483647 w 132"/>
                    <a:gd name="T73" fmla="*/ 2147483647 h 70"/>
                    <a:gd name="T74" fmla="*/ 2147483647 w 132"/>
                    <a:gd name="T75" fmla="*/ 2147483647 h 70"/>
                    <a:gd name="T76" fmla="*/ 2147483647 w 132"/>
                    <a:gd name="T77" fmla="*/ 2147483647 h 70"/>
                    <a:gd name="T78" fmla="*/ 2147483647 w 132"/>
                    <a:gd name="T79" fmla="*/ 2147483647 h 70"/>
                    <a:gd name="T80" fmla="*/ 2147483647 w 132"/>
                    <a:gd name="T81" fmla="*/ 2147483647 h 70"/>
                    <a:gd name="T82" fmla="*/ 2147483647 w 132"/>
                    <a:gd name="T83" fmla="*/ 2147483647 h 70"/>
                    <a:gd name="T84" fmla="*/ 2147483647 w 132"/>
                    <a:gd name="T85" fmla="*/ 2147483647 h 70"/>
                    <a:gd name="T86" fmla="*/ 2147483647 w 132"/>
                    <a:gd name="T87" fmla="*/ 2147483647 h 70"/>
                    <a:gd name="T88" fmla="*/ 2147483647 w 132"/>
                    <a:gd name="T89" fmla="*/ 2147483647 h 7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32"/>
                    <a:gd name="T136" fmla="*/ 0 h 70"/>
                    <a:gd name="T137" fmla="*/ 132 w 132"/>
                    <a:gd name="T138" fmla="*/ 70 h 7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32" h="70">
                      <a:moveTo>
                        <a:pt x="128" y="46"/>
                      </a:moveTo>
                      <a:lnTo>
                        <a:pt x="110" y="46"/>
                      </a:lnTo>
                      <a:lnTo>
                        <a:pt x="104" y="44"/>
                      </a:lnTo>
                      <a:lnTo>
                        <a:pt x="98" y="40"/>
                      </a:lnTo>
                      <a:lnTo>
                        <a:pt x="96" y="40"/>
                      </a:lnTo>
                      <a:lnTo>
                        <a:pt x="94" y="40"/>
                      </a:lnTo>
                      <a:lnTo>
                        <a:pt x="90" y="40"/>
                      </a:lnTo>
                      <a:lnTo>
                        <a:pt x="84" y="38"/>
                      </a:lnTo>
                      <a:lnTo>
                        <a:pt x="80" y="36"/>
                      </a:lnTo>
                      <a:lnTo>
                        <a:pt x="76" y="32"/>
                      </a:lnTo>
                      <a:lnTo>
                        <a:pt x="74" y="30"/>
                      </a:lnTo>
                      <a:lnTo>
                        <a:pt x="62" y="26"/>
                      </a:lnTo>
                      <a:lnTo>
                        <a:pt x="52" y="22"/>
                      </a:lnTo>
                      <a:lnTo>
                        <a:pt x="44" y="16"/>
                      </a:lnTo>
                      <a:lnTo>
                        <a:pt x="34" y="8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8" y="2"/>
                      </a:lnTo>
                      <a:lnTo>
                        <a:pt x="16" y="4"/>
                      </a:lnTo>
                      <a:lnTo>
                        <a:pt x="12" y="4"/>
                      </a:lnTo>
                      <a:lnTo>
                        <a:pt x="6" y="4"/>
                      </a:lnTo>
                      <a:lnTo>
                        <a:pt x="2" y="12"/>
                      </a:lnTo>
                      <a:lnTo>
                        <a:pt x="0" y="22"/>
                      </a:lnTo>
                      <a:lnTo>
                        <a:pt x="2" y="26"/>
                      </a:lnTo>
                      <a:lnTo>
                        <a:pt x="4" y="28"/>
                      </a:lnTo>
                      <a:lnTo>
                        <a:pt x="10" y="32"/>
                      </a:lnTo>
                      <a:lnTo>
                        <a:pt x="32" y="42"/>
                      </a:lnTo>
                      <a:lnTo>
                        <a:pt x="44" y="50"/>
                      </a:lnTo>
                      <a:lnTo>
                        <a:pt x="54" y="54"/>
                      </a:lnTo>
                      <a:lnTo>
                        <a:pt x="64" y="50"/>
                      </a:lnTo>
                      <a:lnTo>
                        <a:pt x="68" y="52"/>
                      </a:lnTo>
                      <a:lnTo>
                        <a:pt x="72" y="52"/>
                      </a:lnTo>
                      <a:lnTo>
                        <a:pt x="78" y="58"/>
                      </a:lnTo>
                      <a:lnTo>
                        <a:pt x="82" y="64"/>
                      </a:lnTo>
                      <a:lnTo>
                        <a:pt x="98" y="68"/>
                      </a:lnTo>
                      <a:lnTo>
                        <a:pt x="112" y="70"/>
                      </a:lnTo>
                      <a:lnTo>
                        <a:pt x="122" y="70"/>
                      </a:lnTo>
                      <a:lnTo>
                        <a:pt x="130" y="70"/>
                      </a:lnTo>
                      <a:lnTo>
                        <a:pt x="132" y="68"/>
                      </a:lnTo>
                      <a:lnTo>
                        <a:pt x="132" y="66"/>
                      </a:lnTo>
                      <a:lnTo>
                        <a:pt x="132" y="62"/>
                      </a:lnTo>
                      <a:lnTo>
                        <a:pt x="130" y="58"/>
                      </a:lnTo>
                      <a:lnTo>
                        <a:pt x="128" y="54"/>
                      </a:lnTo>
                      <a:lnTo>
                        <a:pt x="128" y="48"/>
                      </a:lnTo>
                      <a:lnTo>
                        <a:pt x="12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2" name="íŝľïḑé">
                  <a:extLst>
                    <a:ext uri="{FF2B5EF4-FFF2-40B4-BE49-F238E27FC236}">
                      <a16:creationId xmlns:a16="http://schemas.microsoft.com/office/drawing/2014/main" id="{699C5887-2EC7-47F8-BC74-AE4DD6881025}"/>
                    </a:ext>
                  </a:extLst>
                </p:cNvPr>
                <p:cNvSpPr/>
                <p:nvPr/>
              </p:nvSpPr>
              <p:spPr bwMode="auto">
                <a:xfrm>
                  <a:off x="5979863" y="2732816"/>
                  <a:ext cx="420050" cy="403504"/>
                </a:xfrm>
                <a:custGeom>
                  <a:avLst/>
                  <a:gdLst>
                    <a:gd name="T0" fmla="*/ 2147483647 w 240"/>
                    <a:gd name="T1" fmla="*/ 2147483647 h 242"/>
                    <a:gd name="T2" fmla="*/ 2147483647 w 240"/>
                    <a:gd name="T3" fmla="*/ 2147483647 h 242"/>
                    <a:gd name="T4" fmla="*/ 2147483647 w 240"/>
                    <a:gd name="T5" fmla="*/ 2147483647 h 242"/>
                    <a:gd name="T6" fmla="*/ 2147483647 w 240"/>
                    <a:gd name="T7" fmla="*/ 2147483647 h 242"/>
                    <a:gd name="T8" fmla="*/ 2147483647 w 240"/>
                    <a:gd name="T9" fmla="*/ 2147483647 h 242"/>
                    <a:gd name="T10" fmla="*/ 2147483647 w 240"/>
                    <a:gd name="T11" fmla="*/ 2147483647 h 242"/>
                    <a:gd name="T12" fmla="*/ 2147483647 w 240"/>
                    <a:gd name="T13" fmla="*/ 2147483647 h 242"/>
                    <a:gd name="T14" fmla="*/ 2147483647 w 240"/>
                    <a:gd name="T15" fmla="*/ 2147483647 h 242"/>
                    <a:gd name="T16" fmla="*/ 2147483647 w 240"/>
                    <a:gd name="T17" fmla="*/ 2147483647 h 242"/>
                    <a:gd name="T18" fmla="*/ 2147483647 w 240"/>
                    <a:gd name="T19" fmla="*/ 2147483647 h 242"/>
                    <a:gd name="T20" fmla="*/ 2147483647 w 240"/>
                    <a:gd name="T21" fmla="*/ 2147483647 h 242"/>
                    <a:gd name="T22" fmla="*/ 2147483647 w 240"/>
                    <a:gd name="T23" fmla="*/ 2147483647 h 242"/>
                    <a:gd name="T24" fmla="*/ 2147483647 w 240"/>
                    <a:gd name="T25" fmla="*/ 2147483647 h 242"/>
                    <a:gd name="T26" fmla="*/ 2147483647 w 240"/>
                    <a:gd name="T27" fmla="*/ 2147483647 h 242"/>
                    <a:gd name="T28" fmla="*/ 2147483647 w 240"/>
                    <a:gd name="T29" fmla="*/ 2147483647 h 242"/>
                    <a:gd name="T30" fmla="*/ 2147483647 w 240"/>
                    <a:gd name="T31" fmla="*/ 2147483647 h 242"/>
                    <a:gd name="T32" fmla="*/ 2147483647 w 240"/>
                    <a:gd name="T33" fmla="*/ 2147483647 h 242"/>
                    <a:gd name="T34" fmla="*/ 2147483647 w 240"/>
                    <a:gd name="T35" fmla="*/ 2147483647 h 242"/>
                    <a:gd name="T36" fmla="*/ 0 w 240"/>
                    <a:gd name="T37" fmla="*/ 2147483647 h 242"/>
                    <a:gd name="T38" fmla="*/ 2147483647 w 240"/>
                    <a:gd name="T39" fmla="*/ 2147483647 h 242"/>
                    <a:gd name="T40" fmla="*/ 2147483647 w 240"/>
                    <a:gd name="T41" fmla="*/ 2147483647 h 242"/>
                    <a:gd name="T42" fmla="*/ 2147483647 w 240"/>
                    <a:gd name="T43" fmla="*/ 2147483647 h 242"/>
                    <a:gd name="T44" fmla="*/ 2147483647 w 240"/>
                    <a:gd name="T45" fmla="*/ 2147483647 h 242"/>
                    <a:gd name="T46" fmla="*/ 2147483647 w 240"/>
                    <a:gd name="T47" fmla="*/ 2147483647 h 242"/>
                    <a:gd name="T48" fmla="*/ 2147483647 w 240"/>
                    <a:gd name="T49" fmla="*/ 2147483647 h 242"/>
                    <a:gd name="T50" fmla="*/ 2147483647 w 240"/>
                    <a:gd name="T51" fmla="*/ 2147483647 h 242"/>
                    <a:gd name="T52" fmla="*/ 2147483647 w 240"/>
                    <a:gd name="T53" fmla="*/ 2147483647 h 242"/>
                    <a:gd name="T54" fmla="*/ 2147483647 w 240"/>
                    <a:gd name="T55" fmla="*/ 2147483647 h 242"/>
                    <a:gd name="T56" fmla="*/ 2147483647 w 240"/>
                    <a:gd name="T57" fmla="*/ 2147483647 h 242"/>
                    <a:gd name="T58" fmla="*/ 2147483647 w 240"/>
                    <a:gd name="T59" fmla="*/ 2147483647 h 242"/>
                    <a:gd name="T60" fmla="*/ 2147483647 w 240"/>
                    <a:gd name="T61" fmla="*/ 2147483647 h 242"/>
                    <a:gd name="T62" fmla="*/ 2147483647 w 240"/>
                    <a:gd name="T63" fmla="*/ 2147483647 h 242"/>
                    <a:gd name="T64" fmla="*/ 2147483647 w 240"/>
                    <a:gd name="T65" fmla="*/ 2147483647 h 242"/>
                    <a:gd name="T66" fmla="*/ 2147483647 w 240"/>
                    <a:gd name="T67" fmla="*/ 2147483647 h 242"/>
                    <a:gd name="T68" fmla="*/ 2147483647 w 240"/>
                    <a:gd name="T69" fmla="*/ 2147483647 h 242"/>
                    <a:gd name="T70" fmla="*/ 2147483647 w 240"/>
                    <a:gd name="T71" fmla="*/ 2147483647 h 242"/>
                    <a:gd name="T72" fmla="*/ 2147483647 w 240"/>
                    <a:gd name="T73" fmla="*/ 2147483647 h 242"/>
                    <a:gd name="T74" fmla="*/ 2147483647 w 240"/>
                    <a:gd name="T75" fmla="*/ 2147483647 h 242"/>
                    <a:gd name="T76" fmla="*/ 2147483647 w 240"/>
                    <a:gd name="T77" fmla="*/ 2147483647 h 242"/>
                    <a:gd name="T78" fmla="*/ 2147483647 w 240"/>
                    <a:gd name="T79" fmla="*/ 2147483647 h 242"/>
                    <a:gd name="T80" fmla="*/ 2147483647 w 240"/>
                    <a:gd name="T81" fmla="*/ 2147483647 h 242"/>
                    <a:gd name="T82" fmla="*/ 2147483647 w 240"/>
                    <a:gd name="T83" fmla="*/ 2147483647 h 242"/>
                    <a:gd name="T84" fmla="*/ 2147483647 w 240"/>
                    <a:gd name="T85" fmla="*/ 2147483647 h 242"/>
                    <a:gd name="T86" fmla="*/ 2147483647 w 240"/>
                    <a:gd name="T87" fmla="*/ 2147483647 h 242"/>
                    <a:gd name="T88" fmla="*/ 2147483647 w 240"/>
                    <a:gd name="T89" fmla="*/ 2147483647 h 242"/>
                    <a:gd name="T90" fmla="*/ 2147483647 w 240"/>
                    <a:gd name="T91" fmla="*/ 2147483647 h 242"/>
                    <a:gd name="T92" fmla="*/ 2147483647 w 240"/>
                    <a:gd name="T93" fmla="*/ 2147483647 h 242"/>
                    <a:gd name="T94" fmla="*/ 2147483647 w 240"/>
                    <a:gd name="T95" fmla="*/ 2147483647 h 242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40"/>
                    <a:gd name="T145" fmla="*/ 0 h 242"/>
                    <a:gd name="T146" fmla="*/ 240 w 240"/>
                    <a:gd name="T147" fmla="*/ 242 h 242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40" h="242">
                      <a:moveTo>
                        <a:pt x="238" y="28"/>
                      </a:moveTo>
                      <a:lnTo>
                        <a:pt x="234" y="26"/>
                      </a:lnTo>
                      <a:lnTo>
                        <a:pt x="230" y="26"/>
                      </a:lnTo>
                      <a:lnTo>
                        <a:pt x="224" y="24"/>
                      </a:lnTo>
                      <a:lnTo>
                        <a:pt x="218" y="24"/>
                      </a:lnTo>
                      <a:lnTo>
                        <a:pt x="214" y="22"/>
                      </a:lnTo>
                      <a:lnTo>
                        <a:pt x="210" y="18"/>
                      </a:lnTo>
                      <a:lnTo>
                        <a:pt x="206" y="10"/>
                      </a:lnTo>
                      <a:lnTo>
                        <a:pt x="200" y="4"/>
                      </a:lnTo>
                      <a:lnTo>
                        <a:pt x="192" y="0"/>
                      </a:lnTo>
                      <a:lnTo>
                        <a:pt x="184" y="0"/>
                      </a:lnTo>
                      <a:lnTo>
                        <a:pt x="174" y="2"/>
                      </a:lnTo>
                      <a:lnTo>
                        <a:pt x="164" y="2"/>
                      </a:lnTo>
                      <a:lnTo>
                        <a:pt x="154" y="4"/>
                      </a:lnTo>
                      <a:lnTo>
                        <a:pt x="148" y="6"/>
                      </a:lnTo>
                      <a:lnTo>
                        <a:pt x="142" y="8"/>
                      </a:lnTo>
                      <a:lnTo>
                        <a:pt x="140" y="12"/>
                      </a:lnTo>
                      <a:lnTo>
                        <a:pt x="138" y="16"/>
                      </a:lnTo>
                      <a:lnTo>
                        <a:pt x="140" y="20"/>
                      </a:lnTo>
                      <a:lnTo>
                        <a:pt x="142" y="24"/>
                      </a:lnTo>
                      <a:lnTo>
                        <a:pt x="146" y="28"/>
                      </a:lnTo>
                      <a:lnTo>
                        <a:pt x="148" y="34"/>
                      </a:lnTo>
                      <a:lnTo>
                        <a:pt x="146" y="40"/>
                      </a:lnTo>
                      <a:lnTo>
                        <a:pt x="140" y="48"/>
                      </a:lnTo>
                      <a:lnTo>
                        <a:pt x="136" y="54"/>
                      </a:lnTo>
                      <a:lnTo>
                        <a:pt x="132" y="60"/>
                      </a:lnTo>
                      <a:lnTo>
                        <a:pt x="132" y="64"/>
                      </a:lnTo>
                      <a:lnTo>
                        <a:pt x="132" y="68"/>
                      </a:lnTo>
                      <a:lnTo>
                        <a:pt x="132" y="70"/>
                      </a:lnTo>
                      <a:lnTo>
                        <a:pt x="126" y="76"/>
                      </a:lnTo>
                      <a:lnTo>
                        <a:pt x="124" y="80"/>
                      </a:lnTo>
                      <a:lnTo>
                        <a:pt x="122" y="84"/>
                      </a:lnTo>
                      <a:lnTo>
                        <a:pt x="122" y="88"/>
                      </a:lnTo>
                      <a:lnTo>
                        <a:pt x="126" y="90"/>
                      </a:lnTo>
                      <a:lnTo>
                        <a:pt x="124" y="94"/>
                      </a:lnTo>
                      <a:lnTo>
                        <a:pt x="120" y="96"/>
                      </a:lnTo>
                      <a:lnTo>
                        <a:pt x="114" y="96"/>
                      </a:lnTo>
                      <a:lnTo>
                        <a:pt x="106" y="96"/>
                      </a:lnTo>
                      <a:lnTo>
                        <a:pt x="104" y="100"/>
                      </a:lnTo>
                      <a:lnTo>
                        <a:pt x="100" y="104"/>
                      </a:lnTo>
                      <a:lnTo>
                        <a:pt x="98" y="106"/>
                      </a:lnTo>
                      <a:lnTo>
                        <a:pt x="96" y="108"/>
                      </a:lnTo>
                      <a:lnTo>
                        <a:pt x="90" y="108"/>
                      </a:lnTo>
                      <a:lnTo>
                        <a:pt x="86" y="108"/>
                      </a:lnTo>
                      <a:lnTo>
                        <a:pt x="82" y="112"/>
                      </a:lnTo>
                      <a:lnTo>
                        <a:pt x="80" y="116"/>
                      </a:lnTo>
                      <a:lnTo>
                        <a:pt x="82" y="120"/>
                      </a:lnTo>
                      <a:lnTo>
                        <a:pt x="84" y="126"/>
                      </a:lnTo>
                      <a:lnTo>
                        <a:pt x="84" y="128"/>
                      </a:lnTo>
                      <a:lnTo>
                        <a:pt x="80" y="132"/>
                      </a:lnTo>
                      <a:lnTo>
                        <a:pt x="68" y="136"/>
                      </a:lnTo>
                      <a:lnTo>
                        <a:pt x="54" y="138"/>
                      </a:lnTo>
                      <a:lnTo>
                        <a:pt x="44" y="138"/>
                      </a:lnTo>
                      <a:lnTo>
                        <a:pt x="34" y="138"/>
                      </a:lnTo>
                      <a:lnTo>
                        <a:pt x="24" y="136"/>
                      </a:lnTo>
                      <a:lnTo>
                        <a:pt x="12" y="136"/>
                      </a:lnTo>
                      <a:lnTo>
                        <a:pt x="0" y="134"/>
                      </a:lnTo>
                      <a:lnTo>
                        <a:pt x="6" y="136"/>
                      </a:lnTo>
                      <a:lnTo>
                        <a:pt x="12" y="140"/>
                      </a:lnTo>
                      <a:lnTo>
                        <a:pt x="18" y="148"/>
                      </a:lnTo>
                      <a:lnTo>
                        <a:pt x="24" y="154"/>
                      </a:lnTo>
                      <a:lnTo>
                        <a:pt x="28" y="154"/>
                      </a:lnTo>
                      <a:lnTo>
                        <a:pt x="32" y="156"/>
                      </a:lnTo>
                      <a:lnTo>
                        <a:pt x="34" y="162"/>
                      </a:lnTo>
                      <a:lnTo>
                        <a:pt x="36" y="170"/>
                      </a:lnTo>
                      <a:lnTo>
                        <a:pt x="42" y="174"/>
                      </a:lnTo>
                      <a:lnTo>
                        <a:pt x="46" y="178"/>
                      </a:lnTo>
                      <a:lnTo>
                        <a:pt x="44" y="182"/>
                      </a:lnTo>
                      <a:lnTo>
                        <a:pt x="40" y="184"/>
                      </a:lnTo>
                      <a:lnTo>
                        <a:pt x="30" y="190"/>
                      </a:lnTo>
                      <a:lnTo>
                        <a:pt x="26" y="192"/>
                      </a:lnTo>
                      <a:lnTo>
                        <a:pt x="24" y="198"/>
                      </a:lnTo>
                      <a:lnTo>
                        <a:pt x="22" y="202"/>
                      </a:lnTo>
                      <a:lnTo>
                        <a:pt x="22" y="210"/>
                      </a:lnTo>
                      <a:lnTo>
                        <a:pt x="30" y="216"/>
                      </a:lnTo>
                      <a:lnTo>
                        <a:pt x="34" y="216"/>
                      </a:lnTo>
                      <a:lnTo>
                        <a:pt x="42" y="218"/>
                      </a:lnTo>
                      <a:lnTo>
                        <a:pt x="72" y="218"/>
                      </a:lnTo>
                      <a:lnTo>
                        <a:pt x="80" y="216"/>
                      </a:lnTo>
                      <a:lnTo>
                        <a:pt x="88" y="214"/>
                      </a:lnTo>
                      <a:lnTo>
                        <a:pt x="104" y="208"/>
                      </a:lnTo>
                      <a:lnTo>
                        <a:pt x="108" y="220"/>
                      </a:lnTo>
                      <a:lnTo>
                        <a:pt x="114" y="230"/>
                      </a:lnTo>
                      <a:lnTo>
                        <a:pt x="118" y="234"/>
                      </a:lnTo>
                      <a:lnTo>
                        <a:pt x="122" y="238"/>
                      </a:lnTo>
                      <a:lnTo>
                        <a:pt x="128" y="240"/>
                      </a:lnTo>
                      <a:lnTo>
                        <a:pt x="136" y="242"/>
                      </a:lnTo>
                      <a:lnTo>
                        <a:pt x="136" y="236"/>
                      </a:lnTo>
                      <a:lnTo>
                        <a:pt x="138" y="234"/>
                      </a:lnTo>
                      <a:lnTo>
                        <a:pt x="140" y="232"/>
                      </a:lnTo>
                      <a:lnTo>
                        <a:pt x="144" y="232"/>
                      </a:lnTo>
                      <a:lnTo>
                        <a:pt x="148" y="232"/>
                      </a:lnTo>
                      <a:lnTo>
                        <a:pt x="152" y="234"/>
                      </a:lnTo>
                      <a:lnTo>
                        <a:pt x="156" y="236"/>
                      </a:lnTo>
                      <a:lnTo>
                        <a:pt x="166" y="234"/>
                      </a:lnTo>
                      <a:lnTo>
                        <a:pt x="172" y="230"/>
                      </a:lnTo>
                      <a:lnTo>
                        <a:pt x="174" y="226"/>
                      </a:lnTo>
                      <a:lnTo>
                        <a:pt x="172" y="218"/>
                      </a:lnTo>
                      <a:lnTo>
                        <a:pt x="168" y="214"/>
                      </a:lnTo>
                      <a:lnTo>
                        <a:pt x="160" y="206"/>
                      </a:lnTo>
                      <a:lnTo>
                        <a:pt x="158" y="204"/>
                      </a:lnTo>
                      <a:lnTo>
                        <a:pt x="156" y="200"/>
                      </a:lnTo>
                      <a:lnTo>
                        <a:pt x="156" y="192"/>
                      </a:lnTo>
                      <a:lnTo>
                        <a:pt x="154" y="190"/>
                      </a:lnTo>
                      <a:lnTo>
                        <a:pt x="150" y="190"/>
                      </a:lnTo>
                      <a:lnTo>
                        <a:pt x="146" y="186"/>
                      </a:lnTo>
                      <a:lnTo>
                        <a:pt x="144" y="182"/>
                      </a:lnTo>
                      <a:lnTo>
                        <a:pt x="146" y="178"/>
                      </a:lnTo>
                      <a:lnTo>
                        <a:pt x="150" y="172"/>
                      </a:lnTo>
                      <a:lnTo>
                        <a:pt x="154" y="166"/>
                      </a:lnTo>
                      <a:lnTo>
                        <a:pt x="158" y="164"/>
                      </a:lnTo>
                      <a:lnTo>
                        <a:pt x="162" y="166"/>
                      </a:lnTo>
                      <a:lnTo>
                        <a:pt x="166" y="168"/>
                      </a:lnTo>
                      <a:lnTo>
                        <a:pt x="170" y="168"/>
                      </a:lnTo>
                      <a:lnTo>
                        <a:pt x="174" y="164"/>
                      </a:lnTo>
                      <a:lnTo>
                        <a:pt x="180" y="158"/>
                      </a:lnTo>
                      <a:lnTo>
                        <a:pt x="188" y="146"/>
                      </a:lnTo>
                      <a:lnTo>
                        <a:pt x="192" y="140"/>
                      </a:lnTo>
                      <a:lnTo>
                        <a:pt x="194" y="132"/>
                      </a:lnTo>
                      <a:lnTo>
                        <a:pt x="198" y="126"/>
                      </a:lnTo>
                      <a:lnTo>
                        <a:pt x="202" y="120"/>
                      </a:lnTo>
                      <a:lnTo>
                        <a:pt x="204" y="114"/>
                      </a:lnTo>
                      <a:lnTo>
                        <a:pt x="208" y="110"/>
                      </a:lnTo>
                      <a:lnTo>
                        <a:pt x="208" y="96"/>
                      </a:lnTo>
                      <a:lnTo>
                        <a:pt x="210" y="92"/>
                      </a:lnTo>
                      <a:lnTo>
                        <a:pt x="214" y="90"/>
                      </a:lnTo>
                      <a:lnTo>
                        <a:pt x="214" y="88"/>
                      </a:lnTo>
                      <a:lnTo>
                        <a:pt x="216" y="84"/>
                      </a:lnTo>
                      <a:lnTo>
                        <a:pt x="208" y="80"/>
                      </a:lnTo>
                      <a:lnTo>
                        <a:pt x="198" y="72"/>
                      </a:lnTo>
                      <a:lnTo>
                        <a:pt x="190" y="60"/>
                      </a:lnTo>
                      <a:lnTo>
                        <a:pt x="188" y="56"/>
                      </a:lnTo>
                      <a:lnTo>
                        <a:pt x="188" y="52"/>
                      </a:lnTo>
                      <a:lnTo>
                        <a:pt x="186" y="50"/>
                      </a:lnTo>
                      <a:lnTo>
                        <a:pt x="190" y="44"/>
                      </a:lnTo>
                      <a:lnTo>
                        <a:pt x="194" y="40"/>
                      </a:lnTo>
                      <a:lnTo>
                        <a:pt x="198" y="42"/>
                      </a:lnTo>
                      <a:lnTo>
                        <a:pt x="202" y="44"/>
                      </a:lnTo>
                      <a:lnTo>
                        <a:pt x="204" y="44"/>
                      </a:lnTo>
                      <a:lnTo>
                        <a:pt x="208" y="46"/>
                      </a:lnTo>
                      <a:lnTo>
                        <a:pt x="216" y="44"/>
                      </a:lnTo>
                      <a:lnTo>
                        <a:pt x="224" y="40"/>
                      </a:lnTo>
                      <a:lnTo>
                        <a:pt x="240" y="28"/>
                      </a:lnTo>
                      <a:lnTo>
                        <a:pt x="23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3" name="îŝḷïḑe">
                  <a:extLst>
                    <a:ext uri="{FF2B5EF4-FFF2-40B4-BE49-F238E27FC236}">
                      <a16:creationId xmlns:a16="http://schemas.microsoft.com/office/drawing/2014/main" id="{6BD57A77-EA16-46B9-A8F6-6676D0B67F9B}"/>
                    </a:ext>
                  </a:extLst>
                </p:cNvPr>
                <p:cNvSpPr/>
                <p:nvPr/>
              </p:nvSpPr>
              <p:spPr bwMode="auto">
                <a:xfrm>
                  <a:off x="5952319" y="2680977"/>
                  <a:ext cx="349813" cy="281612"/>
                </a:xfrm>
                <a:custGeom>
                  <a:avLst/>
                  <a:gdLst>
                    <a:gd name="T0" fmla="*/ 2147483647 w 200"/>
                    <a:gd name="T1" fmla="*/ 2147483647 h 168"/>
                    <a:gd name="T2" fmla="*/ 2147483647 w 200"/>
                    <a:gd name="T3" fmla="*/ 2147483647 h 168"/>
                    <a:gd name="T4" fmla="*/ 2147483647 w 200"/>
                    <a:gd name="T5" fmla="*/ 2147483647 h 168"/>
                    <a:gd name="T6" fmla="*/ 2147483647 w 200"/>
                    <a:gd name="T7" fmla="*/ 2147483647 h 168"/>
                    <a:gd name="T8" fmla="*/ 2147483647 w 200"/>
                    <a:gd name="T9" fmla="*/ 0 h 168"/>
                    <a:gd name="T10" fmla="*/ 2147483647 w 200"/>
                    <a:gd name="T11" fmla="*/ 2147483647 h 168"/>
                    <a:gd name="T12" fmla="*/ 2147483647 w 200"/>
                    <a:gd name="T13" fmla="*/ 2147483647 h 168"/>
                    <a:gd name="T14" fmla="*/ 2147483647 w 200"/>
                    <a:gd name="T15" fmla="*/ 2147483647 h 168"/>
                    <a:gd name="T16" fmla="*/ 2147483647 w 200"/>
                    <a:gd name="T17" fmla="*/ 2147483647 h 168"/>
                    <a:gd name="T18" fmla="*/ 2147483647 w 200"/>
                    <a:gd name="T19" fmla="*/ 2147483647 h 168"/>
                    <a:gd name="T20" fmla="*/ 2147483647 w 200"/>
                    <a:gd name="T21" fmla="*/ 2147483647 h 168"/>
                    <a:gd name="T22" fmla="*/ 2147483647 w 200"/>
                    <a:gd name="T23" fmla="*/ 2147483647 h 168"/>
                    <a:gd name="T24" fmla="*/ 2147483647 w 200"/>
                    <a:gd name="T25" fmla="*/ 2147483647 h 168"/>
                    <a:gd name="T26" fmla="*/ 2147483647 w 200"/>
                    <a:gd name="T27" fmla="*/ 2147483647 h 168"/>
                    <a:gd name="T28" fmla="*/ 0 w 200"/>
                    <a:gd name="T29" fmla="*/ 2147483647 h 168"/>
                    <a:gd name="T30" fmla="*/ 2147483647 w 200"/>
                    <a:gd name="T31" fmla="*/ 2147483647 h 168"/>
                    <a:gd name="T32" fmla="*/ 2147483647 w 200"/>
                    <a:gd name="T33" fmla="*/ 2147483647 h 168"/>
                    <a:gd name="T34" fmla="*/ 2147483647 w 200"/>
                    <a:gd name="T35" fmla="*/ 2147483647 h 168"/>
                    <a:gd name="T36" fmla="*/ 2147483647 w 200"/>
                    <a:gd name="T37" fmla="*/ 2147483647 h 168"/>
                    <a:gd name="T38" fmla="*/ 2147483647 w 200"/>
                    <a:gd name="T39" fmla="*/ 2147483647 h 168"/>
                    <a:gd name="T40" fmla="*/ 2147483647 w 200"/>
                    <a:gd name="T41" fmla="*/ 2147483647 h 168"/>
                    <a:gd name="T42" fmla="*/ 2147483647 w 200"/>
                    <a:gd name="T43" fmla="*/ 2147483647 h 168"/>
                    <a:gd name="T44" fmla="*/ 2147483647 w 200"/>
                    <a:gd name="T45" fmla="*/ 2147483647 h 168"/>
                    <a:gd name="T46" fmla="*/ 2147483647 w 200"/>
                    <a:gd name="T47" fmla="*/ 2147483647 h 168"/>
                    <a:gd name="T48" fmla="*/ 2147483647 w 200"/>
                    <a:gd name="T49" fmla="*/ 2147483647 h 168"/>
                    <a:gd name="T50" fmla="*/ 2147483647 w 200"/>
                    <a:gd name="T51" fmla="*/ 2147483647 h 168"/>
                    <a:gd name="T52" fmla="*/ 2147483647 w 200"/>
                    <a:gd name="T53" fmla="*/ 2147483647 h 168"/>
                    <a:gd name="T54" fmla="*/ 2147483647 w 200"/>
                    <a:gd name="T55" fmla="*/ 2147483647 h 168"/>
                    <a:gd name="T56" fmla="*/ 2147483647 w 200"/>
                    <a:gd name="T57" fmla="*/ 2147483647 h 168"/>
                    <a:gd name="T58" fmla="*/ 2147483647 w 200"/>
                    <a:gd name="T59" fmla="*/ 2147483647 h 168"/>
                    <a:gd name="T60" fmla="*/ 2147483647 w 200"/>
                    <a:gd name="T61" fmla="*/ 2147483647 h 168"/>
                    <a:gd name="T62" fmla="*/ 2147483647 w 200"/>
                    <a:gd name="T63" fmla="*/ 2147483647 h 168"/>
                    <a:gd name="T64" fmla="*/ 2147483647 w 200"/>
                    <a:gd name="T65" fmla="*/ 2147483647 h 168"/>
                    <a:gd name="T66" fmla="*/ 2147483647 w 200"/>
                    <a:gd name="T67" fmla="*/ 2147483647 h 168"/>
                    <a:gd name="T68" fmla="*/ 2147483647 w 200"/>
                    <a:gd name="T69" fmla="*/ 2147483647 h 168"/>
                    <a:gd name="T70" fmla="*/ 2147483647 w 200"/>
                    <a:gd name="T71" fmla="*/ 2147483647 h 168"/>
                    <a:gd name="T72" fmla="*/ 2147483647 w 200"/>
                    <a:gd name="T73" fmla="*/ 2147483647 h 168"/>
                    <a:gd name="T74" fmla="*/ 2147483647 w 200"/>
                    <a:gd name="T75" fmla="*/ 2147483647 h 168"/>
                    <a:gd name="T76" fmla="*/ 2147483647 w 200"/>
                    <a:gd name="T77" fmla="*/ 2147483647 h 168"/>
                    <a:gd name="T78" fmla="*/ 2147483647 w 200"/>
                    <a:gd name="T79" fmla="*/ 2147483647 h 168"/>
                    <a:gd name="T80" fmla="*/ 2147483647 w 200"/>
                    <a:gd name="T81" fmla="*/ 2147483647 h 168"/>
                    <a:gd name="T82" fmla="*/ 2147483647 w 200"/>
                    <a:gd name="T83" fmla="*/ 2147483647 h 168"/>
                    <a:gd name="T84" fmla="*/ 2147483647 w 200"/>
                    <a:gd name="T85" fmla="*/ 2147483647 h 168"/>
                    <a:gd name="T86" fmla="*/ 2147483647 w 200"/>
                    <a:gd name="T87" fmla="*/ 2147483647 h 168"/>
                    <a:gd name="T88" fmla="*/ 2147483647 w 200"/>
                    <a:gd name="T89" fmla="*/ 2147483647 h 168"/>
                    <a:gd name="T90" fmla="*/ 2147483647 w 200"/>
                    <a:gd name="T91" fmla="*/ 2147483647 h 168"/>
                    <a:gd name="T92" fmla="*/ 2147483647 w 200"/>
                    <a:gd name="T93" fmla="*/ 2147483647 h 16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200"/>
                    <a:gd name="T142" fmla="*/ 0 h 168"/>
                    <a:gd name="T143" fmla="*/ 200 w 200"/>
                    <a:gd name="T144" fmla="*/ 168 h 16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200" h="168">
                      <a:moveTo>
                        <a:pt x="184" y="22"/>
                      </a:moveTo>
                      <a:lnTo>
                        <a:pt x="174" y="26"/>
                      </a:lnTo>
                      <a:lnTo>
                        <a:pt x="168" y="26"/>
                      </a:lnTo>
                      <a:lnTo>
                        <a:pt x="160" y="28"/>
                      </a:lnTo>
                      <a:lnTo>
                        <a:pt x="156" y="26"/>
                      </a:lnTo>
                      <a:lnTo>
                        <a:pt x="152" y="24"/>
                      </a:lnTo>
                      <a:lnTo>
                        <a:pt x="148" y="18"/>
                      </a:lnTo>
                      <a:lnTo>
                        <a:pt x="144" y="8"/>
                      </a:lnTo>
                      <a:lnTo>
                        <a:pt x="142" y="0"/>
                      </a:lnTo>
                      <a:lnTo>
                        <a:pt x="136" y="0"/>
                      </a:lnTo>
                      <a:lnTo>
                        <a:pt x="130" y="6"/>
                      </a:lnTo>
                      <a:lnTo>
                        <a:pt x="122" y="16"/>
                      </a:lnTo>
                      <a:lnTo>
                        <a:pt x="114" y="24"/>
                      </a:lnTo>
                      <a:lnTo>
                        <a:pt x="108" y="26"/>
                      </a:lnTo>
                      <a:lnTo>
                        <a:pt x="102" y="28"/>
                      </a:lnTo>
                      <a:lnTo>
                        <a:pt x="74" y="28"/>
                      </a:lnTo>
                      <a:lnTo>
                        <a:pt x="60" y="20"/>
                      </a:lnTo>
                      <a:lnTo>
                        <a:pt x="46" y="42"/>
                      </a:lnTo>
                      <a:lnTo>
                        <a:pt x="40" y="50"/>
                      </a:lnTo>
                      <a:lnTo>
                        <a:pt x="36" y="54"/>
                      </a:lnTo>
                      <a:lnTo>
                        <a:pt x="30" y="56"/>
                      </a:lnTo>
                      <a:lnTo>
                        <a:pt x="24" y="58"/>
                      </a:lnTo>
                      <a:lnTo>
                        <a:pt x="16" y="56"/>
                      </a:lnTo>
                      <a:lnTo>
                        <a:pt x="12" y="56"/>
                      </a:lnTo>
                      <a:lnTo>
                        <a:pt x="10" y="56"/>
                      </a:lnTo>
                      <a:lnTo>
                        <a:pt x="4" y="58"/>
                      </a:lnTo>
                      <a:lnTo>
                        <a:pt x="4" y="50"/>
                      </a:lnTo>
                      <a:lnTo>
                        <a:pt x="4" y="56"/>
                      </a:lnTo>
                      <a:lnTo>
                        <a:pt x="0" y="72"/>
                      </a:lnTo>
                      <a:lnTo>
                        <a:pt x="0" y="84"/>
                      </a:lnTo>
                      <a:lnTo>
                        <a:pt x="0" y="92"/>
                      </a:lnTo>
                      <a:lnTo>
                        <a:pt x="4" y="104"/>
                      </a:lnTo>
                      <a:lnTo>
                        <a:pt x="8" y="116"/>
                      </a:lnTo>
                      <a:lnTo>
                        <a:pt x="10" y="122"/>
                      </a:lnTo>
                      <a:lnTo>
                        <a:pt x="12" y="126"/>
                      </a:lnTo>
                      <a:lnTo>
                        <a:pt x="18" y="130"/>
                      </a:lnTo>
                      <a:lnTo>
                        <a:pt x="26" y="132"/>
                      </a:lnTo>
                      <a:lnTo>
                        <a:pt x="26" y="136"/>
                      </a:lnTo>
                      <a:lnTo>
                        <a:pt x="24" y="138"/>
                      </a:lnTo>
                      <a:lnTo>
                        <a:pt x="18" y="146"/>
                      </a:lnTo>
                      <a:lnTo>
                        <a:pt x="14" y="152"/>
                      </a:lnTo>
                      <a:lnTo>
                        <a:pt x="12" y="156"/>
                      </a:lnTo>
                      <a:lnTo>
                        <a:pt x="12" y="160"/>
                      </a:lnTo>
                      <a:lnTo>
                        <a:pt x="12" y="162"/>
                      </a:lnTo>
                      <a:lnTo>
                        <a:pt x="16" y="164"/>
                      </a:lnTo>
                      <a:lnTo>
                        <a:pt x="28" y="166"/>
                      </a:lnTo>
                      <a:lnTo>
                        <a:pt x="40" y="166"/>
                      </a:lnTo>
                      <a:lnTo>
                        <a:pt x="50" y="168"/>
                      </a:lnTo>
                      <a:lnTo>
                        <a:pt x="60" y="168"/>
                      </a:lnTo>
                      <a:lnTo>
                        <a:pt x="70" y="168"/>
                      </a:lnTo>
                      <a:lnTo>
                        <a:pt x="84" y="166"/>
                      </a:lnTo>
                      <a:lnTo>
                        <a:pt x="96" y="162"/>
                      </a:lnTo>
                      <a:lnTo>
                        <a:pt x="100" y="158"/>
                      </a:lnTo>
                      <a:lnTo>
                        <a:pt x="100" y="156"/>
                      </a:lnTo>
                      <a:lnTo>
                        <a:pt x="98" y="150"/>
                      </a:lnTo>
                      <a:lnTo>
                        <a:pt x="96" y="146"/>
                      </a:lnTo>
                      <a:lnTo>
                        <a:pt x="98" y="142"/>
                      </a:lnTo>
                      <a:lnTo>
                        <a:pt x="102" y="138"/>
                      </a:lnTo>
                      <a:lnTo>
                        <a:pt x="106" y="138"/>
                      </a:lnTo>
                      <a:lnTo>
                        <a:pt x="112" y="138"/>
                      </a:lnTo>
                      <a:lnTo>
                        <a:pt x="114" y="136"/>
                      </a:lnTo>
                      <a:lnTo>
                        <a:pt x="116" y="134"/>
                      </a:lnTo>
                      <a:lnTo>
                        <a:pt x="120" y="130"/>
                      </a:lnTo>
                      <a:lnTo>
                        <a:pt x="122" y="126"/>
                      </a:lnTo>
                      <a:lnTo>
                        <a:pt x="130" y="126"/>
                      </a:lnTo>
                      <a:lnTo>
                        <a:pt x="136" y="126"/>
                      </a:lnTo>
                      <a:lnTo>
                        <a:pt x="140" y="124"/>
                      </a:lnTo>
                      <a:lnTo>
                        <a:pt x="142" y="120"/>
                      </a:lnTo>
                      <a:lnTo>
                        <a:pt x="138" y="118"/>
                      </a:lnTo>
                      <a:lnTo>
                        <a:pt x="138" y="114"/>
                      </a:lnTo>
                      <a:lnTo>
                        <a:pt x="140" y="110"/>
                      </a:lnTo>
                      <a:lnTo>
                        <a:pt x="142" y="106"/>
                      </a:lnTo>
                      <a:lnTo>
                        <a:pt x="148" y="100"/>
                      </a:lnTo>
                      <a:lnTo>
                        <a:pt x="148" y="98"/>
                      </a:lnTo>
                      <a:lnTo>
                        <a:pt x="148" y="94"/>
                      </a:lnTo>
                      <a:lnTo>
                        <a:pt x="148" y="90"/>
                      </a:lnTo>
                      <a:lnTo>
                        <a:pt x="152" y="84"/>
                      </a:lnTo>
                      <a:lnTo>
                        <a:pt x="156" y="78"/>
                      </a:lnTo>
                      <a:lnTo>
                        <a:pt x="162" y="70"/>
                      </a:lnTo>
                      <a:lnTo>
                        <a:pt x="164" y="64"/>
                      </a:lnTo>
                      <a:lnTo>
                        <a:pt x="162" y="58"/>
                      </a:lnTo>
                      <a:lnTo>
                        <a:pt x="158" y="54"/>
                      </a:lnTo>
                      <a:lnTo>
                        <a:pt x="156" y="50"/>
                      </a:lnTo>
                      <a:lnTo>
                        <a:pt x="154" y="46"/>
                      </a:lnTo>
                      <a:lnTo>
                        <a:pt x="156" y="42"/>
                      </a:lnTo>
                      <a:lnTo>
                        <a:pt x="158" y="38"/>
                      </a:lnTo>
                      <a:lnTo>
                        <a:pt x="164" y="36"/>
                      </a:lnTo>
                      <a:lnTo>
                        <a:pt x="170" y="34"/>
                      </a:lnTo>
                      <a:lnTo>
                        <a:pt x="180" y="32"/>
                      </a:lnTo>
                      <a:lnTo>
                        <a:pt x="190" y="32"/>
                      </a:lnTo>
                      <a:lnTo>
                        <a:pt x="200" y="30"/>
                      </a:lnTo>
                      <a:lnTo>
                        <a:pt x="200" y="28"/>
                      </a:lnTo>
                      <a:lnTo>
                        <a:pt x="192" y="26"/>
                      </a:lnTo>
                      <a:lnTo>
                        <a:pt x="184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4" name="îśḻíďe">
                  <a:extLst>
                    <a:ext uri="{FF2B5EF4-FFF2-40B4-BE49-F238E27FC236}">
                      <a16:creationId xmlns:a16="http://schemas.microsoft.com/office/drawing/2014/main" id="{1D41AF37-30DA-4A6B-A790-030D30D1538D}"/>
                    </a:ext>
                  </a:extLst>
                </p:cNvPr>
                <p:cNvSpPr/>
                <p:nvPr/>
              </p:nvSpPr>
              <p:spPr bwMode="auto">
                <a:xfrm>
                  <a:off x="6486679" y="2277473"/>
                  <a:ext cx="841479" cy="311036"/>
                </a:xfrm>
                <a:custGeom>
                  <a:avLst/>
                  <a:gdLst>
                    <a:gd name="T0" fmla="*/ 2147483647 w 482"/>
                    <a:gd name="T1" fmla="*/ 2147483647 h 186"/>
                    <a:gd name="T2" fmla="*/ 2147483647 w 482"/>
                    <a:gd name="T3" fmla="*/ 2147483647 h 186"/>
                    <a:gd name="T4" fmla="*/ 2147483647 w 482"/>
                    <a:gd name="T5" fmla="*/ 2147483647 h 186"/>
                    <a:gd name="T6" fmla="*/ 2147483647 w 482"/>
                    <a:gd name="T7" fmla="*/ 2147483647 h 186"/>
                    <a:gd name="T8" fmla="*/ 2147483647 w 482"/>
                    <a:gd name="T9" fmla="*/ 2147483647 h 186"/>
                    <a:gd name="T10" fmla="*/ 2147483647 w 482"/>
                    <a:gd name="T11" fmla="*/ 2147483647 h 186"/>
                    <a:gd name="T12" fmla="*/ 2147483647 w 482"/>
                    <a:gd name="T13" fmla="*/ 2147483647 h 186"/>
                    <a:gd name="T14" fmla="*/ 2147483647 w 482"/>
                    <a:gd name="T15" fmla="*/ 2147483647 h 186"/>
                    <a:gd name="T16" fmla="*/ 2147483647 w 482"/>
                    <a:gd name="T17" fmla="*/ 2147483647 h 186"/>
                    <a:gd name="T18" fmla="*/ 2147483647 w 482"/>
                    <a:gd name="T19" fmla="*/ 2147483647 h 186"/>
                    <a:gd name="T20" fmla="*/ 2147483647 w 482"/>
                    <a:gd name="T21" fmla="*/ 2147483647 h 186"/>
                    <a:gd name="T22" fmla="*/ 2147483647 w 482"/>
                    <a:gd name="T23" fmla="*/ 2147483647 h 186"/>
                    <a:gd name="T24" fmla="*/ 2147483647 w 482"/>
                    <a:gd name="T25" fmla="*/ 2147483647 h 186"/>
                    <a:gd name="T26" fmla="*/ 2147483647 w 482"/>
                    <a:gd name="T27" fmla="*/ 2147483647 h 186"/>
                    <a:gd name="T28" fmla="*/ 2147483647 w 482"/>
                    <a:gd name="T29" fmla="*/ 2147483647 h 186"/>
                    <a:gd name="T30" fmla="*/ 2147483647 w 482"/>
                    <a:gd name="T31" fmla="*/ 2147483647 h 186"/>
                    <a:gd name="T32" fmla="*/ 2147483647 w 482"/>
                    <a:gd name="T33" fmla="*/ 2147483647 h 186"/>
                    <a:gd name="T34" fmla="*/ 2147483647 w 482"/>
                    <a:gd name="T35" fmla="*/ 2147483647 h 186"/>
                    <a:gd name="T36" fmla="*/ 2147483647 w 482"/>
                    <a:gd name="T37" fmla="*/ 2147483647 h 186"/>
                    <a:gd name="T38" fmla="*/ 2147483647 w 482"/>
                    <a:gd name="T39" fmla="*/ 2147483647 h 186"/>
                    <a:gd name="T40" fmla="*/ 2147483647 w 482"/>
                    <a:gd name="T41" fmla="*/ 2147483647 h 186"/>
                    <a:gd name="T42" fmla="*/ 2147483647 w 482"/>
                    <a:gd name="T43" fmla="*/ 2147483647 h 186"/>
                    <a:gd name="T44" fmla="*/ 2147483647 w 482"/>
                    <a:gd name="T45" fmla="*/ 2147483647 h 186"/>
                    <a:gd name="T46" fmla="*/ 2147483647 w 482"/>
                    <a:gd name="T47" fmla="*/ 2147483647 h 186"/>
                    <a:gd name="T48" fmla="*/ 2147483647 w 482"/>
                    <a:gd name="T49" fmla="*/ 2147483647 h 186"/>
                    <a:gd name="T50" fmla="*/ 2147483647 w 482"/>
                    <a:gd name="T51" fmla="*/ 2147483647 h 186"/>
                    <a:gd name="T52" fmla="*/ 2147483647 w 482"/>
                    <a:gd name="T53" fmla="*/ 2147483647 h 186"/>
                    <a:gd name="T54" fmla="*/ 2147483647 w 482"/>
                    <a:gd name="T55" fmla="*/ 2147483647 h 186"/>
                    <a:gd name="T56" fmla="*/ 2147483647 w 482"/>
                    <a:gd name="T57" fmla="*/ 2147483647 h 186"/>
                    <a:gd name="T58" fmla="*/ 2147483647 w 482"/>
                    <a:gd name="T59" fmla="*/ 2147483647 h 186"/>
                    <a:gd name="T60" fmla="*/ 2147483647 w 482"/>
                    <a:gd name="T61" fmla="*/ 2147483647 h 186"/>
                    <a:gd name="T62" fmla="*/ 2147483647 w 482"/>
                    <a:gd name="T63" fmla="*/ 2147483647 h 186"/>
                    <a:gd name="T64" fmla="*/ 2147483647 w 482"/>
                    <a:gd name="T65" fmla="*/ 2147483647 h 186"/>
                    <a:gd name="T66" fmla="*/ 2147483647 w 482"/>
                    <a:gd name="T67" fmla="*/ 2147483647 h 186"/>
                    <a:gd name="T68" fmla="*/ 2147483647 w 482"/>
                    <a:gd name="T69" fmla="*/ 2147483647 h 186"/>
                    <a:gd name="T70" fmla="*/ 2147483647 w 482"/>
                    <a:gd name="T71" fmla="*/ 2147483647 h 186"/>
                    <a:gd name="T72" fmla="*/ 2147483647 w 482"/>
                    <a:gd name="T73" fmla="*/ 2147483647 h 186"/>
                    <a:gd name="T74" fmla="*/ 2147483647 w 482"/>
                    <a:gd name="T75" fmla="*/ 2147483647 h 186"/>
                    <a:gd name="T76" fmla="*/ 2147483647 w 482"/>
                    <a:gd name="T77" fmla="*/ 2147483647 h 186"/>
                    <a:gd name="T78" fmla="*/ 2147483647 w 482"/>
                    <a:gd name="T79" fmla="*/ 2147483647 h 186"/>
                    <a:gd name="T80" fmla="*/ 2147483647 w 482"/>
                    <a:gd name="T81" fmla="*/ 2147483647 h 186"/>
                    <a:gd name="T82" fmla="*/ 2147483647 w 482"/>
                    <a:gd name="T83" fmla="*/ 2147483647 h 186"/>
                    <a:gd name="T84" fmla="*/ 2147483647 w 482"/>
                    <a:gd name="T85" fmla="*/ 2147483647 h 186"/>
                    <a:gd name="T86" fmla="*/ 2147483647 w 482"/>
                    <a:gd name="T87" fmla="*/ 2147483647 h 186"/>
                    <a:gd name="T88" fmla="*/ 2147483647 w 482"/>
                    <a:gd name="T89" fmla="*/ 2147483647 h 186"/>
                    <a:gd name="T90" fmla="*/ 2147483647 w 482"/>
                    <a:gd name="T91" fmla="*/ 2147483647 h 186"/>
                    <a:gd name="T92" fmla="*/ 2147483647 w 482"/>
                    <a:gd name="T93" fmla="*/ 2147483647 h 186"/>
                    <a:gd name="T94" fmla="*/ 2147483647 w 482"/>
                    <a:gd name="T95" fmla="*/ 2147483647 h 186"/>
                    <a:gd name="T96" fmla="*/ 2147483647 w 482"/>
                    <a:gd name="T97" fmla="*/ 2147483647 h 186"/>
                    <a:gd name="T98" fmla="*/ 2147483647 w 482"/>
                    <a:gd name="T99" fmla="*/ 0 h 186"/>
                    <a:gd name="T100" fmla="*/ 2147483647 w 482"/>
                    <a:gd name="T101" fmla="*/ 2147483647 h 186"/>
                    <a:gd name="T102" fmla="*/ 2147483647 w 482"/>
                    <a:gd name="T103" fmla="*/ 2147483647 h 186"/>
                    <a:gd name="T104" fmla="*/ 2147483647 w 482"/>
                    <a:gd name="T105" fmla="*/ 2147483647 h 186"/>
                    <a:gd name="T106" fmla="*/ 2147483647 w 482"/>
                    <a:gd name="T107" fmla="*/ 2147483647 h 186"/>
                    <a:gd name="T108" fmla="*/ 2147483647 w 482"/>
                    <a:gd name="T109" fmla="*/ 2147483647 h 186"/>
                    <a:gd name="T110" fmla="*/ 2147483647 w 482"/>
                    <a:gd name="T111" fmla="*/ 2147483647 h 186"/>
                    <a:gd name="T112" fmla="*/ 2147483647 w 482"/>
                    <a:gd name="T113" fmla="*/ 2147483647 h 186"/>
                    <a:gd name="T114" fmla="*/ 2147483647 w 482"/>
                    <a:gd name="T115" fmla="*/ 2147483647 h 186"/>
                    <a:gd name="T116" fmla="*/ 2147483647 w 482"/>
                    <a:gd name="T117" fmla="*/ 2147483647 h 186"/>
                    <a:gd name="T118" fmla="*/ 2147483647 w 482"/>
                    <a:gd name="T119" fmla="*/ 2147483647 h 186"/>
                    <a:gd name="T120" fmla="*/ 2147483647 w 482"/>
                    <a:gd name="T121" fmla="*/ 2147483647 h 186"/>
                    <a:gd name="T122" fmla="*/ 2147483647 w 482"/>
                    <a:gd name="T123" fmla="*/ 2147483647 h 186"/>
                    <a:gd name="T124" fmla="*/ 0 w 482"/>
                    <a:gd name="T125" fmla="*/ 2147483647 h 18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482"/>
                    <a:gd name="T190" fmla="*/ 0 h 186"/>
                    <a:gd name="T191" fmla="*/ 482 w 482"/>
                    <a:gd name="T192" fmla="*/ 186 h 18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482" h="186">
                      <a:moveTo>
                        <a:pt x="0" y="50"/>
                      </a:moveTo>
                      <a:lnTo>
                        <a:pt x="4" y="56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20" y="66"/>
                      </a:lnTo>
                      <a:lnTo>
                        <a:pt x="34" y="72"/>
                      </a:lnTo>
                      <a:lnTo>
                        <a:pt x="40" y="74"/>
                      </a:lnTo>
                      <a:lnTo>
                        <a:pt x="48" y="78"/>
                      </a:lnTo>
                      <a:lnTo>
                        <a:pt x="60" y="86"/>
                      </a:lnTo>
                      <a:lnTo>
                        <a:pt x="64" y="92"/>
                      </a:lnTo>
                      <a:lnTo>
                        <a:pt x="68" y="100"/>
                      </a:lnTo>
                      <a:lnTo>
                        <a:pt x="72" y="114"/>
                      </a:lnTo>
                      <a:lnTo>
                        <a:pt x="76" y="120"/>
                      </a:lnTo>
                      <a:lnTo>
                        <a:pt x="80" y="126"/>
                      </a:lnTo>
                      <a:lnTo>
                        <a:pt x="110" y="126"/>
                      </a:lnTo>
                      <a:lnTo>
                        <a:pt x="118" y="130"/>
                      </a:lnTo>
                      <a:lnTo>
                        <a:pt x="128" y="134"/>
                      </a:lnTo>
                      <a:lnTo>
                        <a:pt x="138" y="134"/>
                      </a:lnTo>
                      <a:lnTo>
                        <a:pt x="146" y="140"/>
                      </a:lnTo>
                      <a:lnTo>
                        <a:pt x="156" y="146"/>
                      </a:lnTo>
                      <a:lnTo>
                        <a:pt x="164" y="154"/>
                      </a:lnTo>
                      <a:lnTo>
                        <a:pt x="172" y="162"/>
                      </a:lnTo>
                      <a:lnTo>
                        <a:pt x="180" y="166"/>
                      </a:lnTo>
                      <a:lnTo>
                        <a:pt x="214" y="166"/>
                      </a:lnTo>
                      <a:lnTo>
                        <a:pt x="214" y="168"/>
                      </a:lnTo>
                      <a:lnTo>
                        <a:pt x="258" y="168"/>
                      </a:lnTo>
                      <a:lnTo>
                        <a:pt x="268" y="174"/>
                      </a:lnTo>
                      <a:lnTo>
                        <a:pt x="280" y="180"/>
                      </a:lnTo>
                      <a:lnTo>
                        <a:pt x="296" y="184"/>
                      </a:lnTo>
                      <a:lnTo>
                        <a:pt x="310" y="186"/>
                      </a:lnTo>
                      <a:lnTo>
                        <a:pt x="318" y="184"/>
                      </a:lnTo>
                      <a:lnTo>
                        <a:pt x="324" y="180"/>
                      </a:lnTo>
                      <a:lnTo>
                        <a:pt x="334" y="172"/>
                      </a:lnTo>
                      <a:lnTo>
                        <a:pt x="362" y="172"/>
                      </a:lnTo>
                      <a:lnTo>
                        <a:pt x="374" y="168"/>
                      </a:lnTo>
                      <a:lnTo>
                        <a:pt x="384" y="162"/>
                      </a:lnTo>
                      <a:lnTo>
                        <a:pt x="392" y="156"/>
                      </a:lnTo>
                      <a:lnTo>
                        <a:pt x="396" y="150"/>
                      </a:lnTo>
                      <a:lnTo>
                        <a:pt x="396" y="146"/>
                      </a:lnTo>
                      <a:lnTo>
                        <a:pt x="396" y="142"/>
                      </a:lnTo>
                      <a:lnTo>
                        <a:pt x="394" y="140"/>
                      </a:lnTo>
                      <a:lnTo>
                        <a:pt x="390" y="138"/>
                      </a:lnTo>
                      <a:lnTo>
                        <a:pt x="384" y="134"/>
                      </a:lnTo>
                      <a:lnTo>
                        <a:pt x="382" y="134"/>
                      </a:lnTo>
                      <a:lnTo>
                        <a:pt x="382" y="130"/>
                      </a:lnTo>
                      <a:lnTo>
                        <a:pt x="384" y="126"/>
                      </a:lnTo>
                      <a:lnTo>
                        <a:pt x="388" y="124"/>
                      </a:lnTo>
                      <a:lnTo>
                        <a:pt x="390" y="124"/>
                      </a:lnTo>
                      <a:lnTo>
                        <a:pt x="394" y="126"/>
                      </a:lnTo>
                      <a:lnTo>
                        <a:pt x="398" y="128"/>
                      </a:lnTo>
                      <a:lnTo>
                        <a:pt x="404" y="128"/>
                      </a:lnTo>
                      <a:lnTo>
                        <a:pt x="410" y="126"/>
                      </a:lnTo>
                      <a:lnTo>
                        <a:pt x="416" y="124"/>
                      </a:lnTo>
                      <a:lnTo>
                        <a:pt x="418" y="120"/>
                      </a:lnTo>
                      <a:lnTo>
                        <a:pt x="422" y="118"/>
                      </a:lnTo>
                      <a:lnTo>
                        <a:pt x="432" y="116"/>
                      </a:lnTo>
                      <a:lnTo>
                        <a:pt x="436" y="116"/>
                      </a:lnTo>
                      <a:lnTo>
                        <a:pt x="440" y="114"/>
                      </a:lnTo>
                      <a:lnTo>
                        <a:pt x="440" y="108"/>
                      </a:lnTo>
                      <a:lnTo>
                        <a:pt x="442" y="106"/>
                      </a:lnTo>
                      <a:lnTo>
                        <a:pt x="442" y="102"/>
                      </a:lnTo>
                      <a:lnTo>
                        <a:pt x="444" y="98"/>
                      </a:lnTo>
                      <a:lnTo>
                        <a:pt x="462" y="96"/>
                      </a:lnTo>
                      <a:lnTo>
                        <a:pt x="482" y="94"/>
                      </a:lnTo>
                      <a:lnTo>
                        <a:pt x="476" y="86"/>
                      </a:lnTo>
                      <a:lnTo>
                        <a:pt x="468" y="80"/>
                      </a:lnTo>
                      <a:lnTo>
                        <a:pt x="458" y="74"/>
                      </a:lnTo>
                      <a:lnTo>
                        <a:pt x="448" y="72"/>
                      </a:lnTo>
                      <a:lnTo>
                        <a:pt x="442" y="74"/>
                      </a:lnTo>
                      <a:lnTo>
                        <a:pt x="434" y="76"/>
                      </a:lnTo>
                      <a:lnTo>
                        <a:pt x="416" y="76"/>
                      </a:lnTo>
                      <a:lnTo>
                        <a:pt x="410" y="76"/>
                      </a:lnTo>
                      <a:lnTo>
                        <a:pt x="408" y="72"/>
                      </a:lnTo>
                      <a:lnTo>
                        <a:pt x="404" y="68"/>
                      </a:lnTo>
                      <a:lnTo>
                        <a:pt x="404" y="62"/>
                      </a:lnTo>
                      <a:lnTo>
                        <a:pt x="402" y="40"/>
                      </a:lnTo>
                      <a:lnTo>
                        <a:pt x="384" y="32"/>
                      </a:lnTo>
                      <a:lnTo>
                        <a:pt x="374" y="30"/>
                      </a:lnTo>
                      <a:lnTo>
                        <a:pt x="368" y="30"/>
                      </a:lnTo>
                      <a:lnTo>
                        <a:pt x="362" y="30"/>
                      </a:lnTo>
                      <a:lnTo>
                        <a:pt x="356" y="32"/>
                      </a:lnTo>
                      <a:lnTo>
                        <a:pt x="344" y="40"/>
                      </a:lnTo>
                      <a:lnTo>
                        <a:pt x="334" y="48"/>
                      </a:lnTo>
                      <a:lnTo>
                        <a:pt x="326" y="50"/>
                      </a:lnTo>
                      <a:lnTo>
                        <a:pt x="318" y="50"/>
                      </a:lnTo>
                      <a:lnTo>
                        <a:pt x="304" y="48"/>
                      </a:lnTo>
                      <a:lnTo>
                        <a:pt x="290" y="46"/>
                      </a:lnTo>
                      <a:lnTo>
                        <a:pt x="264" y="34"/>
                      </a:lnTo>
                      <a:lnTo>
                        <a:pt x="252" y="28"/>
                      </a:lnTo>
                      <a:lnTo>
                        <a:pt x="240" y="26"/>
                      </a:lnTo>
                      <a:lnTo>
                        <a:pt x="226" y="24"/>
                      </a:lnTo>
                      <a:lnTo>
                        <a:pt x="212" y="26"/>
                      </a:lnTo>
                      <a:lnTo>
                        <a:pt x="204" y="28"/>
                      </a:lnTo>
                      <a:lnTo>
                        <a:pt x="198" y="26"/>
                      </a:lnTo>
                      <a:lnTo>
                        <a:pt x="196" y="24"/>
                      </a:lnTo>
                      <a:lnTo>
                        <a:pt x="192" y="22"/>
                      </a:lnTo>
                      <a:lnTo>
                        <a:pt x="186" y="14"/>
                      </a:lnTo>
                      <a:lnTo>
                        <a:pt x="180" y="8"/>
                      </a:lnTo>
                      <a:lnTo>
                        <a:pt x="170" y="4"/>
                      </a:lnTo>
                      <a:lnTo>
                        <a:pt x="152" y="0"/>
                      </a:lnTo>
                      <a:lnTo>
                        <a:pt x="134" y="0"/>
                      </a:lnTo>
                      <a:lnTo>
                        <a:pt x="128" y="2"/>
                      </a:lnTo>
                      <a:lnTo>
                        <a:pt x="126" y="2"/>
                      </a:lnTo>
                      <a:lnTo>
                        <a:pt x="124" y="4"/>
                      </a:lnTo>
                      <a:lnTo>
                        <a:pt x="126" y="8"/>
                      </a:lnTo>
                      <a:lnTo>
                        <a:pt x="128" y="12"/>
                      </a:lnTo>
                      <a:lnTo>
                        <a:pt x="132" y="18"/>
                      </a:lnTo>
                      <a:lnTo>
                        <a:pt x="138" y="24"/>
                      </a:lnTo>
                      <a:lnTo>
                        <a:pt x="140" y="26"/>
                      </a:lnTo>
                      <a:lnTo>
                        <a:pt x="140" y="30"/>
                      </a:lnTo>
                      <a:lnTo>
                        <a:pt x="138" y="34"/>
                      </a:lnTo>
                      <a:lnTo>
                        <a:pt x="134" y="36"/>
                      </a:lnTo>
                      <a:lnTo>
                        <a:pt x="130" y="38"/>
                      </a:lnTo>
                      <a:lnTo>
                        <a:pt x="124" y="38"/>
                      </a:lnTo>
                      <a:lnTo>
                        <a:pt x="114" y="38"/>
                      </a:lnTo>
                      <a:lnTo>
                        <a:pt x="104" y="36"/>
                      </a:lnTo>
                      <a:lnTo>
                        <a:pt x="86" y="30"/>
                      </a:lnTo>
                      <a:lnTo>
                        <a:pt x="68" y="24"/>
                      </a:lnTo>
                      <a:lnTo>
                        <a:pt x="62" y="24"/>
                      </a:lnTo>
                      <a:lnTo>
                        <a:pt x="54" y="22"/>
                      </a:lnTo>
                      <a:lnTo>
                        <a:pt x="46" y="24"/>
                      </a:lnTo>
                      <a:lnTo>
                        <a:pt x="38" y="24"/>
                      </a:lnTo>
                      <a:lnTo>
                        <a:pt x="24" y="30"/>
                      </a:lnTo>
                      <a:lnTo>
                        <a:pt x="10" y="42"/>
                      </a:lnTo>
                      <a:lnTo>
                        <a:pt x="0" y="52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5" name="ïslîḑè">
                  <a:extLst>
                    <a:ext uri="{FF2B5EF4-FFF2-40B4-BE49-F238E27FC236}">
                      <a16:creationId xmlns:a16="http://schemas.microsoft.com/office/drawing/2014/main" id="{969ABDF5-EA5B-4F2E-B225-EFCBA5CC7541}"/>
                    </a:ext>
                  </a:extLst>
                </p:cNvPr>
                <p:cNvSpPr/>
                <p:nvPr/>
              </p:nvSpPr>
              <p:spPr bwMode="auto">
                <a:xfrm>
                  <a:off x="7559530" y="2545074"/>
                  <a:ext cx="132212" cy="152715"/>
                </a:xfrm>
                <a:custGeom>
                  <a:avLst/>
                  <a:gdLst>
                    <a:gd name="T0" fmla="*/ 2147483647 w 76"/>
                    <a:gd name="T1" fmla="*/ 2147483647 h 92"/>
                    <a:gd name="T2" fmla="*/ 2147483647 w 76"/>
                    <a:gd name="T3" fmla="*/ 2147483647 h 92"/>
                    <a:gd name="T4" fmla="*/ 2147483647 w 76"/>
                    <a:gd name="T5" fmla="*/ 2147483647 h 92"/>
                    <a:gd name="T6" fmla="*/ 2147483647 w 76"/>
                    <a:gd name="T7" fmla="*/ 2147483647 h 92"/>
                    <a:gd name="T8" fmla="*/ 2147483647 w 76"/>
                    <a:gd name="T9" fmla="*/ 2147483647 h 92"/>
                    <a:gd name="T10" fmla="*/ 2147483647 w 76"/>
                    <a:gd name="T11" fmla="*/ 2147483647 h 92"/>
                    <a:gd name="T12" fmla="*/ 2147483647 w 76"/>
                    <a:gd name="T13" fmla="*/ 2147483647 h 92"/>
                    <a:gd name="T14" fmla="*/ 2147483647 w 76"/>
                    <a:gd name="T15" fmla="*/ 2147483647 h 92"/>
                    <a:gd name="T16" fmla="*/ 2147483647 w 76"/>
                    <a:gd name="T17" fmla="*/ 2147483647 h 92"/>
                    <a:gd name="T18" fmla="*/ 2147483647 w 76"/>
                    <a:gd name="T19" fmla="*/ 2147483647 h 92"/>
                    <a:gd name="T20" fmla="*/ 2147483647 w 76"/>
                    <a:gd name="T21" fmla="*/ 2147483647 h 92"/>
                    <a:gd name="T22" fmla="*/ 2147483647 w 76"/>
                    <a:gd name="T23" fmla="*/ 2147483647 h 92"/>
                    <a:gd name="T24" fmla="*/ 2147483647 w 76"/>
                    <a:gd name="T25" fmla="*/ 2147483647 h 92"/>
                    <a:gd name="T26" fmla="*/ 2147483647 w 76"/>
                    <a:gd name="T27" fmla="*/ 2147483647 h 92"/>
                    <a:gd name="T28" fmla="*/ 2147483647 w 76"/>
                    <a:gd name="T29" fmla="*/ 2147483647 h 92"/>
                    <a:gd name="T30" fmla="*/ 2147483647 w 76"/>
                    <a:gd name="T31" fmla="*/ 0 h 92"/>
                    <a:gd name="T32" fmla="*/ 2147483647 w 76"/>
                    <a:gd name="T33" fmla="*/ 2147483647 h 92"/>
                    <a:gd name="T34" fmla="*/ 2147483647 w 76"/>
                    <a:gd name="T35" fmla="*/ 2147483647 h 92"/>
                    <a:gd name="T36" fmla="*/ 2147483647 w 76"/>
                    <a:gd name="T37" fmla="*/ 2147483647 h 92"/>
                    <a:gd name="T38" fmla="*/ 2147483647 w 76"/>
                    <a:gd name="T39" fmla="*/ 2147483647 h 92"/>
                    <a:gd name="T40" fmla="*/ 2147483647 w 76"/>
                    <a:gd name="T41" fmla="*/ 2147483647 h 92"/>
                    <a:gd name="T42" fmla="*/ 2147483647 w 76"/>
                    <a:gd name="T43" fmla="*/ 2147483647 h 92"/>
                    <a:gd name="T44" fmla="*/ 2147483647 w 76"/>
                    <a:gd name="T45" fmla="*/ 2147483647 h 92"/>
                    <a:gd name="T46" fmla="*/ 2147483647 w 76"/>
                    <a:gd name="T47" fmla="*/ 2147483647 h 92"/>
                    <a:gd name="T48" fmla="*/ 2147483647 w 76"/>
                    <a:gd name="T49" fmla="*/ 2147483647 h 92"/>
                    <a:gd name="T50" fmla="*/ 2147483647 w 76"/>
                    <a:gd name="T51" fmla="*/ 2147483647 h 92"/>
                    <a:gd name="T52" fmla="*/ 2147483647 w 76"/>
                    <a:gd name="T53" fmla="*/ 2147483647 h 92"/>
                    <a:gd name="T54" fmla="*/ 2147483647 w 76"/>
                    <a:gd name="T55" fmla="*/ 2147483647 h 92"/>
                    <a:gd name="T56" fmla="*/ 2147483647 w 76"/>
                    <a:gd name="T57" fmla="*/ 2147483647 h 92"/>
                    <a:gd name="T58" fmla="*/ 2147483647 w 76"/>
                    <a:gd name="T59" fmla="*/ 2147483647 h 92"/>
                    <a:gd name="T60" fmla="*/ 0 w 76"/>
                    <a:gd name="T61" fmla="*/ 2147483647 h 92"/>
                    <a:gd name="T62" fmla="*/ 2147483647 w 76"/>
                    <a:gd name="T63" fmla="*/ 2147483647 h 92"/>
                    <a:gd name="T64" fmla="*/ 2147483647 w 76"/>
                    <a:gd name="T65" fmla="*/ 2147483647 h 92"/>
                    <a:gd name="T66" fmla="*/ 2147483647 w 76"/>
                    <a:gd name="T67" fmla="*/ 2147483647 h 92"/>
                    <a:gd name="T68" fmla="*/ 2147483647 w 76"/>
                    <a:gd name="T69" fmla="*/ 2147483647 h 92"/>
                    <a:gd name="T70" fmla="*/ 2147483647 w 76"/>
                    <a:gd name="T71" fmla="*/ 2147483647 h 92"/>
                    <a:gd name="T72" fmla="*/ 2147483647 w 76"/>
                    <a:gd name="T73" fmla="*/ 2147483647 h 92"/>
                    <a:gd name="T74" fmla="*/ 2147483647 w 76"/>
                    <a:gd name="T75" fmla="*/ 2147483647 h 92"/>
                    <a:gd name="T76" fmla="*/ 2147483647 w 76"/>
                    <a:gd name="T77" fmla="*/ 2147483647 h 92"/>
                    <a:gd name="T78" fmla="*/ 2147483647 w 76"/>
                    <a:gd name="T79" fmla="*/ 2147483647 h 92"/>
                    <a:gd name="T80" fmla="*/ 2147483647 w 76"/>
                    <a:gd name="T81" fmla="*/ 2147483647 h 92"/>
                    <a:gd name="T82" fmla="*/ 2147483647 w 76"/>
                    <a:gd name="T83" fmla="*/ 2147483647 h 92"/>
                    <a:gd name="T84" fmla="*/ 2147483647 w 76"/>
                    <a:gd name="T85" fmla="*/ 2147483647 h 92"/>
                    <a:gd name="T86" fmla="*/ 2147483647 w 76"/>
                    <a:gd name="T87" fmla="*/ 2147483647 h 92"/>
                    <a:gd name="T88" fmla="*/ 2147483647 w 76"/>
                    <a:gd name="T89" fmla="*/ 2147483647 h 92"/>
                    <a:gd name="T90" fmla="*/ 2147483647 w 76"/>
                    <a:gd name="T91" fmla="*/ 2147483647 h 92"/>
                    <a:gd name="T92" fmla="*/ 2147483647 w 76"/>
                    <a:gd name="T93" fmla="*/ 2147483647 h 9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76"/>
                    <a:gd name="T142" fmla="*/ 0 h 92"/>
                    <a:gd name="T143" fmla="*/ 76 w 76"/>
                    <a:gd name="T144" fmla="*/ 92 h 9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76" h="92">
                      <a:moveTo>
                        <a:pt x="70" y="78"/>
                      </a:moveTo>
                      <a:lnTo>
                        <a:pt x="62" y="70"/>
                      </a:lnTo>
                      <a:lnTo>
                        <a:pt x="54" y="64"/>
                      </a:lnTo>
                      <a:lnTo>
                        <a:pt x="56" y="60"/>
                      </a:lnTo>
                      <a:lnTo>
                        <a:pt x="58" y="58"/>
                      </a:lnTo>
                      <a:lnTo>
                        <a:pt x="66" y="54"/>
                      </a:lnTo>
                      <a:lnTo>
                        <a:pt x="74" y="50"/>
                      </a:lnTo>
                      <a:lnTo>
                        <a:pt x="76" y="46"/>
                      </a:lnTo>
                      <a:lnTo>
                        <a:pt x="76" y="42"/>
                      </a:lnTo>
                      <a:lnTo>
                        <a:pt x="76" y="36"/>
                      </a:lnTo>
                      <a:lnTo>
                        <a:pt x="74" y="32"/>
                      </a:lnTo>
                      <a:lnTo>
                        <a:pt x="70" y="28"/>
                      </a:lnTo>
                      <a:lnTo>
                        <a:pt x="70" y="24"/>
                      </a:lnTo>
                      <a:lnTo>
                        <a:pt x="70" y="16"/>
                      </a:lnTo>
                      <a:lnTo>
                        <a:pt x="74" y="8"/>
                      </a:lnTo>
                      <a:lnTo>
                        <a:pt x="70" y="0"/>
                      </a:lnTo>
                      <a:lnTo>
                        <a:pt x="70" y="2"/>
                      </a:lnTo>
                      <a:lnTo>
                        <a:pt x="66" y="4"/>
                      </a:lnTo>
                      <a:lnTo>
                        <a:pt x="62" y="6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48" y="12"/>
                      </a:lnTo>
                      <a:lnTo>
                        <a:pt x="44" y="18"/>
                      </a:lnTo>
                      <a:lnTo>
                        <a:pt x="42" y="22"/>
                      </a:lnTo>
                      <a:lnTo>
                        <a:pt x="44" y="28"/>
                      </a:lnTo>
                      <a:lnTo>
                        <a:pt x="32" y="28"/>
                      </a:lnTo>
                      <a:lnTo>
                        <a:pt x="26" y="26"/>
                      </a:lnTo>
                      <a:lnTo>
                        <a:pt x="22" y="24"/>
                      </a:lnTo>
                      <a:lnTo>
                        <a:pt x="12" y="36"/>
                      </a:lnTo>
                      <a:lnTo>
                        <a:pt x="4" y="48"/>
                      </a:lnTo>
                      <a:lnTo>
                        <a:pt x="0" y="56"/>
                      </a:lnTo>
                      <a:lnTo>
                        <a:pt x="10" y="56"/>
                      </a:lnTo>
                      <a:lnTo>
                        <a:pt x="18" y="60"/>
                      </a:lnTo>
                      <a:lnTo>
                        <a:pt x="24" y="70"/>
                      </a:lnTo>
                      <a:lnTo>
                        <a:pt x="28" y="80"/>
                      </a:lnTo>
                      <a:lnTo>
                        <a:pt x="24" y="84"/>
                      </a:lnTo>
                      <a:lnTo>
                        <a:pt x="24" y="86"/>
                      </a:lnTo>
                      <a:lnTo>
                        <a:pt x="26" y="88"/>
                      </a:lnTo>
                      <a:lnTo>
                        <a:pt x="32" y="90"/>
                      </a:lnTo>
                      <a:lnTo>
                        <a:pt x="46" y="90"/>
                      </a:lnTo>
                      <a:lnTo>
                        <a:pt x="56" y="92"/>
                      </a:lnTo>
                      <a:lnTo>
                        <a:pt x="56" y="88"/>
                      </a:lnTo>
                      <a:lnTo>
                        <a:pt x="68" y="88"/>
                      </a:lnTo>
                      <a:lnTo>
                        <a:pt x="72" y="86"/>
                      </a:lnTo>
                      <a:lnTo>
                        <a:pt x="74" y="84"/>
                      </a:lnTo>
                      <a:lnTo>
                        <a:pt x="74" y="80"/>
                      </a:lnTo>
                      <a:lnTo>
                        <a:pt x="70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6" name="ïṩľiḋe">
                  <a:extLst>
                    <a:ext uri="{FF2B5EF4-FFF2-40B4-BE49-F238E27FC236}">
                      <a16:creationId xmlns:a16="http://schemas.microsoft.com/office/drawing/2014/main" id="{FE4D5578-781B-44FC-9864-C8DD12E85BF1}"/>
                    </a:ext>
                  </a:extLst>
                </p:cNvPr>
                <p:cNvSpPr/>
                <p:nvPr/>
              </p:nvSpPr>
              <p:spPr bwMode="auto">
                <a:xfrm>
                  <a:off x="7655935" y="2678176"/>
                  <a:ext cx="112932" cy="127496"/>
                </a:xfrm>
                <a:custGeom>
                  <a:avLst/>
                  <a:gdLst>
                    <a:gd name="T0" fmla="*/ 2147483647 w 64"/>
                    <a:gd name="T1" fmla="*/ 0 h 76"/>
                    <a:gd name="T2" fmla="*/ 2147483647 w 64"/>
                    <a:gd name="T3" fmla="*/ 2147483647 h 76"/>
                    <a:gd name="T4" fmla="*/ 2147483647 w 64"/>
                    <a:gd name="T5" fmla="*/ 2147483647 h 76"/>
                    <a:gd name="T6" fmla="*/ 2147483647 w 64"/>
                    <a:gd name="T7" fmla="*/ 2147483647 h 76"/>
                    <a:gd name="T8" fmla="*/ 2147483647 w 64"/>
                    <a:gd name="T9" fmla="*/ 2147483647 h 76"/>
                    <a:gd name="T10" fmla="*/ 0 w 64"/>
                    <a:gd name="T11" fmla="*/ 2147483647 h 76"/>
                    <a:gd name="T12" fmla="*/ 0 w 64"/>
                    <a:gd name="T13" fmla="*/ 2147483647 h 76"/>
                    <a:gd name="T14" fmla="*/ 2147483647 w 64"/>
                    <a:gd name="T15" fmla="*/ 2147483647 h 76"/>
                    <a:gd name="T16" fmla="*/ 2147483647 w 64"/>
                    <a:gd name="T17" fmla="*/ 2147483647 h 76"/>
                    <a:gd name="T18" fmla="*/ 2147483647 w 64"/>
                    <a:gd name="T19" fmla="*/ 2147483647 h 76"/>
                    <a:gd name="T20" fmla="*/ 2147483647 w 64"/>
                    <a:gd name="T21" fmla="*/ 2147483647 h 76"/>
                    <a:gd name="T22" fmla="*/ 2147483647 w 64"/>
                    <a:gd name="T23" fmla="*/ 2147483647 h 76"/>
                    <a:gd name="T24" fmla="*/ 2147483647 w 64"/>
                    <a:gd name="T25" fmla="*/ 2147483647 h 76"/>
                    <a:gd name="T26" fmla="*/ 2147483647 w 64"/>
                    <a:gd name="T27" fmla="*/ 2147483647 h 76"/>
                    <a:gd name="T28" fmla="*/ 2147483647 w 64"/>
                    <a:gd name="T29" fmla="*/ 2147483647 h 76"/>
                    <a:gd name="T30" fmla="*/ 2147483647 w 64"/>
                    <a:gd name="T31" fmla="*/ 2147483647 h 76"/>
                    <a:gd name="T32" fmla="*/ 2147483647 w 64"/>
                    <a:gd name="T33" fmla="*/ 2147483647 h 76"/>
                    <a:gd name="T34" fmla="*/ 2147483647 w 64"/>
                    <a:gd name="T35" fmla="*/ 2147483647 h 76"/>
                    <a:gd name="T36" fmla="*/ 2147483647 w 64"/>
                    <a:gd name="T37" fmla="*/ 2147483647 h 76"/>
                    <a:gd name="T38" fmla="*/ 2147483647 w 64"/>
                    <a:gd name="T39" fmla="*/ 2147483647 h 76"/>
                    <a:gd name="T40" fmla="*/ 2147483647 w 64"/>
                    <a:gd name="T41" fmla="*/ 2147483647 h 76"/>
                    <a:gd name="T42" fmla="*/ 2147483647 w 64"/>
                    <a:gd name="T43" fmla="*/ 2147483647 h 76"/>
                    <a:gd name="T44" fmla="*/ 2147483647 w 64"/>
                    <a:gd name="T45" fmla="*/ 2147483647 h 76"/>
                    <a:gd name="T46" fmla="*/ 2147483647 w 64"/>
                    <a:gd name="T47" fmla="*/ 2147483647 h 76"/>
                    <a:gd name="T48" fmla="*/ 2147483647 w 64"/>
                    <a:gd name="T49" fmla="*/ 0 h 7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4"/>
                    <a:gd name="T76" fmla="*/ 0 h 76"/>
                    <a:gd name="T77" fmla="*/ 64 w 64"/>
                    <a:gd name="T78" fmla="*/ 76 h 7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4" h="76">
                      <a:moveTo>
                        <a:pt x="18" y="0"/>
                      </a:moveTo>
                      <a:lnTo>
                        <a:pt x="18" y="2"/>
                      </a:lnTo>
                      <a:lnTo>
                        <a:pt x="18" y="4"/>
                      </a:lnTo>
                      <a:lnTo>
                        <a:pt x="16" y="6"/>
                      </a:lnTo>
                      <a:lnTo>
                        <a:pt x="12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6" y="28"/>
                      </a:lnTo>
                      <a:lnTo>
                        <a:pt x="8" y="40"/>
                      </a:lnTo>
                      <a:lnTo>
                        <a:pt x="14" y="56"/>
                      </a:lnTo>
                      <a:lnTo>
                        <a:pt x="20" y="70"/>
                      </a:lnTo>
                      <a:lnTo>
                        <a:pt x="24" y="74"/>
                      </a:lnTo>
                      <a:lnTo>
                        <a:pt x="30" y="76"/>
                      </a:lnTo>
                      <a:lnTo>
                        <a:pt x="40" y="74"/>
                      </a:lnTo>
                      <a:lnTo>
                        <a:pt x="50" y="70"/>
                      </a:lnTo>
                      <a:lnTo>
                        <a:pt x="60" y="64"/>
                      </a:lnTo>
                      <a:lnTo>
                        <a:pt x="64" y="60"/>
                      </a:lnTo>
                      <a:lnTo>
                        <a:pt x="64" y="58"/>
                      </a:lnTo>
                      <a:lnTo>
                        <a:pt x="64" y="50"/>
                      </a:lnTo>
                      <a:lnTo>
                        <a:pt x="58" y="42"/>
                      </a:lnTo>
                      <a:lnTo>
                        <a:pt x="52" y="32"/>
                      </a:lnTo>
                      <a:lnTo>
                        <a:pt x="46" y="26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7" name="íṣḻíďè">
                  <a:extLst>
                    <a:ext uri="{FF2B5EF4-FFF2-40B4-BE49-F238E27FC236}">
                      <a16:creationId xmlns:a16="http://schemas.microsoft.com/office/drawing/2014/main" id="{F6B7BC81-3DD1-416D-A802-61FC5CB11CDE}"/>
                    </a:ext>
                  </a:extLst>
                </p:cNvPr>
                <p:cNvSpPr/>
                <p:nvPr/>
              </p:nvSpPr>
              <p:spPr bwMode="auto">
                <a:xfrm>
                  <a:off x="4945574" y="3161539"/>
                  <a:ext cx="461368" cy="591247"/>
                </a:xfrm>
                <a:custGeom>
                  <a:avLst/>
                  <a:gdLst>
                    <a:gd name="T0" fmla="*/ 2147483647 w 264"/>
                    <a:gd name="T1" fmla="*/ 2147483647 h 354"/>
                    <a:gd name="T2" fmla="*/ 2147483647 w 264"/>
                    <a:gd name="T3" fmla="*/ 2147483647 h 354"/>
                    <a:gd name="T4" fmla="*/ 2147483647 w 264"/>
                    <a:gd name="T5" fmla="*/ 2147483647 h 354"/>
                    <a:gd name="T6" fmla="*/ 2147483647 w 264"/>
                    <a:gd name="T7" fmla="*/ 2147483647 h 354"/>
                    <a:gd name="T8" fmla="*/ 2147483647 w 264"/>
                    <a:gd name="T9" fmla="*/ 2147483647 h 354"/>
                    <a:gd name="T10" fmla="*/ 2147483647 w 264"/>
                    <a:gd name="T11" fmla="*/ 2147483647 h 354"/>
                    <a:gd name="T12" fmla="*/ 2147483647 w 264"/>
                    <a:gd name="T13" fmla="*/ 2147483647 h 354"/>
                    <a:gd name="T14" fmla="*/ 2147483647 w 264"/>
                    <a:gd name="T15" fmla="*/ 2147483647 h 354"/>
                    <a:gd name="T16" fmla="*/ 2147483647 w 264"/>
                    <a:gd name="T17" fmla="*/ 2147483647 h 354"/>
                    <a:gd name="T18" fmla="*/ 2147483647 w 264"/>
                    <a:gd name="T19" fmla="*/ 2147483647 h 354"/>
                    <a:gd name="T20" fmla="*/ 2147483647 w 264"/>
                    <a:gd name="T21" fmla="*/ 2147483647 h 354"/>
                    <a:gd name="T22" fmla="*/ 2147483647 w 264"/>
                    <a:gd name="T23" fmla="*/ 2147483647 h 354"/>
                    <a:gd name="T24" fmla="*/ 2147483647 w 264"/>
                    <a:gd name="T25" fmla="*/ 2147483647 h 354"/>
                    <a:gd name="T26" fmla="*/ 2147483647 w 264"/>
                    <a:gd name="T27" fmla="*/ 2147483647 h 354"/>
                    <a:gd name="T28" fmla="*/ 2147483647 w 264"/>
                    <a:gd name="T29" fmla="*/ 2147483647 h 354"/>
                    <a:gd name="T30" fmla="*/ 2147483647 w 264"/>
                    <a:gd name="T31" fmla="*/ 2147483647 h 354"/>
                    <a:gd name="T32" fmla="*/ 2147483647 w 264"/>
                    <a:gd name="T33" fmla="*/ 2147483647 h 354"/>
                    <a:gd name="T34" fmla="*/ 2147483647 w 264"/>
                    <a:gd name="T35" fmla="*/ 2147483647 h 354"/>
                    <a:gd name="T36" fmla="*/ 2147483647 w 264"/>
                    <a:gd name="T37" fmla="*/ 2147483647 h 354"/>
                    <a:gd name="T38" fmla="*/ 2147483647 w 264"/>
                    <a:gd name="T39" fmla="*/ 2147483647 h 354"/>
                    <a:gd name="T40" fmla="*/ 2147483647 w 264"/>
                    <a:gd name="T41" fmla="*/ 2147483647 h 354"/>
                    <a:gd name="T42" fmla="*/ 2147483647 w 264"/>
                    <a:gd name="T43" fmla="*/ 2147483647 h 354"/>
                    <a:gd name="T44" fmla="*/ 2147483647 w 264"/>
                    <a:gd name="T45" fmla="*/ 2147483647 h 354"/>
                    <a:gd name="T46" fmla="*/ 2147483647 w 264"/>
                    <a:gd name="T47" fmla="*/ 2147483647 h 354"/>
                    <a:gd name="T48" fmla="*/ 2147483647 w 264"/>
                    <a:gd name="T49" fmla="*/ 2147483647 h 354"/>
                    <a:gd name="T50" fmla="*/ 2147483647 w 264"/>
                    <a:gd name="T51" fmla="*/ 2147483647 h 354"/>
                    <a:gd name="T52" fmla="*/ 2147483647 w 264"/>
                    <a:gd name="T53" fmla="*/ 2147483647 h 354"/>
                    <a:gd name="T54" fmla="*/ 2147483647 w 264"/>
                    <a:gd name="T55" fmla="*/ 2147483647 h 354"/>
                    <a:gd name="T56" fmla="*/ 2147483647 w 264"/>
                    <a:gd name="T57" fmla="*/ 2147483647 h 354"/>
                    <a:gd name="T58" fmla="*/ 2147483647 w 264"/>
                    <a:gd name="T59" fmla="*/ 2147483647 h 354"/>
                    <a:gd name="T60" fmla="*/ 2147483647 w 264"/>
                    <a:gd name="T61" fmla="*/ 2147483647 h 354"/>
                    <a:gd name="T62" fmla="*/ 2147483647 w 264"/>
                    <a:gd name="T63" fmla="*/ 2147483647 h 354"/>
                    <a:gd name="T64" fmla="*/ 2147483647 w 264"/>
                    <a:gd name="T65" fmla="*/ 2147483647 h 354"/>
                    <a:gd name="T66" fmla="*/ 2147483647 w 264"/>
                    <a:gd name="T67" fmla="*/ 2147483647 h 354"/>
                    <a:gd name="T68" fmla="*/ 2147483647 w 264"/>
                    <a:gd name="T69" fmla="*/ 2147483647 h 354"/>
                    <a:gd name="T70" fmla="*/ 2147483647 w 264"/>
                    <a:gd name="T71" fmla="*/ 2147483647 h 354"/>
                    <a:gd name="T72" fmla="*/ 2147483647 w 264"/>
                    <a:gd name="T73" fmla="*/ 2147483647 h 354"/>
                    <a:gd name="T74" fmla="*/ 2147483647 w 264"/>
                    <a:gd name="T75" fmla="*/ 2147483647 h 354"/>
                    <a:gd name="T76" fmla="*/ 2147483647 w 264"/>
                    <a:gd name="T77" fmla="*/ 2147483647 h 354"/>
                    <a:gd name="T78" fmla="*/ 2147483647 w 264"/>
                    <a:gd name="T79" fmla="*/ 2147483647 h 354"/>
                    <a:gd name="T80" fmla="*/ 2147483647 w 264"/>
                    <a:gd name="T81" fmla="*/ 2147483647 h 354"/>
                    <a:gd name="T82" fmla="*/ 2147483647 w 264"/>
                    <a:gd name="T83" fmla="*/ 2147483647 h 354"/>
                    <a:gd name="T84" fmla="*/ 2147483647 w 264"/>
                    <a:gd name="T85" fmla="*/ 2147483647 h 354"/>
                    <a:gd name="T86" fmla="*/ 2147483647 w 264"/>
                    <a:gd name="T87" fmla="*/ 2147483647 h 354"/>
                    <a:gd name="T88" fmla="*/ 2147483647 w 264"/>
                    <a:gd name="T89" fmla="*/ 2147483647 h 354"/>
                    <a:gd name="T90" fmla="*/ 2147483647 w 264"/>
                    <a:gd name="T91" fmla="*/ 0 h 354"/>
                    <a:gd name="T92" fmla="*/ 2147483647 w 264"/>
                    <a:gd name="T93" fmla="*/ 2147483647 h 354"/>
                    <a:gd name="T94" fmla="*/ 2147483647 w 264"/>
                    <a:gd name="T95" fmla="*/ 2147483647 h 354"/>
                    <a:gd name="T96" fmla="*/ 2147483647 w 264"/>
                    <a:gd name="T97" fmla="*/ 2147483647 h 354"/>
                    <a:gd name="T98" fmla="*/ 2147483647 w 264"/>
                    <a:gd name="T99" fmla="*/ 2147483647 h 354"/>
                    <a:gd name="T100" fmla="*/ 2147483647 w 264"/>
                    <a:gd name="T101" fmla="*/ 2147483647 h 354"/>
                    <a:gd name="T102" fmla="*/ 2147483647 w 264"/>
                    <a:gd name="T103" fmla="*/ 2147483647 h 354"/>
                    <a:gd name="T104" fmla="*/ 2147483647 w 264"/>
                    <a:gd name="T105" fmla="*/ 2147483647 h 354"/>
                    <a:gd name="T106" fmla="*/ 2147483647 w 264"/>
                    <a:gd name="T107" fmla="*/ 2147483647 h 354"/>
                    <a:gd name="T108" fmla="*/ 2147483647 w 264"/>
                    <a:gd name="T109" fmla="*/ 2147483647 h 354"/>
                    <a:gd name="T110" fmla="*/ 0 w 264"/>
                    <a:gd name="T111" fmla="*/ 2147483647 h 354"/>
                    <a:gd name="T112" fmla="*/ 2147483647 w 264"/>
                    <a:gd name="T113" fmla="*/ 2147483647 h 354"/>
                    <a:gd name="T114" fmla="*/ 2147483647 w 264"/>
                    <a:gd name="T115" fmla="*/ 2147483647 h 354"/>
                    <a:gd name="T116" fmla="*/ 2147483647 w 264"/>
                    <a:gd name="T117" fmla="*/ 2147483647 h 35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64"/>
                    <a:gd name="T178" fmla="*/ 0 h 354"/>
                    <a:gd name="T179" fmla="*/ 264 w 264"/>
                    <a:gd name="T180" fmla="*/ 354 h 35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64" h="354">
                      <a:moveTo>
                        <a:pt x="18" y="220"/>
                      </a:moveTo>
                      <a:lnTo>
                        <a:pt x="20" y="220"/>
                      </a:lnTo>
                      <a:lnTo>
                        <a:pt x="20" y="226"/>
                      </a:lnTo>
                      <a:lnTo>
                        <a:pt x="24" y="232"/>
                      </a:lnTo>
                      <a:lnTo>
                        <a:pt x="26" y="240"/>
                      </a:lnTo>
                      <a:lnTo>
                        <a:pt x="28" y="248"/>
                      </a:lnTo>
                      <a:lnTo>
                        <a:pt x="28" y="260"/>
                      </a:lnTo>
                      <a:lnTo>
                        <a:pt x="40" y="260"/>
                      </a:lnTo>
                      <a:lnTo>
                        <a:pt x="40" y="264"/>
                      </a:lnTo>
                      <a:lnTo>
                        <a:pt x="42" y="266"/>
                      </a:lnTo>
                      <a:lnTo>
                        <a:pt x="46" y="270"/>
                      </a:lnTo>
                      <a:lnTo>
                        <a:pt x="52" y="274"/>
                      </a:lnTo>
                      <a:lnTo>
                        <a:pt x="54" y="276"/>
                      </a:lnTo>
                      <a:lnTo>
                        <a:pt x="54" y="282"/>
                      </a:lnTo>
                      <a:lnTo>
                        <a:pt x="58" y="288"/>
                      </a:lnTo>
                      <a:lnTo>
                        <a:pt x="62" y="290"/>
                      </a:lnTo>
                      <a:lnTo>
                        <a:pt x="70" y="300"/>
                      </a:lnTo>
                      <a:lnTo>
                        <a:pt x="80" y="308"/>
                      </a:lnTo>
                      <a:lnTo>
                        <a:pt x="84" y="312"/>
                      </a:lnTo>
                      <a:lnTo>
                        <a:pt x="88" y="316"/>
                      </a:lnTo>
                      <a:lnTo>
                        <a:pt x="88" y="322"/>
                      </a:lnTo>
                      <a:lnTo>
                        <a:pt x="88" y="326"/>
                      </a:lnTo>
                      <a:lnTo>
                        <a:pt x="90" y="328"/>
                      </a:lnTo>
                      <a:lnTo>
                        <a:pt x="98" y="336"/>
                      </a:lnTo>
                      <a:lnTo>
                        <a:pt x="104" y="338"/>
                      </a:lnTo>
                      <a:lnTo>
                        <a:pt x="112" y="342"/>
                      </a:lnTo>
                      <a:lnTo>
                        <a:pt x="112" y="338"/>
                      </a:lnTo>
                      <a:lnTo>
                        <a:pt x="116" y="338"/>
                      </a:lnTo>
                      <a:lnTo>
                        <a:pt x="120" y="342"/>
                      </a:lnTo>
                      <a:lnTo>
                        <a:pt x="124" y="338"/>
                      </a:lnTo>
                      <a:lnTo>
                        <a:pt x="132" y="338"/>
                      </a:lnTo>
                      <a:lnTo>
                        <a:pt x="134" y="342"/>
                      </a:lnTo>
                      <a:lnTo>
                        <a:pt x="136" y="346"/>
                      </a:lnTo>
                      <a:lnTo>
                        <a:pt x="146" y="354"/>
                      </a:lnTo>
                      <a:lnTo>
                        <a:pt x="150" y="352"/>
                      </a:lnTo>
                      <a:lnTo>
                        <a:pt x="156" y="350"/>
                      </a:lnTo>
                      <a:lnTo>
                        <a:pt x="178" y="350"/>
                      </a:lnTo>
                      <a:lnTo>
                        <a:pt x="186" y="350"/>
                      </a:lnTo>
                      <a:lnTo>
                        <a:pt x="192" y="346"/>
                      </a:lnTo>
                      <a:lnTo>
                        <a:pt x="198" y="342"/>
                      </a:lnTo>
                      <a:lnTo>
                        <a:pt x="202" y="338"/>
                      </a:lnTo>
                      <a:lnTo>
                        <a:pt x="228" y="338"/>
                      </a:lnTo>
                      <a:lnTo>
                        <a:pt x="224" y="330"/>
                      </a:lnTo>
                      <a:lnTo>
                        <a:pt x="220" y="324"/>
                      </a:lnTo>
                      <a:lnTo>
                        <a:pt x="216" y="318"/>
                      </a:lnTo>
                      <a:lnTo>
                        <a:pt x="212" y="314"/>
                      </a:lnTo>
                      <a:lnTo>
                        <a:pt x="210" y="300"/>
                      </a:lnTo>
                      <a:lnTo>
                        <a:pt x="206" y="296"/>
                      </a:lnTo>
                      <a:lnTo>
                        <a:pt x="204" y="292"/>
                      </a:lnTo>
                      <a:lnTo>
                        <a:pt x="190" y="284"/>
                      </a:lnTo>
                      <a:lnTo>
                        <a:pt x="184" y="278"/>
                      </a:lnTo>
                      <a:lnTo>
                        <a:pt x="180" y="274"/>
                      </a:lnTo>
                      <a:lnTo>
                        <a:pt x="180" y="272"/>
                      </a:lnTo>
                      <a:lnTo>
                        <a:pt x="182" y="270"/>
                      </a:lnTo>
                      <a:lnTo>
                        <a:pt x="186" y="268"/>
                      </a:lnTo>
                      <a:lnTo>
                        <a:pt x="192" y="266"/>
                      </a:lnTo>
                      <a:lnTo>
                        <a:pt x="196" y="262"/>
                      </a:lnTo>
                      <a:lnTo>
                        <a:pt x="198" y="252"/>
                      </a:lnTo>
                      <a:lnTo>
                        <a:pt x="198" y="244"/>
                      </a:lnTo>
                      <a:lnTo>
                        <a:pt x="198" y="234"/>
                      </a:lnTo>
                      <a:lnTo>
                        <a:pt x="200" y="226"/>
                      </a:lnTo>
                      <a:lnTo>
                        <a:pt x="204" y="224"/>
                      </a:lnTo>
                      <a:lnTo>
                        <a:pt x="210" y="222"/>
                      </a:lnTo>
                      <a:lnTo>
                        <a:pt x="212" y="212"/>
                      </a:lnTo>
                      <a:lnTo>
                        <a:pt x="214" y="204"/>
                      </a:lnTo>
                      <a:lnTo>
                        <a:pt x="222" y="190"/>
                      </a:lnTo>
                      <a:lnTo>
                        <a:pt x="232" y="178"/>
                      </a:lnTo>
                      <a:lnTo>
                        <a:pt x="232" y="170"/>
                      </a:lnTo>
                      <a:lnTo>
                        <a:pt x="232" y="162"/>
                      </a:lnTo>
                      <a:lnTo>
                        <a:pt x="232" y="138"/>
                      </a:lnTo>
                      <a:lnTo>
                        <a:pt x="234" y="134"/>
                      </a:lnTo>
                      <a:lnTo>
                        <a:pt x="236" y="126"/>
                      </a:lnTo>
                      <a:lnTo>
                        <a:pt x="238" y="120"/>
                      </a:lnTo>
                      <a:lnTo>
                        <a:pt x="238" y="108"/>
                      </a:lnTo>
                      <a:lnTo>
                        <a:pt x="246" y="106"/>
                      </a:lnTo>
                      <a:lnTo>
                        <a:pt x="254" y="102"/>
                      </a:lnTo>
                      <a:lnTo>
                        <a:pt x="260" y="96"/>
                      </a:lnTo>
                      <a:lnTo>
                        <a:pt x="264" y="92"/>
                      </a:lnTo>
                      <a:lnTo>
                        <a:pt x="260" y="88"/>
                      </a:lnTo>
                      <a:lnTo>
                        <a:pt x="258" y="84"/>
                      </a:lnTo>
                      <a:lnTo>
                        <a:pt x="254" y="80"/>
                      </a:lnTo>
                      <a:lnTo>
                        <a:pt x="250" y="76"/>
                      </a:lnTo>
                      <a:lnTo>
                        <a:pt x="246" y="68"/>
                      </a:lnTo>
                      <a:lnTo>
                        <a:pt x="242" y="58"/>
                      </a:lnTo>
                      <a:lnTo>
                        <a:pt x="238" y="38"/>
                      </a:lnTo>
                      <a:lnTo>
                        <a:pt x="236" y="28"/>
                      </a:lnTo>
                      <a:lnTo>
                        <a:pt x="232" y="18"/>
                      </a:lnTo>
                      <a:lnTo>
                        <a:pt x="230" y="12"/>
                      </a:lnTo>
                      <a:lnTo>
                        <a:pt x="222" y="8"/>
                      </a:lnTo>
                      <a:lnTo>
                        <a:pt x="216" y="4"/>
                      </a:lnTo>
                      <a:lnTo>
                        <a:pt x="212" y="0"/>
                      </a:lnTo>
                      <a:lnTo>
                        <a:pt x="206" y="0"/>
                      </a:lnTo>
                      <a:lnTo>
                        <a:pt x="204" y="4"/>
                      </a:lnTo>
                      <a:lnTo>
                        <a:pt x="194" y="10"/>
                      </a:lnTo>
                      <a:lnTo>
                        <a:pt x="188" y="16"/>
                      </a:lnTo>
                      <a:lnTo>
                        <a:pt x="178" y="22"/>
                      </a:lnTo>
                      <a:lnTo>
                        <a:pt x="174" y="16"/>
                      </a:lnTo>
                      <a:lnTo>
                        <a:pt x="44" y="16"/>
                      </a:lnTo>
                      <a:lnTo>
                        <a:pt x="44" y="54"/>
                      </a:lnTo>
                      <a:lnTo>
                        <a:pt x="32" y="54"/>
                      </a:lnTo>
                      <a:lnTo>
                        <a:pt x="28" y="62"/>
                      </a:lnTo>
                      <a:lnTo>
                        <a:pt x="34" y="130"/>
                      </a:lnTo>
                      <a:lnTo>
                        <a:pt x="24" y="132"/>
                      </a:lnTo>
                      <a:lnTo>
                        <a:pt x="18" y="136"/>
                      </a:lnTo>
                      <a:lnTo>
                        <a:pt x="14" y="142"/>
                      </a:lnTo>
                      <a:lnTo>
                        <a:pt x="12" y="150"/>
                      </a:lnTo>
                      <a:lnTo>
                        <a:pt x="8" y="156"/>
                      </a:lnTo>
                      <a:lnTo>
                        <a:pt x="6" y="164"/>
                      </a:lnTo>
                      <a:lnTo>
                        <a:pt x="6" y="182"/>
                      </a:lnTo>
                      <a:lnTo>
                        <a:pt x="4" y="186"/>
                      </a:lnTo>
                      <a:lnTo>
                        <a:pt x="0" y="192"/>
                      </a:lnTo>
                      <a:lnTo>
                        <a:pt x="0" y="194"/>
                      </a:lnTo>
                      <a:lnTo>
                        <a:pt x="2" y="194"/>
                      </a:lnTo>
                      <a:lnTo>
                        <a:pt x="10" y="198"/>
                      </a:lnTo>
                      <a:lnTo>
                        <a:pt x="12" y="206"/>
                      </a:lnTo>
                      <a:lnTo>
                        <a:pt x="14" y="208"/>
                      </a:lnTo>
                      <a:lnTo>
                        <a:pt x="16" y="212"/>
                      </a:lnTo>
                      <a:lnTo>
                        <a:pt x="18" y="218"/>
                      </a:lnTo>
                      <a:lnTo>
                        <a:pt x="18" y="2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8" name="ïṩļíḍè">
                  <a:extLst>
                    <a:ext uri="{FF2B5EF4-FFF2-40B4-BE49-F238E27FC236}">
                      <a16:creationId xmlns:a16="http://schemas.microsoft.com/office/drawing/2014/main" id="{F3C38693-8FCB-4FC3-8C2B-71E00E635303}"/>
                    </a:ext>
                  </a:extLst>
                </p:cNvPr>
                <p:cNvSpPr/>
                <p:nvPr/>
              </p:nvSpPr>
              <p:spPr bwMode="auto">
                <a:xfrm>
                  <a:off x="5488198" y="3497793"/>
                  <a:ext cx="291969" cy="404906"/>
                </a:xfrm>
                <a:custGeom>
                  <a:avLst/>
                  <a:gdLst>
                    <a:gd name="T0" fmla="*/ 2147483647 w 168"/>
                    <a:gd name="T1" fmla="*/ 2147483647 h 244"/>
                    <a:gd name="T2" fmla="*/ 2147483647 w 168"/>
                    <a:gd name="T3" fmla="*/ 2147483647 h 244"/>
                    <a:gd name="T4" fmla="*/ 2147483647 w 168"/>
                    <a:gd name="T5" fmla="*/ 2147483647 h 244"/>
                    <a:gd name="T6" fmla="*/ 2147483647 w 168"/>
                    <a:gd name="T7" fmla="*/ 2147483647 h 244"/>
                    <a:gd name="T8" fmla="*/ 2147483647 w 168"/>
                    <a:gd name="T9" fmla="*/ 2147483647 h 244"/>
                    <a:gd name="T10" fmla="*/ 2147483647 w 168"/>
                    <a:gd name="T11" fmla="*/ 2147483647 h 244"/>
                    <a:gd name="T12" fmla="*/ 2147483647 w 168"/>
                    <a:gd name="T13" fmla="*/ 2147483647 h 244"/>
                    <a:gd name="T14" fmla="*/ 2147483647 w 168"/>
                    <a:gd name="T15" fmla="*/ 2147483647 h 244"/>
                    <a:gd name="T16" fmla="*/ 2147483647 w 168"/>
                    <a:gd name="T17" fmla="*/ 2147483647 h 244"/>
                    <a:gd name="T18" fmla="*/ 2147483647 w 168"/>
                    <a:gd name="T19" fmla="*/ 2147483647 h 244"/>
                    <a:gd name="T20" fmla="*/ 2147483647 w 168"/>
                    <a:gd name="T21" fmla="*/ 2147483647 h 244"/>
                    <a:gd name="T22" fmla="*/ 2147483647 w 168"/>
                    <a:gd name="T23" fmla="*/ 2147483647 h 244"/>
                    <a:gd name="T24" fmla="*/ 2147483647 w 168"/>
                    <a:gd name="T25" fmla="*/ 2147483647 h 244"/>
                    <a:gd name="T26" fmla="*/ 2147483647 w 168"/>
                    <a:gd name="T27" fmla="*/ 2147483647 h 244"/>
                    <a:gd name="T28" fmla="*/ 2147483647 w 168"/>
                    <a:gd name="T29" fmla="*/ 2147483647 h 244"/>
                    <a:gd name="T30" fmla="*/ 2147483647 w 168"/>
                    <a:gd name="T31" fmla="*/ 2147483647 h 244"/>
                    <a:gd name="T32" fmla="*/ 2147483647 w 168"/>
                    <a:gd name="T33" fmla="*/ 2147483647 h 244"/>
                    <a:gd name="T34" fmla="*/ 2147483647 w 168"/>
                    <a:gd name="T35" fmla="*/ 2147483647 h 244"/>
                    <a:gd name="T36" fmla="*/ 2147483647 w 168"/>
                    <a:gd name="T37" fmla="*/ 2147483647 h 244"/>
                    <a:gd name="T38" fmla="*/ 2147483647 w 168"/>
                    <a:gd name="T39" fmla="*/ 2147483647 h 244"/>
                    <a:gd name="T40" fmla="*/ 2147483647 w 168"/>
                    <a:gd name="T41" fmla="*/ 2147483647 h 244"/>
                    <a:gd name="T42" fmla="*/ 2147483647 w 168"/>
                    <a:gd name="T43" fmla="*/ 2147483647 h 244"/>
                    <a:gd name="T44" fmla="*/ 2147483647 w 168"/>
                    <a:gd name="T45" fmla="*/ 2147483647 h 244"/>
                    <a:gd name="T46" fmla="*/ 2147483647 w 168"/>
                    <a:gd name="T47" fmla="*/ 2147483647 h 244"/>
                    <a:gd name="T48" fmla="*/ 2147483647 w 168"/>
                    <a:gd name="T49" fmla="*/ 2147483647 h 244"/>
                    <a:gd name="T50" fmla="*/ 2147483647 w 168"/>
                    <a:gd name="T51" fmla="*/ 2147483647 h 244"/>
                    <a:gd name="T52" fmla="*/ 2147483647 w 168"/>
                    <a:gd name="T53" fmla="*/ 2147483647 h 244"/>
                    <a:gd name="T54" fmla="*/ 2147483647 w 168"/>
                    <a:gd name="T55" fmla="*/ 2147483647 h 244"/>
                    <a:gd name="T56" fmla="*/ 2147483647 w 168"/>
                    <a:gd name="T57" fmla="*/ 2147483647 h 244"/>
                    <a:gd name="T58" fmla="*/ 2147483647 w 168"/>
                    <a:gd name="T59" fmla="*/ 2147483647 h 244"/>
                    <a:gd name="T60" fmla="*/ 2147483647 w 168"/>
                    <a:gd name="T61" fmla="*/ 2147483647 h 244"/>
                    <a:gd name="T62" fmla="*/ 2147483647 w 168"/>
                    <a:gd name="T63" fmla="*/ 2147483647 h 244"/>
                    <a:gd name="T64" fmla="*/ 0 w 168"/>
                    <a:gd name="T65" fmla="*/ 2147483647 h 244"/>
                    <a:gd name="T66" fmla="*/ 2147483647 w 168"/>
                    <a:gd name="T67" fmla="*/ 2147483647 h 244"/>
                    <a:gd name="T68" fmla="*/ 2147483647 w 168"/>
                    <a:gd name="T69" fmla="*/ 2147483647 h 24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8"/>
                    <a:gd name="T106" fmla="*/ 0 h 244"/>
                    <a:gd name="T107" fmla="*/ 168 w 168"/>
                    <a:gd name="T108" fmla="*/ 244 h 244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8" h="244">
                      <a:moveTo>
                        <a:pt x="18" y="146"/>
                      </a:moveTo>
                      <a:lnTo>
                        <a:pt x="24" y="142"/>
                      </a:lnTo>
                      <a:lnTo>
                        <a:pt x="32" y="138"/>
                      </a:lnTo>
                      <a:lnTo>
                        <a:pt x="38" y="134"/>
                      </a:lnTo>
                      <a:lnTo>
                        <a:pt x="44" y="130"/>
                      </a:lnTo>
                      <a:lnTo>
                        <a:pt x="50" y="128"/>
                      </a:lnTo>
                      <a:lnTo>
                        <a:pt x="56" y="128"/>
                      </a:lnTo>
                      <a:lnTo>
                        <a:pt x="60" y="130"/>
                      </a:lnTo>
                      <a:lnTo>
                        <a:pt x="64" y="128"/>
                      </a:lnTo>
                      <a:lnTo>
                        <a:pt x="66" y="126"/>
                      </a:lnTo>
                      <a:lnTo>
                        <a:pt x="70" y="122"/>
                      </a:lnTo>
                      <a:lnTo>
                        <a:pt x="74" y="114"/>
                      </a:lnTo>
                      <a:lnTo>
                        <a:pt x="90" y="94"/>
                      </a:lnTo>
                      <a:lnTo>
                        <a:pt x="100" y="86"/>
                      </a:lnTo>
                      <a:lnTo>
                        <a:pt x="106" y="74"/>
                      </a:lnTo>
                      <a:lnTo>
                        <a:pt x="92" y="72"/>
                      </a:lnTo>
                      <a:lnTo>
                        <a:pt x="80" y="70"/>
                      </a:lnTo>
                      <a:lnTo>
                        <a:pt x="66" y="64"/>
                      </a:lnTo>
                      <a:lnTo>
                        <a:pt x="54" y="60"/>
                      </a:lnTo>
                      <a:lnTo>
                        <a:pt x="44" y="52"/>
                      </a:lnTo>
                      <a:lnTo>
                        <a:pt x="34" y="44"/>
                      </a:lnTo>
                      <a:lnTo>
                        <a:pt x="30" y="32"/>
                      </a:lnTo>
                      <a:lnTo>
                        <a:pt x="28" y="24"/>
                      </a:lnTo>
                      <a:lnTo>
                        <a:pt x="28" y="16"/>
                      </a:lnTo>
                      <a:lnTo>
                        <a:pt x="38" y="6"/>
                      </a:lnTo>
                      <a:lnTo>
                        <a:pt x="38" y="10"/>
                      </a:lnTo>
                      <a:lnTo>
                        <a:pt x="38" y="12"/>
                      </a:lnTo>
                      <a:lnTo>
                        <a:pt x="38" y="16"/>
                      </a:lnTo>
                      <a:lnTo>
                        <a:pt x="42" y="20"/>
                      </a:lnTo>
                      <a:lnTo>
                        <a:pt x="48" y="24"/>
                      </a:lnTo>
                      <a:lnTo>
                        <a:pt x="52" y="28"/>
                      </a:lnTo>
                      <a:lnTo>
                        <a:pt x="58" y="28"/>
                      </a:lnTo>
                      <a:lnTo>
                        <a:pt x="62" y="28"/>
                      </a:lnTo>
                      <a:lnTo>
                        <a:pt x="66" y="24"/>
                      </a:lnTo>
                      <a:lnTo>
                        <a:pt x="70" y="20"/>
                      </a:lnTo>
                      <a:lnTo>
                        <a:pt x="74" y="20"/>
                      </a:lnTo>
                      <a:lnTo>
                        <a:pt x="86" y="20"/>
                      </a:lnTo>
                      <a:lnTo>
                        <a:pt x="96" y="18"/>
                      </a:lnTo>
                      <a:lnTo>
                        <a:pt x="106" y="16"/>
                      </a:lnTo>
                      <a:lnTo>
                        <a:pt x="118" y="12"/>
                      </a:lnTo>
                      <a:lnTo>
                        <a:pt x="132" y="12"/>
                      </a:lnTo>
                      <a:lnTo>
                        <a:pt x="136" y="12"/>
                      </a:lnTo>
                      <a:lnTo>
                        <a:pt x="140" y="10"/>
                      </a:lnTo>
                      <a:lnTo>
                        <a:pt x="144" y="6"/>
                      </a:lnTo>
                      <a:lnTo>
                        <a:pt x="148" y="2"/>
                      </a:lnTo>
                      <a:lnTo>
                        <a:pt x="152" y="2"/>
                      </a:lnTo>
                      <a:lnTo>
                        <a:pt x="156" y="0"/>
                      </a:lnTo>
                      <a:lnTo>
                        <a:pt x="162" y="2"/>
                      </a:lnTo>
                      <a:lnTo>
                        <a:pt x="168" y="2"/>
                      </a:lnTo>
                      <a:lnTo>
                        <a:pt x="164" y="6"/>
                      </a:lnTo>
                      <a:lnTo>
                        <a:pt x="162" y="14"/>
                      </a:lnTo>
                      <a:lnTo>
                        <a:pt x="162" y="26"/>
                      </a:lnTo>
                      <a:lnTo>
                        <a:pt x="160" y="36"/>
                      </a:lnTo>
                      <a:lnTo>
                        <a:pt x="154" y="50"/>
                      </a:lnTo>
                      <a:lnTo>
                        <a:pt x="144" y="76"/>
                      </a:lnTo>
                      <a:lnTo>
                        <a:pt x="126" y="112"/>
                      </a:lnTo>
                      <a:lnTo>
                        <a:pt x="106" y="142"/>
                      </a:lnTo>
                      <a:lnTo>
                        <a:pt x="96" y="156"/>
                      </a:lnTo>
                      <a:lnTo>
                        <a:pt x="84" y="170"/>
                      </a:lnTo>
                      <a:lnTo>
                        <a:pt x="70" y="182"/>
                      </a:lnTo>
                      <a:lnTo>
                        <a:pt x="56" y="196"/>
                      </a:lnTo>
                      <a:lnTo>
                        <a:pt x="40" y="208"/>
                      </a:lnTo>
                      <a:lnTo>
                        <a:pt x="32" y="218"/>
                      </a:lnTo>
                      <a:lnTo>
                        <a:pt x="10" y="244"/>
                      </a:lnTo>
                      <a:lnTo>
                        <a:pt x="4" y="240"/>
                      </a:lnTo>
                      <a:lnTo>
                        <a:pt x="0" y="236"/>
                      </a:lnTo>
                      <a:lnTo>
                        <a:pt x="0" y="170"/>
                      </a:lnTo>
                      <a:lnTo>
                        <a:pt x="8" y="152"/>
                      </a:lnTo>
                      <a:lnTo>
                        <a:pt x="14" y="148"/>
                      </a:lnTo>
                      <a:lnTo>
                        <a:pt x="18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9" name="îSľîďe">
                  <a:extLst>
                    <a:ext uri="{FF2B5EF4-FFF2-40B4-BE49-F238E27FC236}">
                      <a16:creationId xmlns:a16="http://schemas.microsoft.com/office/drawing/2014/main" id="{EBECBEE6-FC52-46E5-9970-647876563FFE}"/>
                    </a:ext>
                  </a:extLst>
                </p:cNvPr>
                <p:cNvSpPr/>
                <p:nvPr/>
              </p:nvSpPr>
              <p:spPr bwMode="auto">
                <a:xfrm>
                  <a:off x="4601271" y="3793417"/>
                  <a:ext cx="50957" cy="40630"/>
                </a:xfrm>
                <a:custGeom>
                  <a:avLst/>
                  <a:gdLst>
                    <a:gd name="T0" fmla="*/ 2147483647 w 28"/>
                    <a:gd name="T1" fmla="*/ 2147483647 h 24"/>
                    <a:gd name="T2" fmla="*/ 2147483647 w 28"/>
                    <a:gd name="T3" fmla="*/ 2147483647 h 24"/>
                    <a:gd name="T4" fmla="*/ 2147483647 w 28"/>
                    <a:gd name="T5" fmla="*/ 2147483647 h 24"/>
                    <a:gd name="T6" fmla="*/ 0 w 28"/>
                    <a:gd name="T7" fmla="*/ 2147483647 h 24"/>
                    <a:gd name="T8" fmla="*/ 2147483647 w 28"/>
                    <a:gd name="T9" fmla="*/ 2147483647 h 24"/>
                    <a:gd name="T10" fmla="*/ 2147483647 w 28"/>
                    <a:gd name="T11" fmla="*/ 2147483647 h 24"/>
                    <a:gd name="T12" fmla="*/ 2147483647 w 28"/>
                    <a:gd name="T13" fmla="*/ 0 h 24"/>
                    <a:gd name="T14" fmla="*/ 2147483647 w 28"/>
                    <a:gd name="T15" fmla="*/ 2147483647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8"/>
                    <a:gd name="T25" fmla="*/ 0 h 24"/>
                    <a:gd name="T26" fmla="*/ 28 w 28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8" h="24">
                      <a:moveTo>
                        <a:pt x="28" y="24"/>
                      </a:moveTo>
                      <a:lnTo>
                        <a:pt x="18" y="24"/>
                      </a:lnTo>
                      <a:lnTo>
                        <a:pt x="12" y="24"/>
                      </a:lnTo>
                      <a:lnTo>
                        <a:pt x="0" y="22"/>
                      </a:lnTo>
                      <a:lnTo>
                        <a:pt x="6" y="2"/>
                      </a:lnTo>
                      <a:lnTo>
                        <a:pt x="28" y="4"/>
                      </a:lnTo>
                      <a:lnTo>
                        <a:pt x="28" y="0"/>
                      </a:lnTo>
                      <a:lnTo>
                        <a:pt x="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0" name="îşļîḓê">
                  <a:extLst>
                    <a:ext uri="{FF2B5EF4-FFF2-40B4-BE49-F238E27FC236}">
                      <a16:creationId xmlns:a16="http://schemas.microsoft.com/office/drawing/2014/main" id="{E5D7AE5F-8339-41AD-840C-EF4B6CBB690B}"/>
                    </a:ext>
                  </a:extLst>
                </p:cNvPr>
                <p:cNvSpPr/>
                <p:nvPr/>
              </p:nvSpPr>
              <p:spPr bwMode="auto">
                <a:xfrm>
                  <a:off x="5525382" y="4229145"/>
                  <a:ext cx="216223" cy="416114"/>
                </a:xfrm>
                <a:custGeom>
                  <a:avLst/>
                  <a:gdLst>
                    <a:gd name="T0" fmla="*/ 2147483647 w 124"/>
                    <a:gd name="T1" fmla="*/ 2147483647 h 250"/>
                    <a:gd name="T2" fmla="*/ 2147483647 w 124"/>
                    <a:gd name="T3" fmla="*/ 2147483647 h 250"/>
                    <a:gd name="T4" fmla="*/ 2147483647 w 124"/>
                    <a:gd name="T5" fmla="*/ 2147483647 h 250"/>
                    <a:gd name="T6" fmla="*/ 2147483647 w 124"/>
                    <a:gd name="T7" fmla="*/ 2147483647 h 250"/>
                    <a:gd name="T8" fmla="*/ 2147483647 w 124"/>
                    <a:gd name="T9" fmla="*/ 2147483647 h 250"/>
                    <a:gd name="T10" fmla="*/ 2147483647 w 124"/>
                    <a:gd name="T11" fmla="*/ 2147483647 h 250"/>
                    <a:gd name="T12" fmla="*/ 2147483647 w 124"/>
                    <a:gd name="T13" fmla="*/ 2147483647 h 250"/>
                    <a:gd name="T14" fmla="*/ 2147483647 w 124"/>
                    <a:gd name="T15" fmla="*/ 2147483647 h 250"/>
                    <a:gd name="T16" fmla="*/ 2147483647 w 124"/>
                    <a:gd name="T17" fmla="*/ 2147483647 h 250"/>
                    <a:gd name="T18" fmla="*/ 2147483647 w 124"/>
                    <a:gd name="T19" fmla="*/ 0 h 250"/>
                    <a:gd name="T20" fmla="*/ 2147483647 w 124"/>
                    <a:gd name="T21" fmla="*/ 2147483647 h 250"/>
                    <a:gd name="T22" fmla="*/ 2147483647 w 124"/>
                    <a:gd name="T23" fmla="*/ 2147483647 h 250"/>
                    <a:gd name="T24" fmla="*/ 2147483647 w 124"/>
                    <a:gd name="T25" fmla="*/ 2147483647 h 250"/>
                    <a:gd name="T26" fmla="*/ 2147483647 w 124"/>
                    <a:gd name="T27" fmla="*/ 2147483647 h 250"/>
                    <a:gd name="T28" fmla="*/ 2147483647 w 124"/>
                    <a:gd name="T29" fmla="*/ 2147483647 h 250"/>
                    <a:gd name="T30" fmla="*/ 2147483647 w 124"/>
                    <a:gd name="T31" fmla="*/ 2147483647 h 250"/>
                    <a:gd name="T32" fmla="*/ 2147483647 w 124"/>
                    <a:gd name="T33" fmla="*/ 2147483647 h 250"/>
                    <a:gd name="T34" fmla="*/ 2147483647 w 124"/>
                    <a:gd name="T35" fmla="*/ 2147483647 h 250"/>
                    <a:gd name="T36" fmla="*/ 2147483647 w 124"/>
                    <a:gd name="T37" fmla="*/ 2147483647 h 250"/>
                    <a:gd name="T38" fmla="*/ 2147483647 w 124"/>
                    <a:gd name="T39" fmla="*/ 2147483647 h 250"/>
                    <a:gd name="T40" fmla="*/ 2147483647 w 124"/>
                    <a:gd name="T41" fmla="*/ 2147483647 h 250"/>
                    <a:gd name="T42" fmla="*/ 2147483647 w 124"/>
                    <a:gd name="T43" fmla="*/ 2147483647 h 250"/>
                    <a:gd name="T44" fmla="*/ 2147483647 w 124"/>
                    <a:gd name="T45" fmla="*/ 2147483647 h 250"/>
                    <a:gd name="T46" fmla="*/ 2147483647 w 124"/>
                    <a:gd name="T47" fmla="*/ 2147483647 h 250"/>
                    <a:gd name="T48" fmla="*/ 2147483647 w 124"/>
                    <a:gd name="T49" fmla="*/ 2147483647 h 250"/>
                    <a:gd name="T50" fmla="*/ 2147483647 w 124"/>
                    <a:gd name="T51" fmla="*/ 2147483647 h 250"/>
                    <a:gd name="T52" fmla="*/ 2147483647 w 124"/>
                    <a:gd name="T53" fmla="*/ 2147483647 h 250"/>
                    <a:gd name="T54" fmla="*/ 2147483647 w 124"/>
                    <a:gd name="T55" fmla="*/ 2147483647 h 250"/>
                    <a:gd name="T56" fmla="*/ 0 w 124"/>
                    <a:gd name="T57" fmla="*/ 2147483647 h 250"/>
                    <a:gd name="T58" fmla="*/ 2147483647 w 124"/>
                    <a:gd name="T59" fmla="*/ 2147483647 h 250"/>
                    <a:gd name="T60" fmla="*/ 2147483647 w 124"/>
                    <a:gd name="T61" fmla="*/ 2147483647 h 250"/>
                    <a:gd name="T62" fmla="*/ 2147483647 w 124"/>
                    <a:gd name="T63" fmla="*/ 2147483647 h 250"/>
                    <a:gd name="T64" fmla="*/ 2147483647 w 124"/>
                    <a:gd name="T65" fmla="*/ 2147483647 h 250"/>
                    <a:gd name="T66" fmla="*/ 2147483647 w 124"/>
                    <a:gd name="T67" fmla="*/ 2147483647 h 250"/>
                    <a:gd name="T68" fmla="*/ 2147483647 w 124"/>
                    <a:gd name="T69" fmla="*/ 2147483647 h 25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24"/>
                    <a:gd name="T106" fmla="*/ 0 h 250"/>
                    <a:gd name="T107" fmla="*/ 124 w 124"/>
                    <a:gd name="T108" fmla="*/ 250 h 25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24" h="250">
                      <a:moveTo>
                        <a:pt x="26" y="84"/>
                      </a:moveTo>
                      <a:lnTo>
                        <a:pt x="30" y="84"/>
                      </a:lnTo>
                      <a:lnTo>
                        <a:pt x="32" y="82"/>
                      </a:lnTo>
                      <a:lnTo>
                        <a:pt x="38" y="76"/>
                      </a:lnTo>
                      <a:lnTo>
                        <a:pt x="40" y="70"/>
                      </a:lnTo>
                      <a:lnTo>
                        <a:pt x="44" y="68"/>
                      </a:lnTo>
                      <a:lnTo>
                        <a:pt x="48" y="68"/>
                      </a:lnTo>
                      <a:lnTo>
                        <a:pt x="56" y="68"/>
                      </a:lnTo>
                      <a:lnTo>
                        <a:pt x="62" y="66"/>
                      </a:lnTo>
                      <a:lnTo>
                        <a:pt x="64" y="64"/>
                      </a:lnTo>
                      <a:lnTo>
                        <a:pt x="74" y="56"/>
                      </a:lnTo>
                      <a:lnTo>
                        <a:pt x="88" y="32"/>
                      </a:lnTo>
                      <a:lnTo>
                        <a:pt x="90" y="30"/>
                      </a:lnTo>
                      <a:lnTo>
                        <a:pt x="92" y="28"/>
                      </a:lnTo>
                      <a:lnTo>
                        <a:pt x="96" y="26"/>
                      </a:lnTo>
                      <a:lnTo>
                        <a:pt x="100" y="26"/>
                      </a:lnTo>
                      <a:lnTo>
                        <a:pt x="104" y="18"/>
                      </a:lnTo>
                      <a:lnTo>
                        <a:pt x="104" y="12"/>
                      </a:lnTo>
                      <a:lnTo>
                        <a:pt x="106" y="6"/>
                      </a:lnTo>
                      <a:lnTo>
                        <a:pt x="110" y="0"/>
                      </a:lnTo>
                      <a:lnTo>
                        <a:pt x="110" y="8"/>
                      </a:lnTo>
                      <a:lnTo>
                        <a:pt x="112" y="16"/>
                      </a:lnTo>
                      <a:lnTo>
                        <a:pt x="118" y="32"/>
                      </a:lnTo>
                      <a:lnTo>
                        <a:pt x="122" y="52"/>
                      </a:lnTo>
                      <a:lnTo>
                        <a:pt x="124" y="58"/>
                      </a:lnTo>
                      <a:lnTo>
                        <a:pt x="124" y="68"/>
                      </a:lnTo>
                      <a:lnTo>
                        <a:pt x="122" y="72"/>
                      </a:lnTo>
                      <a:lnTo>
                        <a:pt x="120" y="74"/>
                      </a:lnTo>
                      <a:lnTo>
                        <a:pt x="118" y="72"/>
                      </a:lnTo>
                      <a:lnTo>
                        <a:pt x="118" y="70"/>
                      </a:lnTo>
                      <a:lnTo>
                        <a:pt x="116" y="64"/>
                      </a:lnTo>
                      <a:lnTo>
                        <a:pt x="112" y="68"/>
                      </a:lnTo>
                      <a:lnTo>
                        <a:pt x="110" y="70"/>
                      </a:lnTo>
                      <a:lnTo>
                        <a:pt x="110" y="78"/>
                      </a:lnTo>
                      <a:lnTo>
                        <a:pt x="110" y="82"/>
                      </a:lnTo>
                      <a:lnTo>
                        <a:pt x="112" y="86"/>
                      </a:lnTo>
                      <a:lnTo>
                        <a:pt x="114" y="86"/>
                      </a:lnTo>
                      <a:lnTo>
                        <a:pt x="114" y="90"/>
                      </a:lnTo>
                      <a:lnTo>
                        <a:pt x="112" y="96"/>
                      </a:lnTo>
                      <a:lnTo>
                        <a:pt x="106" y="106"/>
                      </a:lnTo>
                      <a:lnTo>
                        <a:pt x="98" y="118"/>
                      </a:lnTo>
                      <a:lnTo>
                        <a:pt x="82" y="162"/>
                      </a:lnTo>
                      <a:lnTo>
                        <a:pt x="74" y="182"/>
                      </a:lnTo>
                      <a:lnTo>
                        <a:pt x="70" y="206"/>
                      </a:lnTo>
                      <a:lnTo>
                        <a:pt x="66" y="216"/>
                      </a:lnTo>
                      <a:lnTo>
                        <a:pt x="64" y="222"/>
                      </a:lnTo>
                      <a:lnTo>
                        <a:pt x="60" y="230"/>
                      </a:lnTo>
                      <a:lnTo>
                        <a:pt x="58" y="240"/>
                      </a:lnTo>
                      <a:lnTo>
                        <a:pt x="48" y="242"/>
                      </a:lnTo>
                      <a:lnTo>
                        <a:pt x="42" y="246"/>
                      </a:lnTo>
                      <a:lnTo>
                        <a:pt x="38" y="250"/>
                      </a:lnTo>
                      <a:lnTo>
                        <a:pt x="28" y="250"/>
                      </a:lnTo>
                      <a:lnTo>
                        <a:pt x="20" y="250"/>
                      </a:lnTo>
                      <a:lnTo>
                        <a:pt x="14" y="244"/>
                      </a:lnTo>
                      <a:lnTo>
                        <a:pt x="10" y="238"/>
                      </a:lnTo>
                      <a:lnTo>
                        <a:pt x="8" y="228"/>
                      </a:lnTo>
                      <a:lnTo>
                        <a:pt x="2" y="210"/>
                      </a:lnTo>
                      <a:lnTo>
                        <a:pt x="0" y="192"/>
                      </a:lnTo>
                      <a:lnTo>
                        <a:pt x="2" y="182"/>
                      </a:lnTo>
                      <a:lnTo>
                        <a:pt x="6" y="174"/>
                      </a:lnTo>
                      <a:lnTo>
                        <a:pt x="10" y="168"/>
                      </a:lnTo>
                      <a:lnTo>
                        <a:pt x="12" y="164"/>
                      </a:lnTo>
                      <a:lnTo>
                        <a:pt x="22" y="152"/>
                      </a:lnTo>
                      <a:lnTo>
                        <a:pt x="24" y="144"/>
                      </a:lnTo>
                      <a:lnTo>
                        <a:pt x="26" y="136"/>
                      </a:lnTo>
                      <a:lnTo>
                        <a:pt x="24" y="128"/>
                      </a:lnTo>
                      <a:lnTo>
                        <a:pt x="20" y="120"/>
                      </a:lnTo>
                      <a:lnTo>
                        <a:pt x="18" y="114"/>
                      </a:lnTo>
                      <a:lnTo>
                        <a:pt x="16" y="108"/>
                      </a:lnTo>
                      <a:lnTo>
                        <a:pt x="26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1" name="íŝ1iḓe">
                  <a:extLst>
                    <a:ext uri="{FF2B5EF4-FFF2-40B4-BE49-F238E27FC236}">
                      <a16:creationId xmlns:a16="http://schemas.microsoft.com/office/drawing/2014/main" id="{BCD70D0B-3FDA-4EE2-B3A7-799E6E0A1337}"/>
                    </a:ext>
                  </a:extLst>
                </p:cNvPr>
                <p:cNvSpPr/>
                <p:nvPr/>
              </p:nvSpPr>
              <p:spPr bwMode="auto">
                <a:xfrm>
                  <a:off x="5002041" y="2895339"/>
                  <a:ext cx="316759" cy="305431"/>
                </a:xfrm>
                <a:custGeom>
                  <a:avLst/>
                  <a:gdLst>
                    <a:gd name="T0" fmla="*/ 2147483647 w 182"/>
                    <a:gd name="T1" fmla="*/ 2147483647 h 182"/>
                    <a:gd name="T2" fmla="*/ 2147483647 w 182"/>
                    <a:gd name="T3" fmla="*/ 2147483647 h 182"/>
                    <a:gd name="T4" fmla="*/ 2147483647 w 182"/>
                    <a:gd name="T5" fmla="*/ 2147483647 h 182"/>
                    <a:gd name="T6" fmla="*/ 2147483647 w 182"/>
                    <a:gd name="T7" fmla="*/ 2147483647 h 182"/>
                    <a:gd name="T8" fmla="*/ 2147483647 w 182"/>
                    <a:gd name="T9" fmla="*/ 2147483647 h 182"/>
                    <a:gd name="T10" fmla="*/ 2147483647 w 182"/>
                    <a:gd name="T11" fmla="*/ 2147483647 h 182"/>
                    <a:gd name="T12" fmla="*/ 0 w 182"/>
                    <a:gd name="T13" fmla="*/ 2147483647 h 182"/>
                    <a:gd name="T14" fmla="*/ 2147483647 w 182"/>
                    <a:gd name="T15" fmla="*/ 2147483647 h 182"/>
                    <a:gd name="T16" fmla="*/ 2147483647 w 182"/>
                    <a:gd name="T17" fmla="*/ 2147483647 h 182"/>
                    <a:gd name="T18" fmla="*/ 0 w 182"/>
                    <a:gd name="T19" fmla="*/ 2147483647 h 182"/>
                    <a:gd name="T20" fmla="*/ 2147483647 w 182"/>
                    <a:gd name="T21" fmla="*/ 0 h 182"/>
                    <a:gd name="T22" fmla="*/ 2147483647 w 182"/>
                    <a:gd name="T23" fmla="*/ 2147483647 h 182"/>
                    <a:gd name="T24" fmla="*/ 2147483647 w 182"/>
                    <a:gd name="T25" fmla="*/ 2147483647 h 182"/>
                    <a:gd name="T26" fmla="*/ 2147483647 w 182"/>
                    <a:gd name="T27" fmla="*/ 2147483647 h 182"/>
                    <a:gd name="T28" fmla="*/ 2147483647 w 182"/>
                    <a:gd name="T29" fmla="*/ 2147483647 h 182"/>
                    <a:gd name="T30" fmla="*/ 2147483647 w 182"/>
                    <a:gd name="T31" fmla="*/ 2147483647 h 182"/>
                    <a:gd name="T32" fmla="*/ 2147483647 w 182"/>
                    <a:gd name="T33" fmla="*/ 2147483647 h 182"/>
                    <a:gd name="T34" fmla="*/ 2147483647 w 182"/>
                    <a:gd name="T35" fmla="*/ 2147483647 h 182"/>
                    <a:gd name="T36" fmla="*/ 2147483647 w 182"/>
                    <a:gd name="T37" fmla="*/ 2147483647 h 182"/>
                    <a:gd name="T38" fmla="*/ 2147483647 w 182"/>
                    <a:gd name="T39" fmla="*/ 2147483647 h 182"/>
                    <a:gd name="T40" fmla="*/ 2147483647 w 182"/>
                    <a:gd name="T41" fmla="*/ 2147483647 h 182"/>
                    <a:gd name="T42" fmla="*/ 2147483647 w 182"/>
                    <a:gd name="T43" fmla="*/ 2147483647 h 182"/>
                    <a:gd name="T44" fmla="*/ 2147483647 w 182"/>
                    <a:gd name="T45" fmla="*/ 2147483647 h 182"/>
                    <a:gd name="T46" fmla="*/ 2147483647 w 182"/>
                    <a:gd name="T47" fmla="*/ 2147483647 h 182"/>
                    <a:gd name="T48" fmla="*/ 2147483647 w 182"/>
                    <a:gd name="T49" fmla="*/ 2147483647 h 182"/>
                    <a:gd name="T50" fmla="*/ 2147483647 w 182"/>
                    <a:gd name="T51" fmla="*/ 2147483647 h 182"/>
                    <a:gd name="T52" fmla="*/ 2147483647 w 182"/>
                    <a:gd name="T53" fmla="*/ 2147483647 h 182"/>
                    <a:gd name="T54" fmla="*/ 2147483647 w 182"/>
                    <a:gd name="T55" fmla="*/ 2147483647 h 182"/>
                    <a:gd name="T56" fmla="*/ 2147483647 w 182"/>
                    <a:gd name="T57" fmla="*/ 2147483647 h 182"/>
                    <a:gd name="T58" fmla="*/ 2147483647 w 182"/>
                    <a:gd name="T59" fmla="*/ 2147483647 h 182"/>
                    <a:gd name="T60" fmla="*/ 2147483647 w 182"/>
                    <a:gd name="T61" fmla="*/ 2147483647 h 182"/>
                    <a:gd name="T62" fmla="*/ 2147483647 w 182"/>
                    <a:gd name="T63" fmla="*/ 2147483647 h 18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82"/>
                    <a:gd name="T97" fmla="*/ 0 h 182"/>
                    <a:gd name="T98" fmla="*/ 182 w 182"/>
                    <a:gd name="T99" fmla="*/ 182 h 18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82" h="182">
                      <a:moveTo>
                        <a:pt x="180" y="160"/>
                      </a:moveTo>
                      <a:lnTo>
                        <a:pt x="174" y="160"/>
                      </a:lnTo>
                      <a:lnTo>
                        <a:pt x="172" y="164"/>
                      </a:lnTo>
                      <a:lnTo>
                        <a:pt x="162" y="170"/>
                      </a:lnTo>
                      <a:lnTo>
                        <a:pt x="156" y="176"/>
                      </a:lnTo>
                      <a:lnTo>
                        <a:pt x="146" y="182"/>
                      </a:lnTo>
                      <a:lnTo>
                        <a:pt x="142" y="176"/>
                      </a:lnTo>
                      <a:lnTo>
                        <a:pt x="12" y="176"/>
                      </a:lnTo>
                      <a:lnTo>
                        <a:pt x="8" y="50"/>
                      </a:lnTo>
                      <a:lnTo>
                        <a:pt x="8" y="44"/>
                      </a:lnTo>
                      <a:lnTo>
                        <a:pt x="4" y="40"/>
                      </a:lnTo>
                      <a:lnTo>
                        <a:pt x="2" y="38"/>
                      </a:lnTo>
                      <a:lnTo>
                        <a:pt x="0" y="30"/>
                      </a:lnTo>
                      <a:lnTo>
                        <a:pt x="0" y="26"/>
                      </a:lnTo>
                      <a:lnTo>
                        <a:pt x="2" y="22"/>
                      </a:lnTo>
                      <a:lnTo>
                        <a:pt x="4" y="18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0"/>
                      </a:lnTo>
                      <a:lnTo>
                        <a:pt x="36" y="8"/>
                      </a:lnTo>
                      <a:lnTo>
                        <a:pt x="54" y="12"/>
                      </a:lnTo>
                      <a:lnTo>
                        <a:pt x="68" y="14"/>
                      </a:lnTo>
                      <a:lnTo>
                        <a:pt x="76" y="12"/>
                      </a:lnTo>
                      <a:lnTo>
                        <a:pt x="84" y="8"/>
                      </a:lnTo>
                      <a:lnTo>
                        <a:pt x="92" y="4"/>
                      </a:lnTo>
                      <a:lnTo>
                        <a:pt x="100" y="2"/>
                      </a:lnTo>
                      <a:lnTo>
                        <a:pt x="104" y="2"/>
                      </a:lnTo>
                      <a:lnTo>
                        <a:pt x="108" y="6"/>
                      </a:lnTo>
                      <a:lnTo>
                        <a:pt x="112" y="8"/>
                      </a:lnTo>
                      <a:lnTo>
                        <a:pt x="118" y="10"/>
                      </a:lnTo>
                      <a:lnTo>
                        <a:pt x="124" y="10"/>
                      </a:lnTo>
                      <a:lnTo>
                        <a:pt x="132" y="8"/>
                      </a:lnTo>
                      <a:lnTo>
                        <a:pt x="138" y="8"/>
                      </a:lnTo>
                      <a:lnTo>
                        <a:pt x="140" y="8"/>
                      </a:lnTo>
                      <a:lnTo>
                        <a:pt x="142" y="10"/>
                      </a:lnTo>
                      <a:lnTo>
                        <a:pt x="146" y="14"/>
                      </a:lnTo>
                      <a:lnTo>
                        <a:pt x="152" y="22"/>
                      </a:lnTo>
                      <a:lnTo>
                        <a:pt x="156" y="32"/>
                      </a:lnTo>
                      <a:lnTo>
                        <a:pt x="158" y="42"/>
                      </a:lnTo>
                      <a:lnTo>
                        <a:pt x="154" y="56"/>
                      </a:lnTo>
                      <a:lnTo>
                        <a:pt x="154" y="64"/>
                      </a:lnTo>
                      <a:lnTo>
                        <a:pt x="158" y="66"/>
                      </a:lnTo>
                      <a:lnTo>
                        <a:pt x="152" y="68"/>
                      </a:lnTo>
                      <a:lnTo>
                        <a:pt x="152" y="66"/>
                      </a:lnTo>
                      <a:lnTo>
                        <a:pt x="150" y="66"/>
                      </a:lnTo>
                      <a:lnTo>
                        <a:pt x="146" y="66"/>
                      </a:lnTo>
                      <a:lnTo>
                        <a:pt x="142" y="64"/>
                      </a:lnTo>
                      <a:lnTo>
                        <a:pt x="134" y="52"/>
                      </a:lnTo>
                      <a:lnTo>
                        <a:pt x="128" y="40"/>
                      </a:lnTo>
                      <a:lnTo>
                        <a:pt x="120" y="32"/>
                      </a:lnTo>
                      <a:lnTo>
                        <a:pt x="122" y="38"/>
                      </a:lnTo>
                      <a:lnTo>
                        <a:pt x="124" y="46"/>
                      </a:lnTo>
                      <a:lnTo>
                        <a:pt x="136" y="66"/>
                      </a:lnTo>
                      <a:lnTo>
                        <a:pt x="156" y="102"/>
                      </a:lnTo>
                      <a:lnTo>
                        <a:pt x="162" y="112"/>
                      </a:lnTo>
                      <a:lnTo>
                        <a:pt x="168" y="120"/>
                      </a:lnTo>
                      <a:lnTo>
                        <a:pt x="174" y="126"/>
                      </a:lnTo>
                      <a:lnTo>
                        <a:pt x="176" y="138"/>
                      </a:lnTo>
                      <a:lnTo>
                        <a:pt x="178" y="150"/>
                      </a:lnTo>
                      <a:lnTo>
                        <a:pt x="182" y="160"/>
                      </a:lnTo>
                      <a:lnTo>
                        <a:pt x="180" y="1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2" name="iṡļîḓê">
                  <a:extLst>
                    <a:ext uri="{FF2B5EF4-FFF2-40B4-BE49-F238E27FC236}">
                      <a16:creationId xmlns:a16="http://schemas.microsoft.com/office/drawing/2014/main" id="{8BBF9A35-4714-4782-9F72-DA3DB950FAA7}"/>
                    </a:ext>
                  </a:extLst>
                </p:cNvPr>
                <p:cNvSpPr/>
                <p:nvPr/>
              </p:nvSpPr>
              <p:spPr bwMode="auto">
                <a:xfrm>
                  <a:off x="4591631" y="2844901"/>
                  <a:ext cx="432445" cy="420316"/>
                </a:xfrm>
                <a:custGeom>
                  <a:avLst/>
                  <a:gdLst>
                    <a:gd name="T0" fmla="*/ 2147483647 w 247"/>
                    <a:gd name="T1" fmla="*/ 2147483647 h 252"/>
                    <a:gd name="T2" fmla="*/ 2147483647 w 247"/>
                    <a:gd name="T3" fmla="*/ 2147483647 h 252"/>
                    <a:gd name="T4" fmla="*/ 2147483647 w 247"/>
                    <a:gd name="T5" fmla="*/ 2147483647 h 252"/>
                    <a:gd name="T6" fmla="*/ 2147483647 w 247"/>
                    <a:gd name="T7" fmla="*/ 2147483647 h 252"/>
                    <a:gd name="T8" fmla="*/ 2147483647 w 247"/>
                    <a:gd name="T9" fmla="*/ 2147483647 h 252"/>
                    <a:gd name="T10" fmla="*/ 2147483647 w 247"/>
                    <a:gd name="T11" fmla="*/ 2147483647 h 252"/>
                    <a:gd name="T12" fmla="*/ 2147483647 w 247"/>
                    <a:gd name="T13" fmla="*/ 2147483647 h 252"/>
                    <a:gd name="T14" fmla="*/ 2147483647 w 247"/>
                    <a:gd name="T15" fmla="*/ 2147483647 h 252"/>
                    <a:gd name="T16" fmla="*/ 2147483647 w 247"/>
                    <a:gd name="T17" fmla="*/ 2147483647 h 252"/>
                    <a:gd name="T18" fmla="*/ 2147483647 w 247"/>
                    <a:gd name="T19" fmla="*/ 2147483647 h 252"/>
                    <a:gd name="T20" fmla="*/ 2147483647 w 247"/>
                    <a:gd name="T21" fmla="*/ 2147483647 h 252"/>
                    <a:gd name="T22" fmla="*/ 2147483647 w 247"/>
                    <a:gd name="T23" fmla="*/ 2147483647 h 252"/>
                    <a:gd name="T24" fmla="*/ 2147483647 w 247"/>
                    <a:gd name="T25" fmla="*/ 2147483647 h 252"/>
                    <a:gd name="T26" fmla="*/ 2147483647 w 247"/>
                    <a:gd name="T27" fmla="*/ 2147483647 h 252"/>
                    <a:gd name="T28" fmla="*/ 2147483647 w 247"/>
                    <a:gd name="T29" fmla="*/ 2147483647 h 252"/>
                    <a:gd name="T30" fmla="*/ 2147483647 w 247"/>
                    <a:gd name="T31" fmla="*/ 2147483647 h 252"/>
                    <a:gd name="T32" fmla="*/ 2147483647 w 247"/>
                    <a:gd name="T33" fmla="*/ 2147483647 h 252"/>
                    <a:gd name="T34" fmla="*/ 2147483647 w 247"/>
                    <a:gd name="T35" fmla="*/ 2147483647 h 252"/>
                    <a:gd name="T36" fmla="*/ 2147483647 w 247"/>
                    <a:gd name="T37" fmla="*/ 2147483647 h 252"/>
                    <a:gd name="T38" fmla="*/ 2147483647 w 247"/>
                    <a:gd name="T39" fmla="*/ 2147483647 h 252"/>
                    <a:gd name="T40" fmla="*/ 2147483647 w 247"/>
                    <a:gd name="T41" fmla="*/ 2147483647 h 252"/>
                    <a:gd name="T42" fmla="*/ 2147483647 w 247"/>
                    <a:gd name="T43" fmla="*/ 2147483647 h 252"/>
                    <a:gd name="T44" fmla="*/ 2147483647 w 247"/>
                    <a:gd name="T45" fmla="*/ 2147483647 h 252"/>
                    <a:gd name="T46" fmla="*/ 2147483647 w 247"/>
                    <a:gd name="T47" fmla="*/ 2147483647 h 252"/>
                    <a:gd name="T48" fmla="*/ 2147483647 w 247"/>
                    <a:gd name="T49" fmla="*/ 0 h 252"/>
                    <a:gd name="T50" fmla="*/ 2147483647 w 247"/>
                    <a:gd name="T51" fmla="*/ 2147483647 h 252"/>
                    <a:gd name="T52" fmla="*/ 2147483647 w 247"/>
                    <a:gd name="T53" fmla="*/ 2147483647 h 252"/>
                    <a:gd name="T54" fmla="*/ 2147483647 w 247"/>
                    <a:gd name="T55" fmla="*/ 2147483647 h 252"/>
                    <a:gd name="T56" fmla="*/ 2147483647 w 247"/>
                    <a:gd name="T57" fmla="*/ 2147483647 h 252"/>
                    <a:gd name="T58" fmla="*/ 2147483647 w 247"/>
                    <a:gd name="T59" fmla="*/ 2147483647 h 252"/>
                    <a:gd name="T60" fmla="*/ 0 w 247"/>
                    <a:gd name="T61" fmla="*/ 2147483647 h 252"/>
                    <a:gd name="T62" fmla="*/ 2147483647 w 247"/>
                    <a:gd name="T63" fmla="*/ 2147483647 h 252"/>
                    <a:gd name="T64" fmla="*/ 2147483647 w 247"/>
                    <a:gd name="T65" fmla="*/ 2147483647 h 252"/>
                    <a:gd name="T66" fmla="*/ 2147483647 w 247"/>
                    <a:gd name="T67" fmla="*/ 2147483647 h 252"/>
                    <a:gd name="T68" fmla="*/ 2147483647 w 247"/>
                    <a:gd name="T69" fmla="*/ 2147483647 h 252"/>
                    <a:gd name="T70" fmla="*/ 2147483647 w 247"/>
                    <a:gd name="T71" fmla="*/ 2147483647 h 252"/>
                    <a:gd name="T72" fmla="*/ 2147483647 w 247"/>
                    <a:gd name="T73" fmla="*/ 2147483647 h 252"/>
                    <a:gd name="T74" fmla="*/ 2147483647 w 247"/>
                    <a:gd name="T75" fmla="*/ 2147483647 h 252"/>
                    <a:gd name="T76" fmla="*/ 2147483647 w 247"/>
                    <a:gd name="T77" fmla="*/ 2147483647 h 252"/>
                    <a:gd name="T78" fmla="*/ 2147483647 w 247"/>
                    <a:gd name="T79" fmla="*/ 2147483647 h 252"/>
                    <a:gd name="T80" fmla="*/ 2147483647 w 247"/>
                    <a:gd name="T81" fmla="*/ 2147483647 h 252"/>
                    <a:gd name="T82" fmla="*/ 2147483647 w 247"/>
                    <a:gd name="T83" fmla="*/ 2147483647 h 252"/>
                    <a:gd name="T84" fmla="*/ 2147483647 w 247"/>
                    <a:gd name="T85" fmla="*/ 2147483647 h 252"/>
                    <a:gd name="T86" fmla="*/ 2147483647 w 247"/>
                    <a:gd name="T87" fmla="*/ 2147483647 h 252"/>
                    <a:gd name="T88" fmla="*/ 2147483647 w 247"/>
                    <a:gd name="T89" fmla="*/ 2147483647 h 25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47"/>
                    <a:gd name="T136" fmla="*/ 0 h 252"/>
                    <a:gd name="T137" fmla="*/ 247 w 247"/>
                    <a:gd name="T138" fmla="*/ 252 h 25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47" h="252">
                      <a:moveTo>
                        <a:pt x="247" y="206"/>
                      </a:moveTo>
                      <a:lnTo>
                        <a:pt x="243" y="80"/>
                      </a:lnTo>
                      <a:lnTo>
                        <a:pt x="243" y="74"/>
                      </a:lnTo>
                      <a:lnTo>
                        <a:pt x="239" y="70"/>
                      </a:lnTo>
                      <a:lnTo>
                        <a:pt x="237" y="68"/>
                      </a:lnTo>
                      <a:lnTo>
                        <a:pt x="235" y="60"/>
                      </a:lnTo>
                      <a:lnTo>
                        <a:pt x="235" y="56"/>
                      </a:lnTo>
                      <a:lnTo>
                        <a:pt x="237" y="52"/>
                      </a:lnTo>
                      <a:lnTo>
                        <a:pt x="239" y="48"/>
                      </a:lnTo>
                      <a:lnTo>
                        <a:pt x="241" y="44"/>
                      </a:lnTo>
                      <a:lnTo>
                        <a:pt x="237" y="42"/>
                      </a:lnTo>
                      <a:lnTo>
                        <a:pt x="235" y="40"/>
                      </a:lnTo>
                      <a:lnTo>
                        <a:pt x="235" y="38"/>
                      </a:lnTo>
                      <a:lnTo>
                        <a:pt x="237" y="34"/>
                      </a:lnTo>
                      <a:lnTo>
                        <a:pt x="241" y="30"/>
                      </a:lnTo>
                      <a:lnTo>
                        <a:pt x="215" y="20"/>
                      </a:lnTo>
                      <a:lnTo>
                        <a:pt x="209" y="16"/>
                      </a:lnTo>
                      <a:lnTo>
                        <a:pt x="203" y="12"/>
                      </a:lnTo>
                      <a:lnTo>
                        <a:pt x="197" y="6"/>
                      </a:lnTo>
                      <a:lnTo>
                        <a:pt x="193" y="4"/>
                      </a:lnTo>
                      <a:lnTo>
                        <a:pt x="189" y="4"/>
                      </a:lnTo>
                      <a:lnTo>
                        <a:pt x="181" y="6"/>
                      </a:lnTo>
                      <a:lnTo>
                        <a:pt x="171" y="12"/>
                      </a:lnTo>
                      <a:lnTo>
                        <a:pt x="163" y="20"/>
                      </a:lnTo>
                      <a:lnTo>
                        <a:pt x="163" y="24"/>
                      </a:lnTo>
                      <a:lnTo>
                        <a:pt x="161" y="28"/>
                      </a:lnTo>
                      <a:lnTo>
                        <a:pt x="163" y="36"/>
                      </a:lnTo>
                      <a:lnTo>
                        <a:pt x="163" y="38"/>
                      </a:lnTo>
                      <a:lnTo>
                        <a:pt x="165" y="40"/>
                      </a:lnTo>
                      <a:lnTo>
                        <a:pt x="163" y="44"/>
                      </a:lnTo>
                      <a:lnTo>
                        <a:pt x="161" y="48"/>
                      </a:lnTo>
                      <a:lnTo>
                        <a:pt x="157" y="52"/>
                      </a:lnTo>
                      <a:lnTo>
                        <a:pt x="149" y="54"/>
                      </a:lnTo>
                      <a:lnTo>
                        <a:pt x="145" y="54"/>
                      </a:lnTo>
                      <a:lnTo>
                        <a:pt x="139" y="52"/>
                      </a:lnTo>
                      <a:lnTo>
                        <a:pt x="133" y="46"/>
                      </a:lnTo>
                      <a:lnTo>
                        <a:pt x="125" y="40"/>
                      </a:lnTo>
                      <a:lnTo>
                        <a:pt x="115" y="38"/>
                      </a:lnTo>
                      <a:lnTo>
                        <a:pt x="111" y="36"/>
                      </a:lnTo>
                      <a:lnTo>
                        <a:pt x="107" y="36"/>
                      </a:lnTo>
                      <a:lnTo>
                        <a:pt x="103" y="36"/>
                      </a:lnTo>
                      <a:lnTo>
                        <a:pt x="99" y="34"/>
                      </a:lnTo>
                      <a:lnTo>
                        <a:pt x="93" y="30"/>
                      </a:lnTo>
                      <a:lnTo>
                        <a:pt x="89" y="24"/>
                      </a:lnTo>
                      <a:lnTo>
                        <a:pt x="85" y="18"/>
                      </a:lnTo>
                      <a:lnTo>
                        <a:pt x="81" y="16"/>
                      </a:lnTo>
                      <a:lnTo>
                        <a:pt x="77" y="14"/>
                      </a:lnTo>
                      <a:lnTo>
                        <a:pt x="53" y="10"/>
                      </a:lnTo>
                      <a:lnTo>
                        <a:pt x="42" y="6"/>
                      </a:lnTo>
                      <a:lnTo>
                        <a:pt x="30" y="0"/>
                      </a:lnTo>
                      <a:lnTo>
                        <a:pt x="26" y="4"/>
                      </a:lnTo>
                      <a:lnTo>
                        <a:pt x="26" y="10"/>
                      </a:lnTo>
                      <a:lnTo>
                        <a:pt x="26" y="12"/>
                      </a:lnTo>
                      <a:lnTo>
                        <a:pt x="26" y="18"/>
                      </a:lnTo>
                      <a:lnTo>
                        <a:pt x="18" y="24"/>
                      </a:lnTo>
                      <a:lnTo>
                        <a:pt x="12" y="30"/>
                      </a:lnTo>
                      <a:lnTo>
                        <a:pt x="8" y="36"/>
                      </a:lnTo>
                      <a:lnTo>
                        <a:pt x="8" y="40"/>
                      </a:lnTo>
                      <a:lnTo>
                        <a:pt x="10" y="40"/>
                      </a:lnTo>
                      <a:lnTo>
                        <a:pt x="4" y="52"/>
                      </a:lnTo>
                      <a:lnTo>
                        <a:pt x="0" y="56"/>
                      </a:lnTo>
                      <a:lnTo>
                        <a:pt x="0" y="62"/>
                      </a:lnTo>
                      <a:lnTo>
                        <a:pt x="0" y="68"/>
                      </a:lnTo>
                      <a:lnTo>
                        <a:pt x="2" y="74"/>
                      </a:lnTo>
                      <a:lnTo>
                        <a:pt x="4" y="80"/>
                      </a:lnTo>
                      <a:lnTo>
                        <a:pt x="4" y="88"/>
                      </a:lnTo>
                      <a:lnTo>
                        <a:pt x="6" y="120"/>
                      </a:lnTo>
                      <a:lnTo>
                        <a:pt x="2" y="124"/>
                      </a:lnTo>
                      <a:lnTo>
                        <a:pt x="0" y="132"/>
                      </a:lnTo>
                      <a:lnTo>
                        <a:pt x="2" y="136"/>
                      </a:lnTo>
                      <a:lnTo>
                        <a:pt x="4" y="140"/>
                      </a:lnTo>
                      <a:lnTo>
                        <a:pt x="10" y="152"/>
                      </a:lnTo>
                      <a:lnTo>
                        <a:pt x="12" y="158"/>
                      </a:lnTo>
                      <a:lnTo>
                        <a:pt x="18" y="162"/>
                      </a:lnTo>
                      <a:lnTo>
                        <a:pt x="28" y="166"/>
                      </a:lnTo>
                      <a:lnTo>
                        <a:pt x="32" y="168"/>
                      </a:lnTo>
                      <a:lnTo>
                        <a:pt x="36" y="174"/>
                      </a:lnTo>
                      <a:lnTo>
                        <a:pt x="40" y="182"/>
                      </a:lnTo>
                      <a:lnTo>
                        <a:pt x="42" y="182"/>
                      </a:lnTo>
                      <a:lnTo>
                        <a:pt x="46" y="182"/>
                      </a:lnTo>
                      <a:lnTo>
                        <a:pt x="55" y="182"/>
                      </a:lnTo>
                      <a:lnTo>
                        <a:pt x="61" y="184"/>
                      </a:lnTo>
                      <a:lnTo>
                        <a:pt x="67" y="186"/>
                      </a:lnTo>
                      <a:lnTo>
                        <a:pt x="71" y="190"/>
                      </a:lnTo>
                      <a:lnTo>
                        <a:pt x="75" y="196"/>
                      </a:lnTo>
                      <a:lnTo>
                        <a:pt x="105" y="182"/>
                      </a:lnTo>
                      <a:lnTo>
                        <a:pt x="231" y="252"/>
                      </a:lnTo>
                      <a:lnTo>
                        <a:pt x="235" y="244"/>
                      </a:lnTo>
                      <a:lnTo>
                        <a:pt x="247" y="244"/>
                      </a:lnTo>
                      <a:lnTo>
                        <a:pt x="247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3" name="ísľîḑé">
                  <a:extLst>
                    <a:ext uri="{FF2B5EF4-FFF2-40B4-BE49-F238E27FC236}">
                      <a16:creationId xmlns:a16="http://schemas.microsoft.com/office/drawing/2014/main" id="{19693041-F184-4E4F-B5FF-4C6613508F3D}"/>
                    </a:ext>
                  </a:extLst>
                </p:cNvPr>
                <p:cNvSpPr/>
                <p:nvPr/>
              </p:nvSpPr>
              <p:spPr bwMode="auto">
                <a:xfrm>
                  <a:off x="4536542" y="2724410"/>
                  <a:ext cx="107423" cy="225570"/>
                </a:xfrm>
                <a:custGeom>
                  <a:avLst/>
                  <a:gdLst>
                    <a:gd name="T0" fmla="*/ 2147483647 w 62"/>
                    <a:gd name="T1" fmla="*/ 2147483647 h 134"/>
                    <a:gd name="T2" fmla="*/ 2147483647 w 62"/>
                    <a:gd name="T3" fmla="*/ 2147483647 h 134"/>
                    <a:gd name="T4" fmla="*/ 2147483647 w 62"/>
                    <a:gd name="T5" fmla="*/ 2147483647 h 134"/>
                    <a:gd name="T6" fmla="*/ 2147483647 w 62"/>
                    <a:gd name="T7" fmla="*/ 2147483647 h 134"/>
                    <a:gd name="T8" fmla="*/ 2147483647 w 62"/>
                    <a:gd name="T9" fmla="*/ 2147483647 h 134"/>
                    <a:gd name="T10" fmla="*/ 2147483647 w 62"/>
                    <a:gd name="T11" fmla="*/ 2147483647 h 134"/>
                    <a:gd name="T12" fmla="*/ 2147483647 w 62"/>
                    <a:gd name="T13" fmla="*/ 2147483647 h 134"/>
                    <a:gd name="T14" fmla="*/ 2147483647 w 62"/>
                    <a:gd name="T15" fmla="*/ 2147483647 h 134"/>
                    <a:gd name="T16" fmla="*/ 2147483647 w 62"/>
                    <a:gd name="T17" fmla="*/ 2147483647 h 134"/>
                    <a:gd name="T18" fmla="*/ 0 w 62"/>
                    <a:gd name="T19" fmla="*/ 2147483647 h 134"/>
                    <a:gd name="T20" fmla="*/ 0 w 62"/>
                    <a:gd name="T21" fmla="*/ 2147483647 h 134"/>
                    <a:gd name="T22" fmla="*/ 0 w 62"/>
                    <a:gd name="T23" fmla="*/ 2147483647 h 134"/>
                    <a:gd name="T24" fmla="*/ 2147483647 w 62"/>
                    <a:gd name="T25" fmla="*/ 2147483647 h 134"/>
                    <a:gd name="T26" fmla="*/ 2147483647 w 62"/>
                    <a:gd name="T27" fmla="*/ 2147483647 h 134"/>
                    <a:gd name="T28" fmla="*/ 2147483647 w 62"/>
                    <a:gd name="T29" fmla="*/ 2147483647 h 134"/>
                    <a:gd name="T30" fmla="*/ 2147483647 w 62"/>
                    <a:gd name="T31" fmla="*/ 2147483647 h 134"/>
                    <a:gd name="T32" fmla="*/ 2147483647 w 62"/>
                    <a:gd name="T33" fmla="*/ 2147483647 h 134"/>
                    <a:gd name="T34" fmla="*/ 2147483647 w 62"/>
                    <a:gd name="T35" fmla="*/ 2147483647 h 134"/>
                    <a:gd name="T36" fmla="*/ 2147483647 w 62"/>
                    <a:gd name="T37" fmla="*/ 2147483647 h 134"/>
                    <a:gd name="T38" fmla="*/ 2147483647 w 62"/>
                    <a:gd name="T39" fmla="*/ 2147483647 h 134"/>
                    <a:gd name="T40" fmla="*/ 2147483647 w 62"/>
                    <a:gd name="T41" fmla="*/ 2147483647 h 134"/>
                    <a:gd name="T42" fmla="*/ 2147483647 w 62"/>
                    <a:gd name="T43" fmla="*/ 0 h 134"/>
                    <a:gd name="T44" fmla="*/ 2147483647 w 62"/>
                    <a:gd name="T45" fmla="*/ 0 h 134"/>
                    <a:gd name="T46" fmla="*/ 2147483647 w 62"/>
                    <a:gd name="T47" fmla="*/ 0 h 134"/>
                    <a:gd name="T48" fmla="*/ 2147483647 w 62"/>
                    <a:gd name="T49" fmla="*/ 2147483647 h 134"/>
                    <a:gd name="T50" fmla="*/ 2147483647 w 62"/>
                    <a:gd name="T51" fmla="*/ 2147483647 h 134"/>
                    <a:gd name="T52" fmla="*/ 2147483647 w 62"/>
                    <a:gd name="T53" fmla="*/ 2147483647 h 134"/>
                    <a:gd name="T54" fmla="*/ 2147483647 w 62"/>
                    <a:gd name="T55" fmla="*/ 2147483647 h 134"/>
                    <a:gd name="T56" fmla="*/ 2147483647 w 62"/>
                    <a:gd name="T57" fmla="*/ 2147483647 h 134"/>
                    <a:gd name="T58" fmla="*/ 2147483647 w 62"/>
                    <a:gd name="T59" fmla="*/ 2147483647 h 134"/>
                    <a:gd name="T60" fmla="*/ 2147483647 w 62"/>
                    <a:gd name="T61" fmla="*/ 2147483647 h 134"/>
                    <a:gd name="T62" fmla="*/ 2147483647 w 62"/>
                    <a:gd name="T63" fmla="*/ 2147483647 h 134"/>
                    <a:gd name="T64" fmla="*/ 2147483647 w 62"/>
                    <a:gd name="T65" fmla="*/ 2147483647 h 134"/>
                    <a:gd name="T66" fmla="*/ 2147483647 w 62"/>
                    <a:gd name="T67" fmla="*/ 2147483647 h 134"/>
                    <a:gd name="T68" fmla="*/ 2147483647 w 62"/>
                    <a:gd name="T69" fmla="*/ 2147483647 h 134"/>
                    <a:gd name="T70" fmla="*/ 2147483647 w 62"/>
                    <a:gd name="T71" fmla="*/ 2147483647 h 134"/>
                    <a:gd name="T72" fmla="*/ 2147483647 w 62"/>
                    <a:gd name="T73" fmla="*/ 2147483647 h 134"/>
                    <a:gd name="T74" fmla="*/ 2147483647 w 62"/>
                    <a:gd name="T75" fmla="*/ 2147483647 h 134"/>
                    <a:gd name="T76" fmla="*/ 2147483647 w 62"/>
                    <a:gd name="T77" fmla="*/ 2147483647 h 134"/>
                    <a:gd name="T78" fmla="*/ 2147483647 w 62"/>
                    <a:gd name="T79" fmla="*/ 2147483647 h 134"/>
                    <a:gd name="T80" fmla="*/ 2147483647 w 62"/>
                    <a:gd name="T81" fmla="*/ 2147483647 h 134"/>
                    <a:gd name="T82" fmla="*/ 2147483647 w 62"/>
                    <a:gd name="T83" fmla="*/ 2147483647 h 134"/>
                    <a:gd name="T84" fmla="*/ 2147483647 w 62"/>
                    <a:gd name="T85" fmla="*/ 2147483647 h 134"/>
                    <a:gd name="T86" fmla="*/ 2147483647 w 62"/>
                    <a:gd name="T87" fmla="*/ 2147483647 h 134"/>
                    <a:gd name="T88" fmla="*/ 2147483647 w 62"/>
                    <a:gd name="T89" fmla="*/ 2147483647 h 134"/>
                    <a:gd name="T90" fmla="*/ 2147483647 w 62"/>
                    <a:gd name="T91" fmla="*/ 2147483647 h 134"/>
                    <a:gd name="T92" fmla="*/ 2147483647 w 62"/>
                    <a:gd name="T93" fmla="*/ 2147483647 h 134"/>
                    <a:gd name="T94" fmla="*/ 2147483647 w 62"/>
                    <a:gd name="T95" fmla="*/ 2147483647 h 134"/>
                    <a:gd name="T96" fmla="*/ 2147483647 w 62"/>
                    <a:gd name="T97" fmla="*/ 2147483647 h 134"/>
                    <a:gd name="T98" fmla="*/ 2147483647 w 62"/>
                    <a:gd name="T99" fmla="*/ 2147483647 h 134"/>
                    <a:gd name="T100" fmla="*/ 2147483647 w 62"/>
                    <a:gd name="T101" fmla="*/ 2147483647 h 134"/>
                    <a:gd name="T102" fmla="*/ 2147483647 w 62"/>
                    <a:gd name="T103" fmla="*/ 2147483647 h 134"/>
                    <a:gd name="T104" fmla="*/ 2147483647 w 62"/>
                    <a:gd name="T105" fmla="*/ 2147483647 h 134"/>
                    <a:gd name="T106" fmla="*/ 2147483647 w 62"/>
                    <a:gd name="T107" fmla="*/ 2147483647 h 134"/>
                    <a:gd name="T108" fmla="*/ 2147483647 w 62"/>
                    <a:gd name="T109" fmla="*/ 2147483647 h 134"/>
                    <a:gd name="T110" fmla="*/ 2147483647 w 62"/>
                    <a:gd name="T111" fmla="*/ 2147483647 h 13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62"/>
                    <a:gd name="T169" fmla="*/ 0 h 134"/>
                    <a:gd name="T170" fmla="*/ 62 w 62"/>
                    <a:gd name="T171" fmla="*/ 134 h 134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62" h="134">
                      <a:moveTo>
                        <a:pt x="30" y="128"/>
                      </a:moveTo>
                      <a:lnTo>
                        <a:pt x="30" y="130"/>
                      </a:lnTo>
                      <a:lnTo>
                        <a:pt x="26" y="104"/>
                      </a:lnTo>
                      <a:lnTo>
                        <a:pt x="22" y="98"/>
                      </a:lnTo>
                      <a:lnTo>
                        <a:pt x="18" y="92"/>
                      </a:lnTo>
                      <a:lnTo>
                        <a:pt x="14" y="86"/>
                      </a:lnTo>
                      <a:lnTo>
                        <a:pt x="10" y="82"/>
                      </a:lnTo>
                      <a:lnTo>
                        <a:pt x="8" y="78"/>
                      </a:lnTo>
                      <a:lnTo>
                        <a:pt x="4" y="74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2" y="56"/>
                      </a:lnTo>
                      <a:lnTo>
                        <a:pt x="6" y="54"/>
                      </a:lnTo>
                      <a:lnTo>
                        <a:pt x="8" y="50"/>
                      </a:lnTo>
                      <a:lnTo>
                        <a:pt x="10" y="42"/>
                      </a:lnTo>
                      <a:lnTo>
                        <a:pt x="10" y="36"/>
                      </a:lnTo>
                      <a:lnTo>
                        <a:pt x="10" y="24"/>
                      </a:lnTo>
                      <a:lnTo>
                        <a:pt x="12" y="14"/>
                      </a:lnTo>
                      <a:lnTo>
                        <a:pt x="14" y="4"/>
                      </a:lnTo>
                      <a:lnTo>
                        <a:pt x="14" y="2"/>
                      </a:lnTo>
                      <a:lnTo>
                        <a:pt x="20" y="0"/>
                      </a:ln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38" y="2"/>
                      </a:lnTo>
                      <a:lnTo>
                        <a:pt x="42" y="2"/>
                      </a:lnTo>
                      <a:lnTo>
                        <a:pt x="48" y="4"/>
                      </a:lnTo>
                      <a:lnTo>
                        <a:pt x="46" y="8"/>
                      </a:lnTo>
                      <a:lnTo>
                        <a:pt x="44" y="12"/>
                      </a:lnTo>
                      <a:lnTo>
                        <a:pt x="44" y="16"/>
                      </a:lnTo>
                      <a:lnTo>
                        <a:pt x="42" y="20"/>
                      </a:lnTo>
                      <a:lnTo>
                        <a:pt x="44" y="24"/>
                      </a:lnTo>
                      <a:lnTo>
                        <a:pt x="46" y="28"/>
                      </a:lnTo>
                      <a:lnTo>
                        <a:pt x="50" y="30"/>
                      </a:lnTo>
                      <a:lnTo>
                        <a:pt x="52" y="32"/>
                      </a:lnTo>
                      <a:lnTo>
                        <a:pt x="50" y="42"/>
                      </a:lnTo>
                      <a:lnTo>
                        <a:pt x="46" y="46"/>
                      </a:lnTo>
                      <a:lnTo>
                        <a:pt x="42" y="52"/>
                      </a:lnTo>
                      <a:lnTo>
                        <a:pt x="40" y="58"/>
                      </a:lnTo>
                      <a:lnTo>
                        <a:pt x="42" y="60"/>
                      </a:lnTo>
                      <a:lnTo>
                        <a:pt x="46" y="64"/>
                      </a:lnTo>
                      <a:lnTo>
                        <a:pt x="54" y="66"/>
                      </a:lnTo>
                      <a:lnTo>
                        <a:pt x="62" y="72"/>
                      </a:lnTo>
                      <a:lnTo>
                        <a:pt x="58" y="76"/>
                      </a:lnTo>
                      <a:lnTo>
                        <a:pt x="58" y="82"/>
                      </a:lnTo>
                      <a:lnTo>
                        <a:pt x="58" y="84"/>
                      </a:lnTo>
                      <a:lnTo>
                        <a:pt x="58" y="90"/>
                      </a:lnTo>
                      <a:lnTo>
                        <a:pt x="50" y="96"/>
                      </a:lnTo>
                      <a:lnTo>
                        <a:pt x="44" y="102"/>
                      </a:lnTo>
                      <a:lnTo>
                        <a:pt x="40" y="108"/>
                      </a:lnTo>
                      <a:lnTo>
                        <a:pt x="40" y="112"/>
                      </a:lnTo>
                      <a:lnTo>
                        <a:pt x="42" y="112"/>
                      </a:lnTo>
                      <a:lnTo>
                        <a:pt x="36" y="124"/>
                      </a:lnTo>
                      <a:lnTo>
                        <a:pt x="32" y="128"/>
                      </a:lnTo>
                      <a:lnTo>
                        <a:pt x="32" y="134"/>
                      </a:lnTo>
                      <a:lnTo>
                        <a:pt x="30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4" name="íŝḷïdé">
                  <a:extLst>
                    <a:ext uri="{FF2B5EF4-FFF2-40B4-BE49-F238E27FC236}">
                      <a16:creationId xmlns:a16="http://schemas.microsoft.com/office/drawing/2014/main" id="{DA694EA8-76D7-473D-B16A-A821D1101E53}"/>
                    </a:ext>
                  </a:extLst>
                </p:cNvPr>
                <p:cNvSpPr/>
                <p:nvPr/>
              </p:nvSpPr>
              <p:spPr bwMode="auto">
                <a:xfrm>
                  <a:off x="4105474" y="2730013"/>
                  <a:ext cx="556395" cy="552017"/>
                </a:xfrm>
                <a:custGeom>
                  <a:avLst/>
                  <a:gdLst>
                    <a:gd name="T0" fmla="*/ 2147483647 w 318"/>
                    <a:gd name="T1" fmla="*/ 2147483647 h 332"/>
                    <a:gd name="T2" fmla="*/ 2147483647 w 318"/>
                    <a:gd name="T3" fmla="*/ 2147483647 h 332"/>
                    <a:gd name="T4" fmla="*/ 2147483647 w 318"/>
                    <a:gd name="T5" fmla="*/ 2147483647 h 332"/>
                    <a:gd name="T6" fmla="*/ 2147483647 w 318"/>
                    <a:gd name="T7" fmla="*/ 2147483647 h 332"/>
                    <a:gd name="T8" fmla="*/ 2147483647 w 318"/>
                    <a:gd name="T9" fmla="*/ 2147483647 h 332"/>
                    <a:gd name="T10" fmla="*/ 2147483647 w 318"/>
                    <a:gd name="T11" fmla="*/ 2147483647 h 332"/>
                    <a:gd name="T12" fmla="*/ 2147483647 w 318"/>
                    <a:gd name="T13" fmla="*/ 2147483647 h 332"/>
                    <a:gd name="T14" fmla="*/ 2147483647 w 318"/>
                    <a:gd name="T15" fmla="*/ 2147483647 h 332"/>
                    <a:gd name="T16" fmla="*/ 2147483647 w 318"/>
                    <a:gd name="T17" fmla="*/ 0 h 332"/>
                    <a:gd name="T18" fmla="*/ 2147483647 w 318"/>
                    <a:gd name="T19" fmla="*/ 2147483647 h 332"/>
                    <a:gd name="T20" fmla="*/ 2147483647 w 318"/>
                    <a:gd name="T21" fmla="*/ 2147483647 h 332"/>
                    <a:gd name="T22" fmla="*/ 2147483647 w 318"/>
                    <a:gd name="T23" fmla="*/ 2147483647 h 332"/>
                    <a:gd name="T24" fmla="*/ 2147483647 w 318"/>
                    <a:gd name="T25" fmla="*/ 2147483647 h 332"/>
                    <a:gd name="T26" fmla="*/ 2147483647 w 318"/>
                    <a:gd name="T27" fmla="*/ 2147483647 h 332"/>
                    <a:gd name="T28" fmla="*/ 2147483647 w 318"/>
                    <a:gd name="T29" fmla="*/ 2147483647 h 332"/>
                    <a:gd name="T30" fmla="*/ 2147483647 w 318"/>
                    <a:gd name="T31" fmla="*/ 2147483647 h 332"/>
                    <a:gd name="T32" fmla="*/ 2147483647 w 318"/>
                    <a:gd name="T33" fmla="*/ 2147483647 h 332"/>
                    <a:gd name="T34" fmla="*/ 2147483647 w 318"/>
                    <a:gd name="T35" fmla="*/ 2147483647 h 332"/>
                    <a:gd name="T36" fmla="*/ 2147483647 w 318"/>
                    <a:gd name="T37" fmla="*/ 2147483647 h 332"/>
                    <a:gd name="T38" fmla="*/ 2147483647 w 318"/>
                    <a:gd name="T39" fmla="*/ 2147483647 h 332"/>
                    <a:gd name="T40" fmla="*/ 2147483647 w 318"/>
                    <a:gd name="T41" fmla="*/ 2147483647 h 332"/>
                    <a:gd name="T42" fmla="*/ 2147483647 w 318"/>
                    <a:gd name="T43" fmla="*/ 2147483647 h 332"/>
                    <a:gd name="T44" fmla="*/ 2147483647 w 318"/>
                    <a:gd name="T45" fmla="*/ 2147483647 h 332"/>
                    <a:gd name="T46" fmla="*/ 2147483647 w 318"/>
                    <a:gd name="T47" fmla="*/ 2147483647 h 332"/>
                    <a:gd name="T48" fmla="*/ 2147483647 w 318"/>
                    <a:gd name="T49" fmla="*/ 2147483647 h 332"/>
                    <a:gd name="T50" fmla="*/ 2147483647 w 318"/>
                    <a:gd name="T51" fmla="*/ 2147483647 h 332"/>
                    <a:gd name="T52" fmla="*/ 2147483647 w 318"/>
                    <a:gd name="T53" fmla="*/ 2147483647 h 332"/>
                    <a:gd name="T54" fmla="*/ 2147483647 w 318"/>
                    <a:gd name="T55" fmla="*/ 2147483647 h 332"/>
                    <a:gd name="T56" fmla="*/ 2147483647 w 318"/>
                    <a:gd name="T57" fmla="*/ 2147483647 h 332"/>
                    <a:gd name="T58" fmla="*/ 2147483647 w 318"/>
                    <a:gd name="T59" fmla="*/ 2147483647 h 332"/>
                    <a:gd name="T60" fmla="*/ 2147483647 w 318"/>
                    <a:gd name="T61" fmla="*/ 2147483647 h 332"/>
                    <a:gd name="T62" fmla="*/ 2147483647 w 318"/>
                    <a:gd name="T63" fmla="*/ 2147483647 h 332"/>
                    <a:gd name="T64" fmla="*/ 0 w 318"/>
                    <a:gd name="T65" fmla="*/ 2147483647 h 332"/>
                    <a:gd name="T66" fmla="*/ 2147483647 w 318"/>
                    <a:gd name="T67" fmla="*/ 2147483647 h 332"/>
                    <a:gd name="T68" fmla="*/ 2147483647 w 318"/>
                    <a:gd name="T69" fmla="*/ 2147483647 h 332"/>
                    <a:gd name="T70" fmla="*/ 2147483647 w 318"/>
                    <a:gd name="T71" fmla="*/ 2147483647 h 332"/>
                    <a:gd name="T72" fmla="*/ 2147483647 w 318"/>
                    <a:gd name="T73" fmla="*/ 2147483647 h 332"/>
                    <a:gd name="T74" fmla="*/ 2147483647 w 318"/>
                    <a:gd name="T75" fmla="*/ 2147483647 h 332"/>
                    <a:gd name="T76" fmla="*/ 2147483647 w 318"/>
                    <a:gd name="T77" fmla="*/ 2147483647 h 332"/>
                    <a:gd name="T78" fmla="*/ 2147483647 w 318"/>
                    <a:gd name="T79" fmla="*/ 2147483647 h 332"/>
                    <a:gd name="T80" fmla="*/ 2147483647 w 318"/>
                    <a:gd name="T81" fmla="*/ 2147483647 h 332"/>
                    <a:gd name="T82" fmla="*/ 2147483647 w 318"/>
                    <a:gd name="T83" fmla="*/ 2147483647 h 332"/>
                    <a:gd name="T84" fmla="*/ 2147483647 w 318"/>
                    <a:gd name="T85" fmla="*/ 2147483647 h 332"/>
                    <a:gd name="T86" fmla="*/ 2147483647 w 318"/>
                    <a:gd name="T87" fmla="*/ 2147483647 h 33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18"/>
                    <a:gd name="T133" fmla="*/ 0 h 332"/>
                    <a:gd name="T134" fmla="*/ 318 w 318"/>
                    <a:gd name="T135" fmla="*/ 332 h 33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18" h="332">
                      <a:moveTo>
                        <a:pt x="98" y="36"/>
                      </a:moveTo>
                      <a:lnTo>
                        <a:pt x="110" y="34"/>
                      </a:lnTo>
                      <a:lnTo>
                        <a:pt x="116" y="30"/>
                      </a:lnTo>
                      <a:lnTo>
                        <a:pt x="124" y="26"/>
                      </a:lnTo>
                      <a:lnTo>
                        <a:pt x="132" y="20"/>
                      </a:lnTo>
                      <a:lnTo>
                        <a:pt x="146" y="14"/>
                      </a:lnTo>
                      <a:lnTo>
                        <a:pt x="166" y="8"/>
                      </a:lnTo>
                      <a:lnTo>
                        <a:pt x="186" y="4"/>
                      </a:lnTo>
                      <a:lnTo>
                        <a:pt x="198" y="4"/>
                      </a:lnTo>
                      <a:lnTo>
                        <a:pt x="202" y="4"/>
                      </a:lnTo>
                      <a:lnTo>
                        <a:pt x="206" y="6"/>
                      </a:lnTo>
                      <a:lnTo>
                        <a:pt x="210" y="8"/>
                      </a:lnTo>
                      <a:lnTo>
                        <a:pt x="214" y="8"/>
                      </a:lnTo>
                      <a:lnTo>
                        <a:pt x="220" y="6"/>
                      </a:lnTo>
                      <a:lnTo>
                        <a:pt x="222" y="4"/>
                      </a:lnTo>
                      <a:lnTo>
                        <a:pt x="224" y="2"/>
                      </a:lnTo>
                      <a:lnTo>
                        <a:pt x="230" y="0"/>
                      </a:lnTo>
                      <a:lnTo>
                        <a:pt x="248" y="0"/>
                      </a:lnTo>
                      <a:lnTo>
                        <a:pt x="260" y="0"/>
                      </a:lnTo>
                      <a:lnTo>
                        <a:pt x="258" y="10"/>
                      </a:lnTo>
                      <a:lnTo>
                        <a:pt x="256" y="22"/>
                      </a:lnTo>
                      <a:lnTo>
                        <a:pt x="256" y="34"/>
                      </a:lnTo>
                      <a:lnTo>
                        <a:pt x="256" y="40"/>
                      </a:lnTo>
                      <a:lnTo>
                        <a:pt x="254" y="48"/>
                      </a:lnTo>
                      <a:lnTo>
                        <a:pt x="252" y="52"/>
                      </a:lnTo>
                      <a:lnTo>
                        <a:pt x="248" y="54"/>
                      </a:lnTo>
                      <a:lnTo>
                        <a:pt x="246" y="56"/>
                      </a:lnTo>
                      <a:lnTo>
                        <a:pt x="246" y="60"/>
                      </a:lnTo>
                      <a:lnTo>
                        <a:pt x="246" y="66"/>
                      </a:lnTo>
                      <a:lnTo>
                        <a:pt x="250" y="72"/>
                      </a:lnTo>
                      <a:lnTo>
                        <a:pt x="254" y="76"/>
                      </a:lnTo>
                      <a:lnTo>
                        <a:pt x="256" y="80"/>
                      </a:lnTo>
                      <a:lnTo>
                        <a:pt x="260" y="84"/>
                      </a:lnTo>
                      <a:lnTo>
                        <a:pt x="264" y="90"/>
                      </a:lnTo>
                      <a:lnTo>
                        <a:pt x="268" y="96"/>
                      </a:lnTo>
                      <a:lnTo>
                        <a:pt x="272" y="102"/>
                      </a:lnTo>
                      <a:lnTo>
                        <a:pt x="276" y="128"/>
                      </a:lnTo>
                      <a:lnTo>
                        <a:pt x="276" y="126"/>
                      </a:lnTo>
                      <a:lnTo>
                        <a:pt x="278" y="132"/>
                      </a:lnTo>
                      <a:lnTo>
                        <a:pt x="278" y="138"/>
                      </a:lnTo>
                      <a:lnTo>
                        <a:pt x="280" y="144"/>
                      </a:lnTo>
                      <a:lnTo>
                        <a:pt x="282" y="150"/>
                      </a:lnTo>
                      <a:lnTo>
                        <a:pt x="282" y="158"/>
                      </a:lnTo>
                      <a:lnTo>
                        <a:pt x="284" y="190"/>
                      </a:lnTo>
                      <a:lnTo>
                        <a:pt x="280" y="194"/>
                      </a:lnTo>
                      <a:lnTo>
                        <a:pt x="278" y="202"/>
                      </a:lnTo>
                      <a:lnTo>
                        <a:pt x="280" y="206"/>
                      </a:lnTo>
                      <a:lnTo>
                        <a:pt x="282" y="210"/>
                      </a:lnTo>
                      <a:lnTo>
                        <a:pt x="288" y="222"/>
                      </a:lnTo>
                      <a:lnTo>
                        <a:pt x="290" y="228"/>
                      </a:lnTo>
                      <a:lnTo>
                        <a:pt x="296" y="232"/>
                      </a:lnTo>
                      <a:lnTo>
                        <a:pt x="306" y="236"/>
                      </a:lnTo>
                      <a:lnTo>
                        <a:pt x="310" y="238"/>
                      </a:lnTo>
                      <a:lnTo>
                        <a:pt x="314" y="244"/>
                      </a:lnTo>
                      <a:lnTo>
                        <a:pt x="318" y="252"/>
                      </a:lnTo>
                      <a:lnTo>
                        <a:pt x="248" y="300"/>
                      </a:lnTo>
                      <a:lnTo>
                        <a:pt x="220" y="328"/>
                      </a:lnTo>
                      <a:lnTo>
                        <a:pt x="182" y="332"/>
                      </a:lnTo>
                      <a:lnTo>
                        <a:pt x="182" y="318"/>
                      </a:lnTo>
                      <a:lnTo>
                        <a:pt x="170" y="314"/>
                      </a:lnTo>
                      <a:lnTo>
                        <a:pt x="160" y="310"/>
                      </a:lnTo>
                      <a:lnTo>
                        <a:pt x="152" y="302"/>
                      </a:lnTo>
                      <a:lnTo>
                        <a:pt x="148" y="298"/>
                      </a:lnTo>
                      <a:lnTo>
                        <a:pt x="148" y="294"/>
                      </a:lnTo>
                      <a:lnTo>
                        <a:pt x="0" y="182"/>
                      </a:lnTo>
                      <a:lnTo>
                        <a:pt x="0" y="160"/>
                      </a:lnTo>
                      <a:lnTo>
                        <a:pt x="8" y="148"/>
                      </a:lnTo>
                      <a:lnTo>
                        <a:pt x="18" y="144"/>
                      </a:lnTo>
                      <a:lnTo>
                        <a:pt x="32" y="138"/>
                      </a:lnTo>
                      <a:lnTo>
                        <a:pt x="48" y="132"/>
                      </a:lnTo>
                      <a:lnTo>
                        <a:pt x="54" y="128"/>
                      </a:lnTo>
                      <a:lnTo>
                        <a:pt x="56" y="124"/>
                      </a:lnTo>
                      <a:lnTo>
                        <a:pt x="60" y="118"/>
                      </a:lnTo>
                      <a:lnTo>
                        <a:pt x="66" y="116"/>
                      </a:lnTo>
                      <a:lnTo>
                        <a:pt x="70" y="114"/>
                      </a:lnTo>
                      <a:lnTo>
                        <a:pt x="72" y="112"/>
                      </a:lnTo>
                      <a:lnTo>
                        <a:pt x="72" y="110"/>
                      </a:lnTo>
                      <a:lnTo>
                        <a:pt x="72" y="102"/>
                      </a:lnTo>
                      <a:lnTo>
                        <a:pt x="80" y="100"/>
                      </a:lnTo>
                      <a:lnTo>
                        <a:pt x="84" y="96"/>
                      </a:lnTo>
                      <a:lnTo>
                        <a:pt x="90" y="92"/>
                      </a:lnTo>
                      <a:lnTo>
                        <a:pt x="96" y="92"/>
                      </a:lnTo>
                      <a:lnTo>
                        <a:pt x="106" y="92"/>
                      </a:lnTo>
                      <a:lnTo>
                        <a:pt x="110" y="92"/>
                      </a:lnTo>
                      <a:lnTo>
                        <a:pt x="112" y="90"/>
                      </a:lnTo>
                      <a:lnTo>
                        <a:pt x="112" y="86"/>
                      </a:lnTo>
                      <a:lnTo>
                        <a:pt x="104" y="60"/>
                      </a:lnTo>
                      <a:lnTo>
                        <a:pt x="96" y="36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5" name="ïṩľíḑè">
                  <a:extLst>
                    <a:ext uri="{FF2B5EF4-FFF2-40B4-BE49-F238E27FC236}">
                      <a16:creationId xmlns:a16="http://schemas.microsoft.com/office/drawing/2014/main" id="{42BAD438-DF30-46D5-9BD6-76EB0ED110A8}"/>
                    </a:ext>
                  </a:extLst>
                </p:cNvPr>
                <p:cNvSpPr/>
                <p:nvPr/>
              </p:nvSpPr>
              <p:spPr bwMode="auto">
                <a:xfrm>
                  <a:off x="3988411" y="2769244"/>
                  <a:ext cx="314005" cy="256394"/>
                </a:xfrm>
                <a:custGeom>
                  <a:avLst/>
                  <a:gdLst>
                    <a:gd name="T0" fmla="*/ 2147483647 w 180"/>
                    <a:gd name="T1" fmla="*/ 2147483647 h 154"/>
                    <a:gd name="T2" fmla="*/ 2147483647 w 180"/>
                    <a:gd name="T3" fmla="*/ 2147483647 h 154"/>
                    <a:gd name="T4" fmla="*/ 2147483647 w 180"/>
                    <a:gd name="T5" fmla="*/ 2147483647 h 154"/>
                    <a:gd name="T6" fmla="*/ 2147483647 w 180"/>
                    <a:gd name="T7" fmla="*/ 2147483647 h 154"/>
                    <a:gd name="T8" fmla="*/ 2147483647 w 180"/>
                    <a:gd name="T9" fmla="*/ 2147483647 h 154"/>
                    <a:gd name="T10" fmla="*/ 2147483647 w 180"/>
                    <a:gd name="T11" fmla="*/ 2147483647 h 154"/>
                    <a:gd name="T12" fmla="*/ 2147483647 w 180"/>
                    <a:gd name="T13" fmla="*/ 2147483647 h 154"/>
                    <a:gd name="T14" fmla="*/ 2147483647 w 180"/>
                    <a:gd name="T15" fmla="*/ 2147483647 h 154"/>
                    <a:gd name="T16" fmla="*/ 2147483647 w 180"/>
                    <a:gd name="T17" fmla="*/ 2147483647 h 154"/>
                    <a:gd name="T18" fmla="*/ 2147483647 w 180"/>
                    <a:gd name="T19" fmla="*/ 2147483647 h 154"/>
                    <a:gd name="T20" fmla="*/ 2147483647 w 180"/>
                    <a:gd name="T21" fmla="*/ 2147483647 h 154"/>
                    <a:gd name="T22" fmla="*/ 2147483647 w 180"/>
                    <a:gd name="T23" fmla="*/ 2147483647 h 154"/>
                    <a:gd name="T24" fmla="*/ 2147483647 w 180"/>
                    <a:gd name="T25" fmla="*/ 2147483647 h 154"/>
                    <a:gd name="T26" fmla="*/ 2147483647 w 180"/>
                    <a:gd name="T27" fmla="*/ 2147483647 h 154"/>
                    <a:gd name="T28" fmla="*/ 2147483647 w 180"/>
                    <a:gd name="T29" fmla="*/ 2147483647 h 154"/>
                    <a:gd name="T30" fmla="*/ 2147483647 w 180"/>
                    <a:gd name="T31" fmla="*/ 2147483647 h 154"/>
                    <a:gd name="T32" fmla="*/ 2147483647 w 180"/>
                    <a:gd name="T33" fmla="*/ 2147483647 h 154"/>
                    <a:gd name="T34" fmla="*/ 2147483647 w 180"/>
                    <a:gd name="T35" fmla="*/ 2147483647 h 154"/>
                    <a:gd name="T36" fmla="*/ 2147483647 w 180"/>
                    <a:gd name="T37" fmla="*/ 2147483647 h 154"/>
                    <a:gd name="T38" fmla="*/ 2147483647 w 180"/>
                    <a:gd name="T39" fmla="*/ 2147483647 h 154"/>
                    <a:gd name="T40" fmla="*/ 2147483647 w 180"/>
                    <a:gd name="T41" fmla="*/ 2147483647 h 154"/>
                    <a:gd name="T42" fmla="*/ 2147483647 w 180"/>
                    <a:gd name="T43" fmla="*/ 2147483647 h 154"/>
                    <a:gd name="T44" fmla="*/ 2147483647 w 180"/>
                    <a:gd name="T45" fmla="*/ 2147483647 h 154"/>
                    <a:gd name="T46" fmla="*/ 2147483647 w 180"/>
                    <a:gd name="T47" fmla="*/ 2147483647 h 154"/>
                    <a:gd name="T48" fmla="*/ 2147483647 w 180"/>
                    <a:gd name="T49" fmla="*/ 2147483647 h 154"/>
                    <a:gd name="T50" fmla="*/ 2147483647 w 180"/>
                    <a:gd name="T51" fmla="*/ 2147483647 h 154"/>
                    <a:gd name="T52" fmla="*/ 2147483647 w 180"/>
                    <a:gd name="T53" fmla="*/ 2147483647 h 154"/>
                    <a:gd name="T54" fmla="*/ 2147483647 w 180"/>
                    <a:gd name="T55" fmla="*/ 2147483647 h 154"/>
                    <a:gd name="T56" fmla="*/ 2147483647 w 180"/>
                    <a:gd name="T57" fmla="*/ 2147483647 h 154"/>
                    <a:gd name="T58" fmla="*/ 2147483647 w 180"/>
                    <a:gd name="T59" fmla="*/ 2147483647 h 154"/>
                    <a:gd name="T60" fmla="*/ 2147483647 w 180"/>
                    <a:gd name="T61" fmla="*/ 2147483647 h 154"/>
                    <a:gd name="T62" fmla="*/ 2147483647 w 180"/>
                    <a:gd name="T63" fmla="*/ 0 h 154"/>
                    <a:gd name="T64" fmla="*/ 2147483647 w 180"/>
                    <a:gd name="T65" fmla="*/ 2147483647 h 154"/>
                    <a:gd name="T66" fmla="*/ 2147483647 w 180"/>
                    <a:gd name="T67" fmla="*/ 2147483647 h 154"/>
                    <a:gd name="T68" fmla="*/ 2147483647 w 180"/>
                    <a:gd name="T69" fmla="*/ 2147483647 h 154"/>
                    <a:gd name="T70" fmla="*/ 2147483647 w 180"/>
                    <a:gd name="T71" fmla="*/ 2147483647 h 154"/>
                    <a:gd name="T72" fmla="*/ 2147483647 w 180"/>
                    <a:gd name="T73" fmla="*/ 2147483647 h 154"/>
                    <a:gd name="T74" fmla="*/ 2147483647 w 180"/>
                    <a:gd name="T75" fmla="*/ 2147483647 h 154"/>
                    <a:gd name="T76" fmla="*/ 2147483647 w 180"/>
                    <a:gd name="T77" fmla="*/ 2147483647 h 154"/>
                    <a:gd name="T78" fmla="*/ 2147483647 w 180"/>
                    <a:gd name="T79" fmla="*/ 2147483647 h 154"/>
                    <a:gd name="T80" fmla="*/ 2147483647 w 180"/>
                    <a:gd name="T81" fmla="*/ 2147483647 h 154"/>
                    <a:gd name="T82" fmla="*/ 2147483647 w 180"/>
                    <a:gd name="T83" fmla="*/ 2147483647 h 154"/>
                    <a:gd name="T84" fmla="*/ 2147483647 w 180"/>
                    <a:gd name="T85" fmla="*/ 2147483647 h 154"/>
                    <a:gd name="T86" fmla="*/ 2147483647 w 180"/>
                    <a:gd name="T87" fmla="*/ 2147483647 h 154"/>
                    <a:gd name="T88" fmla="*/ 2147483647 w 180"/>
                    <a:gd name="T89" fmla="*/ 2147483647 h 154"/>
                    <a:gd name="T90" fmla="*/ 2147483647 w 180"/>
                    <a:gd name="T91" fmla="*/ 2147483647 h 154"/>
                    <a:gd name="T92" fmla="*/ 2147483647 w 180"/>
                    <a:gd name="T93" fmla="*/ 2147483647 h 154"/>
                    <a:gd name="T94" fmla="*/ 2147483647 w 180"/>
                    <a:gd name="T95" fmla="*/ 2147483647 h 154"/>
                    <a:gd name="T96" fmla="*/ 2147483647 w 180"/>
                    <a:gd name="T97" fmla="*/ 2147483647 h 154"/>
                    <a:gd name="T98" fmla="*/ 2147483647 w 180"/>
                    <a:gd name="T99" fmla="*/ 2147483647 h 154"/>
                    <a:gd name="T100" fmla="*/ 2147483647 w 180"/>
                    <a:gd name="T101" fmla="*/ 2147483647 h 154"/>
                    <a:gd name="T102" fmla="*/ 2147483647 w 180"/>
                    <a:gd name="T103" fmla="*/ 2147483647 h 154"/>
                    <a:gd name="T104" fmla="*/ 2147483647 w 180"/>
                    <a:gd name="T105" fmla="*/ 2147483647 h 154"/>
                    <a:gd name="T106" fmla="*/ 0 w 180"/>
                    <a:gd name="T107" fmla="*/ 2147483647 h 154"/>
                    <a:gd name="T108" fmla="*/ 2147483647 w 180"/>
                    <a:gd name="T109" fmla="*/ 2147483647 h 15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80"/>
                    <a:gd name="T166" fmla="*/ 0 h 154"/>
                    <a:gd name="T167" fmla="*/ 180 w 180"/>
                    <a:gd name="T168" fmla="*/ 154 h 15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80" h="154">
                      <a:moveTo>
                        <a:pt x="68" y="152"/>
                      </a:moveTo>
                      <a:lnTo>
                        <a:pt x="68" y="136"/>
                      </a:lnTo>
                      <a:lnTo>
                        <a:pt x="76" y="124"/>
                      </a:lnTo>
                      <a:lnTo>
                        <a:pt x="86" y="120"/>
                      </a:lnTo>
                      <a:lnTo>
                        <a:pt x="100" y="114"/>
                      </a:lnTo>
                      <a:lnTo>
                        <a:pt x="116" y="108"/>
                      </a:lnTo>
                      <a:lnTo>
                        <a:pt x="122" y="104"/>
                      </a:lnTo>
                      <a:lnTo>
                        <a:pt x="124" y="100"/>
                      </a:lnTo>
                      <a:lnTo>
                        <a:pt x="128" y="94"/>
                      </a:lnTo>
                      <a:lnTo>
                        <a:pt x="134" y="92"/>
                      </a:lnTo>
                      <a:lnTo>
                        <a:pt x="138" y="90"/>
                      </a:lnTo>
                      <a:lnTo>
                        <a:pt x="140" y="88"/>
                      </a:lnTo>
                      <a:lnTo>
                        <a:pt x="140" y="86"/>
                      </a:lnTo>
                      <a:lnTo>
                        <a:pt x="140" y="78"/>
                      </a:lnTo>
                      <a:lnTo>
                        <a:pt x="148" y="76"/>
                      </a:lnTo>
                      <a:lnTo>
                        <a:pt x="152" y="72"/>
                      </a:lnTo>
                      <a:lnTo>
                        <a:pt x="158" y="68"/>
                      </a:lnTo>
                      <a:lnTo>
                        <a:pt x="164" y="68"/>
                      </a:lnTo>
                      <a:lnTo>
                        <a:pt x="174" y="68"/>
                      </a:lnTo>
                      <a:lnTo>
                        <a:pt x="178" y="68"/>
                      </a:lnTo>
                      <a:lnTo>
                        <a:pt x="180" y="66"/>
                      </a:lnTo>
                      <a:lnTo>
                        <a:pt x="180" y="62"/>
                      </a:lnTo>
                      <a:lnTo>
                        <a:pt x="172" y="36"/>
                      </a:lnTo>
                      <a:lnTo>
                        <a:pt x="164" y="12"/>
                      </a:lnTo>
                      <a:lnTo>
                        <a:pt x="166" y="12"/>
                      </a:lnTo>
                      <a:lnTo>
                        <a:pt x="148" y="14"/>
                      </a:lnTo>
                      <a:lnTo>
                        <a:pt x="136" y="12"/>
                      </a:lnTo>
                      <a:lnTo>
                        <a:pt x="126" y="10"/>
                      </a:lnTo>
                      <a:lnTo>
                        <a:pt x="124" y="8"/>
                      </a:lnTo>
                      <a:lnTo>
                        <a:pt x="124" y="4"/>
                      </a:lnTo>
                      <a:lnTo>
                        <a:pt x="122" y="2"/>
                      </a:lnTo>
                      <a:lnTo>
                        <a:pt x="118" y="0"/>
                      </a:lnTo>
                      <a:lnTo>
                        <a:pt x="114" y="2"/>
                      </a:lnTo>
                      <a:lnTo>
                        <a:pt x="110" y="4"/>
                      </a:lnTo>
                      <a:lnTo>
                        <a:pt x="106" y="14"/>
                      </a:lnTo>
                      <a:lnTo>
                        <a:pt x="102" y="26"/>
                      </a:lnTo>
                      <a:lnTo>
                        <a:pt x="98" y="32"/>
                      </a:lnTo>
                      <a:lnTo>
                        <a:pt x="92" y="40"/>
                      </a:lnTo>
                      <a:lnTo>
                        <a:pt x="82" y="44"/>
                      </a:lnTo>
                      <a:lnTo>
                        <a:pt x="74" y="52"/>
                      </a:lnTo>
                      <a:lnTo>
                        <a:pt x="66" y="58"/>
                      </a:lnTo>
                      <a:lnTo>
                        <a:pt x="62" y="64"/>
                      </a:lnTo>
                      <a:lnTo>
                        <a:pt x="60" y="70"/>
                      </a:lnTo>
                      <a:lnTo>
                        <a:pt x="60" y="82"/>
                      </a:lnTo>
                      <a:lnTo>
                        <a:pt x="58" y="94"/>
                      </a:lnTo>
                      <a:lnTo>
                        <a:pt x="54" y="108"/>
                      </a:lnTo>
                      <a:lnTo>
                        <a:pt x="50" y="114"/>
                      </a:lnTo>
                      <a:lnTo>
                        <a:pt x="44" y="118"/>
                      </a:lnTo>
                      <a:lnTo>
                        <a:pt x="32" y="130"/>
                      </a:lnTo>
                      <a:lnTo>
                        <a:pt x="24" y="136"/>
                      </a:lnTo>
                      <a:lnTo>
                        <a:pt x="18" y="140"/>
                      </a:lnTo>
                      <a:lnTo>
                        <a:pt x="12" y="142"/>
                      </a:lnTo>
                      <a:lnTo>
                        <a:pt x="4" y="146"/>
                      </a:lnTo>
                      <a:lnTo>
                        <a:pt x="0" y="154"/>
                      </a:lnTo>
                      <a:lnTo>
                        <a:pt x="68" y="1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6" name="îṥḻïde">
                  <a:extLst>
                    <a:ext uri="{FF2B5EF4-FFF2-40B4-BE49-F238E27FC236}">
                      <a16:creationId xmlns:a16="http://schemas.microsoft.com/office/drawing/2014/main" id="{7EAC9806-9907-4F26-8D61-C9DF84BAAE1A}"/>
                    </a:ext>
                  </a:extLst>
                </p:cNvPr>
                <p:cNvSpPr/>
                <p:nvPr/>
              </p:nvSpPr>
              <p:spPr bwMode="auto">
                <a:xfrm>
                  <a:off x="3882365" y="3021434"/>
                  <a:ext cx="220354" cy="196148"/>
                </a:xfrm>
                <a:custGeom>
                  <a:avLst/>
                  <a:gdLst>
                    <a:gd name="T0" fmla="*/ 2147483647 w 126"/>
                    <a:gd name="T1" fmla="*/ 0 h 116"/>
                    <a:gd name="T2" fmla="*/ 2147483647 w 126"/>
                    <a:gd name="T3" fmla="*/ 2147483647 h 116"/>
                    <a:gd name="T4" fmla="*/ 2147483647 w 126"/>
                    <a:gd name="T5" fmla="*/ 2147483647 h 116"/>
                    <a:gd name="T6" fmla="*/ 2147483647 w 126"/>
                    <a:gd name="T7" fmla="*/ 2147483647 h 116"/>
                    <a:gd name="T8" fmla="*/ 2147483647 w 126"/>
                    <a:gd name="T9" fmla="*/ 2147483647 h 116"/>
                    <a:gd name="T10" fmla="*/ 2147483647 w 126"/>
                    <a:gd name="T11" fmla="*/ 2147483647 h 116"/>
                    <a:gd name="T12" fmla="*/ 2147483647 w 126"/>
                    <a:gd name="T13" fmla="*/ 2147483647 h 116"/>
                    <a:gd name="T14" fmla="*/ 0 w 126"/>
                    <a:gd name="T15" fmla="*/ 2147483647 h 116"/>
                    <a:gd name="T16" fmla="*/ 0 w 126"/>
                    <a:gd name="T17" fmla="*/ 2147483647 h 116"/>
                    <a:gd name="T18" fmla="*/ 2147483647 w 126"/>
                    <a:gd name="T19" fmla="*/ 2147483647 h 116"/>
                    <a:gd name="T20" fmla="*/ 2147483647 w 126"/>
                    <a:gd name="T21" fmla="*/ 2147483647 h 116"/>
                    <a:gd name="T22" fmla="*/ 2147483647 w 126"/>
                    <a:gd name="T23" fmla="*/ 2147483647 h 116"/>
                    <a:gd name="T24" fmla="*/ 2147483647 w 126"/>
                    <a:gd name="T25" fmla="*/ 2147483647 h 116"/>
                    <a:gd name="T26" fmla="*/ 2147483647 w 126"/>
                    <a:gd name="T27" fmla="*/ 2147483647 h 116"/>
                    <a:gd name="T28" fmla="*/ 2147483647 w 126"/>
                    <a:gd name="T29" fmla="*/ 2147483647 h 116"/>
                    <a:gd name="T30" fmla="*/ 2147483647 w 126"/>
                    <a:gd name="T31" fmla="*/ 2147483647 h 116"/>
                    <a:gd name="T32" fmla="*/ 2147483647 w 126"/>
                    <a:gd name="T33" fmla="*/ 2147483647 h 116"/>
                    <a:gd name="T34" fmla="*/ 2147483647 w 126"/>
                    <a:gd name="T35" fmla="*/ 0 h 1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26"/>
                    <a:gd name="T55" fmla="*/ 0 h 116"/>
                    <a:gd name="T56" fmla="*/ 126 w 126"/>
                    <a:gd name="T57" fmla="*/ 116 h 1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26" h="116">
                      <a:moveTo>
                        <a:pt x="126" y="0"/>
                      </a:moveTo>
                      <a:lnTo>
                        <a:pt x="126" y="32"/>
                      </a:lnTo>
                      <a:lnTo>
                        <a:pt x="76" y="32"/>
                      </a:lnTo>
                      <a:lnTo>
                        <a:pt x="76" y="78"/>
                      </a:lnTo>
                      <a:lnTo>
                        <a:pt x="66" y="82"/>
                      </a:lnTo>
                      <a:lnTo>
                        <a:pt x="58" y="90"/>
                      </a:lnTo>
                      <a:lnTo>
                        <a:pt x="56" y="116"/>
                      </a:lnTo>
                      <a:lnTo>
                        <a:pt x="0" y="116"/>
                      </a:lnTo>
                      <a:lnTo>
                        <a:pt x="0" y="108"/>
                      </a:lnTo>
                      <a:lnTo>
                        <a:pt x="2" y="100"/>
                      </a:lnTo>
                      <a:lnTo>
                        <a:pt x="10" y="88"/>
                      </a:lnTo>
                      <a:lnTo>
                        <a:pt x="20" y="74"/>
                      </a:lnTo>
                      <a:lnTo>
                        <a:pt x="24" y="66"/>
                      </a:lnTo>
                      <a:lnTo>
                        <a:pt x="38" y="42"/>
                      </a:lnTo>
                      <a:lnTo>
                        <a:pt x="50" y="20"/>
                      </a:lnTo>
                      <a:lnTo>
                        <a:pt x="56" y="12"/>
                      </a:lnTo>
                      <a:lnTo>
                        <a:pt x="60" y="2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7" name="iṧļíde">
                  <a:extLst>
                    <a:ext uri="{FF2B5EF4-FFF2-40B4-BE49-F238E27FC236}">
                      <a16:creationId xmlns:a16="http://schemas.microsoft.com/office/drawing/2014/main" id="{B7C2D301-FB12-4EE8-805C-5BAD814ABD7F}"/>
                    </a:ext>
                  </a:extLst>
                </p:cNvPr>
                <p:cNvSpPr/>
                <p:nvPr/>
              </p:nvSpPr>
              <p:spPr bwMode="auto">
                <a:xfrm>
                  <a:off x="3882365" y="3021434"/>
                  <a:ext cx="325022" cy="399301"/>
                </a:xfrm>
                <a:custGeom>
                  <a:avLst/>
                  <a:gdLst>
                    <a:gd name="T0" fmla="*/ 2147483647 w 186"/>
                    <a:gd name="T1" fmla="*/ 0 h 238"/>
                    <a:gd name="T2" fmla="*/ 2147483647 w 186"/>
                    <a:gd name="T3" fmla="*/ 0 h 238"/>
                    <a:gd name="T4" fmla="*/ 2147483647 w 186"/>
                    <a:gd name="T5" fmla="*/ 2147483647 h 238"/>
                    <a:gd name="T6" fmla="*/ 2147483647 w 186"/>
                    <a:gd name="T7" fmla="*/ 2147483647 h 238"/>
                    <a:gd name="T8" fmla="*/ 2147483647 w 186"/>
                    <a:gd name="T9" fmla="*/ 2147483647 h 238"/>
                    <a:gd name="T10" fmla="*/ 2147483647 w 186"/>
                    <a:gd name="T11" fmla="*/ 2147483647 h 238"/>
                    <a:gd name="T12" fmla="*/ 2147483647 w 186"/>
                    <a:gd name="T13" fmla="*/ 2147483647 h 238"/>
                    <a:gd name="T14" fmla="*/ 2147483647 w 186"/>
                    <a:gd name="T15" fmla="*/ 2147483647 h 238"/>
                    <a:gd name="T16" fmla="*/ 0 w 186"/>
                    <a:gd name="T17" fmla="*/ 2147483647 h 238"/>
                    <a:gd name="T18" fmla="*/ 2147483647 w 186"/>
                    <a:gd name="T19" fmla="*/ 2147483647 h 238"/>
                    <a:gd name="T20" fmla="*/ 2147483647 w 186"/>
                    <a:gd name="T21" fmla="*/ 2147483647 h 238"/>
                    <a:gd name="T22" fmla="*/ 2147483647 w 186"/>
                    <a:gd name="T23" fmla="*/ 2147483647 h 238"/>
                    <a:gd name="T24" fmla="*/ 2147483647 w 186"/>
                    <a:gd name="T25" fmla="*/ 2147483647 h 238"/>
                    <a:gd name="T26" fmla="*/ 2147483647 w 186"/>
                    <a:gd name="T27" fmla="*/ 2147483647 h 238"/>
                    <a:gd name="T28" fmla="*/ 2147483647 w 186"/>
                    <a:gd name="T29" fmla="*/ 2147483647 h 238"/>
                    <a:gd name="T30" fmla="*/ 2147483647 w 186"/>
                    <a:gd name="T31" fmla="*/ 2147483647 h 238"/>
                    <a:gd name="T32" fmla="*/ 2147483647 w 186"/>
                    <a:gd name="T33" fmla="*/ 2147483647 h 238"/>
                    <a:gd name="T34" fmla="*/ 2147483647 w 186"/>
                    <a:gd name="T35" fmla="*/ 2147483647 h 238"/>
                    <a:gd name="T36" fmla="*/ 2147483647 w 186"/>
                    <a:gd name="T37" fmla="*/ 2147483647 h 238"/>
                    <a:gd name="T38" fmla="*/ 2147483647 w 186"/>
                    <a:gd name="T39" fmla="*/ 2147483647 h 238"/>
                    <a:gd name="T40" fmla="*/ 2147483647 w 186"/>
                    <a:gd name="T41" fmla="*/ 2147483647 h 238"/>
                    <a:gd name="T42" fmla="*/ 2147483647 w 186"/>
                    <a:gd name="T43" fmla="*/ 2147483647 h 238"/>
                    <a:gd name="T44" fmla="*/ 2147483647 w 186"/>
                    <a:gd name="T45" fmla="*/ 2147483647 h 238"/>
                    <a:gd name="T46" fmla="*/ 2147483647 w 186"/>
                    <a:gd name="T47" fmla="*/ 2147483647 h 238"/>
                    <a:gd name="T48" fmla="*/ 2147483647 w 186"/>
                    <a:gd name="T49" fmla="*/ 2147483647 h 238"/>
                    <a:gd name="T50" fmla="*/ 2147483647 w 186"/>
                    <a:gd name="T51" fmla="*/ 2147483647 h 238"/>
                    <a:gd name="T52" fmla="*/ 2147483647 w 186"/>
                    <a:gd name="T53" fmla="*/ 2147483647 h 238"/>
                    <a:gd name="T54" fmla="*/ 2147483647 w 186"/>
                    <a:gd name="T55" fmla="*/ 2147483647 h 238"/>
                    <a:gd name="T56" fmla="*/ 2147483647 w 186"/>
                    <a:gd name="T57" fmla="*/ 2147483647 h 238"/>
                    <a:gd name="T58" fmla="*/ 2147483647 w 186"/>
                    <a:gd name="T59" fmla="*/ 2147483647 h 238"/>
                    <a:gd name="T60" fmla="*/ 2147483647 w 186"/>
                    <a:gd name="T61" fmla="*/ 2147483647 h 238"/>
                    <a:gd name="T62" fmla="*/ 2147483647 w 186"/>
                    <a:gd name="T63" fmla="*/ 2147483647 h 238"/>
                    <a:gd name="T64" fmla="*/ 2147483647 w 186"/>
                    <a:gd name="T65" fmla="*/ 2147483647 h 238"/>
                    <a:gd name="T66" fmla="*/ 2147483647 w 186"/>
                    <a:gd name="T67" fmla="*/ 2147483647 h 238"/>
                    <a:gd name="T68" fmla="*/ 2147483647 w 186"/>
                    <a:gd name="T69" fmla="*/ 2147483647 h 238"/>
                    <a:gd name="T70" fmla="*/ 2147483647 w 186"/>
                    <a:gd name="T71" fmla="*/ 2147483647 h 238"/>
                    <a:gd name="T72" fmla="*/ 2147483647 w 186"/>
                    <a:gd name="T73" fmla="*/ 2147483647 h 238"/>
                    <a:gd name="T74" fmla="*/ 2147483647 w 186"/>
                    <a:gd name="T75" fmla="*/ 2147483647 h 238"/>
                    <a:gd name="T76" fmla="*/ 2147483647 w 186"/>
                    <a:gd name="T77" fmla="*/ 2147483647 h 238"/>
                    <a:gd name="T78" fmla="*/ 2147483647 w 186"/>
                    <a:gd name="T79" fmla="*/ 2147483647 h 238"/>
                    <a:gd name="T80" fmla="*/ 2147483647 w 186"/>
                    <a:gd name="T81" fmla="*/ 2147483647 h 238"/>
                    <a:gd name="T82" fmla="*/ 2147483647 w 186"/>
                    <a:gd name="T83" fmla="*/ 2147483647 h 238"/>
                    <a:gd name="T84" fmla="*/ 2147483647 w 186"/>
                    <a:gd name="T85" fmla="*/ 2147483647 h 238"/>
                    <a:gd name="T86" fmla="*/ 2147483647 w 186"/>
                    <a:gd name="T87" fmla="*/ 2147483647 h 238"/>
                    <a:gd name="T88" fmla="*/ 2147483647 w 186"/>
                    <a:gd name="T89" fmla="*/ 2147483647 h 238"/>
                    <a:gd name="T90" fmla="*/ 2147483647 w 186"/>
                    <a:gd name="T91" fmla="*/ 2147483647 h 238"/>
                    <a:gd name="T92" fmla="*/ 2147483647 w 186"/>
                    <a:gd name="T93" fmla="*/ 2147483647 h 238"/>
                    <a:gd name="T94" fmla="*/ 2147483647 w 186"/>
                    <a:gd name="T95" fmla="*/ 2147483647 h 238"/>
                    <a:gd name="T96" fmla="*/ 2147483647 w 186"/>
                    <a:gd name="T97" fmla="*/ 2147483647 h 238"/>
                    <a:gd name="T98" fmla="*/ 2147483647 w 186"/>
                    <a:gd name="T99" fmla="*/ 2147483647 h 238"/>
                    <a:gd name="T100" fmla="*/ 2147483647 w 186"/>
                    <a:gd name="T101" fmla="*/ 2147483647 h 238"/>
                    <a:gd name="T102" fmla="*/ 2147483647 w 186"/>
                    <a:gd name="T103" fmla="*/ 2147483647 h 238"/>
                    <a:gd name="T104" fmla="*/ 2147483647 w 186"/>
                    <a:gd name="T105" fmla="*/ 2147483647 h 238"/>
                    <a:gd name="T106" fmla="*/ 2147483647 w 186"/>
                    <a:gd name="T107" fmla="*/ 2147483647 h 238"/>
                    <a:gd name="T108" fmla="*/ 2147483647 w 186"/>
                    <a:gd name="T109" fmla="*/ 2147483647 h 238"/>
                    <a:gd name="T110" fmla="*/ 2147483647 w 186"/>
                    <a:gd name="T111" fmla="*/ 2147483647 h 238"/>
                    <a:gd name="T112" fmla="*/ 2147483647 w 186"/>
                    <a:gd name="T113" fmla="*/ 2147483647 h 238"/>
                    <a:gd name="T114" fmla="*/ 2147483647 w 186"/>
                    <a:gd name="T115" fmla="*/ 2147483647 h 238"/>
                    <a:gd name="T116" fmla="*/ 2147483647 w 186"/>
                    <a:gd name="T117" fmla="*/ 2147483647 h 238"/>
                    <a:gd name="T118" fmla="*/ 2147483647 w 186"/>
                    <a:gd name="T119" fmla="*/ 2147483647 h 238"/>
                    <a:gd name="T120" fmla="*/ 2147483647 w 186"/>
                    <a:gd name="T121" fmla="*/ 0 h 238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86"/>
                    <a:gd name="T184" fmla="*/ 0 h 238"/>
                    <a:gd name="T185" fmla="*/ 186 w 186"/>
                    <a:gd name="T186" fmla="*/ 238 h 238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86" h="238">
                      <a:moveTo>
                        <a:pt x="128" y="0"/>
                      </a:moveTo>
                      <a:lnTo>
                        <a:pt x="126" y="0"/>
                      </a:lnTo>
                      <a:lnTo>
                        <a:pt x="126" y="32"/>
                      </a:lnTo>
                      <a:lnTo>
                        <a:pt x="76" y="32"/>
                      </a:lnTo>
                      <a:lnTo>
                        <a:pt x="76" y="78"/>
                      </a:lnTo>
                      <a:lnTo>
                        <a:pt x="66" y="82"/>
                      </a:lnTo>
                      <a:lnTo>
                        <a:pt x="58" y="90"/>
                      </a:lnTo>
                      <a:lnTo>
                        <a:pt x="56" y="116"/>
                      </a:lnTo>
                      <a:lnTo>
                        <a:pt x="0" y="116"/>
                      </a:lnTo>
                      <a:lnTo>
                        <a:pt x="2" y="124"/>
                      </a:lnTo>
                      <a:lnTo>
                        <a:pt x="6" y="128"/>
                      </a:lnTo>
                      <a:lnTo>
                        <a:pt x="10" y="134"/>
                      </a:lnTo>
                      <a:lnTo>
                        <a:pt x="12" y="138"/>
                      </a:lnTo>
                      <a:lnTo>
                        <a:pt x="10" y="142"/>
                      </a:lnTo>
                      <a:lnTo>
                        <a:pt x="8" y="146"/>
                      </a:lnTo>
                      <a:lnTo>
                        <a:pt x="6" y="150"/>
                      </a:lnTo>
                      <a:lnTo>
                        <a:pt x="6" y="152"/>
                      </a:lnTo>
                      <a:lnTo>
                        <a:pt x="6" y="156"/>
                      </a:lnTo>
                      <a:lnTo>
                        <a:pt x="10" y="158"/>
                      </a:lnTo>
                      <a:lnTo>
                        <a:pt x="14" y="166"/>
                      </a:lnTo>
                      <a:lnTo>
                        <a:pt x="12" y="166"/>
                      </a:lnTo>
                      <a:lnTo>
                        <a:pt x="14" y="176"/>
                      </a:lnTo>
                      <a:lnTo>
                        <a:pt x="12" y="186"/>
                      </a:lnTo>
                      <a:lnTo>
                        <a:pt x="10" y="196"/>
                      </a:lnTo>
                      <a:lnTo>
                        <a:pt x="6" y="206"/>
                      </a:lnTo>
                      <a:lnTo>
                        <a:pt x="10" y="206"/>
                      </a:lnTo>
                      <a:lnTo>
                        <a:pt x="12" y="206"/>
                      </a:lnTo>
                      <a:lnTo>
                        <a:pt x="16" y="206"/>
                      </a:lnTo>
                      <a:lnTo>
                        <a:pt x="18" y="204"/>
                      </a:lnTo>
                      <a:lnTo>
                        <a:pt x="22" y="202"/>
                      </a:lnTo>
                      <a:lnTo>
                        <a:pt x="26" y="202"/>
                      </a:lnTo>
                      <a:lnTo>
                        <a:pt x="34" y="204"/>
                      </a:lnTo>
                      <a:lnTo>
                        <a:pt x="42" y="208"/>
                      </a:lnTo>
                      <a:lnTo>
                        <a:pt x="48" y="210"/>
                      </a:lnTo>
                      <a:lnTo>
                        <a:pt x="50" y="216"/>
                      </a:lnTo>
                      <a:lnTo>
                        <a:pt x="60" y="230"/>
                      </a:lnTo>
                      <a:lnTo>
                        <a:pt x="64" y="234"/>
                      </a:lnTo>
                      <a:lnTo>
                        <a:pt x="70" y="238"/>
                      </a:lnTo>
                      <a:lnTo>
                        <a:pt x="76" y="228"/>
                      </a:lnTo>
                      <a:lnTo>
                        <a:pt x="78" y="222"/>
                      </a:lnTo>
                      <a:lnTo>
                        <a:pt x="82" y="222"/>
                      </a:lnTo>
                      <a:lnTo>
                        <a:pt x="88" y="220"/>
                      </a:lnTo>
                      <a:lnTo>
                        <a:pt x="86" y="226"/>
                      </a:lnTo>
                      <a:lnTo>
                        <a:pt x="88" y="230"/>
                      </a:lnTo>
                      <a:lnTo>
                        <a:pt x="92" y="224"/>
                      </a:lnTo>
                      <a:lnTo>
                        <a:pt x="94" y="224"/>
                      </a:lnTo>
                      <a:lnTo>
                        <a:pt x="96" y="222"/>
                      </a:lnTo>
                      <a:lnTo>
                        <a:pt x="98" y="224"/>
                      </a:lnTo>
                      <a:lnTo>
                        <a:pt x="100" y="226"/>
                      </a:lnTo>
                      <a:lnTo>
                        <a:pt x="102" y="228"/>
                      </a:lnTo>
                      <a:lnTo>
                        <a:pt x="106" y="226"/>
                      </a:lnTo>
                      <a:lnTo>
                        <a:pt x="110" y="224"/>
                      </a:lnTo>
                      <a:lnTo>
                        <a:pt x="172" y="224"/>
                      </a:lnTo>
                      <a:lnTo>
                        <a:pt x="174" y="216"/>
                      </a:lnTo>
                      <a:lnTo>
                        <a:pt x="176" y="208"/>
                      </a:lnTo>
                      <a:lnTo>
                        <a:pt x="172" y="208"/>
                      </a:lnTo>
                      <a:lnTo>
                        <a:pt x="170" y="206"/>
                      </a:lnTo>
                      <a:lnTo>
                        <a:pt x="158" y="50"/>
                      </a:lnTo>
                      <a:lnTo>
                        <a:pt x="186" y="50"/>
                      </a:lnTo>
                      <a:lnTo>
                        <a:pt x="128" y="6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8" name="ïslíḋê">
                  <a:extLst>
                    <a:ext uri="{FF2B5EF4-FFF2-40B4-BE49-F238E27FC236}">
                      <a16:creationId xmlns:a16="http://schemas.microsoft.com/office/drawing/2014/main" id="{C1E17AC0-937B-49A6-A019-4E40D20D54CD}"/>
                    </a:ext>
                  </a:extLst>
                </p:cNvPr>
                <p:cNvSpPr/>
                <p:nvPr/>
              </p:nvSpPr>
              <p:spPr bwMode="auto">
                <a:xfrm>
                  <a:off x="4000806" y="3105497"/>
                  <a:ext cx="447594" cy="451141"/>
                </a:xfrm>
                <a:custGeom>
                  <a:avLst/>
                  <a:gdLst>
                    <a:gd name="T0" fmla="*/ 2147483647 w 256"/>
                    <a:gd name="T1" fmla="*/ 2147483647 h 270"/>
                    <a:gd name="T2" fmla="*/ 2147483647 w 256"/>
                    <a:gd name="T3" fmla="*/ 2147483647 h 270"/>
                    <a:gd name="T4" fmla="*/ 2147483647 w 256"/>
                    <a:gd name="T5" fmla="*/ 2147483647 h 270"/>
                    <a:gd name="T6" fmla="*/ 2147483647 w 256"/>
                    <a:gd name="T7" fmla="*/ 2147483647 h 270"/>
                    <a:gd name="T8" fmla="*/ 2147483647 w 256"/>
                    <a:gd name="T9" fmla="*/ 2147483647 h 270"/>
                    <a:gd name="T10" fmla="*/ 2147483647 w 256"/>
                    <a:gd name="T11" fmla="*/ 2147483647 h 270"/>
                    <a:gd name="T12" fmla="*/ 2147483647 w 256"/>
                    <a:gd name="T13" fmla="*/ 2147483647 h 270"/>
                    <a:gd name="T14" fmla="*/ 2147483647 w 256"/>
                    <a:gd name="T15" fmla="*/ 2147483647 h 270"/>
                    <a:gd name="T16" fmla="*/ 2147483647 w 256"/>
                    <a:gd name="T17" fmla="*/ 2147483647 h 270"/>
                    <a:gd name="T18" fmla="*/ 2147483647 w 256"/>
                    <a:gd name="T19" fmla="*/ 2147483647 h 270"/>
                    <a:gd name="T20" fmla="*/ 2147483647 w 256"/>
                    <a:gd name="T21" fmla="*/ 0 h 270"/>
                    <a:gd name="T22" fmla="*/ 2147483647 w 256"/>
                    <a:gd name="T23" fmla="*/ 2147483647 h 270"/>
                    <a:gd name="T24" fmla="*/ 2147483647 w 256"/>
                    <a:gd name="T25" fmla="*/ 2147483647 h 270"/>
                    <a:gd name="T26" fmla="*/ 2147483647 w 256"/>
                    <a:gd name="T27" fmla="*/ 2147483647 h 270"/>
                    <a:gd name="T28" fmla="*/ 2147483647 w 256"/>
                    <a:gd name="T29" fmla="*/ 2147483647 h 270"/>
                    <a:gd name="T30" fmla="*/ 2147483647 w 256"/>
                    <a:gd name="T31" fmla="*/ 2147483647 h 270"/>
                    <a:gd name="T32" fmla="*/ 2147483647 w 256"/>
                    <a:gd name="T33" fmla="*/ 2147483647 h 270"/>
                    <a:gd name="T34" fmla="*/ 2147483647 w 256"/>
                    <a:gd name="T35" fmla="*/ 2147483647 h 270"/>
                    <a:gd name="T36" fmla="*/ 2147483647 w 256"/>
                    <a:gd name="T37" fmla="*/ 2147483647 h 270"/>
                    <a:gd name="T38" fmla="*/ 2147483647 w 256"/>
                    <a:gd name="T39" fmla="*/ 2147483647 h 270"/>
                    <a:gd name="T40" fmla="*/ 2147483647 w 256"/>
                    <a:gd name="T41" fmla="*/ 2147483647 h 270"/>
                    <a:gd name="T42" fmla="*/ 2147483647 w 256"/>
                    <a:gd name="T43" fmla="*/ 2147483647 h 270"/>
                    <a:gd name="T44" fmla="*/ 2147483647 w 256"/>
                    <a:gd name="T45" fmla="*/ 2147483647 h 270"/>
                    <a:gd name="T46" fmla="*/ 2147483647 w 256"/>
                    <a:gd name="T47" fmla="*/ 2147483647 h 270"/>
                    <a:gd name="T48" fmla="*/ 2147483647 w 256"/>
                    <a:gd name="T49" fmla="*/ 2147483647 h 270"/>
                    <a:gd name="T50" fmla="*/ 2147483647 w 256"/>
                    <a:gd name="T51" fmla="*/ 2147483647 h 270"/>
                    <a:gd name="T52" fmla="*/ 2147483647 w 256"/>
                    <a:gd name="T53" fmla="*/ 2147483647 h 270"/>
                    <a:gd name="T54" fmla="*/ 2147483647 w 256"/>
                    <a:gd name="T55" fmla="*/ 2147483647 h 270"/>
                    <a:gd name="T56" fmla="*/ 2147483647 w 256"/>
                    <a:gd name="T57" fmla="*/ 2147483647 h 270"/>
                    <a:gd name="T58" fmla="*/ 2147483647 w 256"/>
                    <a:gd name="T59" fmla="*/ 2147483647 h 270"/>
                    <a:gd name="T60" fmla="*/ 2147483647 w 256"/>
                    <a:gd name="T61" fmla="*/ 2147483647 h 270"/>
                    <a:gd name="T62" fmla="*/ 2147483647 w 256"/>
                    <a:gd name="T63" fmla="*/ 2147483647 h 270"/>
                    <a:gd name="T64" fmla="*/ 2147483647 w 256"/>
                    <a:gd name="T65" fmla="*/ 2147483647 h 270"/>
                    <a:gd name="T66" fmla="*/ 2147483647 w 256"/>
                    <a:gd name="T67" fmla="*/ 2147483647 h 270"/>
                    <a:gd name="T68" fmla="*/ 2147483647 w 256"/>
                    <a:gd name="T69" fmla="*/ 2147483647 h 270"/>
                    <a:gd name="T70" fmla="*/ 2147483647 w 256"/>
                    <a:gd name="T71" fmla="*/ 2147483647 h 270"/>
                    <a:gd name="T72" fmla="*/ 2147483647 w 256"/>
                    <a:gd name="T73" fmla="*/ 2147483647 h 270"/>
                    <a:gd name="T74" fmla="*/ 2147483647 w 256"/>
                    <a:gd name="T75" fmla="*/ 2147483647 h 270"/>
                    <a:gd name="T76" fmla="*/ 2147483647 w 256"/>
                    <a:gd name="T77" fmla="*/ 2147483647 h 27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56"/>
                    <a:gd name="T118" fmla="*/ 0 h 270"/>
                    <a:gd name="T119" fmla="*/ 256 w 256"/>
                    <a:gd name="T120" fmla="*/ 270 h 27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56" h="270">
                      <a:moveTo>
                        <a:pt x="2" y="188"/>
                      </a:moveTo>
                      <a:lnTo>
                        <a:pt x="8" y="178"/>
                      </a:lnTo>
                      <a:lnTo>
                        <a:pt x="10" y="172"/>
                      </a:lnTo>
                      <a:lnTo>
                        <a:pt x="14" y="172"/>
                      </a:lnTo>
                      <a:lnTo>
                        <a:pt x="20" y="170"/>
                      </a:lnTo>
                      <a:lnTo>
                        <a:pt x="18" y="176"/>
                      </a:lnTo>
                      <a:lnTo>
                        <a:pt x="20" y="180"/>
                      </a:lnTo>
                      <a:lnTo>
                        <a:pt x="24" y="174"/>
                      </a:lnTo>
                      <a:lnTo>
                        <a:pt x="26" y="174"/>
                      </a:lnTo>
                      <a:lnTo>
                        <a:pt x="28" y="172"/>
                      </a:lnTo>
                      <a:lnTo>
                        <a:pt x="30" y="174"/>
                      </a:lnTo>
                      <a:lnTo>
                        <a:pt x="32" y="176"/>
                      </a:lnTo>
                      <a:lnTo>
                        <a:pt x="34" y="178"/>
                      </a:lnTo>
                      <a:lnTo>
                        <a:pt x="38" y="176"/>
                      </a:lnTo>
                      <a:lnTo>
                        <a:pt x="42" y="174"/>
                      </a:lnTo>
                      <a:lnTo>
                        <a:pt x="104" y="174"/>
                      </a:lnTo>
                      <a:lnTo>
                        <a:pt x="106" y="166"/>
                      </a:lnTo>
                      <a:lnTo>
                        <a:pt x="108" y="158"/>
                      </a:lnTo>
                      <a:lnTo>
                        <a:pt x="104" y="158"/>
                      </a:lnTo>
                      <a:lnTo>
                        <a:pt x="102" y="156"/>
                      </a:lnTo>
                      <a:lnTo>
                        <a:pt x="90" y="0"/>
                      </a:lnTo>
                      <a:lnTo>
                        <a:pt x="118" y="0"/>
                      </a:lnTo>
                      <a:lnTo>
                        <a:pt x="208" y="68"/>
                      </a:lnTo>
                      <a:lnTo>
                        <a:pt x="208" y="72"/>
                      </a:lnTo>
                      <a:lnTo>
                        <a:pt x="212" y="76"/>
                      </a:lnTo>
                      <a:lnTo>
                        <a:pt x="220" y="84"/>
                      </a:lnTo>
                      <a:lnTo>
                        <a:pt x="230" y="88"/>
                      </a:lnTo>
                      <a:lnTo>
                        <a:pt x="242" y="92"/>
                      </a:lnTo>
                      <a:lnTo>
                        <a:pt x="242" y="106"/>
                      </a:lnTo>
                      <a:lnTo>
                        <a:pt x="256" y="104"/>
                      </a:lnTo>
                      <a:lnTo>
                        <a:pt x="256" y="154"/>
                      </a:lnTo>
                      <a:lnTo>
                        <a:pt x="252" y="162"/>
                      </a:lnTo>
                      <a:lnTo>
                        <a:pt x="248" y="170"/>
                      </a:lnTo>
                      <a:lnTo>
                        <a:pt x="240" y="174"/>
                      </a:lnTo>
                      <a:lnTo>
                        <a:pt x="230" y="176"/>
                      </a:lnTo>
                      <a:lnTo>
                        <a:pt x="218" y="176"/>
                      </a:lnTo>
                      <a:lnTo>
                        <a:pt x="206" y="178"/>
                      </a:lnTo>
                      <a:lnTo>
                        <a:pt x="186" y="184"/>
                      </a:lnTo>
                      <a:lnTo>
                        <a:pt x="150" y="196"/>
                      </a:lnTo>
                      <a:lnTo>
                        <a:pt x="146" y="198"/>
                      </a:lnTo>
                      <a:lnTo>
                        <a:pt x="144" y="200"/>
                      </a:lnTo>
                      <a:lnTo>
                        <a:pt x="142" y="206"/>
                      </a:lnTo>
                      <a:lnTo>
                        <a:pt x="138" y="212"/>
                      </a:lnTo>
                      <a:lnTo>
                        <a:pt x="136" y="212"/>
                      </a:lnTo>
                      <a:lnTo>
                        <a:pt x="132" y="212"/>
                      </a:lnTo>
                      <a:lnTo>
                        <a:pt x="124" y="212"/>
                      </a:lnTo>
                      <a:lnTo>
                        <a:pt x="124" y="222"/>
                      </a:lnTo>
                      <a:lnTo>
                        <a:pt x="124" y="228"/>
                      </a:lnTo>
                      <a:lnTo>
                        <a:pt x="122" y="232"/>
                      </a:lnTo>
                      <a:lnTo>
                        <a:pt x="116" y="236"/>
                      </a:lnTo>
                      <a:lnTo>
                        <a:pt x="110" y="240"/>
                      </a:lnTo>
                      <a:lnTo>
                        <a:pt x="108" y="244"/>
                      </a:lnTo>
                      <a:lnTo>
                        <a:pt x="108" y="248"/>
                      </a:lnTo>
                      <a:lnTo>
                        <a:pt x="106" y="256"/>
                      </a:lnTo>
                      <a:lnTo>
                        <a:pt x="104" y="264"/>
                      </a:lnTo>
                      <a:lnTo>
                        <a:pt x="100" y="266"/>
                      </a:lnTo>
                      <a:lnTo>
                        <a:pt x="94" y="270"/>
                      </a:lnTo>
                      <a:lnTo>
                        <a:pt x="90" y="264"/>
                      </a:lnTo>
                      <a:lnTo>
                        <a:pt x="82" y="266"/>
                      </a:lnTo>
                      <a:lnTo>
                        <a:pt x="76" y="268"/>
                      </a:lnTo>
                      <a:lnTo>
                        <a:pt x="70" y="270"/>
                      </a:lnTo>
                      <a:lnTo>
                        <a:pt x="64" y="268"/>
                      </a:lnTo>
                      <a:lnTo>
                        <a:pt x="62" y="266"/>
                      </a:lnTo>
                      <a:lnTo>
                        <a:pt x="58" y="252"/>
                      </a:lnTo>
                      <a:lnTo>
                        <a:pt x="54" y="240"/>
                      </a:lnTo>
                      <a:lnTo>
                        <a:pt x="50" y="234"/>
                      </a:lnTo>
                      <a:lnTo>
                        <a:pt x="44" y="232"/>
                      </a:lnTo>
                      <a:lnTo>
                        <a:pt x="42" y="234"/>
                      </a:lnTo>
                      <a:lnTo>
                        <a:pt x="40" y="236"/>
                      </a:lnTo>
                      <a:lnTo>
                        <a:pt x="34" y="236"/>
                      </a:lnTo>
                      <a:lnTo>
                        <a:pt x="20" y="234"/>
                      </a:lnTo>
                      <a:lnTo>
                        <a:pt x="10" y="232"/>
                      </a:lnTo>
                      <a:lnTo>
                        <a:pt x="10" y="224"/>
                      </a:lnTo>
                      <a:lnTo>
                        <a:pt x="10" y="218"/>
                      </a:lnTo>
                      <a:lnTo>
                        <a:pt x="8" y="210"/>
                      </a:lnTo>
                      <a:lnTo>
                        <a:pt x="4" y="200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9" name="ïšľiḋe">
                  <a:extLst>
                    <a:ext uri="{FF2B5EF4-FFF2-40B4-BE49-F238E27FC236}">
                      <a16:creationId xmlns:a16="http://schemas.microsoft.com/office/drawing/2014/main" id="{8E0C65BE-377E-4F20-BD2E-442954FAC3DD}"/>
                    </a:ext>
                  </a:extLst>
                </p:cNvPr>
                <p:cNvSpPr/>
                <p:nvPr/>
              </p:nvSpPr>
              <p:spPr bwMode="auto">
                <a:xfrm>
                  <a:off x="4339600" y="3147529"/>
                  <a:ext cx="436576" cy="362874"/>
                </a:xfrm>
                <a:custGeom>
                  <a:avLst/>
                  <a:gdLst>
                    <a:gd name="T0" fmla="*/ 2147483647 w 249"/>
                    <a:gd name="T1" fmla="*/ 2147483647 h 216"/>
                    <a:gd name="T2" fmla="*/ 2147483647 w 249"/>
                    <a:gd name="T3" fmla="*/ 2147483647 h 216"/>
                    <a:gd name="T4" fmla="*/ 2147483647 w 249"/>
                    <a:gd name="T5" fmla="*/ 0 h 216"/>
                    <a:gd name="T6" fmla="*/ 2147483647 w 249"/>
                    <a:gd name="T7" fmla="*/ 0 h 216"/>
                    <a:gd name="T8" fmla="*/ 2147483647 w 249"/>
                    <a:gd name="T9" fmla="*/ 2147483647 h 216"/>
                    <a:gd name="T10" fmla="*/ 2147483647 w 249"/>
                    <a:gd name="T11" fmla="*/ 2147483647 h 216"/>
                    <a:gd name="T12" fmla="*/ 2147483647 w 249"/>
                    <a:gd name="T13" fmla="*/ 2147483647 h 216"/>
                    <a:gd name="T14" fmla="*/ 2147483647 w 249"/>
                    <a:gd name="T15" fmla="*/ 2147483647 h 216"/>
                    <a:gd name="T16" fmla="*/ 0 w 249"/>
                    <a:gd name="T17" fmla="*/ 2147483647 h 216"/>
                    <a:gd name="T18" fmla="*/ 2147483647 w 249"/>
                    <a:gd name="T19" fmla="*/ 2147483647 h 216"/>
                    <a:gd name="T20" fmla="*/ 2147483647 w 249"/>
                    <a:gd name="T21" fmla="*/ 2147483647 h 216"/>
                    <a:gd name="T22" fmla="*/ 2147483647 w 249"/>
                    <a:gd name="T23" fmla="*/ 2147483647 h 216"/>
                    <a:gd name="T24" fmla="*/ 2147483647 w 249"/>
                    <a:gd name="T25" fmla="*/ 2147483647 h 216"/>
                    <a:gd name="T26" fmla="*/ 2147483647 w 249"/>
                    <a:gd name="T27" fmla="*/ 2147483647 h 216"/>
                    <a:gd name="T28" fmla="*/ 2147483647 w 249"/>
                    <a:gd name="T29" fmla="*/ 2147483647 h 216"/>
                    <a:gd name="T30" fmla="*/ 2147483647 w 249"/>
                    <a:gd name="T31" fmla="*/ 2147483647 h 216"/>
                    <a:gd name="T32" fmla="*/ 2147483647 w 249"/>
                    <a:gd name="T33" fmla="*/ 2147483647 h 216"/>
                    <a:gd name="T34" fmla="*/ 2147483647 w 249"/>
                    <a:gd name="T35" fmla="*/ 2147483647 h 216"/>
                    <a:gd name="T36" fmla="*/ 2147483647 w 249"/>
                    <a:gd name="T37" fmla="*/ 2147483647 h 216"/>
                    <a:gd name="T38" fmla="*/ 2147483647 w 249"/>
                    <a:gd name="T39" fmla="*/ 2147483647 h 216"/>
                    <a:gd name="T40" fmla="*/ 2147483647 w 249"/>
                    <a:gd name="T41" fmla="*/ 2147483647 h 216"/>
                    <a:gd name="T42" fmla="*/ 2147483647 w 249"/>
                    <a:gd name="T43" fmla="*/ 2147483647 h 216"/>
                    <a:gd name="T44" fmla="*/ 2147483647 w 249"/>
                    <a:gd name="T45" fmla="*/ 2147483647 h 216"/>
                    <a:gd name="T46" fmla="*/ 2147483647 w 249"/>
                    <a:gd name="T47" fmla="*/ 2147483647 h 216"/>
                    <a:gd name="T48" fmla="*/ 2147483647 w 249"/>
                    <a:gd name="T49" fmla="*/ 2147483647 h 216"/>
                    <a:gd name="T50" fmla="*/ 2147483647 w 249"/>
                    <a:gd name="T51" fmla="*/ 2147483647 h 216"/>
                    <a:gd name="T52" fmla="*/ 2147483647 w 249"/>
                    <a:gd name="T53" fmla="*/ 2147483647 h 216"/>
                    <a:gd name="T54" fmla="*/ 2147483647 w 249"/>
                    <a:gd name="T55" fmla="*/ 2147483647 h 216"/>
                    <a:gd name="T56" fmla="*/ 2147483647 w 249"/>
                    <a:gd name="T57" fmla="*/ 2147483647 h 216"/>
                    <a:gd name="T58" fmla="*/ 2147483647 w 249"/>
                    <a:gd name="T59" fmla="*/ 2147483647 h 216"/>
                    <a:gd name="T60" fmla="*/ 2147483647 w 249"/>
                    <a:gd name="T61" fmla="*/ 2147483647 h 216"/>
                    <a:gd name="T62" fmla="*/ 2147483647 w 249"/>
                    <a:gd name="T63" fmla="*/ 2147483647 h 216"/>
                    <a:gd name="T64" fmla="*/ 2147483647 w 249"/>
                    <a:gd name="T65" fmla="*/ 2147483647 h 216"/>
                    <a:gd name="T66" fmla="*/ 2147483647 w 249"/>
                    <a:gd name="T67" fmla="*/ 2147483647 h 216"/>
                    <a:gd name="T68" fmla="*/ 2147483647 w 249"/>
                    <a:gd name="T69" fmla="*/ 2147483647 h 216"/>
                    <a:gd name="T70" fmla="*/ 2147483647 w 249"/>
                    <a:gd name="T71" fmla="*/ 2147483647 h 216"/>
                    <a:gd name="T72" fmla="*/ 2147483647 w 249"/>
                    <a:gd name="T73" fmla="*/ 2147483647 h 216"/>
                    <a:gd name="T74" fmla="*/ 2147483647 w 249"/>
                    <a:gd name="T75" fmla="*/ 2147483647 h 216"/>
                    <a:gd name="T76" fmla="*/ 2147483647 w 249"/>
                    <a:gd name="T77" fmla="*/ 2147483647 h 216"/>
                    <a:gd name="T78" fmla="*/ 2147483647 w 249"/>
                    <a:gd name="T79" fmla="*/ 2147483647 h 216"/>
                    <a:gd name="T80" fmla="*/ 2147483647 w 249"/>
                    <a:gd name="T81" fmla="*/ 2147483647 h 21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49"/>
                    <a:gd name="T124" fmla="*/ 0 h 216"/>
                    <a:gd name="T125" fmla="*/ 249 w 249"/>
                    <a:gd name="T126" fmla="*/ 216 h 21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49" h="216">
                      <a:moveTo>
                        <a:pt x="219" y="14"/>
                      </a:moveTo>
                      <a:lnTo>
                        <a:pt x="215" y="8"/>
                      </a:lnTo>
                      <a:lnTo>
                        <a:pt x="211" y="4"/>
                      </a:lnTo>
                      <a:lnTo>
                        <a:pt x="205" y="2"/>
                      </a:lnTo>
                      <a:lnTo>
                        <a:pt x="199" y="0"/>
                      </a:lnTo>
                      <a:lnTo>
                        <a:pt x="190" y="0"/>
                      </a:lnTo>
                      <a:lnTo>
                        <a:pt x="186" y="0"/>
                      </a:lnTo>
                      <a:lnTo>
                        <a:pt x="184" y="0"/>
                      </a:lnTo>
                      <a:lnTo>
                        <a:pt x="114" y="48"/>
                      </a:lnTo>
                      <a:lnTo>
                        <a:pt x="86" y="76"/>
                      </a:lnTo>
                      <a:lnTo>
                        <a:pt x="62" y="78"/>
                      </a:lnTo>
                      <a:lnTo>
                        <a:pt x="62" y="128"/>
                      </a:lnTo>
                      <a:lnTo>
                        <a:pt x="58" y="136"/>
                      </a:lnTo>
                      <a:lnTo>
                        <a:pt x="54" y="144"/>
                      </a:lnTo>
                      <a:lnTo>
                        <a:pt x="46" y="148"/>
                      </a:lnTo>
                      <a:lnTo>
                        <a:pt x="36" y="150"/>
                      </a:lnTo>
                      <a:lnTo>
                        <a:pt x="16" y="152"/>
                      </a:lnTo>
                      <a:lnTo>
                        <a:pt x="0" y="156"/>
                      </a:lnTo>
                      <a:lnTo>
                        <a:pt x="0" y="166"/>
                      </a:lnTo>
                      <a:lnTo>
                        <a:pt x="4" y="172"/>
                      </a:lnTo>
                      <a:lnTo>
                        <a:pt x="8" y="174"/>
                      </a:lnTo>
                      <a:lnTo>
                        <a:pt x="12" y="178"/>
                      </a:lnTo>
                      <a:lnTo>
                        <a:pt x="14" y="182"/>
                      </a:lnTo>
                      <a:lnTo>
                        <a:pt x="14" y="186"/>
                      </a:lnTo>
                      <a:lnTo>
                        <a:pt x="14" y="190"/>
                      </a:lnTo>
                      <a:lnTo>
                        <a:pt x="14" y="194"/>
                      </a:lnTo>
                      <a:lnTo>
                        <a:pt x="18" y="198"/>
                      </a:lnTo>
                      <a:lnTo>
                        <a:pt x="24" y="198"/>
                      </a:lnTo>
                      <a:lnTo>
                        <a:pt x="30" y="200"/>
                      </a:lnTo>
                      <a:lnTo>
                        <a:pt x="32" y="204"/>
                      </a:lnTo>
                      <a:lnTo>
                        <a:pt x="32" y="206"/>
                      </a:lnTo>
                      <a:lnTo>
                        <a:pt x="42" y="206"/>
                      </a:lnTo>
                      <a:lnTo>
                        <a:pt x="46" y="212"/>
                      </a:lnTo>
                      <a:lnTo>
                        <a:pt x="52" y="216"/>
                      </a:lnTo>
                      <a:lnTo>
                        <a:pt x="56" y="202"/>
                      </a:lnTo>
                      <a:lnTo>
                        <a:pt x="60" y="188"/>
                      </a:lnTo>
                      <a:lnTo>
                        <a:pt x="64" y="184"/>
                      </a:lnTo>
                      <a:lnTo>
                        <a:pt x="70" y="180"/>
                      </a:lnTo>
                      <a:lnTo>
                        <a:pt x="76" y="176"/>
                      </a:lnTo>
                      <a:lnTo>
                        <a:pt x="86" y="176"/>
                      </a:lnTo>
                      <a:lnTo>
                        <a:pt x="88" y="176"/>
                      </a:lnTo>
                      <a:lnTo>
                        <a:pt x="92" y="178"/>
                      </a:lnTo>
                      <a:lnTo>
                        <a:pt x="98" y="184"/>
                      </a:lnTo>
                      <a:lnTo>
                        <a:pt x="104" y="188"/>
                      </a:lnTo>
                      <a:lnTo>
                        <a:pt x="106" y="190"/>
                      </a:lnTo>
                      <a:lnTo>
                        <a:pt x="110" y="192"/>
                      </a:lnTo>
                      <a:lnTo>
                        <a:pt x="114" y="190"/>
                      </a:lnTo>
                      <a:lnTo>
                        <a:pt x="114" y="188"/>
                      </a:lnTo>
                      <a:lnTo>
                        <a:pt x="116" y="186"/>
                      </a:lnTo>
                      <a:lnTo>
                        <a:pt x="120" y="186"/>
                      </a:lnTo>
                      <a:lnTo>
                        <a:pt x="128" y="186"/>
                      </a:lnTo>
                      <a:lnTo>
                        <a:pt x="132" y="190"/>
                      </a:lnTo>
                      <a:lnTo>
                        <a:pt x="136" y="192"/>
                      </a:lnTo>
                      <a:lnTo>
                        <a:pt x="142" y="194"/>
                      </a:lnTo>
                      <a:lnTo>
                        <a:pt x="150" y="192"/>
                      </a:lnTo>
                      <a:lnTo>
                        <a:pt x="156" y="188"/>
                      </a:lnTo>
                      <a:lnTo>
                        <a:pt x="162" y="186"/>
                      </a:lnTo>
                      <a:lnTo>
                        <a:pt x="170" y="184"/>
                      </a:lnTo>
                      <a:lnTo>
                        <a:pt x="176" y="184"/>
                      </a:lnTo>
                      <a:lnTo>
                        <a:pt x="180" y="186"/>
                      </a:lnTo>
                      <a:lnTo>
                        <a:pt x="184" y="186"/>
                      </a:lnTo>
                      <a:lnTo>
                        <a:pt x="193" y="188"/>
                      </a:lnTo>
                      <a:lnTo>
                        <a:pt x="197" y="186"/>
                      </a:lnTo>
                      <a:lnTo>
                        <a:pt x="203" y="184"/>
                      </a:lnTo>
                      <a:lnTo>
                        <a:pt x="213" y="176"/>
                      </a:lnTo>
                      <a:lnTo>
                        <a:pt x="215" y="166"/>
                      </a:lnTo>
                      <a:lnTo>
                        <a:pt x="217" y="158"/>
                      </a:lnTo>
                      <a:lnTo>
                        <a:pt x="221" y="150"/>
                      </a:lnTo>
                      <a:lnTo>
                        <a:pt x="225" y="144"/>
                      </a:lnTo>
                      <a:lnTo>
                        <a:pt x="235" y="132"/>
                      </a:lnTo>
                      <a:lnTo>
                        <a:pt x="239" y="126"/>
                      </a:lnTo>
                      <a:lnTo>
                        <a:pt x="243" y="118"/>
                      </a:lnTo>
                      <a:lnTo>
                        <a:pt x="243" y="76"/>
                      </a:lnTo>
                      <a:lnTo>
                        <a:pt x="243" y="72"/>
                      </a:lnTo>
                      <a:lnTo>
                        <a:pt x="245" y="68"/>
                      </a:lnTo>
                      <a:lnTo>
                        <a:pt x="247" y="64"/>
                      </a:lnTo>
                      <a:lnTo>
                        <a:pt x="249" y="58"/>
                      </a:lnTo>
                      <a:lnTo>
                        <a:pt x="247" y="48"/>
                      </a:lnTo>
                      <a:lnTo>
                        <a:pt x="241" y="34"/>
                      </a:lnTo>
                      <a:lnTo>
                        <a:pt x="235" y="22"/>
                      </a:lnTo>
                      <a:lnTo>
                        <a:pt x="231" y="8"/>
                      </a:lnTo>
                      <a:lnTo>
                        <a:pt x="229" y="8"/>
                      </a:lnTo>
                      <a:lnTo>
                        <a:pt x="2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0" name="iṩḷídè">
                  <a:extLst>
                    <a:ext uri="{FF2B5EF4-FFF2-40B4-BE49-F238E27FC236}">
                      <a16:creationId xmlns:a16="http://schemas.microsoft.com/office/drawing/2014/main" id="{920C87F0-E412-448D-8A8B-18236509AD89}"/>
                    </a:ext>
                  </a:extLst>
                </p:cNvPr>
                <p:cNvSpPr/>
                <p:nvPr/>
              </p:nvSpPr>
              <p:spPr bwMode="auto">
                <a:xfrm>
                  <a:off x="4711448" y="3147529"/>
                  <a:ext cx="294725" cy="491771"/>
                </a:xfrm>
                <a:custGeom>
                  <a:avLst/>
                  <a:gdLst>
                    <a:gd name="T0" fmla="*/ 2147483647 w 168"/>
                    <a:gd name="T1" fmla="*/ 2147483647 h 294"/>
                    <a:gd name="T2" fmla="*/ 2147483647 w 168"/>
                    <a:gd name="T3" fmla="*/ 2147483647 h 294"/>
                    <a:gd name="T4" fmla="*/ 2147483647 w 168"/>
                    <a:gd name="T5" fmla="*/ 2147483647 h 294"/>
                    <a:gd name="T6" fmla="*/ 2147483647 w 168"/>
                    <a:gd name="T7" fmla="*/ 2147483647 h 294"/>
                    <a:gd name="T8" fmla="*/ 2147483647 w 168"/>
                    <a:gd name="T9" fmla="*/ 2147483647 h 294"/>
                    <a:gd name="T10" fmla="*/ 2147483647 w 168"/>
                    <a:gd name="T11" fmla="*/ 2147483647 h 294"/>
                    <a:gd name="T12" fmla="*/ 2147483647 w 168"/>
                    <a:gd name="T13" fmla="*/ 2147483647 h 294"/>
                    <a:gd name="T14" fmla="*/ 2147483647 w 168"/>
                    <a:gd name="T15" fmla="*/ 2147483647 h 294"/>
                    <a:gd name="T16" fmla="*/ 2147483647 w 168"/>
                    <a:gd name="T17" fmla="*/ 2147483647 h 294"/>
                    <a:gd name="T18" fmla="*/ 2147483647 w 168"/>
                    <a:gd name="T19" fmla="*/ 2147483647 h 294"/>
                    <a:gd name="T20" fmla="*/ 2147483647 w 168"/>
                    <a:gd name="T21" fmla="*/ 2147483647 h 294"/>
                    <a:gd name="T22" fmla="*/ 2147483647 w 168"/>
                    <a:gd name="T23" fmla="*/ 2147483647 h 294"/>
                    <a:gd name="T24" fmla="*/ 2147483647 w 168"/>
                    <a:gd name="T25" fmla="*/ 2147483647 h 294"/>
                    <a:gd name="T26" fmla="*/ 2147483647 w 168"/>
                    <a:gd name="T27" fmla="*/ 2147483647 h 294"/>
                    <a:gd name="T28" fmla="*/ 2147483647 w 168"/>
                    <a:gd name="T29" fmla="*/ 2147483647 h 294"/>
                    <a:gd name="T30" fmla="*/ 2147483647 w 168"/>
                    <a:gd name="T31" fmla="*/ 2147483647 h 294"/>
                    <a:gd name="T32" fmla="*/ 2147483647 w 168"/>
                    <a:gd name="T33" fmla="*/ 2147483647 h 294"/>
                    <a:gd name="T34" fmla="*/ 2147483647 w 168"/>
                    <a:gd name="T35" fmla="*/ 2147483647 h 294"/>
                    <a:gd name="T36" fmla="*/ 2147483647 w 168"/>
                    <a:gd name="T37" fmla="*/ 2147483647 h 294"/>
                    <a:gd name="T38" fmla="*/ 2147483647 w 168"/>
                    <a:gd name="T39" fmla="*/ 2147483647 h 294"/>
                    <a:gd name="T40" fmla="*/ 2147483647 w 168"/>
                    <a:gd name="T41" fmla="*/ 2147483647 h 294"/>
                    <a:gd name="T42" fmla="*/ 2147483647 w 168"/>
                    <a:gd name="T43" fmla="*/ 2147483647 h 294"/>
                    <a:gd name="T44" fmla="*/ 2147483647 w 168"/>
                    <a:gd name="T45" fmla="*/ 2147483647 h 294"/>
                    <a:gd name="T46" fmla="*/ 2147483647 w 168"/>
                    <a:gd name="T47" fmla="*/ 2147483647 h 294"/>
                    <a:gd name="T48" fmla="*/ 2147483647 w 168"/>
                    <a:gd name="T49" fmla="*/ 2147483647 h 294"/>
                    <a:gd name="T50" fmla="*/ 2147483647 w 168"/>
                    <a:gd name="T51" fmla="*/ 2147483647 h 294"/>
                    <a:gd name="T52" fmla="*/ 2147483647 w 168"/>
                    <a:gd name="T53" fmla="*/ 2147483647 h 294"/>
                    <a:gd name="T54" fmla="*/ 2147483647 w 168"/>
                    <a:gd name="T55" fmla="*/ 2147483647 h 294"/>
                    <a:gd name="T56" fmla="*/ 2147483647 w 168"/>
                    <a:gd name="T57" fmla="*/ 2147483647 h 294"/>
                    <a:gd name="T58" fmla="*/ 2147483647 w 168"/>
                    <a:gd name="T59" fmla="*/ 2147483647 h 294"/>
                    <a:gd name="T60" fmla="*/ 2147483647 w 168"/>
                    <a:gd name="T61" fmla="*/ 2147483647 h 294"/>
                    <a:gd name="T62" fmla="*/ 2147483647 w 168"/>
                    <a:gd name="T63" fmla="*/ 2147483647 h 294"/>
                    <a:gd name="T64" fmla="*/ 2147483647 w 168"/>
                    <a:gd name="T65" fmla="*/ 2147483647 h 294"/>
                    <a:gd name="T66" fmla="*/ 2147483647 w 168"/>
                    <a:gd name="T67" fmla="*/ 2147483647 h 294"/>
                    <a:gd name="T68" fmla="*/ 2147483647 w 168"/>
                    <a:gd name="T69" fmla="*/ 2147483647 h 294"/>
                    <a:gd name="T70" fmla="*/ 2147483647 w 168"/>
                    <a:gd name="T71" fmla="*/ 2147483647 h 294"/>
                    <a:gd name="T72" fmla="*/ 2147483647 w 168"/>
                    <a:gd name="T73" fmla="*/ 2147483647 h 294"/>
                    <a:gd name="T74" fmla="*/ 2147483647 w 168"/>
                    <a:gd name="T75" fmla="*/ 2147483647 h 294"/>
                    <a:gd name="T76" fmla="*/ 2147483647 w 168"/>
                    <a:gd name="T77" fmla="*/ 2147483647 h 294"/>
                    <a:gd name="T78" fmla="*/ 2147483647 w 168"/>
                    <a:gd name="T79" fmla="*/ 2147483647 h 29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68"/>
                    <a:gd name="T121" fmla="*/ 0 h 294"/>
                    <a:gd name="T122" fmla="*/ 168 w 168"/>
                    <a:gd name="T123" fmla="*/ 294 h 29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68" h="294">
                      <a:moveTo>
                        <a:pt x="162" y="68"/>
                      </a:moveTo>
                      <a:lnTo>
                        <a:pt x="168" y="138"/>
                      </a:lnTo>
                      <a:lnTo>
                        <a:pt x="158" y="140"/>
                      </a:lnTo>
                      <a:lnTo>
                        <a:pt x="152" y="144"/>
                      </a:lnTo>
                      <a:lnTo>
                        <a:pt x="148" y="150"/>
                      </a:lnTo>
                      <a:lnTo>
                        <a:pt x="146" y="158"/>
                      </a:lnTo>
                      <a:lnTo>
                        <a:pt x="142" y="164"/>
                      </a:lnTo>
                      <a:lnTo>
                        <a:pt x="140" y="172"/>
                      </a:lnTo>
                      <a:lnTo>
                        <a:pt x="140" y="190"/>
                      </a:lnTo>
                      <a:lnTo>
                        <a:pt x="138" y="194"/>
                      </a:lnTo>
                      <a:lnTo>
                        <a:pt x="134" y="200"/>
                      </a:lnTo>
                      <a:lnTo>
                        <a:pt x="134" y="202"/>
                      </a:lnTo>
                      <a:lnTo>
                        <a:pt x="136" y="202"/>
                      </a:lnTo>
                      <a:lnTo>
                        <a:pt x="144" y="206"/>
                      </a:lnTo>
                      <a:lnTo>
                        <a:pt x="146" y="214"/>
                      </a:lnTo>
                      <a:lnTo>
                        <a:pt x="148" y="216"/>
                      </a:lnTo>
                      <a:lnTo>
                        <a:pt x="150" y="220"/>
                      </a:lnTo>
                      <a:lnTo>
                        <a:pt x="152" y="228"/>
                      </a:lnTo>
                      <a:lnTo>
                        <a:pt x="146" y="228"/>
                      </a:lnTo>
                      <a:lnTo>
                        <a:pt x="142" y="228"/>
                      </a:lnTo>
                      <a:lnTo>
                        <a:pt x="138" y="230"/>
                      </a:lnTo>
                      <a:lnTo>
                        <a:pt x="130" y="238"/>
                      </a:lnTo>
                      <a:lnTo>
                        <a:pt x="126" y="246"/>
                      </a:lnTo>
                      <a:lnTo>
                        <a:pt x="122" y="256"/>
                      </a:lnTo>
                      <a:lnTo>
                        <a:pt x="120" y="258"/>
                      </a:lnTo>
                      <a:lnTo>
                        <a:pt x="118" y="260"/>
                      </a:lnTo>
                      <a:lnTo>
                        <a:pt x="108" y="262"/>
                      </a:lnTo>
                      <a:lnTo>
                        <a:pt x="90" y="264"/>
                      </a:lnTo>
                      <a:lnTo>
                        <a:pt x="88" y="270"/>
                      </a:lnTo>
                      <a:lnTo>
                        <a:pt x="86" y="276"/>
                      </a:lnTo>
                      <a:lnTo>
                        <a:pt x="82" y="280"/>
                      </a:lnTo>
                      <a:lnTo>
                        <a:pt x="76" y="284"/>
                      </a:lnTo>
                      <a:lnTo>
                        <a:pt x="64" y="288"/>
                      </a:lnTo>
                      <a:lnTo>
                        <a:pt x="52" y="290"/>
                      </a:lnTo>
                      <a:lnTo>
                        <a:pt x="48" y="288"/>
                      </a:lnTo>
                      <a:lnTo>
                        <a:pt x="46" y="286"/>
                      </a:lnTo>
                      <a:lnTo>
                        <a:pt x="42" y="288"/>
                      </a:lnTo>
                      <a:lnTo>
                        <a:pt x="38" y="292"/>
                      </a:lnTo>
                      <a:lnTo>
                        <a:pt x="38" y="294"/>
                      </a:lnTo>
                      <a:lnTo>
                        <a:pt x="36" y="292"/>
                      </a:lnTo>
                      <a:lnTo>
                        <a:pt x="34" y="282"/>
                      </a:lnTo>
                      <a:lnTo>
                        <a:pt x="30" y="274"/>
                      </a:lnTo>
                      <a:lnTo>
                        <a:pt x="20" y="264"/>
                      </a:lnTo>
                      <a:lnTo>
                        <a:pt x="12" y="256"/>
                      </a:lnTo>
                      <a:lnTo>
                        <a:pt x="8" y="252"/>
                      </a:lnTo>
                      <a:lnTo>
                        <a:pt x="10" y="250"/>
                      </a:lnTo>
                      <a:lnTo>
                        <a:pt x="12" y="248"/>
                      </a:lnTo>
                      <a:lnTo>
                        <a:pt x="18" y="246"/>
                      </a:lnTo>
                      <a:lnTo>
                        <a:pt x="36" y="246"/>
                      </a:lnTo>
                      <a:lnTo>
                        <a:pt x="28" y="240"/>
                      </a:lnTo>
                      <a:lnTo>
                        <a:pt x="28" y="236"/>
                      </a:lnTo>
                      <a:lnTo>
                        <a:pt x="26" y="230"/>
                      </a:lnTo>
                      <a:lnTo>
                        <a:pt x="28" y="212"/>
                      </a:lnTo>
                      <a:lnTo>
                        <a:pt x="26" y="206"/>
                      </a:lnTo>
                      <a:lnTo>
                        <a:pt x="22" y="200"/>
                      </a:lnTo>
                      <a:lnTo>
                        <a:pt x="16" y="192"/>
                      </a:lnTo>
                      <a:lnTo>
                        <a:pt x="12" y="186"/>
                      </a:lnTo>
                      <a:lnTo>
                        <a:pt x="10" y="188"/>
                      </a:lnTo>
                      <a:lnTo>
                        <a:pt x="8" y="186"/>
                      </a:lnTo>
                      <a:lnTo>
                        <a:pt x="4" y="182"/>
                      </a:lnTo>
                      <a:lnTo>
                        <a:pt x="0" y="176"/>
                      </a:lnTo>
                      <a:lnTo>
                        <a:pt x="2" y="166"/>
                      </a:lnTo>
                      <a:lnTo>
                        <a:pt x="4" y="158"/>
                      </a:lnTo>
                      <a:lnTo>
                        <a:pt x="8" y="150"/>
                      </a:lnTo>
                      <a:lnTo>
                        <a:pt x="12" y="144"/>
                      </a:lnTo>
                      <a:lnTo>
                        <a:pt x="22" y="132"/>
                      </a:lnTo>
                      <a:lnTo>
                        <a:pt x="26" y="126"/>
                      </a:lnTo>
                      <a:lnTo>
                        <a:pt x="30" y="118"/>
                      </a:lnTo>
                      <a:lnTo>
                        <a:pt x="30" y="76"/>
                      </a:lnTo>
                      <a:lnTo>
                        <a:pt x="30" y="72"/>
                      </a:lnTo>
                      <a:lnTo>
                        <a:pt x="32" y="68"/>
                      </a:lnTo>
                      <a:lnTo>
                        <a:pt x="34" y="64"/>
                      </a:lnTo>
                      <a:lnTo>
                        <a:pt x="36" y="58"/>
                      </a:lnTo>
                      <a:lnTo>
                        <a:pt x="34" y="48"/>
                      </a:lnTo>
                      <a:lnTo>
                        <a:pt x="28" y="34"/>
                      </a:lnTo>
                      <a:lnTo>
                        <a:pt x="22" y="22"/>
                      </a:lnTo>
                      <a:lnTo>
                        <a:pt x="18" y="8"/>
                      </a:lnTo>
                      <a:lnTo>
                        <a:pt x="20" y="8"/>
                      </a:lnTo>
                      <a:lnTo>
                        <a:pt x="36" y="0"/>
                      </a:lnTo>
                      <a:lnTo>
                        <a:pt x="162" y="70"/>
                      </a:lnTo>
                      <a:lnTo>
                        <a:pt x="162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1" name="îšḷíďe">
                  <a:extLst>
                    <a:ext uri="{FF2B5EF4-FFF2-40B4-BE49-F238E27FC236}">
                      <a16:creationId xmlns:a16="http://schemas.microsoft.com/office/drawing/2014/main" id="{C89F4BB6-1999-4D3C-88F9-DA73156E8668}"/>
                    </a:ext>
                  </a:extLst>
                </p:cNvPr>
                <p:cNvSpPr/>
                <p:nvPr/>
              </p:nvSpPr>
              <p:spPr bwMode="auto">
                <a:xfrm>
                  <a:off x="5500592" y="3462767"/>
                  <a:ext cx="57844" cy="67251"/>
                </a:xfrm>
                <a:custGeom>
                  <a:avLst/>
                  <a:gdLst>
                    <a:gd name="T0" fmla="*/ 2147483647 w 32"/>
                    <a:gd name="T1" fmla="*/ 0 h 40"/>
                    <a:gd name="T2" fmla="*/ 2147483647 w 32"/>
                    <a:gd name="T3" fmla="*/ 2147483647 h 40"/>
                    <a:gd name="T4" fmla="*/ 2147483647 w 32"/>
                    <a:gd name="T5" fmla="*/ 2147483647 h 40"/>
                    <a:gd name="T6" fmla="*/ 2147483647 w 32"/>
                    <a:gd name="T7" fmla="*/ 2147483647 h 40"/>
                    <a:gd name="T8" fmla="*/ 2147483647 w 32"/>
                    <a:gd name="T9" fmla="*/ 2147483647 h 40"/>
                    <a:gd name="T10" fmla="*/ 2147483647 w 32"/>
                    <a:gd name="T11" fmla="*/ 2147483647 h 40"/>
                    <a:gd name="T12" fmla="*/ 2147483647 w 32"/>
                    <a:gd name="T13" fmla="*/ 2147483647 h 40"/>
                    <a:gd name="T14" fmla="*/ 2147483647 w 32"/>
                    <a:gd name="T15" fmla="*/ 2147483647 h 40"/>
                    <a:gd name="T16" fmla="*/ 2147483647 w 32"/>
                    <a:gd name="T17" fmla="*/ 2147483647 h 40"/>
                    <a:gd name="T18" fmla="*/ 2147483647 w 32"/>
                    <a:gd name="T19" fmla="*/ 2147483647 h 40"/>
                    <a:gd name="T20" fmla="*/ 0 w 32"/>
                    <a:gd name="T21" fmla="*/ 2147483647 h 40"/>
                    <a:gd name="T22" fmla="*/ 2147483647 w 32"/>
                    <a:gd name="T23" fmla="*/ 2147483647 h 40"/>
                    <a:gd name="T24" fmla="*/ 2147483647 w 32"/>
                    <a:gd name="T25" fmla="*/ 2147483647 h 40"/>
                    <a:gd name="T26" fmla="*/ 2147483647 w 32"/>
                    <a:gd name="T27" fmla="*/ 2147483647 h 40"/>
                    <a:gd name="T28" fmla="*/ 2147483647 w 32"/>
                    <a:gd name="T29" fmla="*/ 0 h 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"/>
                    <a:gd name="T46" fmla="*/ 0 h 40"/>
                    <a:gd name="T47" fmla="*/ 32 w 32"/>
                    <a:gd name="T48" fmla="*/ 40 h 4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" h="40">
                      <a:moveTo>
                        <a:pt x="16" y="0"/>
                      </a:moveTo>
                      <a:lnTo>
                        <a:pt x="24" y="8"/>
                      </a:lnTo>
                      <a:lnTo>
                        <a:pt x="30" y="14"/>
                      </a:lnTo>
                      <a:lnTo>
                        <a:pt x="32" y="20"/>
                      </a:lnTo>
                      <a:lnTo>
                        <a:pt x="30" y="26"/>
                      </a:lnTo>
                      <a:lnTo>
                        <a:pt x="26" y="30"/>
                      </a:lnTo>
                      <a:lnTo>
                        <a:pt x="22" y="34"/>
                      </a:lnTo>
                      <a:lnTo>
                        <a:pt x="16" y="38"/>
                      </a:lnTo>
                      <a:lnTo>
                        <a:pt x="6" y="40"/>
                      </a:lnTo>
                      <a:lnTo>
                        <a:pt x="2" y="38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8" y="16"/>
                      </a:lnTo>
                      <a:lnTo>
                        <a:pt x="22" y="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2" name="iṡḻiḍê">
                  <a:extLst>
                    <a:ext uri="{FF2B5EF4-FFF2-40B4-BE49-F238E27FC236}">
                      <a16:creationId xmlns:a16="http://schemas.microsoft.com/office/drawing/2014/main" id="{CF346E74-2D23-4576-9DB1-BF28ED100B8F}"/>
                    </a:ext>
                  </a:extLst>
                </p:cNvPr>
                <p:cNvSpPr/>
                <p:nvPr/>
              </p:nvSpPr>
              <p:spPr bwMode="auto">
                <a:xfrm>
                  <a:off x="5259580" y="3314255"/>
                  <a:ext cx="413165" cy="442734"/>
                </a:xfrm>
                <a:custGeom>
                  <a:avLst/>
                  <a:gdLst>
                    <a:gd name="T0" fmla="*/ 2147483647 w 236"/>
                    <a:gd name="T1" fmla="*/ 2147483647 h 264"/>
                    <a:gd name="T2" fmla="*/ 2147483647 w 236"/>
                    <a:gd name="T3" fmla="*/ 2147483647 h 264"/>
                    <a:gd name="T4" fmla="*/ 2147483647 w 236"/>
                    <a:gd name="T5" fmla="*/ 2147483647 h 264"/>
                    <a:gd name="T6" fmla="*/ 2147483647 w 236"/>
                    <a:gd name="T7" fmla="*/ 2147483647 h 264"/>
                    <a:gd name="T8" fmla="*/ 2147483647 w 236"/>
                    <a:gd name="T9" fmla="*/ 2147483647 h 264"/>
                    <a:gd name="T10" fmla="*/ 2147483647 w 236"/>
                    <a:gd name="T11" fmla="*/ 2147483647 h 264"/>
                    <a:gd name="T12" fmla="*/ 2147483647 w 236"/>
                    <a:gd name="T13" fmla="*/ 2147483647 h 264"/>
                    <a:gd name="T14" fmla="*/ 2147483647 w 236"/>
                    <a:gd name="T15" fmla="*/ 2147483647 h 264"/>
                    <a:gd name="T16" fmla="*/ 2147483647 w 236"/>
                    <a:gd name="T17" fmla="*/ 2147483647 h 264"/>
                    <a:gd name="T18" fmla="*/ 2147483647 w 236"/>
                    <a:gd name="T19" fmla="*/ 2147483647 h 264"/>
                    <a:gd name="T20" fmla="*/ 2147483647 w 236"/>
                    <a:gd name="T21" fmla="*/ 2147483647 h 264"/>
                    <a:gd name="T22" fmla="*/ 2147483647 w 236"/>
                    <a:gd name="T23" fmla="*/ 2147483647 h 264"/>
                    <a:gd name="T24" fmla="*/ 2147483647 w 236"/>
                    <a:gd name="T25" fmla="*/ 2147483647 h 264"/>
                    <a:gd name="T26" fmla="*/ 2147483647 w 236"/>
                    <a:gd name="T27" fmla="*/ 2147483647 h 264"/>
                    <a:gd name="T28" fmla="*/ 2147483647 w 236"/>
                    <a:gd name="T29" fmla="*/ 2147483647 h 264"/>
                    <a:gd name="T30" fmla="*/ 2147483647 w 236"/>
                    <a:gd name="T31" fmla="*/ 2147483647 h 264"/>
                    <a:gd name="T32" fmla="*/ 2147483647 w 236"/>
                    <a:gd name="T33" fmla="*/ 2147483647 h 264"/>
                    <a:gd name="T34" fmla="*/ 2147483647 w 236"/>
                    <a:gd name="T35" fmla="*/ 2147483647 h 264"/>
                    <a:gd name="T36" fmla="*/ 2147483647 w 236"/>
                    <a:gd name="T37" fmla="*/ 2147483647 h 264"/>
                    <a:gd name="T38" fmla="*/ 2147483647 w 236"/>
                    <a:gd name="T39" fmla="*/ 2147483647 h 264"/>
                    <a:gd name="T40" fmla="*/ 2147483647 w 236"/>
                    <a:gd name="T41" fmla="*/ 2147483647 h 264"/>
                    <a:gd name="T42" fmla="*/ 2147483647 w 236"/>
                    <a:gd name="T43" fmla="*/ 2147483647 h 264"/>
                    <a:gd name="T44" fmla="*/ 2147483647 w 236"/>
                    <a:gd name="T45" fmla="*/ 2147483647 h 264"/>
                    <a:gd name="T46" fmla="*/ 2147483647 w 236"/>
                    <a:gd name="T47" fmla="*/ 2147483647 h 264"/>
                    <a:gd name="T48" fmla="*/ 2147483647 w 236"/>
                    <a:gd name="T49" fmla="*/ 2147483647 h 264"/>
                    <a:gd name="T50" fmla="*/ 2147483647 w 236"/>
                    <a:gd name="T51" fmla="*/ 2147483647 h 264"/>
                    <a:gd name="T52" fmla="*/ 2147483647 w 236"/>
                    <a:gd name="T53" fmla="*/ 2147483647 h 264"/>
                    <a:gd name="T54" fmla="*/ 2147483647 w 236"/>
                    <a:gd name="T55" fmla="*/ 2147483647 h 264"/>
                    <a:gd name="T56" fmla="*/ 2147483647 w 236"/>
                    <a:gd name="T57" fmla="*/ 2147483647 h 264"/>
                    <a:gd name="T58" fmla="*/ 2147483647 w 236"/>
                    <a:gd name="T59" fmla="*/ 2147483647 h 264"/>
                    <a:gd name="T60" fmla="*/ 0 w 236"/>
                    <a:gd name="T61" fmla="*/ 2147483647 h 264"/>
                    <a:gd name="T62" fmla="*/ 2147483647 w 236"/>
                    <a:gd name="T63" fmla="*/ 2147483647 h 264"/>
                    <a:gd name="T64" fmla="*/ 2147483647 w 236"/>
                    <a:gd name="T65" fmla="*/ 2147483647 h 264"/>
                    <a:gd name="T66" fmla="*/ 2147483647 w 236"/>
                    <a:gd name="T67" fmla="*/ 2147483647 h 264"/>
                    <a:gd name="T68" fmla="*/ 2147483647 w 236"/>
                    <a:gd name="T69" fmla="*/ 2147483647 h 264"/>
                    <a:gd name="T70" fmla="*/ 2147483647 w 236"/>
                    <a:gd name="T71" fmla="*/ 2147483647 h 264"/>
                    <a:gd name="T72" fmla="*/ 2147483647 w 236"/>
                    <a:gd name="T73" fmla="*/ 2147483647 h 264"/>
                    <a:gd name="T74" fmla="*/ 2147483647 w 236"/>
                    <a:gd name="T75" fmla="*/ 2147483647 h 264"/>
                    <a:gd name="T76" fmla="*/ 2147483647 w 236"/>
                    <a:gd name="T77" fmla="*/ 2147483647 h 264"/>
                    <a:gd name="T78" fmla="*/ 2147483647 w 236"/>
                    <a:gd name="T79" fmla="*/ 2147483647 h 264"/>
                    <a:gd name="T80" fmla="*/ 2147483647 w 236"/>
                    <a:gd name="T81" fmla="*/ 2147483647 h 264"/>
                    <a:gd name="T82" fmla="*/ 2147483647 w 236"/>
                    <a:gd name="T83" fmla="*/ 2147483647 h 264"/>
                    <a:gd name="T84" fmla="*/ 2147483647 w 236"/>
                    <a:gd name="T85" fmla="*/ 2147483647 h 264"/>
                    <a:gd name="T86" fmla="*/ 2147483647 w 236"/>
                    <a:gd name="T87" fmla="*/ 2147483647 h 264"/>
                    <a:gd name="T88" fmla="*/ 2147483647 w 236"/>
                    <a:gd name="T89" fmla="*/ 2147483647 h 264"/>
                    <a:gd name="T90" fmla="*/ 2147483647 w 236"/>
                    <a:gd name="T91" fmla="*/ 2147483647 h 264"/>
                    <a:gd name="T92" fmla="*/ 2147483647 w 236"/>
                    <a:gd name="T93" fmla="*/ 2147483647 h 264"/>
                    <a:gd name="T94" fmla="*/ 2147483647 w 236"/>
                    <a:gd name="T95" fmla="*/ 2147483647 h 26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36"/>
                    <a:gd name="T145" fmla="*/ 0 h 264"/>
                    <a:gd name="T146" fmla="*/ 236 w 236"/>
                    <a:gd name="T147" fmla="*/ 264 h 26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36" h="264">
                      <a:moveTo>
                        <a:pt x="160" y="94"/>
                      </a:moveTo>
                      <a:lnTo>
                        <a:pt x="154" y="88"/>
                      </a:lnTo>
                      <a:lnTo>
                        <a:pt x="160" y="94"/>
                      </a:lnTo>
                      <a:lnTo>
                        <a:pt x="146" y="104"/>
                      </a:lnTo>
                      <a:lnTo>
                        <a:pt x="140" y="112"/>
                      </a:lnTo>
                      <a:lnTo>
                        <a:pt x="138" y="120"/>
                      </a:lnTo>
                      <a:lnTo>
                        <a:pt x="140" y="126"/>
                      </a:lnTo>
                      <a:lnTo>
                        <a:pt x="144" y="128"/>
                      </a:lnTo>
                      <a:lnTo>
                        <a:pt x="152" y="126"/>
                      </a:lnTo>
                      <a:lnTo>
                        <a:pt x="158" y="124"/>
                      </a:lnTo>
                      <a:lnTo>
                        <a:pt x="158" y="132"/>
                      </a:lnTo>
                      <a:lnTo>
                        <a:pt x="160" y="140"/>
                      </a:lnTo>
                      <a:lnTo>
                        <a:pt x="164" y="152"/>
                      </a:lnTo>
                      <a:lnTo>
                        <a:pt x="174" y="160"/>
                      </a:lnTo>
                      <a:lnTo>
                        <a:pt x="184" y="168"/>
                      </a:lnTo>
                      <a:lnTo>
                        <a:pt x="196" y="172"/>
                      </a:lnTo>
                      <a:lnTo>
                        <a:pt x="210" y="178"/>
                      </a:lnTo>
                      <a:lnTo>
                        <a:pt x="222" y="180"/>
                      </a:lnTo>
                      <a:lnTo>
                        <a:pt x="236" y="182"/>
                      </a:lnTo>
                      <a:lnTo>
                        <a:pt x="230" y="194"/>
                      </a:lnTo>
                      <a:lnTo>
                        <a:pt x="220" y="202"/>
                      </a:lnTo>
                      <a:lnTo>
                        <a:pt x="204" y="222"/>
                      </a:lnTo>
                      <a:lnTo>
                        <a:pt x="200" y="230"/>
                      </a:lnTo>
                      <a:lnTo>
                        <a:pt x="196" y="234"/>
                      </a:lnTo>
                      <a:lnTo>
                        <a:pt x="194" y="236"/>
                      </a:lnTo>
                      <a:lnTo>
                        <a:pt x="190" y="238"/>
                      </a:lnTo>
                      <a:lnTo>
                        <a:pt x="186" y="236"/>
                      </a:lnTo>
                      <a:lnTo>
                        <a:pt x="180" y="236"/>
                      </a:lnTo>
                      <a:lnTo>
                        <a:pt x="174" y="238"/>
                      </a:lnTo>
                      <a:lnTo>
                        <a:pt x="168" y="242"/>
                      </a:lnTo>
                      <a:lnTo>
                        <a:pt x="160" y="246"/>
                      </a:lnTo>
                      <a:lnTo>
                        <a:pt x="150" y="254"/>
                      </a:lnTo>
                      <a:lnTo>
                        <a:pt x="144" y="256"/>
                      </a:lnTo>
                      <a:lnTo>
                        <a:pt x="138" y="256"/>
                      </a:lnTo>
                      <a:lnTo>
                        <a:pt x="134" y="256"/>
                      </a:lnTo>
                      <a:lnTo>
                        <a:pt x="130" y="252"/>
                      </a:lnTo>
                      <a:lnTo>
                        <a:pt x="128" y="250"/>
                      </a:lnTo>
                      <a:lnTo>
                        <a:pt x="124" y="250"/>
                      </a:lnTo>
                      <a:lnTo>
                        <a:pt x="120" y="250"/>
                      </a:lnTo>
                      <a:lnTo>
                        <a:pt x="118" y="252"/>
                      </a:lnTo>
                      <a:lnTo>
                        <a:pt x="114" y="256"/>
                      </a:lnTo>
                      <a:lnTo>
                        <a:pt x="108" y="262"/>
                      </a:lnTo>
                      <a:lnTo>
                        <a:pt x="108" y="264"/>
                      </a:lnTo>
                      <a:lnTo>
                        <a:pt x="104" y="264"/>
                      </a:lnTo>
                      <a:lnTo>
                        <a:pt x="96" y="264"/>
                      </a:lnTo>
                      <a:lnTo>
                        <a:pt x="88" y="260"/>
                      </a:lnTo>
                      <a:lnTo>
                        <a:pt x="76" y="254"/>
                      </a:lnTo>
                      <a:lnTo>
                        <a:pt x="62" y="250"/>
                      </a:lnTo>
                      <a:lnTo>
                        <a:pt x="54" y="248"/>
                      </a:lnTo>
                      <a:lnTo>
                        <a:pt x="46" y="246"/>
                      </a:lnTo>
                      <a:lnTo>
                        <a:pt x="48" y="246"/>
                      </a:lnTo>
                      <a:lnTo>
                        <a:pt x="44" y="238"/>
                      </a:lnTo>
                      <a:lnTo>
                        <a:pt x="40" y="232"/>
                      </a:lnTo>
                      <a:lnTo>
                        <a:pt x="36" y="226"/>
                      </a:lnTo>
                      <a:lnTo>
                        <a:pt x="32" y="222"/>
                      </a:lnTo>
                      <a:lnTo>
                        <a:pt x="30" y="208"/>
                      </a:lnTo>
                      <a:lnTo>
                        <a:pt x="26" y="204"/>
                      </a:lnTo>
                      <a:lnTo>
                        <a:pt x="24" y="200"/>
                      </a:lnTo>
                      <a:lnTo>
                        <a:pt x="10" y="192"/>
                      </a:lnTo>
                      <a:lnTo>
                        <a:pt x="4" y="186"/>
                      </a:lnTo>
                      <a:lnTo>
                        <a:pt x="0" y="182"/>
                      </a:lnTo>
                      <a:lnTo>
                        <a:pt x="0" y="180"/>
                      </a:lnTo>
                      <a:lnTo>
                        <a:pt x="2" y="178"/>
                      </a:lnTo>
                      <a:lnTo>
                        <a:pt x="6" y="176"/>
                      </a:lnTo>
                      <a:lnTo>
                        <a:pt x="12" y="174"/>
                      </a:lnTo>
                      <a:lnTo>
                        <a:pt x="16" y="170"/>
                      </a:lnTo>
                      <a:lnTo>
                        <a:pt x="18" y="160"/>
                      </a:lnTo>
                      <a:lnTo>
                        <a:pt x="18" y="152"/>
                      </a:lnTo>
                      <a:lnTo>
                        <a:pt x="18" y="142"/>
                      </a:lnTo>
                      <a:lnTo>
                        <a:pt x="20" y="134"/>
                      </a:lnTo>
                      <a:lnTo>
                        <a:pt x="24" y="132"/>
                      </a:lnTo>
                      <a:lnTo>
                        <a:pt x="30" y="130"/>
                      </a:lnTo>
                      <a:lnTo>
                        <a:pt x="32" y="120"/>
                      </a:lnTo>
                      <a:lnTo>
                        <a:pt x="34" y="112"/>
                      </a:lnTo>
                      <a:lnTo>
                        <a:pt x="42" y="98"/>
                      </a:lnTo>
                      <a:lnTo>
                        <a:pt x="52" y="86"/>
                      </a:lnTo>
                      <a:lnTo>
                        <a:pt x="52" y="78"/>
                      </a:lnTo>
                      <a:lnTo>
                        <a:pt x="52" y="70"/>
                      </a:lnTo>
                      <a:lnTo>
                        <a:pt x="52" y="46"/>
                      </a:lnTo>
                      <a:lnTo>
                        <a:pt x="54" y="42"/>
                      </a:lnTo>
                      <a:lnTo>
                        <a:pt x="56" y="34"/>
                      </a:lnTo>
                      <a:lnTo>
                        <a:pt x="58" y="28"/>
                      </a:lnTo>
                      <a:lnTo>
                        <a:pt x="58" y="16"/>
                      </a:lnTo>
                      <a:lnTo>
                        <a:pt x="66" y="14"/>
                      </a:lnTo>
                      <a:lnTo>
                        <a:pt x="74" y="10"/>
                      </a:lnTo>
                      <a:lnTo>
                        <a:pt x="80" y="4"/>
                      </a:lnTo>
                      <a:lnTo>
                        <a:pt x="84" y="0"/>
                      </a:lnTo>
                      <a:lnTo>
                        <a:pt x="90" y="10"/>
                      </a:lnTo>
                      <a:lnTo>
                        <a:pt x="96" y="28"/>
                      </a:lnTo>
                      <a:lnTo>
                        <a:pt x="102" y="40"/>
                      </a:lnTo>
                      <a:lnTo>
                        <a:pt x="104" y="44"/>
                      </a:lnTo>
                      <a:lnTo>
                        <a:pt x="110" y="46"/>
                      </a:lnTo>
                      <a:lnTo>
                        <a:pt x="126" y="56"/>
                      </a:lnTo>
                      <a:lnTo>
                        <a:pt x="138" y="68"/>
                      </a:lnTo>
                      <a:lnTo>
                        <a:pt x="154" y="88"/>
                      </a:lnTo>
                      <a:lnTo>
                        <a:pt x="160" y="9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3" name="ïşļîďê">
                  <a:extLst>
                    <a:ext uri="{FF2B5EF4-FFF2-40B4-BE49-F238E27FC236}">
                      <a16:creationId xmlns:a16="http://schemas.microsoft.com/office/drawing/2014/main" id="{C2C93BFC-B339-4DC0-90A9-421FC983958B}"/>
                    </a:ext>
                  </a:extLst>
                </p:cNvPr>
                <p:cNvSpPr/>
                <p:nvPr/>
              </p:nvSpPr>
              <p:spPr bwMode="auto">
                <a:xfrm>
                  <a:off x="4743125" y="3530018"/>
                  <a:ext cx="362208" cy="250789"/>
                </a:xfrm>
                <a:custGeom>
                  <a:avLst/>
                  <a:gdLst>
                    <a:gd name="T0" fmla="*/ 2147483647 w 206"/>
                    <a:gd name="T1" fmla="*/ 2147483647 h 152"/>
                    <a:gd name="T2" fmla="*/ 2147483647 w 206"/>
                    <a:gd name="T3" fmla="*/ 2147483647 h 152"/>
                    <a:gd name="T4" fmla="*/ 2147483647 w 206"/>
                    <a:gd name="T5" fmla="*/ 2147483647 h 152"/>
                    <a:gd name="T6" fmla="*/ 2147483647 w 206"/>
                    <a:gd name="T7" fmla="*/ 2147483647 h 152"/>
                    <a:gd name="T8" fmla="*/ 2147483647 w 206"/>
                    <a:gd name="T9" fmla="*/ 2147483647 h 152"/>
                    <a:gd name="T10" fmla="*/ 2147483647 w 206"/>
                    <a:gd name="T11" fmla="*/ 2147483647 h 152"/>
                    <a:gd name="T12" fmla="*/ 2147483647 w 206"/>
                    <a:gd name="T13" fmla="*/ 2147483647 h 152"/>
                    <a:gd name="T14" fmla="*/ 2147483647 w 206"/>
                    <a:gd name="T15" fmla="*/ 2147483647 h 152"/>
                    <a:gd name="T16" fmla="*/ 2147483647 w 206"/>
                    <a:gd name="T17" fmla="*/ 2147483647 h 152"/>
                    <a:gd name="T18" fmla="*/ 2147483647 w 206"/>
                    <a:gd name="T19" fmla="*/ 2147483647 h 152"/>
                    <a:gd name="T20" fmla="*/ 2147483647 w 206"/>
                    <a:gd name="T21" fmla="*/ 0 h 152"/>
                    <a:gd name="T22" fmla="*/ 2147483647 w 206"/>
                    <a:gd name="T23" fmla="*/ 0 h 152"/>
                    <a:gd name="T24" fmla="*/ 2147483647 w 206"/>
                    <a:gd name="T25" fmla="*/ 0 h 152"/>
                    <a:gd name="T26" fmla="*/ 2147483647 w 206"/>
                    <a:gd name="T27" fmla="*/ 2147483647 h 152"/>
                    <a:gd name="T28" fmla="*/ 2147483647 w 206"/>
                    <a:gd name="T29" fmla="*/ 2147483647 h 152"/>
                    <a:gd name="T30" fmla="*/ 2147483647 w 206"/>
                    <a:gd name="T31" fmla="*/ 2147483647 h 152"/>
                    <a:gd name="T32" fmla="*/ 2147483647 w 206"/>
                    <a:gd name="T33" fmla="*/ 2147483647 h 152"/>
                    <a:gd name="T34" fmla="*/ 2147483647 w 206"/>
                    <a:gd name="T35" fmla="*/ 2147483647 h 152"/>
                    <a:gd name="T36" fmla="*/ 2147483647 w 206"/>
                    <a:gd name="T37" fmla="*/ 2147483647 h 152"/>
                    <a:gd name="T38" fmla="*/ 2147483647 w 206"/>
                    <a:gd name="T39" fmla="*/ 2147483647 h 152"/>
                    <a:gd name="T40" fmla="*/ 2147483647 w 206"/>
                    <a:gd name="T41" fmla="*/ 2147483647 h 152"/>
                    <a:gd name="T42" fmla="*/ 2147483647 w 206"/>
                    <a:gd name="T43" fmla="*/ 2147483647 h 152"/>
                    <a:gd name="T44" fmla="*/ 2147483647 w 206"/>
                    <a:gd name="T45" fmla="*/ 2147483647 h 152"/>
                    <a:gd name="T46" fmla="*/ 2147483647 w 206"/>
                    <a:gd name="T47" fmla="*/ 2147483647 h 152"/>
                    <a:gd name="T48" fmla="*/ 0 w 206"/>
                    <a:gd name="T49" fmla="*/ 2147483647 h 152"/>
                    <a:gd name="T50" fmla="*/ 2147483647 w 206"/>
                    <a:gd name="T51" fmla="*/ 2147483647 h 152"/>
                    <a:gd name="T52" fmla="*/ 2147483647 w 206"/>
                    <a:gd name="T53" fmla="*/ 2147483647 h 152"/>
                    <a:gd name="T54" fmla="*/ 2147483647 w 206"/>
                    <a:gd name="T55" fmla="*/ 2147483647 h 152"/>
                    <a:gd name="T56" fmla="*/ 2147483647 w 206"/>
                    <a:gd name="T57" fmla="*/ 2147483647 h 152"/>
                    <a:gd name="T58" fmla="*/ 2147483647 w 206"/>
                    <a:gd name="T59" fmla="*/ 2147483647 h 152"/>
                    <a:gd name="T60" fmla="*/ 2147483647 w 206"/>
                    <a:gd name="T61" fmla="*/ 2147483647 h 152"/>
                    <a:gd name="T62" fmla="*/ 2147483647 w 206"/>
                    <a:gd name="T63" fmla="*/ 2147483647 h 152"/>
                    <a:gd name="T64" fmla="*/ 2147483647 w 206"/>
                    <a:gd name="T65" fmla="*/ 2147483647 h 152"/>
                    <a:gd name="T66" fmla="*/ 2147483647 w 206"/>
                    <a:gd name="T67" fmla="*/ 2147483647 h 152"/>
                    <a:gd name="T68" fmla="*/ 2147483647 w 206"/>
                    <a:gd name="T69" fmla="*/ 2147483647 h 152"/>
                    <a:gd name="T70" fmla="*/ 2147483647 w 206"/>
                    <a:gd name="T71" fmla="*/ 2147483647 h 152"/>
                    <a:gd name="T72" fmla="*/ 2147483647 w 206"/>
                    <a:gd name="T73" fmla="*/ 2147483647 h 152"/>
                    <a:gd name="T74" fmla="*/ 2147483647 w 206"/>
                    <a:gd name="T75" fmla="*/ 2147483647 h 152"/>
                    <a:gd name="T76" fmla="*/ 2147483647 w 206"/>
                    <a:gd name="T77" fmla="*/ 2147483647 h 152"/>
                    <a:gd name="T78" fmla="*/ 2147483647 w 206"/>
                    <a:gd name="T79" fmla="*/ 2147483647 h 152"/>
                    <a:gd name="T80" fmla="*/ 2147483647 w 206"/>
                    <a:gd name="T81" fmla="*/ 2147483647 h 152"/>
                    <a:gd name="T82" fmla="*/ 2147483647 w 206"/>
                    <a:gd name="T83" fmla="*/ 2147483647 h 152"/>
                    <a:gd name="T84" fmla="*/ 2147483647 w 206"/>
                    <a:gd name="T85" fmla="*/ 2147483647 h 152"/>
                    <a:gd name="T86" fmla="*/ 2147483647 w 206"/>
                    <a:gd name="T87" fmla="*/ 2147483647 h 15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206"/>
                    <a:gd name="T133" fmla="*/ 0 h 152"/>
                    <a:gd name="T134" fmla="*/ 206 w 206"/>
                    <a:gd name="T135" fmla="*/ 152 h 15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206" h="152">
                      <a:moveTo>
                        <a:pt x="206" y="108"/>
                      </a:moveTo>
                      <a:lnTo>
                        <a:pt x="204" y="106"/>
                      </a:lnTo>
                      <a:lnTo>
                        <a:pt x="204" y="102"/>
                      </a:lnTo>
                      <a:lnTo>
                        <a:pt x="204" y="96"/>
                      </a:lnTo>
                      <a:lnTo>
                        <a:pt x="200" y="92"/>
                      </a:lnTo>
                      <a:lnTo>
                        <a:pt x="196" y="88"/>
                      </a:lnTo>
                      <a:lnTo>
                        <a:pt x="186" y="80"/>
                      </a:lnTo>
                      <a:lnTo>
                        <a:pt x="178" y="70"/>
                      </a:lnTo>
                      <a:lnTo>
                        <a:pt x="174" y="68"/>
                      </a:lnTo>
                      <a:lnTo>
                        <a:pt x="170" y="62"/>
                      </a:lnTo>
                      <a:lnTo>
                        <a:pt x="170" y="56"/>
                      </a:lnTo>
                      <a:lnTo>
                        <a:pt x="168" y="54"/>
                      </a:lnTo>
                      <a:lnTo>
                        <a:pt x="162" y="50"/>
                      </a:lnTo>
                      <a:lnTo>
                        <a:pt x="158" y="46"/>
                      </a:lnTo>
                      <a:lnTo>
                        <a:pt x="156" y="44"/>
                      </a:lnTo>
                      <a:lnTo>
                        <a:pt x="156" y="40"/>
                      </a:lnTo>
                      <a:lnTo>
                        <a:pt x="144" y="40"/>
                      </a:lnTo>
                      <a:lnTo>
                        <a:pt x="144" y="28"/>
                      </a:lnTo>
                      <a:lnTo>
                        <a:pt x="142" y="20"/>
                      </a:lnTo>
                      <a:lnTo>
                        <a:pt x="140" y="12"/>
                      </a:lnTo>
                      <a:lnTo>
                        <a:pt x="136" y="6"/>
                      </a:lnTo>
                      <a:lnTo>
                        <a:pt x="136" y="0"/>
                      </a:lnTo>
                      <a:lnTo>
                        <a:pt x="134" y="0"/>
                      </a:lnTo>
                      <a:lnTo>
                        <a:pt x="132" y="0"/>
                      </a:lnTo>
                      <a:lnTo>
                        <a:pt x="128" y="0"/>
                      </a:lnTo>
                      <a:lnTo>
                        <a:pt x="124" y="0"/>
                      </a:lnTo>
                      <a:lnTo>
                        <a:pt x="120" y="2"/>
                      </a:lnTo>
                      <a:lnTo>
                        <a:pt x="112" y="10"/>
                      </a:lnTo>
                      <a:lnTo>
                        <a:pt x="108" y="18"/>
                      </a:lnTo>
                      <a:lnTo>
                        <a:pt x="104" y="28"/>
                      </a:lnTo>
                      <a:lnTo>
                        <a:pt x="102" y="30"/>
                      </a:lnTo>
                      <a:lnTo>
                        <a:pt x="100" y="32"/>
                      </a:lnTo>
                      <a:lnTo>
                        <a:pt x="90" y="34"/>
                      </a:lnTo>
                      <a:lnTo>
                        <a:pt x="72" y="36"/>
                      </a:lnTo>
                      <a:lnTo>
                        <a:pt x="70" y="42"/>
                      </a:lnTo>
                      <a:lnTo>
                        <a:pt x="68" y="48"/>
                      </a:lnTo>
                      <a:lnTo>
                        <a:pt x="64" y="52"/>
                      </a:lnTo>
                      <a:lnTo>
                        <a:pt x="58" y="56"/>
                      </a:lnTo>
                      <a:lnTo>
                        <a:pt x="46" y="60"/>
                      </a:lnTo>
                      <a:lnTo>
                        <a:pt x="34" y="62"/>
                      </a:lnTo>
                      <a:lnTo>
                        <a:pt x="30" y="60"/>
                      </a:lnTo>
                      <a:lnTo>
                        <a:pt x="28" y="58"/>
                      </a:lnTo>
                      <a:lnTo>
                        <a:pt x="24" y="60"/>
                      </a:lnTo>
                      <a:lnTo>
                        <a:pt x="20" y="64"/>
                      </a:lnTo>
                      <a:lnTo>
                        <a:pt x="20" y="66"/>
                      </a:lnTo>
                      <a:lnTo>
                        <a:pt x="18" y="64"/>
                      </a:lnTo>
                      <a:lnTo>
                        <a:pt x="14" y="68"/>
                      </a:lnTo>
                      <a:lnTo>
                        <a:pt x="8" y="74"/>
                      </a:lnTo>
                      <a:lnTo>
                        <a:pt x="2" y="84"/>
                      </a:lnTo>
                      <a:lnTo>
                        <a:pt x="0" y="94"/>
                      </a:lnTo>
                      <a:lnTo>
                        <a:pt x="0" y="102"/>
                      </a:lnTo>
                      <a:lnTo>
                        <a:pt x="2" y="112"/>
                      </a:lnTo>
                      <a:lnTo>
                        <a:pt x="10" y="126"/>
                      </a:lnTo>
                      <a:lnTo>
                        <a:pt x="20" y="140"/>
                      </a:lnTo>
                      <a:lnTo>
                        <a:pt x="28" y="152"/>
                      </a:lnTo>
                      <a:lnTo>
                        <a:pt x="32" y="146"/>
                      </a:lnTo>
                      <a:lnTo>
                        <a:pt x="36" y="140"/>
                      </a:lnTo>
                      <a:lnTo>
                        <a:pt x="42" y="136"/>
                      </a:lnTo>
                      <a:lnTo>
                        <a:pt x="52" y="136"/>
                      </a:lnTo>
                      <a:lnTo>
                        <a:pt x="62" y="136"/>
                      </a:lnTo>
                      <a:lnTo>
                        <a:pt x="64" y="126"/>
                      </a:lnTo>
                      <a:lnTo>
                        <a:pt x="66" y="118"/>
                      </a:lnTo>
                      <a:lnTo>
                        <a:pt x="68" y="114"/>
                      </a:lnTo>
                      <a:lnTo>
                        <a:pt x="72" y="112"/>
                      </a:lnTo>
                      <a:lnTo>
                        <a:pt x="76" y="108"/>
                      </a:lnTo>
                      <a:lnTo>
                        <a:pt x="78" y="108"/>
                      </a:lnTo>
                      <a:lnTo>
                        <a:pt x="84" y="108"/>
                      </a:lnTo>
                      <a:lnTo>
                        <a:pt x="90" y="110"/>
                      </a:lnTo>
                      <a:lnTo>
                        <a:pt x="102" y="116"/>
                      </a:lnTo>
                      <a:lnTo>
                        <a:pt x="112" y="122"/>
                      </a:lnTo>
                      <a:lnTo>
                        <a:pt x="120" y="122"/>
                      </a:lnTo>
                      <a:lnTo>
                        <a:pt x="128" y="122"/>
                      </a:lnTo>
                      <a:lnTo>
                        <a:pt x="130" y="122"/>
                      </a:lnTo>
                      <a:lnTo>
                        <a:pt x="130" y="120"/>
                      </a:lnTo>
                      <a:lnTo>
                        <a:pt x="132" y="116"/>
                      </a:lnTo>
                      <a:lnTo>
                        <a:pt x="134" y="114"/>
                      </a:lnTo>
                      <a:lnTo>
                        <a:pt x="138" y="116"/>
                      </a:lnTo>
                      <a:lnTo>
                        <a:pt x="140" y="116"/>
                      </a:lnTo>
                      <a:lnTo>
                        <a:pt x="146" y="114"/>
                      </a:lnTo>
                      <a:lnTo>
                        <a:pt x="150" y="112"/>
                      </a:lnTo>
                      <a:lnTo>
                        <a:pt x="156" y="110"/>
                      </a:lnTo>
                      <a:lnTo>
                        <a:pt x="160" y="110"/>
                      </a:lnTo>
                      <a:lnTo>
                        <a:pt x="172" y="110"/>
                      </a:lnTo>
                      <a:lnTo>
                        <a:pt x="174" y="104"/>
                      </a:lnTo>
                      <a:lnTo>
                        <a:pt x="178" y="102"/>
                      </a:lnTo>
                      <a:lnTo>
                        <a:pt x="184" y="104"/>
                      </a:lnTo>
                      <a:lnTo>
                        <a:pt x="192" y="106"/>
                      </a:lnTo>
                      <a:lnTo>
                        <a:pt x="204" y="106"/>
                      </a:lnTo>
                      <a:lnTo>
                        <a:pt x="206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4" name="íṩ1îḑé">
                  <a:extLst>
                    <a:ext uri="{FF2B5EF4-FFF2-40B4-BE49-F238E27FC236}">
                      <a16:creationId xmlns:a16="http://schemas.microsoft.com/office/drawing/2014/main" id="{44D915EE-17C7-429A-A9F0-A9A2D06DD192}"/>
                    </a:ext>
                  </a:extLst>
                </p:cNvPr>
                <p:cNvSpPr/>
                <p:nvPr/>
              </p:nvSpPr>
              <p:spPr bwMode="auto">
                <a:xfrm>
                  <a:off x="5291256" y="3726167"/>
                  <a:ext cx="220354" cy="281612"/>
                </a:xfrm>
                <a:custGeom>
                  <a:avLst/>
                  <a:gdLst>
                    <a:gd name="T0" fmla="*/ 2147483647 w 126"/>
                    <a:gd name="T1" fmla="*/ 2147483647 h 168"/>
                    <a:gd name="T2" fmla="*/ 2147483647 w 126"/>
                    <a:gd name="T3" fmla="*/ 2147483647 h 168"/>
                    <a:gd name="T4" fmla="*/ 2147483647 w 126"/>
                    <a:gd name="T5" fmla="*/ 2147483647 h 168"/>
                    <a:gd name="T6" fmla="*/ 2147483647 w 126"/>
                    <a:gd name="T7" fmla="*/ 2147483647 h 168"/>
                    <a:gd name="T8" fmla="*/ 2147483647 w 126"/>
                    <a:gd name="T9" fmla="*/ 2147483647 h 168"/>
                    <a:gd name="T10" fmla="*/ 2147483647 w 126"/>
                    <a:gd name="T11" fmla="*/ 2147483647 h 168"/>
                    <a:gd name="T12" fmla="*/ 2147483647 w 126"/>
                    <a:gd name="T13" fmla="*/ 2147483647 h 168"/>
                    <a:gd name="T14" fmla="*/ 2147483647 w 126"/>
                    <a:gd name="T15" fmla="*/ 2147483647 h 168"/>
                    <a:gd name="T16" fmla="*/ 2147483647 w 126"/>
                    <a:gd name="T17" fmla="*/ 2147483647 h 168"/>
                    <a:gd name="T18" fmla="*/ 2147483647 w 126"/>
                    <a:gd name="T19" fmla="*/ 2147483647 h 168"/>
                    <a:gd name="T20" fmla="*/ 2147483647 w 126"/>
                    <a:gd name="T21" fmla="*/ 2147483647 h 168"/>
                    <a:gd name="T22" fmla="*/ 2147483647 w 126"/>
                    <a:gd name="T23" fmla="*/ 2147483647 h 168"/>
                    <a:gd name="T24" fmla="*/ 2147483647 w 126"/>
                    <a:gd name="T25" fmla="*/ 2147483647 h 168"/>
                    <a:gd name="T26" fmla="*/ 2147483647 w 126"/>
                    <a:gd name="T27" fmla="*/ 2147483647 h 168"/>
                    <a:gd name="T28" fmla="*/ 2147483647 w 126"/>
                    <a:gd name="T29" fmla="*/ 2147483647 h 168"/>
                    <a:gd name="T30" fmla="*/ 2147483647 w 126"/>
                    <a:gd name="T31" fmla="*/ 2147483647 h 168"/>
                    <a:gd name="T32" fmla="*/ 2147483647 w 126"/>
                    <a:gd name="T33" fmla="*/ 0 h 168"/>
                    <a:gd name="T34" fmla="*/ 2147483647 w 126"/>
                    <a:gd name="T35" fmla="*/ 0 h 168"/>
                    <a:gd name="T36" fmla="*/ 0 w 126"/>
                    <a:gd name="T37" fmla="*/ 2147483647 h 168"/>
                    <a:gd name="T38" fmla="*/ 2147483647 w 126"/>
                    <a:gd name="T39" fmla="*/ 2147483647 h 168"/>
                    <a:gd name="T40" fmla="*/ 2147483647 w 126"/>
                    <a:gd name="T41" fmla="*/ 2147483647 h 168"/>
                    <a:gd name="T42" fmla="*/ 2147483647 w 126"/>
                    <a:gd name="T43" fmla="*/ 2147483647 h 168"/>
                    <a:gd name="T44" fmla="*/ 2147483647 w 126"/>
                    <a:gd name="T45" fmla="*/ 2147483647 h 168"/>
                    <a:gd name="T46" fmla="*/ 2147483647 w 126"/>
                    <a:gd name="T47" fmla="*/ 2147483647 h 168"/>
                    <a:gd name="T48" fmla="*/ 2147483647 w 126"/>
                    <a:gd name="T49" fmla="*/ 2147483647 h 168"/>
                    <a:gd name="T50" fmla="*/ 2147483647 w 126"/>
                    <a:gd name="T51" fmla="*/ 2147483647 h 168"/>
                    <a:gd name="T52" fmla="*/ 0 w 126"/>
                    <a:gd name="T53" fmla="*/ 2147483647 h 168"/>
                    <a:gd name="T54" fmla="*/ 0 w 126"/>
                    <a:gd name="T55" fmla="*/ 2147483647 h 168"/>
                    <a:gd name="T56" fmla="*/ 2147483647 w 126"/>
                    <a:gd name="T57" fmla="*/ 2147483647 h 168"/>
                    <a:gd name="T58" fmla="*/ 2147483647 w 126"/>
                    <a:gd name="T59" fmla="*/ 2147483647 h 168"/>
                    <a:gd name="T60" fmla="*/ 2147483647 w 126"/>
                    <a:gd name="T61" fmla="*/ 2147483647 h 168"/>
                    <a:gd name="T62" fmla="*/ 2147483647 w 126"/>
                    <a:gd name="T63" fmla="*/ 2147483647 h 168"/>
                    <a:gd name="T64" fmla="*/ 2147483647 w 126"/>
                    <a:gd name="T65" fmla="*/ 2147483647 h 168"/>
                    <a:gd name="T66" fmla="*/ 2147483647 w 126"/>
                    <a:gd name="T67" fmla="*/ 2147483647 h 168"/>
                    <a:gd name="T68" fmla="*/ 2147483647 w 126"/>
                    <a:gd name="T69" fmla="*/ 2147483647 h 168"/>
                    <a:gd name="T70" fmla="*/ 2147483647 w 126"/>
                    <a:gd name="T71" fmla="*/ 2147483647 h 168"/>
                    <a:gd name="T72" fmla="*/ 2147483647 w 126"/>
                    <a:gd name="T73" fmla="*/ 2147483647 h 168"/>
                    <a:gd name="T74" fmla="*/ 2147483647 w 126"/>
                    <a:gd name="T75" fmla="*/ 2147483647 h 168"/>
                    <a:gd name="T76" fmla="*/ 2147483647 w 126"/>
                    <a:gd name="T77" fmla="*/ 2147483647 h 168"/>
                    <a:gd name="T78" fmla="*/ 2147483647 w 126"/>
                    <a:gd name="T79" fmla="*/ 2147483647 h 168"/>
                    <a:gd name="T80" fmla="*/ 2147483647 w 126"/>
                    <a:gd name="T81" fmla="*/ 2147483647 h 16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6"/>
                    <a:gd name="T124" fmla="*/ 0 h 168"/>
                    <a:gd name="T125" fmla="*/ 126 w 126"/>
                    <a:gd name="T126" fmla="*/ 168 h 16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6" h="168">
                      <a:moveTo>
                        <a:pt x="120" y="10"/>
                      </a:moveTo>
                      <a:lnTo>
                        <a:pt x="116" y="10"/>
                      </a:lnTo>
                      <a:lnTo>
                        <a:pt x="112" y="6"/>
                      </a:lnTo>
                      <a:lnTo>
                        <a:pt x="110" y="4"/>
                      </a:lnTo>
                      <a:lnTo>
                        <a:pt x="106" y="4"/>
                      </a:lnTo>
                      <a:lnTo>
                        <a:pt x="102" y="4"/>
                      </a:lnTo>
                      <a:lnTo>
                        <a:pt x="100" y="6"/>
                      </a:lnTo>
                      <a:lnTo>
                        <a:pt x="96" y="10"/>
                      </a:lnTo>
                      <a:lnTo>
                        <a:pt x="90" y="16"/>
                      </a:lnTo>
                      <a:lnTo>
                        <a:pt x="90" y="18"/>
                      </a:lnTo>
                      <a:lnTo>
                        <a:pt x="86" y="18"/>
                      </a:lnTo>
                      <a:lnTo>
                        <a:pt x="78" y="18"/>
                      </a:lnTo>
                      <a:lnTo>
                        <a:pt x="70" y="14"/>
                      </a:lnTo>
                      <a:lnTo>
                        <a:pt x="58" y="8"/>
                      </a:lnTo>
                      <a:lnTo>
                        <a:pt x="46" y="4"/>
                      </a:lnTo>
                      <a:lnTo>
                        <a:pt x="38" y="2"/>
                      </a:lnTo>
                      <a:lnTo>
                        <a:pt x="30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4" y="12"/>
                      </a:lnTo>
                      <a:lnTo>
                        <a:pt x="8" y="20"/>
                      </a:lnTo>
                      <a:lnTo>
                        <a:pt x="14" y="32"/>
                      </a:lnTo>
                      <a:lnTo>
                        <a:pt x="16" y="38"/>
                      </a:lnTo>
                      <a:lnTo>
                        <a:pt x="16" y="42"/>
                      </a:lnTo>
                      <a:lnTo>
                        <a:pt x="16" y="48"/>
                      </a:lnTo>
                      <a:lnTo>
                        <a:pt x="16" y="52"/>
                      </a:lnTo>
                      <a:lnTo>
                        <a:pt x="0" y="76"/>
                      </a:lnTo>
                      <a:lnTo>
                        <a:pt x="0" y="100"/>
                      </a:lnTo>
                      <a:lnTo>
                        <a:pt x="62" y="138"/>
                      </a:lnTo>
                      <a:lnTo>
                        <a:pt x="62" y="146"/>
                      </a:lnTo>
                      <a:lnTo>
                        <a:pt x="88" y="168"/>
                      </a:lnTo>
                      <a:lnTo>
                        <a:pt x="90" y="164"/>
                      </a:lnTo>
                      <a:lnTo>
                        <a:pt x="94" y="158"/>
                      </a:lnTo>
                      <a:lnTo>
                        <a:pt x="108" y="130"/>
                      </a:lnTo>
                      <a:lnTo>
                        <a:pt x="122" y="106"/>
                      </a:lnTo>
                      <a:lnTo>
                        <a:pt x="116" y="102"/>
                      </a:lnTo>
                      <a:lnTo>
                        <a:pt x="112" y="98"/>
                      </a:lnTo>
                      <a:lnTo>
                        <a:pt x="112" y="32"/>
                      </a:lnTo>
                      <a:lnTo>
                        <a:pt x="120" y="14"/>
                      </a:lnTo>
                      <a:lnTo>
                        <a:pt x="126" y="10"/>
                      </a:lnTo>
                      <a:lnTo>
                        <a:pt x="12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5" name="ïṥlïḓé">
                  <a:extLst>
                    <a:ext uri="{FF2B5EF4-FFF2-40B4-BE49-F238E27FC236}">
                      <a16:creationId xmlns:a16="http://schemas.microsoft.com/office/drawing/2014/main" id="{09D96F4F-FDBB-4B5D-8E91-E13BCEE9A526}"/>
                    </a:ext>
                  </a:extLst>
                </p:cNvPr>
                <p:cNvSpPr/>
                <p:nvPr/>
              </p:nvSpPr>
              <p:spPr bwMode="auto">
                <a:xfrm>
                  <a:off x="5165929" y="3726167"/>
                  <a:ext cx="152871" cy="179335"/>
                </a:xfrm>
                <a:custGeom>
                  <a:avLst/>
                  <a:gdLst>
                    <a:gd name="T0" fmla="*/ 2147483647 w 88"/>
                    <a:gd name="T1" fmla="*/ 0 h 108"/>
                    <a:gd name="T2" fmla="*/ 2147483647 w 88"/>
                    <a:gd name="T3" fmla="*/ 2147483647 h 108"/>
                    <a:gd name="T4" fmla="*/ 2147483647 w 88"/>
                    <a:gd name="T5" fmla="*/ 2147483647 h 108"/>
                    <a:gd name="T6" fmla="*/ 2147483647 w 88"/>
                    <a:gd name="T7" fmla="*/ 2147483647 h 108"/>
                    <a:gd name="T8" fmla="*/ 2147483647 w 88"/>
                    <a:gd name="T9" fmla="*/ 2147483647 h 108"/>
                    <a:gd name="T10" fmla="*/ 2147483647 w 88"/>
                    <a:gd name="T11" fmla="*/ 2147483647 h 108"/>
                    <a:gd name="T12" fmla="*/ 2147483647 w 88"/>
                    <a:gd name="T13" fmla="*/ 2147483647 h 108"/>
                    <a:gd name="T14" fmla="*/ 2147483647 w 88"/>
                    <a:gd name="T15" fmla="*/ 2147483647 h 108"/>
                    <a:gd name="T16" fmla="*/ 2147483647 w 88"/>
                    <a:gd name="T17" fmla="*/ 2147483647 h 108"/>
                    <a:gd name="T18" fmla="*/ 2147483647 w 88"/>
                    <a:gd name="T19" fmla="*/ 2147483647 h 108"/>
                    <a:gd name="T20" fmla="*/ 2147483647 w 88"/>
                    <a:gd name="T21" fmla="*/ 2147483647 h 108"/>
                    <a:gd name="T22" fmla="*/ 2147483647 w 88"/>
                    <a:gd name="T23" fmla="*/ 2147483647 h 108"/>
                    <a:gd name="T24" fmla="*/ 2147483647 w 88"/>
                    <a:gd name="T25" fmla="*/ 2147483647 h 108"/>
                    <a:gd name="T26" fmla="*/ 2147483647 w 88"/>
                    <a:gd name="T27" fmla="*/ 2147483647 h 108"/>
                    <a:gd name="T28" fmla="*/ 0 w 88"/>
                    <a:gd name="T29" fmla="*/ 2147483647 h 108"/>
                    <a:gd name="T30" fmla="*/ 0 w 88"/>
                    <a:gd name="T31" fmla="*/ 2147483647 h 108"/>
                    <a:gd name="T32" fmla="*/ 2147483647 w 88"/>
                    <a:gd name="T33" fmla="*/ 2147483647 h 108"/>
                    <a:gd name="T34" fmla="*/ 2147483647 w 88"/>
                    <a:gd name="T35" fmla="*/ 2147483647 h 108"/>
                    <a:gd name="T36" fmla="*/ 2147483647 w 88"/>
                    <a:gd name="T37" fmla="*/ 2147483647 h 108"/>
                    <a:gd name="T38" fmla="*/ 2147483647 w 88"/>
                    <a:gd name="T39" fmla="*/ 2147483647 h 108"/>
                    <a:gd name="T40" fmla="*/ 2147483647 w 88"/>
                    <a:gd name="T41" fmla="*/ 2147483647 h 108"/>
                    <a:gd name="T42" fmla="*/ 2147483647 w 88"/>
                    <a:gd name="T43" fmla="*/ 2147483647 h 108"/>
                    <a:gd name="T44" fmla="*/ 2147483647 w 88"/>
                    <a:gd name="T45" fmla="*/ 2147483647 h 108"/>
                    <a:gd name="T46" fmla="*/ 2147483647 w 88"/>
                    <a:gd name="T47" fmla="*/ 2147483647 h 108"/>
                    <a:gd name="T48" fmla="*/ 2147483647 w 88"/>
                    <a:gd name="T49" fmla="*/ 2147483647 h 108"/>
                    <a:gd name="T50" fmla="*/ 2147483647 w 88"/>
                    <a:gd name="T51" fmla="*/ 2147483647 h 108"/>
                    <a:gd name="T52" fmla="*/ 2147483647 w 88"/>
                    <a:gd name="T53" fmla="*/ 2147483647 h 108"/>
                    <a:gd name="T54" fmla="*/ 2147483647 w 88"/>
                    <a:gd name="T55" fmla="*/ 2147483647 h 108"/>
                    <a:gd name="T56" fmla="*/ 2147483647 w 88"/>
                    <a:gd name="T57" fmla="*/ 2147483647 h 108"/>
                    <a:gd name="T58" fmla="*/ 2147483647 w 88"/>
                    <a:gd name="T59" fmla="*/ 0 h 10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88"/>
                    <a:gd name="T91" fmla="*/ 0 h 108"/>
                    <a:gd name="T92" fmla="*/ 88 w 88"/>
                    <a:gd name="T93" fmla="*/ 108 h 10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88" h="108">
                      <a:moveTo>
                        <a:pt x="76" y="0"/>
                      </a:moveTo>
                      <a:lnTo>
                        <a:pt x="72" y="4"/>
                      </a:lnTo>
                      <a:lnTo>
                        <a:pt x="76" y="12"/>
                      </a:lnTo>
                      <a:lnTo>
                        <a:pt x="80" y="20"/>
                      </a:lnTo>
                      <a:lnTo>
                        <a:pt x="86" y="32"/>
                      </a:lnTo>
                      <a:lnTo>
                        <a:pt x="88" y="38"/>
                      </a:lnTo>
                      <a:lnTo>
                        <a:pt x="88" y="42"/>
                      </a:lnTo>
                      <a:lnTo>
                        <a:pt x="88" y="48"/>
                      </a:lnTo>
                      <a:lnTo>
                        <a:pt x="88" y="52"/>
                      </a:lnTo>
                      <a:lnTo>
                        <a:pt x="72" y="76"/>
                      </a:lnTo>
                      <a:lnTo>
                        <a:pt x="72" y="100"/>
                      </a:lnTo>
                      <a:lnTo>
                        <a:pt x="20" y="98"/>
                      </a:lnTo>
                      <a:lnTo>
                        <a:pt x="14" y="102"/>
                      </a:lnTo>
                      <a:lnTo>
                        <a:pt x="10" y="108"/>
                      </a:lnTo>
                      <a:lnTo>
                        <a:pt x="0" y="108"/>
                      </a:lnTo>
                      <a:lnTo>
                        <a:pt x="0" y="86"/>
                      </a:lnTo>
                      <a:lnTo>
                        <a:pt x="6" y="76"/>
                      </a:lnTo>
                      <a:lnTo>
                        <a:pt x="12" y="64"/>
                      </a:lnTo>
                      <a:lnTo>
                        <a:pt x="18" y="56"/>
                      </a:lnTo>
                      <a:lnTo>
                        <a:pt x="24" y="48"/>
                      </a:lnTo>
                      <a:lnTo>
                        <a:pt x="24" y="38"/>
                      </a:lnTo>
                      <a:lnTo>
                        <a:pt x="22" y="34"/>
                      </a:lnTo>
                      <a:lnTo>
                        <a:pt x="22" y="28"/>
                      </a:lnTo>
                      <a:lnTo>
                        <a:pt x="20" y="16"/>
                      </a:lnTo>
                      <a:lnTo>
                        <a:pt x="24" y="14"/>
                      </a:lnTo>
                      <a:lnTo>
                        <a:pt x="30" y="12"/>
                      </a:lnTo>
                      <a:lnTo>
                        <a:pt x="52" y="12"/>
                      </a:lnTo>
                      <a:lnTo>
                        <a:pt x="62" y="10"/>
                      </a:lnTo>
                      <a:lnTo>
                        <a:pt x="72" y="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6" name="îṧḷíḓe">
                  <a:extLst>
                    <a:ext uri="{FF2B5EF4-FFF2-40B4-BE49-F238E27FC236}">
                      <a16:creationId xmlns:a16="http://schemas.microsoft.com/office/drawing/2014/main" id="{C1D0B0AE-84B1-4A2D-BE5C-735AA79802E8}"/>
                    </a:ext>
                  </a:extLst>
                </p:cNvPr>
                <p:cNvSpPr/>
                <p:nvPr/>
              </p:nvSpPr>
              <p:spPr bwMode="auto">
                <a:xfrm>
                  <a:off x="5161797" y="3888689"/>
                  <a:ext cx="319514" cy="336254"/>
                </a:xfrm>
                <a:custGeom>
                  <a:avLst/>
                  <a:gdLst>
                    <a:gd name="T0" fmla="*/ 2147483647 w 182"/>
                    <a:gd name="T1" fmla="*/ 2147483647 h 200"/>
                    <a:gd name="T2" fmla="*/ 2147483647 w 182"/>
                    <a:gd name="T3" fmla="*/ 2147483647 h 200"/>
                    <a:gd name="T4" fmla="*/ 2147483647 w 182"/>
                    <a:gd name="T5" fmla="*/ 2147483647 h 200"/>
                    <a:gd name="T6" fmla="*/ 2147483647 w 182"/>
                    <a:gd name="T7" fmla="*/ 2147483647 h 200"/>
                    <a:gd name="T8" fmla="*/ 2147483647 w 182"/>
                    <a:gd name="T9" fmla="*/ 2147483647 h 200"/>
                    <a:gd name="T10" fmla="*/ 2147483647 w 182"/>
                    <a:gd name="T11" fmla="*/ 2147483647 h 200"/>
                    <a:gd name="T12" fmla="*/ 2147483647 w 182"/>
                    <a:gd name="T13" fmla="*/ 2147483647 h 200"/>
                    <a:gd name="T14" fmla="*/ 2147483647 w 182"/>
                    <a:gd name="T15" fmla="*/ 2147483647 h 200"/>
                    <a:gd name="T16" fmla="*/ 2147483647 w 182"/>
                    <a:gd name="T17" fmla="*/ 2147483647 h 200"/>
                    <a:gd name="T18" fmla="*/ 2147483647 w 182"/>
                    <a:gd name="T19" fmla="*/ 2147483647 h 200"/>
                    <a:gd name="T20" fmla="*/ 2147483647 w 182"/>
                    <a:gd name="T21" fmla="*/ 2147483647 h 200"/>
                    <a:gd name="T22" fmla="*/ 2147483647 w 182"/>
                    <a:gd name="T23" fmla="*/ 2147483647 h 200"/>
                    <a:gd name="T24" fmla="*/ 2147483647 w 182"/>
                    <a:gd name="T25" fmla="*/ 2147483647 h 200"/>
                    <a:gd name="T26" fmla="*/ 2147483647 w 182"/>
                    <a:gd name="T27" fmla="*/ 2147483647 h 200"/>
                    <a:gd name="T28" fmla="*/ 2147483647 w 182"/>
                    <a:gd name="T29" fmla="*/ 2147483647 h 200"/>
                    <a:gd name="T30" fmla="*/ 2147483647 w 182"/>
                    <a:gd name="T31" fmla="*/ 2147483647 h 200"/>
                    <a:gd name="T32" fmla="*/ 2147483647 w 182"/>
                    <a:gd name="T33" fmla="*/ 2147483647 h 200"/>
                    <a:gd name="T34" fmla="*/ 2147483647 w 182"/>
                    <a:gd name="T35" fmla="*/ 2147483647 h 200"/>
                    <a:gd name="T36" fmla="*/ 2147483647 w 182"/>
                    <a:gd name="T37" fmla="*/ 2147483647 h 200"/>
                    <a:gd name="T38" fmla="*/ 2147483647 w 182"/>
                    <a:gd name="T39" fmla="*/ 2147483647 h 200"/>
                    <a:gd name="T40" fmla="*/ 2147483647 w 182"/>
                    <a:gd name="T41" fmla="*/ 2147483647 h 200"/>
                    <a:gd name="T42" fmla="*/ 2147483647 w 182"/>
                    <a:gd name="T43" fmla="*/ 2147483647 h 200"/>
                    <a:gd name="T44" fmla="*/ 2147483647 w 182"/>
                    <a:gd name="T45" fmla="*/ 2147483647 h 200"/>
                    <a:gd name="T46" fmla="*/ 2147483647 w 182"/>
                    <a:gd name="T47" fmla="*/ 2147483647 h 200"/>
                    <a:gd name="T48" fmla="*/ 2147483647 w 182"/>
                    <a:gd name="T49" fmla="*/ 2147483647 h 200"/>
                    <a:gd name="T50" fmla="*/ 2147483647 w 182"/>
                    <a:gd name="T51" fmla="*/ 2147483647 h 200"/>
                    <a:gd name="T52" fmla="*/ 2147483647 w 182"/>
                    <a:gd name="T53" fmla="*/ 2147483647 h 200"/>
                    <a:gd name="T54" fmla="*/ 0 w 182"/>
                    <a:gd name="T55" fmla="*/ 2147483647 h 200"/>
                    <a:gd name="T56" fmla="*/ 0 w 182"/>
                    <a:gd name="T57" fmla="*/ 2147483647 h 200"/>
                    <a:gd name="T58" fmla="*/ 0 w 182"/>
                    <a:gd name="T59" fmla="*/ 2147483647 h 200"/>
                    <a:gd name="T60" fmla="*/ 0 w 182"/>
                    <a:gd name="T61" fmla="*/ 2147483647 h 200"/>
                    <a:gd name="T62" fmla="*/ 2147483647 w 182"/>
                    <a:gd name="T63" fmla="*/ 2147483647 h 200"/>
                    <a:gd name="T64" fmla="*/ 2147483647 w 182"/>
                    <a:gd name="T65" fmla="*/ 2147483647 h 200"/>
                    <a:gd name="T66" fmla="*/ 2147483647 w 182"/>
                    <a:gd name="T67" fmla="*/ 2147483647 h 200"/>
                    <a:gd name="T68" fmla="*/ 2147483647 w 182"/>
                    <a:gd name="T69" fmla="*/ 2147483647 h 200"/>
                    <a:gd name="T70" fmla="*/ 2147483647 w 182"/>
                    <a:gd name="T71" fmla="*/ 2147483647 h 200"/>
                    <a:gd name="T72" fmla="*/ 2147483647 w 182"/>
                    <a:gd name="T73" fmla="*/ 2147483647 h 200"/>
                    <a:gd name="T74" fmla="*/ 2147483647 w 182"/>
                    <a:gd name="T75" fmla="*/ 2147483647 h 200"/>
                    <a:gd name="T76" fmla="*/ 2147483647 w 182"/>
                    <a:gd name="T77" fmla="*/ 2147483647 h 200"/>
                    <a:gd name="T78" fmla="*/ 2147483647 w 182"/>
                    <a:gd name="T79" fmla="*/ 2147483647 h 200"/>
                    <a:gd name="T80" fmla="*/ 2147483647 w 182"/>
                    <a:gd name="T81" fmla="*/ 0 h 20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82"/>
                    <a:gd name="T124" fmla="*/ 0 h 200"/>
                    <a:gd name="T125" fmla="*/ 182 w 182"/>
                    <a:gd name="T126" fmla="*/ 200 h 20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82" h="200">
                      <a:moveTo>
                        <a:pt x="30" y="0"/>
                      </a:moveTo>
                      <a:lnTo>
                        <a:pt x="74" y="2"/>
                      </a:lnTo>
                      <a:lnTo>
                        <a:pt x="136" y="40"/>
                      </a:lnTo>
                      <a:lnTo>
                        <a:pt x="136" y="48"/>
                      </a:lnTo>
                      <a:lnTo>
                        <a:pt x="162" y="70"/>
                      </a:lnTo>
                      <a:lnTo>
                        <a:pt x="160" y="74"/>
                      </a:lnTo>
                      <a:lnTo>
                        <a:pt x="158" y="80"/>
                      </a:lnTo>
                      <a:lnTo>
                        <a:pt x="156" y="84"/>
                      </a:lnTo>
                      <a:lnTo>
                        <a:pt x="154" y="88"/>
                      </a:lnTo>
                      <a:lnTo>
                        <a:pt x="152" y="92"/>
                      </a:lnTo>
                      <a:lnTo>
                        <a:pt x="152" y="98"/>
                      </a:lnTo>
                      <a:lnTo>
                        <a:pt x="154" y="102"/>
                      </a:lnTo>
                      <a:lnTo>
                        <a:pt x="158" y="106"/>
                      </a:lnTo>
                      <a:lnTo>
                        <a:pt x="162" y="110"/>
                      </a:lnTo>
                      <a:lnTo>
                        <a:pt x="164" y="116"/>
                      </a:lnTo>
                      <a:lnTo>
                        <a:pt x="164" y="126"/>
                      </a:lnTo>
                      <a:lnTo>
                        <a:pt x="164" y="142"/>
                      </a:lnTo>
                      <a:lnTo>
                        <a:pt x="164" y="156"/>
                      </a:lnTo>
                      <a:lnTo>
                        <a:pt x="168" y="162"/>
                      </a:lnTo>
                      <a:lnTo>
                        <a:pt x="172" y="168"/>
                      </a:lnTo>
                      <a:lnTo>
                        <a:pt x="176" y="174"/>
                      </a:lnTo>
                      <a:lnTo>
                        <a:pt x="182" y="178"/>
                      </a:lnTo>
                      <a:lnTo>
                        <a:pt x="174" y="180"/>
                      </a:lnTo>
                      <a:lnTo>
                        <a:pt x="166" y="180"/>
                      </a:lnTo>
                      <a:lnTo>
                        <a:pt x="162" y="184"/>
                      </a:lnTo>
                      <a:lnTo>
                        <a:pt x="152" y="188"/>
                      </a:lnTo>
                      <a:lnTo>
                        <a:pt x="138" y="192"/>
                      </a:lnTo>
                      <a:lnTo>
                        <a:pt x="134" y="194"/>
                      </a:lnTo>
                      <a:lnTo>
                        <a:pt x="132" y="196"/>
                      </a:lnTo>
                      <a:lnTo>
                        <a:pt x="130" y="198"/>
                      </a:lnTo>
                      <a:lnTo>
                        <a:pt x="126" y="198"/>
                      </a:lnTo>
                      <a:lnTo>
                        <a:pt x="122" y="198"/>
                      </a:lnTo>
                      <a:lnTo>
                        <a:pt x="120" y="196"/>
                      </a:lnTo>
                      <a:lnTo>
                        <a:pt x="116" y="196"/>
                      </a:lnTo>
                      <a:lnTo>
                        <a:pt x="114" y="198"/>
                      </a:lnTo>
                      <a:lnTo>
                        <a:pt x="112" y="200"/>
                      </a:lnTo>
                      <a:lnTo>
                        <a:pt x="108" y="200"/>
                      </a:lnTo>
                      <a:lnTo>
                        <a:pt x="82" y="198"/>
                      </a:lnTo>
                      <a:lnTo>
                        <a:pt x="82" y="172"/>
                      </a:lnTo>
                      <a:lnTo>
                        <a:pt x="80" y="170"/>
                      </a:lnTo>
                      <a:lnTo>
                        <a:pt x="78" y="166"/>
                      </a:lnTo>
                      <a:lnTo>
                        <a:pt x="76" y="160"/>
                      </a:lnTo>
                      <a:lnTo>
                        <a:pt x="60" y="160"/>
                      </a:lnTo>
                      <a:lnTo>
                        <a:pt x="46" y="150"/>
                      </a:lnTo>
                      <a:lnTo>
                        <a:pt x="40" y="146"/>
                      </a:lnTo>
                      <a:lnTo>
                        <a:pt x="30" y="142"/>
                      </a:lnTo>
                      <a:lnTo>
                        <a:pt x="26" y="140"/>
                      </a:lnTo>
                      <a:lnTo>
                        <a:pt x="24" y="138"/>
                      </a:lnTo>
                      <a:lnTo>
                        <a:pt x="22" y="136"/>
                      </a:lnTo>
                      <a:lnTo>
                        <a:pt x="20" y="134"/>
                      </a:lnTo>
                      <a:lnTo>
                        <a:pt x="18" y="126"/>
                      </a:lnTo>
                      <a:lnTo>
                        <a:pt x="16" y="120"/>
                      </a:lnTo>
                      <a:lnTo>
                        <a:pt x="16" y="114"/>
                      </a:lnTo>
                      <a:lnTo>
                        <a:pt x="10" y="110"/>
                      </a:lnTo>
                      <a:lnTo>
                        <a:pt x="6" y="104"/>
                      </a:lnTo>
                      <a:lnTo>
                        <a:pt x="0" y="100"/>
                      </a:lnTo>
                      <a:lnTo>
                        <a:pt x="0" y="94"/>
                      </a:lnTo>
                      <a:lnTo>
                        <a:pt x="0" y="92"/>
                      </a:lnTo>
                      <a:lnTo>
                        <a:pt x="2" y="88"/>
                      </a:lnTo>
                      <a:lnTo>
                        <a:pt x="0" y="84"/>
                      </a:lnTo>
                      <a:lnTo>
                        <a:pt x="0" y="82"/>
                      </a:lnTo>
                      <a:lnTo>
                        <a:pt x="0" y="78"/>
                      </a:lnTo>
                      <a:lnTo>
                        <a:pt x="0" y="72"/>
                      </a:lnTo>
                      <a:lnTo>
                        <a:pt x="2" y="68"/>
                      </a:lnTo>
                      <a:lnTo>
                        <a:pt x="8" y="60"/>
                      </a:lnTo>
                      <a:lnTo>
                        <a:pt x="20" y="50"/>
                      </a:lnTo>
                      <a:lnTo>
                        <a:pt x="22" y="46"/>
                      </a:lnTo>
                      <a:lnTo>
                        <a:pt x="22" y="42"/>
                      </a:lnTo>
                      <a:lnTo>
                        <a:pt x="22" y="40"/>
                      </a:lnTo>
                      <a:lnTo>
                        <a:pt x="20" y="38"/>
                      </a:lnTo>
                      <a:lnTo>
                        <a:pt x="18" y="36"/>
                      </a:lnTo>
                      <a:lnTo>
                        <a:pt x="16" y="34"/>
                      </a:lnTo>
                      <a:lnTo>
                        <a:pt x="18" y="30"/>
                      </a:lnTo>
                      <a:lnTo>
                        <a:pt x="20" y="28"/>
                      </a:lnTo>
                      <a:lnTo>
                        <a:pt x="22" y="26"/>
                      </a:lnTo>
                      <a:lnTo>
                        <a:pt x="22" y="22"/>
                      </a:lnTo>
                      <a:lnTo>
                        <a:pt x="24" y="22"/>
                      </a:lnTo>
                      <a:lnTo>
                        <a:pt x="24" y="16"/>
                      </a:lnTo>
                      <a:lnTo>
                        <a:pt x="22" y="12"/>
                      </a:lnTo>
                      <a:lnTo>
                        <a:pt x="20" y="6"/>
                      </a:lnTo>
                      <a:lnTo>
                        <a:pt x="22" y="0"/>
                      </a:lnTo>
                      <a:lnTo>
                        <a:pt x="24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7" name="íṣliḋê">
                  <a:extLst>
                    <a:ext uri="{FF2B5EF4-FFF2-40B4-BE49-F238E27FC236}">
                      <a16:creationId xmlns:a16="http://schemas.microsoft.com/office/drawing/2014/main" id="{6F4E67CD-88D1-4D1C-91E6-C9842748FF89}"/>
                    </a:ext>
                  </a:extLst>
                </p:cNvPr>
                <p:cNvSpPr/>
                <p:nvPr/>
              </p:nvSpPr>
              <p:spPr bwMode="auto">
                <a:xfrm>
                  <a:off x="5152156" y="3888689"/>
                  <a:ext cx="50957" cy="57443"/>
                </a:xfrm>
                <a:custGeom>
                  <a:avLst/>
                  <a:gdLst>
                    <a:gd name="T0" fmla="*/ 2147483647 w 30"/>
                    <a:gd name="T1" fmla="*/ 2147483647 h 34"/>
                    <a:gd name="T2" fmla="*/ 2147483647 w 30"/>
                    <a:gd name="T3" fmla="*/ 2147483647 h 34"/>
                    <a:gd name="T4" fmla="*/ 2147483647 w 30"/>
                    <a:gd name="T5" fmla="*/ 2147483647 h 34"/>
                    <a:gd name="T6" fmla="*/ 2147483647 w 30"/>
                    <a:gd name="T7" fmla="*/ 2147483647 h 34"/>
                    <a:gd name="T8" fmla="*/ 2147483647 w 30"/>
                    <a:gd name="T9" fmla="*/ 2147483647 h 34"/>
                    <a:gd name="T10" fmla="*/ 2147483647 w 30"/>
                    <a:gd name="T11" fmla="*/ 2147483647 h 34"/>
                    <a:gd name="T12" fmla="*/ 2147483647 w 30"/>
                    <a:gd name="T13" fmla="*/ 2147483647 h 34"/>
                    <a:gd name="T14" fmla="*/ 2147483647 w 30"/>
                    <a:gd name="T15" fmla="*/ 0 h 34"/>
                    <a:gd name="T16" fmla="*/ 2147483647 w 30"/>
                    <a:gd name="T17" fmla="*/ 2147483647 h 34"/>
                    <a:gd name="T18" fmla="*/ 2147483647 w 30"/>
                    <a:gd name="T19" fmla="*/ 2147483647 h 34"/>
                    <a:gd name="T20" fmla="*/ 2147483647 w 30"/>
                    <a:gd name="T21" fmla="*/ 2147483647 h 34"/>
                    <a:gd name="T22" fmla="*/ 2147483647 w 30"/>
                    <a:gd name="T23" fmla="*/ 2147483647 h 34"/>
                    <a:gd name="T24" fmla="*/ 2147483647 w 30"/>
                    <a:gd name="T25" fmla="*/ 2147483647 h 34"/>
                    <a:gd name="T26" fmla="*/ 0 w 30"/>
                    <a:gd name="T27" fmla="*/ 2147483647 h 34"/>
                    <a:gd name="T28" fmla="*/ 0 w 30"/>
                    <a:gd name="T29" fmla="*/ 2147483647 h 34"/>
                    <a:gd name="T30" fmla="*/ 0 w 30"/>
                    <a:gd name="T31" fmla="*/ 2147483647 h 34"/>
                    <a:gd name="T32" fmla="*/ 0 w 30"/>
                    <a:gd name="T33" fmla="*/ 2147483647 h 34"/>
                    <a:gd name="T34" fmla="*/ 2147483647 w 30"/>
                    <a:gd name="T35" fmla="*/ 2147483647 h 34"/>
                    <a:gd name="T36" fmla="*/ 2147483647 w 30"/>
                    <a:gd name="T37" fmla="*/ 2147483647 h 34"/>
                    <a:gd name="T38" fmla="*/ 2147483647 w 30"/>
                    <a:gd name="T39" fmla="*/ 2147483647 h 34"/>
                    <a:gd name="T40" fmla="*/ 2147483647 w 30"/>
                    <a:gd name="T41" fmla="*/ 2147483647 h 34"/>
                    <a:gd name="T42" fmla="*/ 2147483647 w 30"/>
                    <a:gd name="T43" fmla="*/ 2147483647 h 34"/>
                    <a:gd name="T44" fmla="*/ 2147483647 w 30"/>
                    <a:gd name="T45" fmla="*/ 2147483647 h 3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0"/>
                    <a:gd name="T70" fmla="*/ 0 h 34"/>
                    <a:gd name="T71" fmla="*/ 30 w 30"/>
                    <a:gd name="T72" fmla="*/ 34 h 3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0" h="34">
                      <a:moveTo>
                        <a:pt x="26" y="28"/>
                      </a:moveTo>
                      <a:lnTo>
                        <a:pt x="28" y="26"/>
                      </a:lnTo>
                      <a:lnTo>
                        <a:pt x="28" y="22"/>
                      </a:lnTo>
                      <a:lnTo>
                        <a:pt x="30" y="22"/>
                      </a:lnTo>
                      <a:lnTo>
                        <a:pt x="30" y="16"/>
                      </a:lnTo>
                      <a:lnTo>
                        <a:pt x="28" y="12"/>
                      </a:lnTo>
                      <a:lnTo>
                        <a:pt x="26" y="6"/>
                      </a:lnTo>
                      <a:lnTo>
                        <a:pt x="28" y="0"/>
                      </a:lnTo>
                      <a:lnTo>
                        <a:pt x="24" y="2"/>
                      </a:lnTo>
                      <a:lnTo>
                        <a:pt x="22" y="4"/>
                      </a:lnTo>
                      <a:lnTo>
                        <a:pt x="18" y="10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0" y="32"/>
                      </a:lnTo>
                      <a:lnTo>
                        <a:pt x="0" y="34"/>
                      </a:lnTo>
                      <a:lnTo>
                        <a:pt x="12" y="34"/>
                      </a:lnTo>
                      <a:lnTo>
                        <a:pt x="14" y="30"/>
                      </a:lnTo>
                      <a:lnTo>
                        <a:pt x="14" y="28"/>
                      </a:lnTo>
                      <a:lnTo>
                        <a:pt x="16" y="26"/>
                      </a:lnTo>
                      <a:lnTo>
                        <a:pt x="26" y="26"/>
                      </a:lnTo>
                      <a:lnTo>
                        <a:pt x="2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8" name="ïṥľîḋè">
                  <a:extLst>
                    <a:ext uri="{FF2B5EF4-FFF2-40B4-BE49-F238E27FC236}">
                      <a16:creationId xmlns:a16="http://schemas.microsoft.com/office/drawing/2014/main" id="{84564F1D-FF7B-453B-AF19-342348F0B8C3}"/>
                    </a:ext>
                  </a:extLst>
                </p:cNvPr>
                <p:cNvSpPr/>
                <p:nvPr/>
              </p:nvSpPr>
              <p:spPr bwMode="auto">
                <a:xfrm>
                  <a:off x="5152156" y="3934923"/>
                  <a:ext cx="48203" cy="68651"/>
                </a:xfrm>
                <a:custGeom>
                  <a:avLst/>
                  <a:gdLst>
                    <a:gd name="T0" fmla="*/ 0 w 28"/>
                    <a:gd name="T1" fmla="*/ 2147483647 h 42"/>
                    <a:gd name="T2" fmla="*/ 2147483647 w 28"/>
                    <a:gd name="T3" fmla="*/ 2147483647 h 42"/>
                    <a:gd name="T4" fmla="*/ 2147483647 w 28"/>
                    <a:gd name="T5" fmla="*/ 2147483647 h 42"/>
                    <a:gd name="T6" fmla="*/ 2147483647 w 28"/>
                    <a:gd name="T7" fmla="*/ 2147483647 h 42"/>
                    <a:gd name="T8" fmla="*/ 2147483647 w 28"/>
                    <a:gd name="T9" fmla="*/ 2147483647 h 42"/>
                    <a:gd name="T10" fmla="*/ 2147483647 w 28"/>
                    <a:gd name="T11" fmla="*/ 2147483647 h 42"/>
                    <a:gd name="T12" fmla="*/ 2147483647 w 28"/>
                    <a:gd name="T13" fmla="*/ 2147483647 h 42"/>
                    <a:gd name="T14" fmla="*/ 2147483647 w 28"/>
                    <a:gd name="T15" fmla="*/ 2147483647 h 42"/>
                    <a:gd name="T16" fmla="*/ 2147483647 w 28"/>
                    <a:gd name="T17" fmla="*/ 2147483647 h 42"/>
                    <a:gd name="T18" fmla="*/ 2147483647 w 28"/>
                    <a:gd name="T19" fmla="*/ 2147483647 h 42"/>
                    <a:gd name="T20" fmla="*/ 2147483647 w 28"/>
                    <a:gd name="T21" fmla="*/ 2147483647 h 42"/>
                    <a:gd name="T22" fmla="*/ 2147483647 w 28"/>
                    <a:gd name="T23" fmla="*/ 2147483647 h 42"/>
                    <a:gd name="T24" fmla="*/ 2147483647 w 28"/>
                    <a:gd name="T25" fmla="*/ 2147483647 h 42"/>
                    <a:gd name="T26" fmla="*/ 2147483647 w 28"/>
                    <a:gd name="T27" fmla="*/ 2147483647 h 42"/>
                    <a:gd name="T28" fmla="*/ 2147483647 w 28"/>
                    <a:gd name="T29" fmla="*/ 2147483647 h 42"/>
                    <a:gd name="T30" fmla="*/ 2147483647 w 28"/>
                    <a:gd name="T31" fmla="*/ 2147483647 h 42"/>
                    <a:gd name="T32" fmla="*/ 2147483647 w 28"/>
                    <a:gd name="T33" fmla="*/ 2147483647 h 42"/>
                    <a:gd name="T34" fmla="*/ 2147483647 w 28"/>
                    <a:gd name="T35" fmla="*/ 2147483647 h 42"/>
                    <a:gd name="T36" fmla="*/ 2147483647 w 28"/>
                    <a:gd name="T37" fmla="*/ 2147483647 h 42"/>
                    <a:gd name="T38" fmla="*/ 2147483647 w 28"/>
                    <a:gd name="T39" fmla="*/ 0 h 42"/>
                    <a:gd name="T40" fmla="*/ 2147483647 w 28"/>
                    <a:gd name="T41" fmla="*/ 0 h 42"/>
                    <a:gd name="T42" fmla="*/ 2147483647 w 28"/>
                    <a:gd name="T43" fmla="*/ 2147483647 h 42"/>
                    <a:gd name="T44" fmla="*/ 2147483647 w 28"/>
                    <a:gd name="T45" fmla="*/ 2147483647 h 42"/>
                    <a:gd name="T46" fmla="*/ 2147483647 w 28"/>
                    <a:gd name="T47" fmla="*/ 2147483647 h 42"/>
                    <a:gd name="T48" fmla="*/ 0 w 28"/>
                    <a:gd name="T49" fmla="*/ 2147483647 h 42"/>
                    <a:gd name="T50" fmla="*/ 0 w 28"/>
                    <a:gd name="T51" fmla="*/ 2147483647 h 42"/>
                    <a:gd name="T52" fmla="*/ 0 w 28"/>
                    <a:gd name="T53" fmla="*/ 2147483647 h 42"/>
                    <a:gd name="T54" fmla="*/ 0 w 28"/>
                    <a:gd name="T55" fmla="*/ 2147483647 h 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28"/>
                    <a:gd name="T85" fmla="*/ 0 h 42"/>
                    <a:gd name="T86" fmla="*/ 28 w 28"/>
                    <a:gd name="T87" fmla="*/ 42 h 42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28" h="42">
                      <a:moveTo>
                        <a:pt x="0" y="8"/>
                      </a:moveTo>
                      <a:lnTo>
                        <a:pt x="2" y="12"/>
                      </a:lnTo>
                      <a:lnTo>
                        <a:pt x="6" y="14"/>
                      </a:lnTo>
                      <a:lnTo>
                        <a:pt x="6" y="16"/>
                      </a:lnTo>
                      <a:lnTo>
                        <a:pt x="4" y="20"/>
                      </a:lnTo>
                      <a:lnTo>
                        <a:pt x="4" y="24"/>
                      </a:lnTo>
                      <a:lnTo>
                        <a:pt x="4" y="28"/>
                      </a:lnTo>
                      <a:lnTo>
                        <a:pt x="6" y="34"/>
                      </a:lnTo>
                      <a:lnTo>
                        <a:pt x="8" y="42"/>
                      </a:lnTo>
                      <a:lnTo>
                        <a:pt x="14" y="34"/>
                      </a:lnTo>
                      <a:lnTo>
                        <a:pt x="22" y="28"/>
                      </a:lnTo>
                      <a:lnTo>
                        <a:pt x="26" y="24"/>
                      </a:lnTo>
                      <a:lnTo>
                        <a:pt x="28" y="20"/>
                      </a:lnTo>
                      <a:lnTo>
                        <a:pt x="28" y="16"/>
                      </a:lnTo>
                      <a:lnTo>
                        <a:pt x="28" y="14"/>
                      </a:lnTo>
                      <a:lnTo>
                        <a:pt x="26" y="12"/>
                      </a:lnTo>
                      <a:lnTo>
                        <a:pt x="24" y="10"/>
                      </a:lnTo>
                      <a:lnTo>
                        <a:pt x="22" y="8"/>
                      </a:lnTo>
                      <a:lnTo>
                        <a:pt x="24" y="2"/>
                      </a:lnTo>
                      <a:lnTo>
                        <a:pt x="26" y="0"/>
                      </a:lnTo>
                      <a:lnTo>
                        <a:pt x="16" y="0"/>
                      </a:lnTo>
                      <a:lnTo>
                        <a:pt x="14" y="2"/>
                      </a:lnTo>
                      <a:lnTo>
                        <a:pt x="14" y="4"/>
                      </a:lnTo>
                      <a:lnTo>
                        <a:pt x="12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9" name="íṥľïdé">
                  <a:extLst>
                    <a:ext uri="{FF2B5EF4-FFF2-40B4-BE49-F238E27FC236}">
                      <a16:creationId xmlns:a16="http://schemas.microsoft.com/office/drawing/2014/main" id="{E9F54616-0DC8-447A-B15C-9AFD8600241E}"/>
                    </a:ext>
                  </a:extLst>
                </p:cNvPr>
                <p:cNvSpPr/>
                <p:nvPr/>
              </p:nvSpPr>
              <p:spPr bwMode="auto">
                <a:xfrm>
                  <a:off x="4688037" y="3699545"/>
                  <a:ext cx="519210" cy="575835"/>
                </a:xfrm>
                <a:custGeom>
                  <a:avLst/>
                  <a:gdLst>
                    <a:gd name="T0" fmla="*/ 2147483647 w 298"/>
                    <a:gd name="T1" fmla="*/ 2147483647 h 346"/>
                    <a:gd name="T2" fmla="*/ 2147483647 w 298"/>
                    <a:gd name="T3" fmla="*/ 2147483647 h 346"/>
                    <a:gd name="T4" fmla="*/ 2147483647 w 298"/>
                    <a:gd name="T5" fmla="*/ 2147483647 h 346"/>
                    <a:gd name="T6" fmla="*/ 2147483647 w 298"/>
                    <a:gd name="T7" fmla="*/ 2147483647 h 346"/>
                    <a:gd name="T8" fmla="*/ 2147483647 w 298"/>
                    <a:gd name="T9" fmla="*/ 2147483647 h 346"/>
                    <a:gd name="T10" fmla="*/ 2147483647 w 298"/>
                    <a:gd name="T11" fmla="*/ 2147483647 h 346"/>
                    <a:gd name="T12" fmla="*/ 2147483647 w 298"/>
                    <a:gd name="T13" fmla="*/ 2147483647 h 346"/>
                    <a:gd name="T14" fmla="*/ 2147483647 w 298"/>
                    <a:gd name="T15" fmla="*/ 2147483647 h 346"/>
                    <a:gd name="T16" fmla="*/ 2147483647 w 298"/>
                    <a:gd name="T17" fmla="*/ 2147483647 h 346"/>
                    <a:gd name="T18" fmla="*/ 2147483647 w 298"/>
                    <a:gd name="T19" fmla="*/ 2147483647 h 346"/>
                    <a:gd name="T20" fmla="*/ 2147483647 w 298"/>
                    <a:gd name="T21" fmla="*/ 2147483647 h 346"/>
                    <a:gd name="T22" fmla="*/ 2147483647 w 298"/>
                    <a:gd name="T23" fmla="*/ 2147483647 h 346"/>
                    <a:gd name="T24" fmla="*/ 2147483647 w 298"/>
                    <a:gd name="T25" fmla="*/ 2147483647 h 346"/>
                    <a:gd name="T26" fmla="*/ 2147483647 w 298"/>
                    <a:gd name="T27" fmla="*/ 2147483647 h 346"/>
                    <a:gd name="T28" fmla="*/ 2147483647 w 298"/>
                    <a:gd name="T29" fmla="*/ 2147483647 h 346"/>
                    <a:gd name="T30" fmla="*/ 2147483647 w 298"/>
                    <a:gd name="T31" fmla="*/ 2147483647 h 346"/>
                    <a:gd name="T32" fmla="*/ 2147483647 w 298"/>
                    <a:gd name="T33" fmla="*/ 2147483647 h 346"/>
                    <a:gd name="T34" fmla="*/ 2147483647 w 298"/>
                    <a:gd name="T35" fmla="*/ 2147483647 h 346"/>
                    <a:gd name="T36" fmla="*/ 2147483647 w 298"/>
                    <a:gd name="T37" fmla="*/ 2147483647 h 346"/>
                    <a:gd name="T38" fmla="*/ 2147483647 w 298"/>
                    <a:gd name="T39" fmla="*/ 2147483647 h 346"/>
                    <a:gd name="T40" fmla="*/ 0 w 298"/>
                    <a:gd name="T41" fmla="*/ 2147483647 h 346"/>
                    <a:gd name="T42" fmla="*/ 2147483647 w 298"/>
                    <a:gd name="T43" fmla="*/ 2147483647 h 346"/>
                    <a:gd name="T44" fmla="*/ 2147483647 w 298"/>
                    <a:gd name="T45" fmla="*/ 2147483647 h 346"/>
                    <a:gd name="T46" fmla="*/ 2147483647 w 298"/>
                    <a:gd name="T47" fmla="*/ 2147483647 h 346"/>
                    <a:gd name="T48" fmla="*/ 2147483647 w 298"/>
                    <a:gd name="T49" fmla="*/ 2147483647 h 346"/>
                    <a:gd name="T50" fmla="*/ 2147483647 w 298"/>
                    <a:gd name="T51" fmla="*/ 2147483647 h 346"/>
                    <a:gd name="T52" fmla="*/ 2147483647 w 298"/>
                    <a:gd name="T53" fmla="*/ 2147483647 h 346"/>
                    <a:gd name="T54" fmla="*/ 2147483647 w 298"/>
                    <a:gd name="T55" fmla="*/ 2147483647 h 346"/>
                    <a:gd name="T56" fmla="*/ 2147483647 w 298"/>
                    <a:gd name="T57" fmla="*/ 2147483647 h 346"/>
                    <a:gd name="T58" fmla="*/ 2147483647 w 298"/>
                    <a:gd name="T59" fmla="*/ 2147483647 h 346"/>
                    <a:gd name="T60" fmla="*/ 2147483647 w 298"/>
                    <a:gd name="T61" fmla="*/ 2147483647 h 346"/>
                    <a:gd name="T62" fmla="*/ 2147483647 w 298"/>
                    <a:gd name="T63" fmla="*/ 2147483647 h 346"/>
                    <a:gd name="T64" fmla="*/ 2147483647 w 298"/>
                    <a:gd name="T65" fmla="*/ 2147483647 h 346"/>
                    <a:gd name="T66" fmla="*/ 2147483647 w 298"/>
                    <a:gd name="T67" fmla="*/ 2147483647 h 346"/>
                    <a:gd name="T68" fmla="*/ 2147483647 w 298"/>
                    <a:gd name="T69" fmla="*/ 2147483647 h 346"/>
                    <a:gd name="T70" fmla="*/ 2147483647 w 298"/>
                    <a:gd name="T71" fmla="*/ 2147483647 h 346"/>
                    <a:gd name="T72" fmla="*/ 2147483647 w 298"/>
                    <a:gd name="T73" fmla="*/ 2147483647 h 346"/>
                    <a:gd name="T74" fmla="*/ 2147483647 w 298"/>
                    <a:gd name="T75" fmla="*/ 2147483647 h 346"/>
                    <a:gd name="T76" fmla="*/ 2147483647 w 298"/>
                    <a:gd name="T77" fmla="*/ 2147483647 h 346"/>
                    <a:gd name="T78" fmla="*/ 2147483647 w 298"/>
                    <a:gd name="T79" fmla="*/ 2147483647 h 346"/>
                    <a:gd name="T80" fmla="*/ 2147483647 w 298"/>
                    <a:gd name="T81" fmla="*/ 2147483647 h 346"/>
                    <a:gd name="T82" fmla="*/ 2147483647 w 298"/>
                    <a:gd name="T83" fmla="*/ 2147483647 h 346"/>
                    <a:gd name="T84" fmla="*/ 2147483647 w 298"/>
                    <a:gd name="T85" fmla="*/ 2147483647 h 346"/>
                    <a:gd name="T86" fmla="*/ 2147483647 w 298"/>
                    <a:gd name="T87" fmla="*/ 2147483647 h 346"/>
                    <a:gd name="T88" fmla="*/ 2147483647 w 298"/>
                    <a:gd name="T89" fmla="*/ 2147483647 h 346"/>
                    <a:gd name="T90" fmla="*/ 2147483647 w 298"/>
                    <a:gd name="T91" fmla="*/ 2147483647 h 346"/>
                    <a:gd name="T92" fmla="*/ 2147483647 w 298"/>
                    <a:gd name="T93" fmla="*/ 2147483647 h 346"/>
                    <a:gd name="T94" fmla="*/ 2147483647 w 298"/>
                    <a:gd name="T95" fmla="*/ 2147483647 h 346"/>
                    <a:gd name="T96" fmla="*/ 2147483647 w 298"/>
                    <a:gd name="T97" fmla="*/ 2147483647 h 346"/>
                    <a:gd name="T98" fmla="*/ 2147483647 w 298"/>
                    <a:gd name="T99" fmla="*/ 2147483647 h 346"/>
                    <a:gd name="T100" fmla="*/ 2147483647 w 298"/>
                    <a:gd name="T101" fmla="*/ 2147483647 h 346"/>
                    <a:gd name="T102" fmla="*/ 2147483647 w 298"/>
                    <a:gd name="T103" fmla="*/ 2147483647 h 346"/>
                    <a:gd name="T104" fmla="*/ 2147483647 w 298"/>
                    <a:gd name="T105" fmla="*/ 2147483647 h 346"/>
                    <a:gd name="T106" fmla="*/ 2147483647 w 298"/>
                    <a:gd name="T107" fmla="*/ 2147483647 h 346"/>
                    <a:gd name="T108" fmla="*/ 2147483647 w 298"/>
                    <a:gd name="T109" fmla="*/ 2147483647 h 346"/>
                    <a:gd name="T110" fmla="*/ 2147483647 w 298"/>
                    <a:gd name="T111" fmla="*/ 2147483647 h 346"/>
                    <a:gd name="T112" fmla="*/ 2147483647 w 298"/>
                    <a:gd name="T113" fmla="*/ 2147483647 h 346"/>
                    <a:gd name="T114" fmla="*/ 2147483647 w 298"/>
                    <a:gd name="T115" fmla="*/ 2147483647 h 34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298"/>
                    <a:gd name="T175" fmla="*/ 0 h 346"/>
                    <a:gd name="T176" fmla="*/ 298 w 298"/>
                    <a:gd name="T177" fmla="*/ 346 h 34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298" h="346">
                      <a:moveTo>
                        <a:pt x="290" y="248"/>
                      </a:moveTo>
                      <a:lnTo>
                        <a:pt x="280" y="250"/>
                      </a:lnTo>
                      <a:lnTo>
                        <a:pt x="270" y="256"/>
                      </a:lnTo>
                      <a:lnTo>
                        <a:pt x="264" y="258"/>
                      </a:lnTo>
                      <a:lnTo>
                        <a:pt x="260" y="262"/>
                      </a:lnTo>
                      <a:lnTo>
                        <a:pt x="258" y="266"/>
                      </a:lnTo>
                      <a:lnTo>
                        <a:pt x="256" y="272"/>
                      </a:lnTo>
                      <a:lnTo>
                        <a:pt x="256" y="310"/>
                      </a:lnTo>
                      <a:lnTo>
                        <a:pt x="258" y="318"/>
                      </a:lnTo>
                      <a:lnTo>
                        <a:pt x="260" y="320"/>
                      </a:lnTo>
                      <a:lnTo>
                        <a:pt x="266" y="324"/>
                      </a:lnTo>
                      <a:lnTo>
                        <a:pt x="276" y="324"/>
                      </a:lnTo>
                      <a:lnTo>
                        <a:pt x="276" y="336"/>
                      </a:lnTo>
                      <a:lnTo>
                        <a:pt x="274" y="340"/>
                      </a:lnTo>
                      <a:lnTo>
                        <a:pt x="272" y="344"/>
                      </a:lnTo>
                      <a:lnTo>
                        <a:pt x="268" y="346"/>
                      </a:lnTo>
                      <a:lnTo>
                        <a:pt x="266" y="346"/>
                      </a:lnTo>
                      <a:lnTo>
                        <a:pt x="262" y="338"/>
                      </a:lnTo>
                      <a:lnTo>
                        <a:pt x="258" y="334"/>
                      </a:lnTo>
                      <a:lnTo>
                        <a:pt x="248" y="326"/>
                      </a:lnTo>
                      <a:lnTo>
                        <a:pt x="242" y="320"/>
                      </a:lnTo>
                      <a:lnTo>
                        <a:pt x="238" y="318"/>
                      </a:lnTo>
                      <a:lnTo>
                        <a:pt x="238" y="314"/>
                      </a:lnTo>
                      <a:lnTo>
                        <a:pt x="232" y="316"/>
                      </a:lnTo>
                      <a:lnTo>
                        <a:pt x="230" y="318"/>
                      </a:lnTo>
                      <a:lnTo>
                        <a:pt x="228" y="318"/>
                      </a:lnTo>
                      <a:lnTo>
                        <a:pt x="224" y="320"/>
                      </a:lnTo>
                      <a:lnTo>
                        <a:pt x="218" y="318"/>
                      </a:lnTo>
                      <a:lnTo>
                        <a:pt x="212" y="316"/>
                      </a:lnTo>
                      <a:lnTo>
                        <a:pt x="208" y="312"/>
                      </a:lnTo>
                      <a:lnTo>
                        <a:pt x="206" y="308"/>
                      </a:lnTo>
                      <a:lnTo>
                        <a:pt x="190" y="302"/>
                      </a:lnTo>
                      <a:lnTo>
                        <a:pt x="186" y="300"/>
                      </a:lnTo>
                      <a:lnTo>
                        <a:pt x="178" y="300"/>
                      </a:lnTo>
                      <a:lnTo>
                        <a:pt x="170" y="300"/>
                      </a:lnTo>
                      <a:lnTo>
                        <a:pt x="166" y="302"/>
                      </a:lnTo>
                      <a:lnTo>
                        <a:pt x="162" y="302"/>
                      </a:lnTo>
                      <a:lnTo>
                        <a:pt x="156" y="300"/>
                      </a:lnTo>
                      <a:lnTo>
                        <a:pt x="158" y="294"/>
                      </a:lnTo>
                      <a:lnTo>
                        <a:pt x="158" y="290"/>
                      </a:lnTo>
                      <a:lnTo>
                        <a:pt x="156" y="282"/>
                      </a:lnTo>
                      <a:lnTo>
                        <a:pt x="152" y="280"/>
                      </a:lnTo>
                      <a:lnTo>
                        <a:pt x="152" y="276"/>
                      </a:lnTo>
                      <a:lnTo>
                        <a:pt x="154" y="254"/>
                      </a:lnTo>
                      <a:lnTo>
                        <a:pt x="152" y="232"/>
                      </a:lnTo>
                      <a:lnTo>
                        <a:pt x="146" y="234"/>
                      </a:lnTo>
                      <a:lnTo>
                        <a:pt x="138" y="234"/>
                      </a:lnTo>
                      <a:lnTo>
                        <a:pt x="134" y="232"/>
                      </a:lnTo>
                      <a:lnTo>
                        <a:pt x="132" y="230"/>
                      </a:lnTo>
                      <a:lnTo>
                        <a:pt x="130" y="228"/>
                      </a:lnTo>
                      <a:lnTo>
                        <a:pt x="110" y="228"/>
                      </a:lnTo>
                      <a:lnTo>
                        <a:pt x="110" y="236"/>
                      </a:lnTo>
                      <a:lnTo>
                        <a:pt x="108" y="240"/>
                      </a:lnTo>
                      <a:lnTo>
                        <a:pt x="106" y="242"/>
                      </a:lnTo>
                      <a:lnTo>
                        <a:pt x="98" y="242"/>
                      </a:lnTo>
                      <a:lnTo>
                        <a:pt x="86" y="242"/>
                      </a:lnTo>
                      <a:lnTo>
                        <a:pt x="82" y="242"/>
                      </a:lnTo>
                      <a:lnTo>
                        <a:pt x="80" y="240"/>
                      </a:lnTo>
                      <a:lnTo>
                        <a:pt x="72" y="232"/>
                      </a:lnTo>
                      <a:lnTo>
                        <a:pt x="66" y="220"/>
                      </a:lnTo>
                      <a:lnTo>
                        <a:pt x="66" y="208"/>
                      </a:lnTo>
                      <a:lnTo>
                        <a:pt x="2" y="208"/>
                      </a:lnTo>
                      <a:lnTo>
                        <a:pt x="0" y="202"/>
                      </a:lnTo>
                      <a:lnTo>
                        <a:pt x="2" y="190"/>
                      </a:lnTo>
                      <a:lnTo>
                        <a:pt x="4" y="186"/>
                      </a:lnTo>
                      <a:lnTo>
                        <a:pt x="8" y="184"/>
                      </a:lnTo>
                      <a:lnTo>
                        <a:pt x="14" y="184"/>
                      </a:lnTo>
                      <a:lnTo>
                        <a:pt x="16" y="184"/>
                      </a:lnTo>
                      <a:lnTo>
                        <a:pt x="20" y="184"/>
                      </a:lnTo>
                      <a:lnTo>
                        <a:pt x="22" y="182"/>
                      </a:lnTo>
                      <a:lnTo>
                        <a:pt x="24" y="180"/>
                      </a:lnTo>
                      <a:lnTo>
                        <a:pt x="26" y="180"/>
                      </a:lnTo>
                      <a:lnTo>
                        <a:pt x="30" y="180"/>
                      </a:lnTo>
                      <a:lnTo>
                        <a:pt x="30" y="184"/>
                      </a:lnTo>
                      <a:lnTo>
                        <a:pt x="32" y="184"/>
                      </a:lnTo>
                      <a:lnTo>
                        <a:pt x="36" y="184"/>
                      </a:lnTo>
                      <a:lnTo>
                        <a:pt x="42" y="184"/>
                      </a:lnTo>
                      <a:lnTo>
                        <a:pt x="46" y="182"/>
                      </a:lnTo>
                      <a:lnTo>
                        <a:pt x="50" y="176"/>
                      </a:lnTo>
                      <a:lnTo>
                        <a:pt x="52" y="168"/>
                      </a:lnTo>
                      <a:lnTo>
                        <a:pt x="56" y="156"/>
                      </a:lnTo>
                      <a:lnTo>
                        <a:pt x="56" y="142"/>
                      </a:lnTo>
                      <a:lnTo>
                        <a:pt x="60" y="140"/>
                      </a:lnTo>
                      <a:lnTo>
                        <a:pt x="64" y="136"/>
                      </a:lnTo>
                      <a:lnTo>
                        <a:pt x="66" y="126"/>
                      </a:lnTo>
                      <a:lnTo>
                        <a:pt x="70" y="122"/>
                      </a:lnTo>
                      <a:lnTo>
                        <a:pt x="74" y="118"/>
                      </a:lnTo>
                      <a:lnTo>
                        <a:pt x="78" y="116"/>
                      </a:lnTo>
                      <a:lnTo>
                        <a:pt x="80" y="112"/>
                      </a:lnTo>
                      <a:lnTo>
                        <a:pt x="82" y="108"/>
                      </a:lnTo>
                      <a:lnTo>
                        <a:pt x="80" y="104"/>
                      </a:lnTo>
                      <a:lnTo>
                        <a:pt x="80" y="102"/>
                      </a:lnTo>
                      <a:lnTo>
                        <a:pt x="80" y="98"/>
                      </a:lnTo>
                      <a:lnTo>
                        <a:pt x="92" y="68"/>
                      </a:lnTo>
                      <a:lnTo>
                        <a:pt x="96" y="54"/>
                      </a:lnTo>
                      <a:lnTo>
                        <a:pt x="98" y="44"/>
                      </a:lnTo>
                      <a:lnTo>
                        <a:pt x="96" y="40"/>
                      </a:lnTo>
                      <a:lnTo>
                        <a:pt x="96" y="38"/>
                      </a:lnTo>
                      <a:lnTo>
                        <a:pt x="94" y="36"/>
                      </a:lnTo>
                      <a:lnTo>
                        <a:pt x="94" y="34"/>
                      </a:lnTo>
                      <a:lnTo>
                        <a:pt x="96" y="24"/>
                      </a:lnTo>
                      <a:lnTo>
                        <a:pt x="98" y="16"/>
                      </a:lnTo>
                      <a:lnTo>
                        <a:pt x="100" y="12"/>
                      </a:lnTo>
                      <a:lnTo>
                        <a:pt x="104" y="10"/>
                      </a:lnTo>
                      <a:lnTo>
                        <a:pt x="108" y="6"/>
                      </a:lnTo>
                      <a:lnTo>
                        <a:pt x="110" y="6"/>
                      </a:lnTo>
                      <a:lnTo>
                        <a:pt x="116" y="6"/>
                      </a:lnTo>
                      <a:lnTo>
                        <a:pt x="122" y="8"/>
                      </a:lnTo>
                      <a:lnTo>
                        <a:pt x="134" y="14"/>
                      </a:lnTo>
                      <a:lnTo>
                        <a:pt x="144" y="20"/>
                      </a:lnTo>
                      <a:lnTo>
                        <a:pt x="152" y="20"/>
                      </a:lnTo>
                      <a:lnTo>
                        <a:pt x="160" y="20"/>
                      </a:lnTo>
                      <a:lnTo>
                        <a:pt x="162" y="20"/>
                      </a:lnTo>
                      <a:lnTo>
                        <a:pt x="162" y="18"/>
                      </a:lnTo>
                      <a:lnTo>
                        <a:pt x="164" y="14"/>
                      </a:lnTo>
                      <a:lnTo>
                        <a:pt x="166" y="12"/>
                      </a:lnTo>
                      <a:lnTo>
                        <a:pt x="170" y="14"/>
                      </a:lnTo>
                      <a:lnTo>
                        <a:pt x="172" y="14"/>
                      </a:lnTo>
                      <a:lnTo>
                        <a:pt x="178" y="12"/>
                      </a:lnTo>
                      <a:lnTo>
                        <a:pt x="182" y="10"/>
                      </a:lnTo>
                      <a:lnTo>
                        <a:pt x="188" y="8"/>
                      </a:lnTo>
                      <a:lnTo>
                        <a:pt x="192" y="8"/>
                      </a:lnTo>
                      <a:lnTo>
                        <a:pt x="204" y="8"/>
                      </a:lnTo>
                      <a:lnTo>
                        <a:pt x="206" y="2"/>
                      </a:lnTo>
                      <a:lnTo>
                        <a:pt x="210" y="0"/>
                      </a:lnTo>
                      <a:lnTo>
                        <a:pt x="216" y="2"/>
                      </a:lnTo>
                      <a:lnTo>
                        <a:pt x="224" y="4"/>
                      </a:lnTo>
                      <a:lnTo>
                        <a:pt x="236" y="4"/>
                      </a:lnTo>
                      <a:lnTo>
                        <a:pt x="246" y="14"/>
                      </a:lnTo>
                      <a:lnTo>
                        <a:pt x="252" y="16"/>
                      </a:lnTo>
                      <a:lnTo>
                        <a:pt x="260" y="20"/>
                      </a:lnTo>
                      <a:lnTo>
                        <a:pt x="260" y="16"/>
                      </a:lnTo>
                      <a:lnTo>
                        <a:pt x="264" y="16"/>
                      </a:lnTo>
                      <a:lnTo>
                        <a:pt x="268" y="20"/>
                      </a:lnTo>
                      <a:lnTo>
                        <a:pt x="272" y="16"/>
                      </a:lnTo>
                      <a:lnTo>
                        <a:pt x="280" y="16"/>
                      </a:lnTo>
                      <a:lnTo>
                        <a:pt x="282" y="20"/>
                      </a:lnTo>
                      <a:lnTo>
                        <a:pt x="284" y="24"/>
                      </a:lnTo>
                      <a:lnTo>
                        <a:pt x="294" y="32"/>
                      </a:lnTo>
                      <a:lnTo>
                        <a:pt x="296" y="44"/>
                      </a:lnTo>
                      <a:lnTo>
                        <a:pt x="296" y="50"/>
                      </a:lnTo>
                      <a:lnTo>
                        <a:pt x="298" y="54"/>
                      </a:lnTo>
                      <a:lnTo>
                        <a:pt x="298" y="64"/>
                      </a:lnTo>
                      <a:lnTo>
                        <a:pt x="292" y="72"/>
                      </a:lnTo>
                      <a:lnTo>
                        <a:pt x="286" y="80"/>
                      </a:lnTo>
                      <a:lnTo>
                        <a:pt x="280" y="92"/>
                      </a:lnTo>
                      <a:lnTo>
                        <a:pt x="274" y="102"/>
                      </a:lnTo>
                      <a:lnTo>
                        <a:pt x="274" y="124"/>
                      </a:lnTo>
                      <a:lnTo>
                        <a:pt x="272" y="128"/>
                      </a:lnTo>
                      <a:lnTo>
                        <a:pt x="268" y="132"/>
                      </a:lnTo>
                      <a:lnTo>
                        <a:pt x="266" y="138"/>
                      </a:lnTo>
                      <a:lnTo>
                        <a:pt x="266" y="148"/>
                      </a:lnTo>
                      <a:lnTo>
                        <a:pt x="268" y="152"/>
                      </a:lnTo>
                      <a:lnTo>
                        <a:pt x="272" y="154"/>
                      </a:lnTo>
                      <a:lnTo>
                        <a:pt x="272" y="156"/>
                      </a:lnTo>
                      <a:lnTo>
                        <a:pt x="270" y="160"/>
                      </a:lnTo>
                      <a:lnTo>
                        <a:pt x="270" y="164"/>
                      </a:lnTo>
                      <a:lnTo>
                        <a:pt x="270" y="168"/>
                      </a:lnTo>
                      <a:lnTo>
                        <a:pt x="272" y="174"/>
                      </a:lnTo>
                      <a:lnTo>
                        <a:pt x="274" y="182"/>
                      </a:lnTo>
                      <a:lnTo>
                        <a:pt x="272" y="186"/>
                      </a:lnTo>
                      <a:lnTo>
                        <a:pt x="272" y="192"/>
                      </a:lnTo>
                      <a:lnTo>
                        <a:pt x="272" y="196"/>
                      </a:lnTo>
                      <a:lnTo>
                        <a:pt x="272" y="198"/>
                      </a:lnTo>
                      <a:lnTo>
                        <a:pt x="274" y="202"/>
                      </a:lnTo>
                      <a:lnTo>
                        <a:pt x="272" y="206"/>
                      </a:lnTo>
                      <a:lnTo>
                        <a:pt x="272" y="208"/>
                      </a:lnTo>
                      <a:lnTo>
                        <a:pt x="272" y="214"/>
                      </a:lnTo>
                      <a:lnTo>
                        <a:pt x="278" y="218"/>
                      </a:lnTo>
                      <a:lnTo>
                        <a:pt x="282" y="224"/>
                      </a:lnTo>
                      <a:lnTo>
                        <a:pt x="288" y="228"/>
                      </a:lnTo>
                      <a:lnTo>
                        <a:pt x="288" y="234"/>
                      </a:lnTo>
                      <a:lnTo>
                        <a:pt x="290" y="240"/>
                      </a:lnTo>
                      <a:lnTo>
                        <a:pt x="292" y="248"/>
                      </a:lnTo>
                      <a:lnTo>
                        <a:pt x="290" y="2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0" name="isľiḍè">
                  <a:extLst>
                    <a:ext uri="{FF2B5EF4-FFF2-40B4-BE49-F238E27FC236}">
                      <a16:creationId xmlns:a16="http://schemas.microsoft.com/office/drawing/2014/main" id="{706BFFBE-DC41-4A5C-9865-9732D2913853}"/>
                    </a:ext>
                  </a:extLst>
                </p:cNvPr>
                <p:cNvSpPr/>
                <p:nvPr/>
              </p:nvSpPr>
              <p:spPr bwMode="auto">
                <a:xfrm>
                  <a:off x="5175570" y="4187114"/>
                  <a:ext cx="305741" cy="497376"/>
                </a:xfrm>
                <a:custGeom>
                  <a:avLst/>
                  <a:gdLst>
                    <a:gd name="T0" fmla="*/ 2147483647 w 174"/>
                    <a:gd name="T1" fmla="*/ 2147483647 h 298"/>
                    <a:gd name="T2" fmla="*/ 2147483647 w 174"/>
                    <a:gd name="T3" fmla="*/ 2147483647 h 298"/>
                    <a:gd name="T4" fmla="*/ 2147483647 w 174"/>
                    <a:gd name="T5" fmla="*/ 2147483647 h 298"/>
                    <a:gd name="T6" fmla="*/ 2147483647 w 174"/>
                    <a:gd name="T7" fmla="*/ 2147483647 h 298"/>
                    <a:gd name="T8" fmla="*/ 2147483647 w 174"/>
                    <a:gd name="T9" fmla="*/ 2147483647 h 298"/>
                    <a:gd name="T10" fmla="*/ 2147483647 w 174"/>
                    <a:gd name="T11" fmla="*/ 2147483647 h 298"/>
                    <a:gd name="T12" fmla="*/ 2147483647 w 174"/>
                    <a:gd name="T13" fmla="*/ 2147483647 h 298"/>
                    <a:gd name="T14" fmla="*/ 2147483647 w 174"/>
                    <a:gd name="T15" fmla="*/ 2147483647 h 298"/>
                    <a:gd name="T16" fmla="*/ 2147483647 w 174"/>
                    <a:gd name="T17" fmla="*/ 2147483647 h 298"/>
                    <a:gd name="T18" fmla="*/ 2147483647 w 174"/>
                    <a:gd name="T19" fmla="*/ 2147483647 h 298"/>
                    <a:gd name="T20" fmla="*/ 2147483647 w 174"/>
                    <a:gd name="T21" fmla="*/ 2147483647 h 298"/>
                    <a:gd name="T22" fmla="*/ 2147483647 w 174"/>
                    <a:gd name="T23" fmla="*/ 2147483647 h 298"/>
                    <a:gd name="T24" fmla="*/ 2147483647 w 174"/>
                    <a:gd name="T25" fmla="*/ 2147483647 h 298"/>
                    <a:gd name="T26" fmla="*/ 2147483647 w 174"/>
                    <a:gd name="T27" fmla="*/ 2147483647 h 298"/>
                    <a:gd name="T28" fmla="*/ 2147483647 w 174"/>
                    <a:gd name="T29" fmla="*/ 2147483647 h 298"/>
                    <a:gd name="T30" fmla="*/ 2147483647 w 174"/>
                    <a:gd name="T31" fmla="*/ 2147483647 h 298"/>
                    <a:gd name="T32" fmla="*/ 2147483647 w 174"/>
                    <a:gd name="T33" fmla="*/ 2147483647 h 298"/>
                    <a:gd name="T34" fmla="*/ 2147483647 w 174"/>
                    <a:gd name="T35" fmla="*/ 2147483647 h 298"/>
                    <a:gd name="T36" fmla="*/ 2147483647 w 174"/>
                    <a:gd name="T37" fmla="*/ 2147483647 h 298"/>
                    <a:gd name="T38" fmla="*/ 2147483647 w 174"/>
                    <a:gd name="T39" fmla="*/ 2147483647 h 298"/>
                    <a:gd name="T40" fmla="*/ 2147483647 w 174"/>
                    <a:gd name="T41" fmla="*/ 2147483647 h 298"/>
                    <a:gd name="T42" fmla="*/ 2147483647 w 174"/>
                    <a:gd name="T43" fmla="*/ 2147483647 h 298"/>
                    <a:gd name="T44" fmla="*/ 2147483647 w 174"/>
                    <a:gd name="T45" fmla="*/ 2147483647 h 298"/>
                    <a:gd name="T46" fmla="*/ 2147483647 w 174"/>
                    <a:gd name="T47" fmla="*/ 2147483647 h 298"/>
                    <a:gd name="T48" fmla="*/ 2147483647 w 174"/>
                    <a:gd name="T49" fmla="*/ 2147483647 h 298"/>
                    <a:gd name="T50" fmla="*/ 2147483647 w 174"/>
                    <a:gd name="T51" fmla="*/ 2147483647 h 298"/>
                    <a:gd name="T52" fmla="*/ 2147483647 w 174"/>
                    <a:gd name="T53" fmla="*/ 2147483647 h 298"/>
                    <a:gd name="T54" fmla="*/ 2147483647 w 174"/>
                    <a:gd name="T55" fmla="*/ 2147483647 h 298"/>
                    <a:gd name="T56" fmla="*/ 2147483647 w 174"/>
                    <a:gd name="T57" fmla="*/ 2147483647 h 298"/>
                    <a:gd name="T58" fmla="*/ 2147483647 w 174"/>
                    <a:gd name="T59" fmla="*/ 2147483647 h 298"/>
                    <a:gd name="T60" fmla="*/ 2147483647 w 174"/>
                    <a:gd name="T61" fmla="*/ 2147483647 h 298"/>
                    <a:gd name="T62" fmla="*/ 2147483647 w 174"/>
                    <a:gd name="T63" fmla="*/ 2147483647 h 298"/>
                    <a:gd name="T64" fmla="*/ 2147483647 w 174"/>
                    <a:gd name="T65" fmla="*/ 2147483647 h 298"/>
                    <a:gd name="T66" fmla="*/ 2147483647 w 174"/>
                    <a:gd name="T67" fmla="*/ 2147483647 h 298"/>
                    <a:gd name="T68" fmla="*/ 2147483647 w 174"/>
                    <a:gd name="T69" fmla="*/ 2147483647 h 298"/>
                    <a:gd name="T70" fmla="*/ 2147483647 w 174"/>
                    <a:gd name="T71" fmla="*/ 2147483647 h 298"/>
                    <a:gd name="T72" fmla="*/ 2147483647 w 174"/>
                    <a:gd name="T73" fmla="*/ 2147483647 h 298"/>
                    <a:gd name="T74" fmla="*/ 2147483647 w 174"/>
                    <a:gd name="T75" fmla="*/ 2147483647 h 298"/>
                    <a:gd name="T76" fmla="*/ 2147483647 w 174"/>
                    <a:gd name="T77" fmla="*/ 2147483647 h 298"/>
                    <a:gd name="T78" fmla="*/ 2147483647 w 174"/>
                    <a:gd name="T79" fmla="*/ 2147483647 h 298"/>
                    <a:gd name="T80" fmla="*/ 2147483647 w 174"/>
                    <a:gd name="T81" fmla="*/ 2147483647 h 298"/>
                    <a:gd name="T82" fmla="*/ 2147483647 w 174"/>
                    <a:gd name="T83" fmla="*/ 2147483647 h 298"/>
                    <a:gd name="T84" fmla="*/ 2147483647 w 174"/>
                    <a:gd name="T85" fmla="*/ 2147483647 h 298"/>
                    <a:gd name="T86" fmla="*/ 2147483647 w 174"/>
                    <a:gd name="T87" fmla="*/ 2147483647 h 298"/>
                    <a:gd name="T88" fmla="*/ 0 w 174"/>
                    <a:gd name="T89" fmla="*/ 2147483647 h 298"/>
                    <a:gd name="T90" fmla="*/ 2147483647 w 174"/>
                    <a:gd name="T91" fmla="*/ 2147483647 h 298"/>
                    <a:gd name="T92" fmla="*/ 2147483647 w 174"/>
                    <a:gd name="T93" fmla="*/ 2147483647 h 298"/>
                    <a:gd name="T94" fmla="*/ 2147483647 w 174"/>
                    <a:gd name="T95" fmla="*/ 2147483647 h 298"/>
                    <a:gd name="T96" fmla="*/ 2147483647 w 174"/>
                    <a:gd name="T97" fmla="*/ 2147483647 h 298"/>
                    <a:gd name="T98" fmla="*/ 2147483647 w 174"/>
                    <a:gd name="T99" fmla="*/ 2147483647 h 298"/>
                    <a:gd name="T100" fmla="*/ 2147483647 w 174"/>
                    <a:gd name="T101" fmla="*/ 2147483647 h 298"/>
                    <a:gd name="T102" fmla="*/ 2147483647 w 174"/>
                    <a:gd name="T103" fmla="*/ 2147483647 h 298"/>
                    <a:gd name="T104" fmla="*/ 2147483647 w 174"/>
                    <a:gd name="T105" fmla="*/ 2147483647 h 298"/>
                    <a:gd name="T106" fmla="*/ 2147483647 w 174"/>
                    <a:gd name="T107" fmla="*/ 2147483647 h 298"/>
                    <a:gd name="T108" fmla="*/ 2147483647 w 174"/>
                    <a:gd name="T109" fmla="*/ 2147483647 h 298"/>
                    <a:gd name="T110" fmla="*/ 2147483647 w 174"/>
                    <a:gd name="T111" fmla="*/ 2147483647 h 298"/>
                    <a:gd name="T112" fmla="*/ 2147483647 w 174"/>
                    <a:gd name="T113" fmla="*/ 2147483647 h 298"/>
                    <a:gd name="T114" fmla="*/ 2147483647 w 174"/>
                    <a:gd name="T115" fmla="*/ 2147483647 h 29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74"/>
                    <a:gd name="T175" fmla="*/ 0 h 298"/>
                    <a:gd name="T176" fmla="*/ 174 w 174"/>
                    <a:gd name="T177" fmla="*/ 298 h 29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74" h="298">
                      <a:moveTo>
                        <a:pt x="30" y="298"/>
                      </a:moveTo>
                      <a:lnTo>
                        <a:pt x="32" y="288"/>
                      </a:lnTo>
                      <a:lnTo>
                        <a:pt x="32" y="282"/>
                      </a:lnTo>
                      <a:lnTo>
                        <a:pt x="34" y="274"/>
                      </a:lnTo>
                      <a:lnTo>
                        <a:pt x="38" y="270"/>
                      </a:lnTo>
                      <a:lnTo>
                        <a:pt x="44" y="268"/>
                      </a:lnTo>
                      <a:lnTo>
                        <a:pt x="50" y="264"/>
                      </a:lnTo>
                      <a:lnTo>
                        <a:pt x="66" y="258"/>
                      </a:lnTo>
                      <a:lnTo>
                        <a:pt x="72" y="254"/>
                      </a:lnTo>
                      <a:lnTo>
                        <a:pt x="74" y="248"/>
                      </a:lnTo>
                      <a:lnTo>
                        <a:pt x="78" y="232"/>
                      </a:lnTo>
                      <a:lnTo>
                        <a:pt x="78" y="218"/>
                      </a:lnTo>
                      <a:lnTo>
                        <a:pt x="78" y="210"/>
                      </a:lnTo>
                      <a:lnTo>
                        <a:pt x="76" y="204"/>
                      </a:lnTo>
                      <a:lnTo>
                        <a:pt x="74" y="196"/>
                      </a:lnTo>
                      <a:lnTo>
                        <a:pt x="74" y="192"/>
                      </a:lnTo>
                      <a:lnTo>
                        <a:pt x="74" y="186"/>
                      </a:lnTo>
                      <a:lnTo>
                        <a:pt x="70" y="182"/>
                      </a:lnTo>
                      <a:lnTo>
                        <a:pt x="70" y="178"/>
                      </a:lnTo>
                      <a:lnTo>
                        <a:pt x="70" y="172"/>
                      </a:lnTo>
                      <a:lnTo>
                        <a:pt x="72" y="168"/>
                      </a:lnTo>
                      <a:lnTo>
                        <a:pt x="76" y="162"/>
                      </a:lnTo>
                      <a:lnTo>
                        <a:pt x="86" y="156"/>
                      </a:lnTo>
                      <a:lnTo>
                        <a:pt x="94" y="152"/>
                      </a:lnTo>
                      <a:lnTo>
                        <a:pt x="100" y="148"/>
                      </a:lnTo>
                      <a:lnTo>
                        <a:pt x="102" y="140"/>
                      </a:lnTo>
                      <a:lnTo>
                        <a:pt x="108" y="134"/>
                      </a:lnTo>
                      <a:lnTo>
                        <a:pt x="112" y="128"/>
                      </a:lnTo>
                      <a:lnTo>
                        <a:pt x="130" y="116"/>
                      </a:lnTo>
                      <a:lnTo>
                        <a:pt x="150" y="108"/>
                      </a:lnTo>
                      <a:lnTo>
                        <a:pt x="156" y="100"/>
                      </a:lnTo>
                      <a:lnTo>
                        <a:pt x="162" y="94"/>
                      </a:lnTo>
                      <a:lnTo>
                        <a:pt x="168" y="84"/>
                      </a:lnTo>
                      <a:lnTo>
                        <a:pt x="168" y="76"/>
                      </a:lnTo>
                      <a:lnTo>
                        <a:pt x="168" y="66"/>
                      </a:lnTo>
                      <a:lnTo>
                        <a:pt x="170" y="56"/>
                      </a:lnTo>
                      <a:lnTo>
                        <a:pt x="170" y="50"/>
                      </a:lnTo>
                      <a:lnTo>
                        <a:pt x="174" y="48"/>
                      </a:lnTo>
                      <a:lnTo>
                        <a:pt x="172" y="22"/>
                      </a:lnTo>
                      <a:lnTo>
                        <a:pt x="172" y="10"/>
                      </a:lnTo>
                      <a:lnTo>
                        <a:pt x="174" y="0"/>
                      </a:lnTo>
                      <a:lnTo>
                        <a:pt x="166" y="2"/>
                      </a:lnTo>
                      <a:lnTo>
                        <a:pt x="158" y="2"/>
                      </a:lnTo>
                      <a:lnTo>
                        <a:pt x="154" y="6"/>
                      </a:lnTo>
                      <a:lnTo>
                        <a:pt x="144" y="10"/>
                      </a:lnTo>
                      <a:lnTo>
                        <a:pt x="130" y="14"/>
                      </a:lnTo>
                      <a:lnTo>
                        <a:pt x="126" y="16"/>
                      </a:lnTo>
                      <a:lnTo>
                        <a:pt x="124" y="18"/>
                      </a:lnTo>
                      <a:lnTo>
                        <a:pt x="122" y="20"/>
                      </a:lnTo>
                      <a:lnTo>
                        <a:pt x="118" y="20"/>
                      </a:lnTo>
                      <a:lnTo>
                        <a:pt x="114" y="20"/>
                      </a:lnTo>
                      <a:lnTo>
                        <a:pt x="112" y="18"/>
                      </a:lnTo>
                      <a:lnTo>
                        <a:pt x="108" y="18"/>
                      </a:lnTo>
                      <a:lnTo>
                        <a:pt x="106" y="20"/>
                      </a:lnTo>
                      <a:lnTo>
                        <a:pt x="104" y="22"/>
                      </a:lnTo>
                      <a:lnTo>
                        <a:pt x="100" y="22"/>
                      </a:lnTo>
                      <a:lnTo>
                        <a:pt x="74" y="20"/>
                      </a:lnTo>
                      <a:lnTo>
                        <a:pt x="72" y="28"/>
                      </a:lnTo>
                      <a:lnTo>
                        <a:pt x="70" y="36"/>
                      </a:lnTo>
                      <a:lnTo>
                        <a:pt x="72" y="42"/>
                      </a:lnTo>
                      <a:lnTo>
                        <a:pt x="74" y="48"/>
                      </a:lnTo>
                      <a:lnTo>
                        <a:pt x="80" y="56"/>
                      </a:lnTo>
                      <a:lnTo>
                        <a:pt x="88" y="68"/>
                      </a:lnTo>
                      <a:lnTo>
                        <a:pt x="92" y="74"/>
                      </a:lnTo>
                      <a:lnTo>
                        <a:pt x="92" y="80"/>
                      </a:lnTo>
                      <a:lnTo>
                        <a:pt x="92" y="88"/>
                      </a:lnTo>
                      <a:lnTo>
                        <a:pt x="90" y="94"/>
                      </a:lnTo>
                      <a:lnTo>
                        <a:pt x="88" y="100"/>
                      </a:lnTo>
                      <a:lnTo>
                        <a:pt x="86" y="102"/>
                      </a:lnTo>
                      <a:lnTo>
                        <a:pt x="82" y="106"/>
                      </a:lnTo>
                      <a:lnTo>
                        <a:pt x="80" y="108"/>
                      </a:lnTo>
                      <a:lnTo>
                        <a:pt x="78" y="110"/>
                      </a:lnTo>
                      <a:lnTo>
                        <a:pt x="78" y="118"/>
                      </a:lnTo>
                      <a:lnTo>
                        <a:pt x="76" y="114"/>
                      </a:lnTo>
                      <a:lnTo>
                        <a:pt x="72" y="110"/>
                      </a:lnTo>
                      <a:lnTo>
                        <a:pt x="68" y="108"/>
                      </a:lnTo>
                      <a:lnTo>
                        <a:pt x="66" y="100"/>
                      </a:lnTo>
                      <a:lnTo>
                        <a:pt x="68" y="90"/>
                      </a:lnTo>
                      <a:lnTo>
                        <a:pt x="70" y="82"/>
                      </a:lnTo>
                      <a:lnTo>
                        <a:pt x="70" y="72"/>
                      </a:lnTo>
                      <a:lnTo>
                        <a:pt x="62" y="72"/>
                      </a:lnTo>
                      <a:lnTo>
                        <a:pt x="56" y="72"/>
                      </a:lnTo>
                      <a:lnTo>
                        <a:pt x="52" y="70"/>
                      </a:lnTo>
                      <a:lnTo>
                        <a:pt x="50" y="64"/>
                      </a:lnTo>
                      <a:lnTo>
                        <a:pt x="44" y="64"/>
                      </a:lnTo>
                      <a:lnTo>
                        <a:pt x="34" y="70"/>
                      </a:lnTo>
                      <a:lnTo>
                        <a:pt x="22" y="72"/>
                      </a:lnTo>
                      <a:lnTo>
                        <a:pt x="12" y="76"/>
                      </a:lnTo>
                      <a:lnTo>
                        <a:pt x="6" y="80"/>
                      </a:lnTo>
                      <a:lnTo>
                        <a:pt x="0" y="82"/>
                      </a:lnTo>
                      <a:lnTo>
                        <a:pt x="2" y="98"/>
                      </a:lnTo>
                      <a:lnTo>
                        <a:pt x="18" y="102"/>
                      </a:lnTo>
                      <a:lnTo>
                        <a:pt x="30" y="106"/>
                      </a:lnTo>
                      <a:lnTo>
                        <a:pt x="36" y="110"/>
                      </a:lnTo>
                      <a:lnTo>
                        <a:pt x="40" y="114"/>
                      </a:lnTo>
                      <a:lnTo>
                        <a:pt x="44" y="120"/>
                      </a:lnTo>
                      <a:lnTo>
                        <a:pt x="44" y="128"/>
                      </a:lnTo>
                      <a:lnTo>
                        <a:pt x="44" y="136"/>
                      </a:lnTo>
                      <a:lnTo>
                        <a:pt x="42" y="142"/>
                      </a:lnTo>
                      <a:lnTo>
                        <a:pt x="40" y="148"/>
                      </a:lnTo>
                      <a:lnTo>
                        <a:pt x="40" y="158"/>
                      </a:lnTo>
                      <a:lnTo>
                        <a:pt x="40" y="168"/>
                      </a:lnTo>
                      <a:lnTo>
                        <a:pt x="38" y="178"/>
                      </a:lnTo>
                      <a:lnTo>
                        <a:pt x="36" y="188"/>
                      </a:lnTo>
                      <a:lnTo>
                        <a:pt x="30" y="196"/>
                      </a:lnTo>
                      <a:lnTo>
                        <a:pt x="18" y="208"/>
                      </a:lnTo>
                      <a:lnTo>
                        <a:pt x="14" y="218"/>
                      </a:lnTo>
                      <a:lnTo>
                        <a:pt x="14" y="226"/>
                      </a:lnTo>
                      <a:lnTo>
                        <a:pt x="18" y="234"/>
                      </a:lnTo>
                      <a:lnTo>
                        <a:pt x="20" y="242"/>
                      </a:lnTo>
                      <a:lnTo>
                        <a:pt x="22" y="250"/>
                      </a:lnTo>
                      <a:lnTo>
                        <a:pt x="20" y="258"/>
                      </a:lnTo>
                      <a:lnTo>
                        <a:pt x="18" y="264"/>
                      </a:lnTo>
                      <a:lnTo>
                        <a:pt x="18" y="298"/>
                      </a:lnTo>
                      <a:lnTo>
                        <a:pt x="28" y="298"/>
                      </a:lnTo>
                      <a:lnTo>
                        <a:pt x="30" y="2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1" name="ïṡļiḑé">
                  <a:extLst>
                    <a:ext uri="{FF2B5EF4-FFF2-40B4-BE49-F238E27FC236}">
                      <a16:creationId xmlns:a16="http://schemas.microsoft.com/office/drawing/2014/main" id="{53A962AF-710B-4AA4-A8AA-3504EABC2B4D}"/>
                    </a:ext>
                  </a:extLst>
                </p:cNvPr>
                <p:cNvSpPr/>
                <p:nvPr/>
              </p:nvSpPr>
              <p:spPr bwMode="auto">
                <a:xfrm>
                  <a:off x="4785818" y="4537379"/>
                  <a:ext cx="447594" cy="389494"/>
                </a:xfrm>
                <a:custGeom>
                  <a:avLst/>
                  <a:gdLst>
                    <a:gd name="T0" fmla="*/ 2147483647 w 256"/>
                    <a:gd name="T1" fmla="*/ 2147483647 h 234"/>
                    <a:gd name="T2" fmla="*/ 2147483647 w 256"/>
                    <a:gd name="T3" fmla="*/ 2147483647 h 234"/>
                    <a:gd name="T4" fmla="*/ 2147483647 w 256"/>
                    <a:gd name="T5" fmla="*/ 2147483647 h 234"/>
                    <a:gd name="T6" fmla="*/ 2147483647 w 256"/>
                    <a:gd name="T7" fmla="*/ 2147483647 h 234"/>
                    <a:gd name="T8" fmla="*/ 2147483647 w 256"/>
                    <a:gd name="T9" fmla="*/ 2147483647 h 234"/>
                    <a:gd name="T10" fmla="*/ 2147483647 w 256"/>
                    <a:gd name="T11" fmla="*/ 2147483647 h 234"/>
                    <a:gd name="T12" fmla="*/ 2147483647 w 256"/>
                    <a:gd name="T13" fmla="*/ 2147483647 h 234"/>
                    <a:gd name="T14" fmla="*/ 2147483647 w 256"/>
                    <a:gd name="T15" fmla="*/ 2147483647 h 234"/>
                    <a:gd name="T16" fmla="*/ 2147483647 w 256"/>
                    <a:gd name="T17" fmla="*/ 2147483647 h 234"/>
                    <a:gd name="T18" fmla="*/ 2147483647 w 256"/>
                    <a:gd name="T19" fmla="*/ 2147483647 h 234"/>
                    <a:gd name="T20" fmla="*/ 2147483647 w 256"/>
                    <a:gd name="T21" fmla="*/ 2147483647 h 234"/>
                    <a:gd name="T22" fmla="*/ 2147483647 w 256"/>
                    <a:gd name="T23" fmla="*/ 2147483647 h 234"/>
                    <a:gd name="T24" fmla="*/ 2147483647 w 256"/>
                    <a:gd name="T25" fmla="*/ 2147483647 h 234"/>
                    <a:gd name="T26" fmla="*/ 2147483647 w 256"/>
                    <a:gd name="T27" fmla="*/ 2147483647 h 234"/>
                    <a:gd name="T28" fmla="*/ 2147483647 w 256"/>
                    <a:gd name="T29" fmla="*/ 2147483647 h 234"/>
                    <a:gd name="T30" fmla="*/ 2147483647 w 256"/>
                    <a:gd name="T31" fmla="*/ 2147483647 h 234"/>
                    <a:gd name="T32" fmla="*/ 2147483647 w 256"/>
                    <a:gd name="T33" fmla="*/ 2147483647 h 234"/>
                    <a:gd name="T34" fmla="*/ 2147483647 w 256"/>
                    <a:gd name="T35" fmla="*/ 2147483647 h 234"/>
                    <a:gd name="T36" fmla="*/ 2147483647 w 256"/>
                    <a:gd name="T37" fmla="*/ 2147483647 h 234"/>
                    <a:gd name="T38" fmla="*/ 2147483647 w 256"/>
                    <a:gd name="T39" fmla="*/ 2147483647 h 234"/>
                    <a:gd name="T40" fmla="*/ 2147483647 w 256"/>
                    <a:gd name="T41" fmla="*/ 2147483647 h 234"/>
                    <a:gd name="T42" fmla="*/ 0 w 256"/>
                    <a:gd name="T43" fmla="*/ 2147483647 h 234"/>
                    <a:gd name="T44" fmla="*/ 2147483647 w 256"/>
                    <a:gd name="T45" fmla="*/ 2147483647 h 234"/>
                    <a:gd name="T46" fmla="*/ 2147483647 w 256"/>
                    <a:gd name="T47" fmla="*/ 2147483647 h 234"/>
                    <a:gd name="T48" fmla="*/ 2147483647 w 256"/>
                    <a:gd name="T49" fmla="*/ 2147483647 h 234"/>
                    <a:gd name="T50" fmla="*/ 2147483647 w 256"/>
                    <a:gd name="T51" fmla="*/ 2147483647 h 234"/>
                    <a:gd name="T52" fmla="*/ 2147483647 w 256"/>
                    <a:gd name="T53" fmla="*/ 2147483647 h 234"/>
                    <a:gd name="T54" fmla="*/ 2147483647 w 256"/>
                    <a:gd name="T55" fmla="*/ 2147483647 h 234"/>
                    <a:gd name="T56" fmla="*/ 2147483647 w 256"/>
                    <a:gd name="T57" fmla="*/ 2147483647 h 234"/>
                    <a:gd name="T58" fmla="*/ 2147483647 w 256"/>
                    <a:gd name="T59" fmla="*/ 2147483647 h 234"/>
                    <a:gd name="T60" fmla="*/ 2147483647 w 256"/>
                    <a:gd name="T61" fmla="*/ 2147483647 h 234"/>
                    <a:gd name="T62" fmla="*/ 2147483647 w 256"/>
                    <a:gd name="T63" fmla="*/ 2147483647 h 234"/>
                    <a:gd name="T64" fmla="*/ 2147483647 w 256"/>
                    <a:gd name="T65" fmla="*/ 2147483647 h 234"/>
                    <a:gd name="T66" fmla="*/ 2147483647 w 256"/>
                    <a:gd name="T67" fmla="*/ 2147483647 h 234"/>
                    <a:gd name="T68" fmla="*/ 2147483647 w 256"/>
                    <a:gd name="T69" fmla="*/ 2147483647 h 234"/>
                    <a:gd name="T70" fmla="*/ 2147483647 w 256"/>
                    <a:gd name="T71" fmla="*/ 2147483647 h 234"/>
                    <a:gd name="T72" fmla="*/ 2147483647 w 256"/>
                    <a:gd name="T73" fmla="*/ 2147483647 h 234"/>
                    <a:gd name="T74" fmla="*/ 2147483647 w 256"/>
                    <a:gd name="T75" fmla="*/ 2147483647 h 234"/>
                    <a:gd name="T76" fmla="*/ 2147483647 w 256"/>
                    <a:gd name="T77" fmla="*/ 2147483647 h 234"/>
                    <a:gd name="T78" fmla="*/ 2147483647 w 256"/>
                    <a:gd name="T79" fmla="*/ 2147483647 h 234"/>
                    <a:gd name="T80" fmla="*/ 2147483647 w 256"/>
                    <a:gd name="T81" fmla="*/ 2147483647 h 234"/>
                    <a:gd name="T82" fmla="*/ 2147483647 w 256"/>
                    <a:gd name="T83" fmla="*/ 2147483647 h 234"/>
                    <a:gd name="T84" fmla="*/ 2147483647 w 256"/>
                    <a:gd name="T85" fmla="*/ 2147483647 h 234"/>
                    <a:gd name="T86" fmla="*/ 2147483647 w 256"/>
                    <a:gd name="T87" fmla="*/ 2147483647 h 234"/>
                    <a:gd name="T88" fmla="*/ 2147483647 w 256"/>
                    <a:gd name="T89" fmla="*/ 2147483647 h 234"/>
                    <a:gd name="T90" fmla="*/ 2147483647 w 256"/>
                    <a:gd name="T91" fmla="*/ 2147483647 h 234"/>
                    <a:gd name="T92" fmla="*/ 2147483647 w 256"/>
                    <a:gd name="T93" fmla="*/ 2147483647 h 234"/>
                    <a:gd name="T94" fmla="*/ 2147483647 w 256"/>
                    <a:gd name="T95" fmla="*/ 2147483647 h 23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56"/>
                    <a:gd name="T145" fmla="*/ 0 h 234"/>
                    <a:gd name="T146" fmla="*/ 256 w 256"/>
                    <a:gd name="T147" fmla="*/ 234 h 23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56" h="234">
                      <a:moveTo>
                        <a:pt x="254" y="88"/>
                      </a:moveTo>
                      <a:lnTo>
                        <a:pt x="252" y="92"/>
                      </a:lnTo>
                      <a:lnTo>
                        <a:pt x="254" y="98"/>
                      </a:lnTo>
                      <a:lnTo>
                        <a:pt x="256" y="100"/>
                      </a:lnTo>
                      <a:lnTo>
                        <a:pt x="256" y="104"/>
                      </a:lnTo>
                      <a:lnTo>
                        <a:pt x="256" y="108"/>
                      </a:lnTo>
                      <a:lnTo>
                        <a:pt x="254" y="114"/>
                      </a:lnTo>
                      <a:lnTo>
                        <a:pt x="248" y="118"/>
                      </a:lnTo>
                      <a:lnTo>
                        <a:pt x="236" y="126"/>
                      </a:lnTo>
                      <a:lnTo>
                        <a:pt x="226" y="136"/>
                      </a:lnTo>
                      <a:lnTo>
                        <a:pt x="218" y="146"/>
                      </a:lnTo>
                      <a:lnTo>
                        <a:pt x="206" y="170"/>
                      </a:lnTo>
                      <a:lnTo>
                        <a:pt x="190" y="188"/>
                      </a:lnTo>
                      <a:lnTo>
                        <a:pt x="182" y="198"/>
                      </a:lnTo>
                      <a:lnTo>
                        <a:pt x="172" y="204"/>
                      </a:lnTo>
                      <a:lnTo>
                        <a:pt x="162" y="206"/>
                      </a:lnTo>
                      <a:lnTo>
                        <a:pt x="156" y="208"/>
                      </a:lnTo>
                      <a:lnTo>
                        <a:pt x="146" y="212"/>
                      </a:lnTo>
                      <a:lnTo>
                        <a:pt x="136" y="216"/>
                      </a:lnTo>
                      <a:lnTo>
                        <a:pt x="132" y="220"/>
                      </a:lnTo>
                      <a:lnTo>
                        <a:pt x="126" y="222"/>
                      </a:lnTo>
                      <a:lnTo>
                        <a:pt x="112" y="222"/>
                      </a:lnTo>
                      <a:lnTo>
                        <a:pt x="98" y="220"/>
                      </a:lnTo>
                      <a:lnTo>
                        <a:pt x="82" y="220"/>
                      </a:lnTo>
                      <a:lnTo>
                        <a:pt x="80" y="224"/>
                      </a:lnTo>
                      <a:lnTo>
                        <a:pt x="78" y="228"/>
                      </a:lnTo>
                      <a:lnTo>
                        <a:pt x="68" y="228"/>
                      </a:lnTo>
                      <a:lnTo>
                        <a:pt x="58" y="228"/>
                      </a:lnTo>
                      <a:lnTo>
                        <a:pt x="52" y="230"/>
                      </a:lnTo>
                      <a:lnTo>
                        <a:pt x="46" y="234"/>
                      </a:lnTo>
                      <a:lnTo>
                        <a:pt x="28" y="220"/>
                      </a:lnTo>
                      <a:lnTo>
                        <a:pt x="22" y="210"/>
                      </a:lnTo>
                      <a:lnTo>
                        <a:pt x="20" y="204"/>
                      </a:lnTo>
                      <a:lnTo>
                        <a:pt x="22" y="200"/>
                      </a:lnTo>
                      <a:lnTo>
                        <a:pt x="24" y="194"/>
                      </a:lnTo>
                      <a:lnTo>
                        <a:pt x="24" y="184"/>
                      </a:lnTo>
                      <a:lnTo>
                        <a:pt x="24" y="178"/>
                      </a:lnTo>
                      <a:lnTo>
                        <a:pt x="20" y="174"/>
                      </a:lnTo>
                      <a:lnTo>
                        <a:pt x="16" y="170"/>
                      </a:lnTo>
                      <a:lnTo>
                        <a:pt x="16" y="166"/>
                      </a:lnTo>
                      <a:lnTo>
                        <a:pt x="14" y="150"/>
                      </a:lnTo>
                      <a:lnTo>
                        <a:pt x="10" y="140"/>
                      </a:lnTo>
                      <a:lnTo>
                        <a:pt x="6" y="132"/>
                      </a:lnTo>
                      <a:lnTo>
                        <a:pt x="0" y="122"/>
                      </a:lnTo>
                      <a:lnTo>
                        <a:pt x="4" y="118"/>
                      </a:lnTo>
                      <a:lnTo>
                        <a:pt x="6" y="114"/>
                      </a:lnTo>
                      <a:lnTo>
                        <a:pt x="10" y="114"/>
                      </a:lnTo>
                      <a:lnTo>
                        <a:pt x="14" y="120"/>
                      </a:lnTo>
                      <a:lnTo>
                        <a:pt x="20" y="124"/>
                      </a:lnTo>
                      <a:lnTo>
                        <a:pt x="24" y="126"/>
                      </a:lnTo>
                      <a:lnTo>
                        <a:pt x="32" y="126"/>
                      </a:lnTo>
                      <a:lnTo>
                        <a:pt x="42" y="126"/>
                      </a:lnTo>
                      <a:lnTo>
                        <a:pt x="48" y="122"/>
                      </a:lnTo>
                      <a:lnTo>
                        <a:pt x="52" y="118"/>
                      </a:lnTo>
                      <a:lnTo>
                        <a:pt x="56" y="116"/>
                      </a:lnTo>
                      <a:lnTo>
                        <a:pt x="54" y="54"/>
                      </a:lnTo>
                      <a:lnTo>
                        <a:pt x="60" y="56"/>
                      </a:lnTo>
                      <a:lnTo>
                        <a:pt x="68" y="64"/>
                      </a:lnTo>
                      <a:lnTo>
                        <a:pt x="70" y="68"/>
                      </a:lnTo>
                      <a:lnTo>
                        <a:pt x="70" y="74"/>
                      </a:lnTo>
                      <a:lnTo>
                        <a:pt x="68" y="82"/>
                      </a:lnTo>
                      <a:lnTo>
                        <a:pt x="66" y="90"/>
                      </a:lnTo>
                      <a:lnTo>
                        <a:pt x="82" y="90"/>
                      </a:lnTo>
                      <a:lnTo>
                        <a:pt x="90" y="84"/>
                      </a:lnTo>
                      <a:lnTo>
                        <a:pt x="98" y="72"/>
                      </a:lnTo>
                      <a:lnTo>
                        <a:pt x="106" y="64"/>
                      </a:lnTo>
                      <a:lnTo>
                        <a:pt x="110" y="60"/>
                      </a:lnTo>
                      <a:lnTo>
                        <a:pt x="116" y="62"/>
                      </a:lnTo>
                      <a:lnTo>
                        <a:pt x="122" y="64"/>
                      </a:lnTo>
                      <a:lnTo>
                        <a:pt x="126" y="68"/>
                      </a:lnTo>
                      <a:lnTo>
                        <a:pt x="132" y="70"/>
                      </a:lnTo>
                      <a:lnTo>
                        <a:pt x="138" y="68"/>
                      </a:lnTo>
                      <a:lnTo>
                        <a:pt x="142" y="64"/>
                      </a:lnTo>
                      <a:lnTo>
                        <a:pt x="146" y="60"/>
                      </a:lnTo>
                      <a:lnTo>
                        <a:pt x="148" y="54"/>
                      </a:lnTo>
                      <a:lnTo>
                        <a:pt x="152" y="50"/>
                      </a:lnTo>
                      <a:lnTo>
                        <a:pt x="154" y="48"/>
                      </a:lnTo>
                      <a:lnTo>
                        <a:pt x="158" y="46"/>
                      </a:lnTo>
                      <a:lnTo>
                        <a:pt x="160" y="44"/>
                      </a:lnTo>
                      <a:lnTo>
                        <a:pt x="172" y="32"/>
                      </a:lnTo>
                      <a:lnTo>
                        <a:pt x="182" y="20"/>
                      </a:lnTo>
                      <a:lnTo>
                        <a:pt x="188" y="10"/>
                      </a:lnTo>
                      <a:lnTo>
                        <a:pt x="194" y="6"/>
                      </a:lnTo>
                      <a:lnTo>
                        <a:pt x="202" y="2"/>
                      </a:lnTo>
                      <a:lnTo>
                        <a:pt x="210" y="0"/>
                      </a:lnTo>
                      <a:lnTo>
                        <a:pt x="216" y="2"/>
                      </a:lnTo>
                      <a:lnTo>
                        <a:pt x="222" y="4"/>
                      </a:lnTo>
                      <a:lnTo>
                        <a:pt x="228" y="6"/>
                      </a:lnTo>
                      <a:lnTo>
                        <a:pt x="238" y="8"/>
                      </a:lnTo>
                      <a:lnTo>
                        <a:pt x="238" y="16"/>
                      </a:lnTo>
                      <a:lnTo>
                        <a:pt x="242" y="24"/>
                      </a:lnTo>
                      <a:lnTo>
                        <a:pt x="244" y="32"/>
                      </a:lnTo>
                      <a:lnTo>
                        <a:pt x="246" y="40"/>
                      </a:lnTo>
                      <a:lnTo>
                        <a:pt x="244" y="48"/>
                      </a:lnTo>
                      <a:lnTo>
                        <a:pt x="242" y="54"/>
                      </a:lnTo>
                      <a:lnTo>
                        <a:pt x="242" y="88"/>
                      </a:lnTo>
                      <a:lnTo>
                        <a:pt x="254" y="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2" name="iṥ1íḍè">
                  <a:extLst>
                    <a:ext uri="{FF2B5EF4-FFF2-40B4-BE49-F238E27FC236}">
                      <a16:creationId xmlns:a16="http://schemas.microsoft.com/office/drawing/2014/main" id="{47164216-8E3F-4383-B063-F752BD67026D}"/>
                    </a:ext>
                  </a:extLst>
                </p:cNvPr>
                <p:cNvSpPr/>
                <p:nvPr/>
              </p:nvSpPr>
              <p:spPr bwMode="auto">
                <a:xfrm>
                  <a:off x="5072278" y="4737729"/>
                  <a:ext cx="59219" cy="60245"/>
                </a:xfrm>
                <a:custGeom>
                  <a:avLst/>
                  <a:gdLst>
                    <a:gd name="T0" fmla="*/ 2147483647 w 34"/>
                    <a:gd name="T1" fmla="*/ 0 h 36"/>
                    <a:gd name="T2" fmla="*/ 2147483647 w 34"/>
                    <a:gd name="T3" fmla="*/ 0 h 36"/>
                    <a:gd name="T4" fmla="*/ 2147483647 w 34"/>
                    <a:gd name="T5" fmla="*/ 2147483647 h 36"/>
                    <a:gd name="T6" fmla="*/ 2147483647 w 34"/>
                    <a:gd name="T7" fmla="*/ 2147483647 h 36"/>
                    <a:gd name="T8" fmla="*/ 0 w 34"/>
                    <a:gd name="T9" fmla="*/ 2147483647 h 36"/>
                    <a:gd name="T10" fmla="*/ 0 w 34"/>
                    <a:gd name="T11" fmla="*/ 2147483647 h 36"/>
                    <a:gd name="T12" fmla="*/ 2147483647 w 34"/>
                    <a:gd name="T13" fmla="*/ 2147483647 h 36"/>
                    <a:gd name="T14" fmla="*/ 2147483647 w 34"/>
                    <a:gd name="T15" fmla="*/ 2147483647 h 36"/>
                    <a:gd name="T16" fmla="*/ 2147483647 w 34"/>
                    <a:gd name="T17" fmla="*/ 2147483647 h 36"/>
                    <a:gd name="T18" fmla="*/ 2147483647 w 34"/>
                    <a:gd name="T19" fmla="*/ 2147483647 h 36"/>
                    <a:gd name="T20" fmla="*/ 2147483647 w 34"/>
                    <a:gd name="T21" fmla="*/ 2147483647 h 36"/>
                    <a:gd name="T22" fmla="*/ 2147483647 w 34"/>
                    <a:gd name="T23" fmla="*/ 2147483647 h 36"/>
                    <a:gd name="T24" fmla="*/ 2147483647 w 34"/>
                    <a:gd name="T25" fmla="*/ 2147483647 h 36"/>
                    <a:gd name="T26" fmla="*/ 2147483647 w 34"/>
                    <a:gd name="T27" fmla="*/ 2147483647 h 36"/>
                    <a:gd name="T28" fmla="*/ 2147483647 w 34"/>
                    <a:gd name="T29" fmla="*/ 2147483647 h 36"/>
                    <a:gd name="T30" fmla="*/ 2147483647 w 34"/>
                    <a:gd name="T31" fmla="*/ 2147483647 h 36"/>
                    <a:gd name="T32" fmla="*/ 2147483647 w 34"/>
                    <a:gd name="T33" fmla="*/ 0 h 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4"/>
                    <a:gd name="T52" fmla="*/ 0 h 36"/>
                    <a:gd name="T53" fmla="*/ 34 w 34"/>
                    <a:gd name="T54" fmla="*/ 36 h 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4" h="36">
                      <a:moveTo>
                        <a:pt x="28" y="0"/>
                      </a:moveTo>
                      <a:lnTo>
                        <a:pt x="22" y="0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2" y="32"/>
                      </a:lnTo>
                      <a:lnTo>
                        <a:pt x="6" y="34"/>
                      </a:lnTo>
                      <a:lnTo>
                        <a:pt x="10" y="36"/>
                      </a:lnTo>
                      <a:lnTo>
                        <a:pt x="14" y="36"/>
                      </a:lnTo>
                      <a:lnTo>
                        <a:pt x="18" y="32"/>
                      </a:lnTo>
                      <a:lnTo>
                        <a:pt x="24" y="26"/>
                      </a:lnTo>
                      <a:lnTo>
                        <a:pt x="32" y="18"/>
                      </a:lnTo>
                      <a:lnTo>
                        <a:pt x="34" y="10"/>
                      </a:lnTo>
                      <a:lnTo>
                        <a:pt x="30" y="6"/>
                      </a:lnTo>
                      <a:lnTo>
                        <a:pt x="28" y="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3" name="îśliḑê">
                  <a:extLst>
                    <a:ext uri="{FF2B5EF4-FFF2-40B4-BE49-F238E27FC236}">
                      <a16:creationId xmlns:a16="http://schemas.microsoft.com/office/drawing/2014/main" id="{3B697E43-C775-4C72-8876-9BFAD28E599A}"/>
                    </a:ext>
                  </a:extLst>
                </p:cNvPr>
                <p:cNvSpPr/>
                <p:nvPr/>
              </p:nvSpPr>
              <p:spPr bwMode="auto">
                <a:xfrm>
                  <a:off x="5172815" y="4653667"/>
                  <a:ext cx="34431" cy="40630"/>
                </a:xfrm>
                <a:custGeom>
                  <a:avLst/>
                  <a:gdLst>
                    <a:gd name="T0" fmla="*/ 2147483647 w 20"/>
                    <a:gd name="T1" fmla="*/ 2147483647 h 24"/>
                    <a:gd name="T2" fmla="*/ 2147483647 w 20"/>
                    <a:gd name="T3" fmla="*/ 2147483647 h 24"/>
                    <a:gd name="T4" fmla="*/ 2147483647 w 20"/>
                    <a:gd name="T5" fmla="*/ 2147483647 h 24"/>
                    <a:gd name="T6" fmla="*/ 2147483647 w 20"/>
                    <a:gd name="T7" fmla="*/ 2147483647 h 24"/>
                    <a:gd name="T8" fmla="*/ 2147483647 w 20"/>
                    <a:gd name="T9" fmla="*/ 2147483647 h 24"/>
                    <a:gd name="T10" fmla="*/ 2147483647 w 20"/>
                    <a:gd name="T11" fmla="*/ 2147483647 h 24"/>
                    <a:gd name="T12" fmla="*/ 0 w 20"/>
                    <a:gd name="T13" fmla="*/ 2147483647 h 24"/>
                    <a:gd name="T14" fmla="*/ 0 w 20"/>
                    <a:gd name="T15" fmla="*/ 2147483647 h 24"/>
                    <a:gd name="T16" fmla="*/ 0 w 20"/>
                    <a:gd name="T17" fmla="*/ 2147483647 h 24"/>
                    <a:gd name="T18" fmla="*/ 2147483647 w 20"/>
                    <a:gd name="T19" fmla="*/ 2147483647 h 24"/>
                    <a:gd name="T20" fmla="*/ 2147483647 w 20"/>
                    <a:gd name="T21" fmla="*/ 2147483647 h 24"/>
                    <a:gd name="T22" fmla="*/ 2147483647 w 20"/>
                    <a:gd name="T23" fmla="*/ 0 h 24"/>
                    <a:gd name="T24" fmla="*/ 2147483647 w 20"/>
                    <a:gd name="T25" fmla="*/ 0 h 24"/>
                    <a:gd name="T26" fmla="*/ 2147483647 w 20"/>
                    <a:gd name="T27" fmla="*/ 2147483647 h 2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0"/>
                    <a:gd name="T43" fmla="*/ 0 h 24"/>
                    <a:gd name="T44" fmla="*/ 20 w 20"/>
                    <a:gd name="T45" fmla="*/ 24 h 2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0" h="24">
                      <a:moveTo>
                        <a:pt x="20" y="18"/>
                      </a:moveTo>
                      <a:lnTo>
                        <a:pt x="18" y="22"/>
                      </a:lnTo>
                      <a:lnTo>
                        <a:pt x="16" y="24"/>
                      </a:lnTo>
                      <a:lnTo>
                        <a:pt x="14" y="24"/>
                      </a:lnTo>
                      <a:lnTo>
                        <a:pt x="6" y="24"/>
                      </a:lnTo>
                      <a:lnTo>
                        <a:pt x="2" y="22"/>
                      </a:lnTo>
                      <a:lnTo>
                        <a:pt x="0" y="18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2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4" name="íśľïḋe">
                  <a:extLst>
                    <a:ext uri="{FF2B5EF4-FFF2-40B4-BE49-F238E27FC236}">
                      <a16:creationId xmlns:a16="http://schemas.microsoft.com/office/drawing/2014/main" id="{253B1710-2788-4DB5-BD0C-661BC85CE807}"/>
                    </a:ext>
                  </a:extLst>
                </p:cNvPr>
                <p:cNvSpPr/>
                <p:nvPr/>
              </p:nvSpPr>
              <p:spPr bwMode="auto">
                <a:xfrm>
                  <a:off x="5043357" y="4339829"/>
                  <a:ext cx="209336" cy="211559"/>
                </a:xfrm>
                <a:custGeom>
                  <a:avLst/>
                  <a:gdLst>
                    <a:gd name="T0" fmla="*/ 2147483647 w 120"/>
                    <a:gd name="T1" fmla="*/ 0 h 126"/>
                    <a:gd name="T2" fmla="*/ 2147483647 w 120"/>
                    <a:gd name="T3" fmla="*/ 2147483647 h 126"/>
                    <a:gd name="T4" fmla="*/ 2147483647 w 120"/>
                    <a:gd name="T5" fmla="*/ 2147483647 h 126"/>
                    <a:gd name="T6" fmla="*/ 2147483647 w 120"/>
                    <a:gd name="T7" fmla="*/ 2147483647 h 126"/>
                    <a:gd name="T8" fmla="*/ 2147483647 w 120"/>
                    <a:gd name="T9" fmla="*/ 2147483647 h 126"/>
                    <a:gd name="T10" fmla="*/ 2147483647 w 120"/>
                    <a:gd name="T11" fmla="*/ 2147483647 h 126"/>
                    <a:gd name="T12" fmla="*/ 2147483647 w 120"/>
                    <a:gd name="T13" fmla="*/ 2147483647 h 126"/>
                    <a:gd name="T14" fmla="*/ 2147483647 w 120"/>
                    <a:gd name="T15" fmla="*/ 2147483647 h 126"/>
                    <a:gd name="T16" fmla="*/ 2147483647 w 120"/>
                    <a:gd name="T17" fmla="*/ 2147483647 h 126"/>
                    <a:gd name="T18" fmla="*/ 2147483647 w 120"/>
                    <a:gd name="T19" fmla="*/ 2147483647 h 126"/>
                    <a:gd name="T20" fmla="*/ 2147483647 w 120"/>
                    <a:gd name="T21" fmla="*/ 2147483647 h 126"/>
                    <a:gd name="T22" fmla="*/ 2147483647 w 120"/>
                    <a:gd name="T23" fmla="*/ 2147483647 h 126"/>
                    <a:gd name="T24" fmla="*/ 2147483647 w 120"/>
                    <a:gd name="T25" fmla="*/ 2147483647 h 126"/>
                    <a:gd name="T26" fmla="*/ 2147483647 w 120"/>
                    <a:gd name="T27" fmla="*/ 2147483647 h 126"/>
                    <a:gd name="T28" fmla="*/ 2147483647 w 120"/>
                    <a:gd name="T29" fmla="*/ 2147483647 h 126"/>
                    <a:gd name="T30" fmla="*/ 2147483647 w 120"/>
                    <a:gd name="T31" fmla="*/ 2147483647 h 126"/>
                    <a:gd name="T32" fmla="*/ 2147483647 w 120"/>
                    <a:gd name="T33" fmla="*/ 2147483647 h 126"/>
                    <a:gd name="T34" fmla="*/ 2147483647 w 120"/>
                    <a:gd name="T35" fmla="*/ 2147483647 h 126"/>
                    <a:gd name="T36" fmla="*/ 2147483647 w 120"/>
                    <a:gd name="T37" fmla="*/ 2147483647 h 126"/>
                    <a:gd name="T38" fmla="*/ 2147483647 w 120"/>
                    <a:gd name="T39" fmla="*/ 2147483647 h 126"/>
                    <a:gd name="T40" fmla="*/ 2147483647 w 120"/>
                    <a:gd name="T41" fmla="*/ 2147483647 h 126"/>
                    <a:gd name="T42" fmla="*/ 2147483647 w 120"/>
                    <a:gd name="T43" fmla="*/ 2147483647 h 126"/>
                    <a:gd name="T44" fmla="*/ 2147483647 w 120"/>
                    <a:gd name="T45" fmla="*/ 2147483647 h 126"/>
                    <a:gd name="T46" fmla="*/ 2147483647 w 120"/>
                    <a:gd name="T47" fmla="*/ 2147483647 h 126"/>
                    <a:gd name="T48" fmla="*/ 2147483647 w 120"/>
                    <a:gd name="T49" fmla="*/ 2147483647 h 126"/>
                    <a:gd name="T50" fmla="*/ 2147483647 w 120"/>
                    <a:gd name="T51" fmla="*/ 2147483647 h 126"/>
                    <a:gd name="T52" fmla="*/ 2147483647 w 120"/>
                    <a:gd name="T53" fmla="*/ 2147483647 h 126"/>
                    <a:gd name="T54" fmla="*/ 2147483647 w 120"/>
                    <a:gd name="T55" fmla="*/ 2147483647 h 126"/>
                    <a:gd name="T56" fmla="*/ 2147483647 w 120"/>
                    <a:gd name="T57" fmla="*/ 2147483647 h 126"/>
                    <a:gd name="T58" fmla="*/ 2147483647 w 120"/>
                    <a:gd name="T59" fmla="*/ 2147483647 h 126"/>
                    <a:gd name="T60" fmla="*/ 2147483647 w 120"/>
                    <a:gd name="T61" fmla="*/ 2147483647 h 126"/>
                    <a:gd name="T62" fmla="*/ 2147483647 w 120"/>
                    <a:gd name="T63" fmla="*/ 2147483647 h 126"/>
                    <a:gd name="T64" fmla="*/ 2147483647 w 120"/>
                    <a:gd name="T65" fmla="*/ 2147483647 h 126"/>
                    <a:gd name="T66" fmla="*/ 2147483647 w 120"/>
                    <a:gd name="T67" fmla="*/ 2147483647 h 126"/>
                    <a:gd name="T68" fmla="*/ 2147483647 w 120"/>
                    <a:gd name="T69" fmla="*/ 2147483647 h 126"/>
                    <a:gd name="T70" fmla="*/ 2147483647 w 120"/>
                    <a:gd name="T71" fmla="*/ 2147483647 h 126"/>
                    <a:gd name="T72" fmla="*/ 2147483647 w 120"/>
                    <a:gd name="T73" fmla="*/ 2147483647 h 126"/>
                    <a:gd name="T74" fmla="*/ 2147483647 w 120"/>
                    <a:gd name="T75" fmla="*/ 2147483647 h 126"/>
                    <a:gd name="T76" fmla="*/ 2147483647 w 120"/>
                    <a:gd name="T77" fmla="*/ 2147483647 h 126"/>
                    <a:gd name="T78" fmla="*/ 0 w 120"/>
                    <a:gd name="T79" fmla="*/ 2147483647 h 126"/>
                    <a:gd name="T80" fmla="*/ 0 w 120"/>
                    <a:gd name="T81" fmla="*/ 2147483647 h 126"/>
                    <a:gd name="T82" fmla="*/ 2147483647 w 120"/>
                    <a:gd name="T83" fmla="*/ 2147483647 h 126"/>
                    <a:gd name="T84" fmla="*/ 2147483647 w 120"/>
                    <a:gd name="T85" fmla="*/ 2147483647 h 126"/>
                    <a:gd name="T86" fmla="*/ 2147483647 w 120"/>
                    <a:gd name="T87" fmla="*/ 2147483647 h 126"/>
                    <a:gd name="T88" fmla="*/ 2147483647 w 120"/>
                    <a:gd name="T89" fmla="*/ 2147483647 h 126"/>
                    <a:gd name="T90" fmla="*/ 2147483647 w 120"/>
                    <a:gd name="T91" fmla="*/ 2147483647 h 126"/>
                    <a:gd name="T92" fmla="*/ 2147483647 w 120"/>
                    <a:gd name="T93" fmla="*/ 2147483647 h 126"/>
                    <a:gd name="T94" fmla="*/ 2147483647 w 120"/>
                    <a:gd name="T95" fmla="*/ 2147483647 h 126"/>
                    <a:gd name="T96" fmla="*/ 2147483647 w 120"/>
                    <a:gd name="T97" fmla="*/ 2147483647 h 126"/>
                    <a:gd name="T98" fmla="*/ 2147483647 w 120"/>
                    <a:gd name="T99" fmla="*/ 2147483647 h 126"/>
                    <a:gd name="T100" fmla="*/ 2147483647 w 120"/>
                    <a:gd name="T101" fmla="*/ 2147483647 h 126"/>
                    <a:gd name="T102" fmla="*/ 2147483647 w 120"/>
                    <a:gd name="T103" fmla="*/ 2147483647 h 126"/>
                    <a:gd name="T104" fmla="*/ 2147483647 w 120"/>
                    <a:gd name="T105" fmla="*/ 2147483647 h 126"/>
                    <a:gd name="T106" fmla="*/ 2147483647 w 120"/>
                    <a:gd name="T107" fmla="*/ 0 h 126"/>
                    <a:gd name="T108" fmla="*/ 2147483647 w 120"/>
                    <a:gd name="T109" fmla="*/ 0 h 126"/>
                    <a:gd name="T110" fmla="*/ 2147483647 w 120"/>
                    <a:gd name="T111" fmla="*/ 0 h 12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0"/>
                    <a:gd name="T169" fmla="*/ 0 h 126"/>
                    <a:gd name="T170" fmla="*/ 120 w 120"/>
                    <a:gd name="T171" fmla="*/ 126 h 12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0" h="126">
                      <a:moveTo>
                        <a:pt x="78" y="0"/>
                      </a:moveTo>
                      <a:lnTo>
                        <a:pt x="78" y="6"/>
                      </a:lnTo>
                      <a:lnTo>
                        <a:pt x="94" y="10"/>
                      </a:lnTo>
                      <a:lnTo>
                        <a:pt x="106" y="14"/>
                      </a:lnTo>
                      <a:lnTo>
                        <a:pt x="112" y="18"/>
                      </a:lnTo>
                      <a:lnTo>
                        <a:pt x="116" y="22"/>
                      </a:lnTo>
                      <a:lnTo>
                        <a:pt x="120" y="28"/>
                      </a:lnTo>
                      <a:lnTo>
                        <a:pt x="120" y="36"/>
                      </a:lnTo>
                      <a:lnTo>
                        <a:pt x="120" y="44"/>
                      </a:lnTo>
                      <a:lnTo>
                        <a:pt x="118" y="50"/>
                      </a:lnTo>
                      <a:lnTo>
                        <a:pt x="116" y="56"/>
                      </a:lnTo>
                      <a:lnTo>
                        <a:pt x="116" y="66"/>
                      </a:lnTo>
                      <a:lnTo>
                        <a:pt x="116" y="76"/>
                      </a:lnTo>
                      <a:lnTo>
                        <a:pt x="114" y="86"/>
                      </a:lnTo>
                      <a:lnTo>
                        <a:pt x="112" y="96"/>
                      </a:lnTo>
                      <a:lnTo>
                        <a:pt x="106" y="104"/>
                      </a:lnTo>
                      <a:lnTo>
                        <a:pt x="94" y="116"/>
                      </a:lnTo>
                      <a:lnTo>
                        <a:pt x="90" y="126"/>
                      </a:lnTo>
                      <a:lnTo>
                        <a:pt x="80" y="124"/>
                      </a:lnTo>
                      <a:lnTo>
                        <a:pt x="74" y="122"/>
                      </a:lnTo>
                      <a:lnTo>
                        <a:pt x="68" y="120"/>
                      </a:lnTo>
                      <a:lnTo>
                        <a:pt x="62" y="118"/>
                      </a:lnTo>
                      <a:lnTo>
                        <a:pt x="54" y="120"/>
                      </a:lnTo>
                      <a:lnTo>
                        <a:pt x="50" y="114"/>
                      </a:lnTo>
                      <a:lnTo>
                        <a:pt x="46" y="114"/>
                      </a:lnTo>
                      <a:lnTo>
                        <a:pt x="42" y="112"/>
                      </a:lnTo>
                      <a:lnTo>
                        <a:pt x="38" y="110"/>
                      </a:lnTo>
                      <a:lnTo>
                        <a:pt x="34" y="108"/>
                      </a:lnTo>
                      <a:lnTo>
                        <a:pt x="34" y="102"/>
                      </a:lnTo>
                      <a:lnTo>
                        <a:pt x="32" y="92"/>
                      </a:lnTo>
                      <a:lnTo>
                        <a:pt x="30" y="86"/>
                      </a:lnTo>
                      <a:lnTo>
                        <a:pt x="26" y="82"/>
                      </a:lnTo>
                      <a:lnTo>
                        <a:pt x="18" y="76"/>
                      </a:lnTo>
                      <a:lnTo>
                        <a:pt x="12" y="72"/>
                      </a:lnTo>
                      <a:lnTo>
                        <a:pt x="8" y="66"/>
                      </a:lnTo>
                      <a:lnTo>
                        <a:pt x="6" y="62"/>
                      </a:lnTo>
                      <a:lnTo>
                        <a:pt x="8" y="60"/>
                      </a:lnTo>
                      <a:lnTo>
                        <a:pt x="6" y="58"/>
                      </a:lnTo>
                      <a:lnTo>
                        <a:pt x="4" y="54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6" y="46"/>
                      </a:lnTo>
                      <a:lnTo>
                        <a:pt x="12" y="46"/>
                      </a:lnTo>
                      <a:lnTo>
                        <a:pt x="16" y="46"/>
                      </a:lnTo>
                      <a:lnTo>
                        <a:pt x="20" y="46"/>
                      </a:lnTo>
                      <a:lnTo>
                        <a:pt x="30" y="36"/>
                      </a:lnTo>
                      <a:lnTo>
                        <a:pt x="42" y="24"/>
                      </a:lnTo>
                      <a:lnTo>
                        <a:pt x="54" y="16"/>
                      </a:lnTo>
                      <a:lnTo>
                        <a:pt x="58" y="12"/>
                      </a:lnTo>
                      <a:lnTo>
                        <a:pt x="56" y="8"/>
                      </a:lnTo>
                      <a:lnTo>
                        <a:pt x="56" y="6"/>
                      </a:lnTo>
                      <a:lnTo>
                        <a:pt x="58" y="4"/>
                      </a:lnTo>
                      <a:lnTo>
                        <a:pt x="62" y="2"/>
                      </a:lnTo>
                      <a:lnTo>
                        <a:pt x="68" y="0"/>
                      </a:lnTo>
                      <a:lnTo>
                        <a:pt x="76" y="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5" name="íŝḷidé">
                  <a:extLst>
                    <a:ext uri="{FF2B5EF4-FFF2-40B4-BE49-F238E27FC236}">
                      <a16:creationId xmlns:a16="http://schemas.microsoft.com/office/drawing/2014/main" id="{A7FBF308-C551-44A4-908C-8F9E0E336693}"/>
                    </a:ext>
                  </a:extLst>
                </p:cNvPr>
                <p:cNvSpPr/>
                <p:nvPr/>
              </p:nvSpPr>
              <p:spPr bwMode="auto">
                <a:xfrm>
                  <a:off x="5252694" y="4157692"/>
                  <a:ext cx="85388" cy="226972"/>
                </a:xfrm>
                <a:custGeom>
                  <a:avLst/>
                  <a:gdLst>
                    <a:gd name="T0" fmla="*/ 0 w 48"/>
                    <a:gd name="T1" fmla="*/ 2147483647 h 136"/>
                    <a:gd name="T2" fmla="*/ 2147483647 w 48"/>
                    <a:gd name="T3" fmla="*/ 2147483647 h 136"/>
                    <a:gd name="T4" fmla="*/ 2147483647 w 48"/>
                    <a:gd name="T5" fmla="*/ 2147483647 h 136"/>
                    <a:gd name="T6" fmla="*/ 2147483647 w 48"/>
                    <a:gd name="T7" fmla="*/ 2147483647 h 136"/>
                    <a:gd name="T8" fmla="*/ 2147483647 w 48"/>
                    <a:gd name="T9" fmla="*/ 2147483647 h 136"/>
                    <a:gd name="T10" fmla="*/ 2147483647 w 48"/>
                    <a:gd name="T11" fmla="*/ 2147483647 h 136"/>
                    <a:gd name="T12" fmla="*/ 2147483647 w 48"/>
                    <a:gd name="T13" fmla="*/ 2147483647 h 136"/>
                    <a:gd name="T14" fmla="*/ 2147483647 w 48"/>
                    <a:gd name="T15" fmla="*/ 2147483647 h 136"/>
                    <a:gd name="T16" fmla="*/ 2147483647 w 48"/>
                    <a:gd name="T17" fmla="*/ 2147483647 h 136"/>
                    <a:gd name="T18" fmla="*/ 2147483647 w 48"/>
                    <a:gd name="T19" fmla="*/ 2147483647 h 136"/>
                    <a:gd name="T20" fmla="*/ 2147483647 w 48"/>
                    <a:gd name="T21" fmla="*/ 2147483647 h 136"/>
                    <a:gd name="T22" fmla="*/ 2147483647 w 48"/>
                    <a:gd name="T23" fmla="*/ 2147483647 h 136"/>
                    <a:gd name="T24" fmla="*/ 2147483647 w 48"/>
                    <a:gd name="T25" fmla="*/ 2147483647 h 136"/>
                    <a:gd name="T26" fmla="*/ 2147483647 w 48"/>
                    <a:gd name="T27" fmla="*/ 2147483647 h 136"/>
                    <a:gd name="T28" fmla="*/ 2147483647 w 48"/>
                    <a:gd name="T29" fmla="*/ 2147483647 h 136"/>
                    <a:gd name="T30" fmla="*/ 2147483647 w 48"/>
                    <a:gd name="T31" fmla="*/ 2147483647 h 136"/>
                    <a:gd name="T32" fmla="*/ 2147483647 w 48"/>
                    <a:gd name="T33" fmla="*/ 2147483647 h 136"/>
                    <a:gd name="T34" fmla="*/ 2147483647 w 48"/>
                    <a:gd name="T35" fmla="*/ 2147483647 h 136"/>
                    <a:gd name="T36" fmla="*/ 2147483647 w 48"/>
                    <a:gd name="T37" fmla="*/ 2147483647 h 136"/>
                    <a:gd name="T38" fmla="*/ 2147483647 w 48"/>
                    <a:gd name="T39" fmla="*/ 2147483647 h 136"/>
                    <a:gd name="T40" fmla="*/ 2147483647 w 48"/>
                    <a:gd name="T41" fmla="*/ 2147483647 h 136"/>
                    <a:gd name="T42" fmla="*/ 2147483647 w 48"/>
                    <a:gd name="T43" fmla="*/ 2147483647 h 136"/>
                    <a:gd name="T44" fmla="*/ 2147483647 w 48"/>
                    <a:gd name="T45" fmla="*/ 2147483647 h 136"/>
                    <a:gd name="T46" fmla="*/ 2147483647 w 48"/>
                    <a:gd name="T47" fmla="*/ 2147483647 h 136"/>
                    <a:gd name="T48" fmla="*/ 2147483647 w 48"/>
                    <a:gd name="T49" fmla="*/ 2147483647 h 136"/>
                    <a:gd name="T50" fmla="*/ 2147483647 w 48"/>
                    <a:gd name="T51" fmla="*/ 2147483647 h 136"/>
                    <a:gd name="T52" fmla="*/ 2147483647 w 48"/>
                    <a:gd name="T53" fmla="*/ 2147483647 h 136"/>
                    <a:gd name="T54" fmla="*/ 2147483647 w 48"/>
                    <a:gd name="T55" fmla="*/ 2147483647 h 136"/>
                    <a:gd name="T56" fmla="*/ 2147483647 w 48"/>
                    <a:gd name="T57" fmla="*/ 2147483647 h 136"/>
                    <a:gd name="T58" fmla="*/ 2147483647 w 48"/>
                    <a:gd name="T59" fmla="*/ 2147483647 h 136"/>
                    <a:gd name="T60" fmla="*/ 2147483647 w 48"/>
                    <a:gd name="T61" fmla="*/ 2147483647 h 136"/>
                    <a:gd name="T62" fmla="*/ 2147483647 w 48"/>
                    <a:gd name="T63" fmla="*/ 2147483647 h 136"/>
                    <a:gd name="T64" fmla="*/ 2147483647 w 48"/>
                    <a:gd name="T65" fmla="*/ 0 h 136"/>
                    <a:gd name="T66" fmla="*/ 2147483647 w 48"/>
                    <a:gd name="T67" fmla="*/ 0 h 136"/>
                    <a:gd name="T68" fmla="*/ 2147483647 w 48"/>
                    <a:gd name="T69" fmla="*/ 2147483647 h 136"/>
                    <a:gd name="T70" fmla="*/ 2147483647 w 48"/>
                    <a:gd name="T71" fmla="*/ 2147483647 h 136"/>
                    <a:gd name="T72" fmla="*/ 2147483647 w 48"/>
                    <a:gd name="T73" fmla="*/ 2147483647 h 136"/>
                    <a:gd name="T74" fmla="*/ 2147483647 w 48"/>
                    <a:gd name="T75" fmla="*/ 2147483647 h 136"/>
                    <a:gd name="T76" fmla="*/ 2147483647 w 48"/>
                    <a:gd name="T77" fmla="*/ 2147483647 h 136"/>
                    <a:gd name="T78" fmla="*/ 2147483647 w 48"/>
                    <a:gd name="T79" fmla="*/ 2147483647 h 136"/>
                    <a:gd name="T80" fmla="*/ 2147483647 w 48"/>
                    <a:gd name="T81" fmla="*/ 2147483647 h 136"/>
                    <a:gd name="T82" fmla="*/ 2147483647 w 48"/>
                    <a:gd name="T83" fmla="*/ 2147483647 h 136"/>
                    <a:gd name="T84" fmla="*/ 2147483647 w 48"/>
                    <a:gd name="T85" fmla="*/ 2147483647 h 136"/>
                    <a:gd name="T86" fmla="*/ 2147483647 w 48"/>
                    <a:gd name="T87" fmla="*/ 2147483647 h 136"/>
                    <a:gd name="T88" fmla="*/ 0 w 48"/>
                    <a:gd name="T89" fmla="*/ 2147483647 h 136"/>
                    <a:gd name="T90" fmla="*/ 0 w 48"/>
                    <a:gd name="T91" fmla="*/ 2147483647 h 136"/>
                    <a:gd name="T92" fmla="*/ 0 w 48"/>
                    <a:gd name="T93" fmla="*/ 2147483647 h 136"/>
                    <a:gd name="T94" fmla="*/ 0 w 48"/>
                    <a:gd name="T95" fmla="*/ 2147483647 h 136"/>
                    <a:gd name="T96" fmla="*/ 0 w 48"/>
                    <a:gd name="T97" fmla="*/ 2147483647 h 1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48"/>
                    <a:gd name="T148" fmla="*/ 0 h 136"/>
                    <a:gd name="T149" fmla="*/ 48 w 48"/>
                    <a:gd name="T150" fmla="*/ 136 h 1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48" h="136">
                      <a:moveTo>
                        <a:pt x="0" y="82"/>
                      </a:moveTo>
                      <a:lnTo>
                        <a:pt x="6" y="82"/>
                      </a:lnTo>
                      <a:lnTo>
                        <a:pt x="8" y="88"/>
                      </a:lnTo>
                      <a:lnTo>
                        <a:pt x="12" y="90"/>
                      </a:lnTo>
                      <a:lnTo>
                        <a:pt x="18" y="90"/>
                      </a:lnTo>
                      <a:lnTo>
                        <a:pt x="26" y="90"/>
                      </a:lnTo>
                      <a:lnTo>
                        <a:pt x="26" y="100"/>
                      </a:lnTo>
                      <a:lnTo>
                        <a:pt x="24" y="108"/>
                      </a:lnTo>
                      <a:lnTo>
                        <a:pt x="22" y="118"/>
                      </a:lnTo>
                      <a:lnTo>
                        <a:pt x="24" y="126"/>
                      </a:lnTo>
                      <a:lnTo>
                        <a:pt x="28" y="128"/>
                      </a:lnTo>
                      <a:lnTo>
                        <a:pt x="32" y="132"/>
                      </a:lnTo>
                      <a:lnTo>
                        <a:pt x="34" y="136"/>
                      </a:lnTo>
                      <a:lnTo>
                        <a:pt x="34" y="128"/>
                      </a:lnTo>
                      <a:lnTo>
                        <a:pt x="36" y="126"/>
                      </a:lnTo>
                      <a:lnTo>
                        <a:pt x="38" y="124"/>
                      </a:lnTo>
                      <a:lnTo>
                        <a:pt x="42" y="120"/>
                      </a:lnTo>
                      <a:lnTo>
                        <a:pt x="44" y="118"/>
                      </a:lnTo>
                      <a:lnTo>
                        <a:pt x="46" y="112"/>
                      </a:lnTo>
                      <a:lnTo>
                        <a:pt x="48" y="106"/>
                      </a:lnTo>
                      <a:lnTo>
                        <a:pt x="48" y="98"/>
                      </a:lnTo>
                      <a:lnTo>
                        <a:pt x="48" y="92"/>
                      </a:lnTo>
                      <a:lnTo>
                        <a:pt x="44" y="86"/>
                      </a:lnTo>
                      <a:lnTo>
                        <a:pt x="36" y="74"/>
                      </a:lnTo>
                      <a:lnTo>
                        <a:pt x="30" y="66"/>
                      </a:lnTo>
                      <a:lnTo>
                        <a:pt x="28" y="60"/>
                      </a:lnTo>
                      <a:lnTo>
                        <a:pt x="26" y="54"/>
                      </a:lnTo>
                      <a:lnTo>
                        <a:pt x="28" y="46"/>
                      </a:lnTo>
                      <a:lnTo>
                        <a:pt x="30" y="38"/>
                      </a:lnTo>
                      <a:lnTo>
                        <a:pt x="30" y="12"/>
                      </a:lnTo>
                      <a:lnTo>
                        <a:pt x="28" y="10"/>
                      </a:lnTo>
                      <a:lnTo>
                        <a:pt x="26" y="6"/>
                      </a:lnTo>
                      <a:lnTo>
                        <a:pt x="24" y="0"/>
                      </a:lnTo>
                      <a:lnTo>
                        <a:pt x="8" y="0"/>
                      </a:lnTo>
                      <a:lnTo>
                        <a:pt x="10" y="8"/>
                      </a:lnTo>
                      <a:lnTo>
                        <a:pt x="14" y="18"/>
                      </a:lnTo>
                      <a:lnTo>
                        <a:pt x="12" y="20"/>
                      </a:lnTo>
                      <a:lnTo>
                        <a:pt x="10" y="24"/>
                      </a:lnTo>
                      <a:lnTo>
                        <a:pt x="6" y="28"/>
                      </a:lnTo>
                      <a:lnTo>
                        <a:pt x="6" y="34"/>
                      </a:lnTo>
                      <a:lnTo>
                        <a:pt x="6" y="44"/>
                      </a:lnTo>
                      <a:lnTo>
                        <a:pt x="8" y="50"/>
                      </a:lnTo>
                      <a:lnTo>
                        <a:pt x="4" y="56"/>
                      </a:lnTo>
                      <a:lnTo>
                        <a:pt x="2" y="62"/>
                      </a:lnTo>
                      <a:lnTo>
                        <a:pt x="0" y="68"/>
                      </a:lnTo>
                      <a:lnTo>
                        <a:pt x="0" y="74"/>
                      </a:lnTo>
                      <a:lnTo>
                        <a:pt x="0" y="76"/>
                      </a:lnTo>
                      <a:lnTo>
                        <a:pt x="0" y="80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6" name="ï$lïdê">
                  <a:extLst>
                    <a:ext uri="{FF2B5EF4-FFF2-40B4-BE49-F238E27FC236}">
                      <a16:creationId xmlns:a16="http://schemas.microsoft.com/office/drawing/2014/main" id="{0C4F7B0B-7D65-4A12-B4E7-78E80880C643}"/>
                    </a:ext>
                  </a:extLst>
                </p:cNvPr>
                <p:cNvSpPr/>
                <p:nvPr/>
              </p:nvSpPr>
              <p:spPr bwMode="auto">
                <a:xfrm>
                  <a:off x="4952461" y="4114259"/>
                  <a:ext cx="325022" cy="302629"/>
                </a:xfrm>
                <a:custGeom>
                  <a:avLst/>
                  <a:gdLst>
                    <a:gd name="T0" fmla="*/ 2147483647 w 186"/>
                    <a:gd name="T1" fmla="*/ 2147483647 h 182"/>
                    <a:gd name="T2" fmla="*/ 2147483647 w 186"/>
                    <a:gd name="T3" fmla="*/ 2147483647 h 182"/>
                    <a:gd name="T4" fmla="*/ 2147483647 w 186"/>
                    <a:gd name="T5" fmla="*/ 2147483647 h 182"/>
                    <a:gd name="T6" fmla="*/ 2147483647 w 186"/>
                    <a:gd name="T7" fmla="*/ 2147483647 h 182"/>
                    <a:gd name="T8" fmla="*/ 2147483647 w 186"/>
                    <a:gd name="T9" fmla="*/ 2147483647 h 182"/>
                    <a:gd name="T10" fmla="*/ 2147483647 w 186"/>
                    <a:gd name="T11" fmla="*/ 2147483647 h 182"/>
                    <a:gd name="T12" fmla="*/ 2147483647 w 186"/>
                    <a:gd name="T13" fmla="*/ 2147483647 h 182"/>
                    <a:gd name="T14" fmla="*/ 2147483647 w 186"/>
                    <a:gd name="T15" fmla="*/ 2147483647 h 182"/>
                    <a:gd name="T16" fmla="*/ 2147483647 w 186"/>
                    <a:gd name="T17" fmla="*/ 2147483647 h 182"/>
                    <a:gd name="T18" fmla="*/ 2147483647 w 186"/>
                    <a:gd name="T19" fmla="*/ 2147483647 h 182"/>
                    <a:gd name="T20" fmla="*/ 2147483647 w 186"/>
                    <a:gd name="T21" fmla="*/ 2147483647 h 182"/>
                    <a:gd name="T22" fmla="*/ 2147483647 w 186"/>
                    <a:gd name="T23" fmla="*/ 2147483647 h 182"/>
                    <a:gd name="T24" fmla="*/ 2147483647 w 186"/>
                    <a:gd name="T25" fmla="*/ 2147483647 h 182"/>
                    <a:gd name="T26" fmla="*/ 2147483647 w 186"/>
                    <a:gd name="T27" fmla="*/ 2147483647 h 182"/>
                    <a:gd name="T28" fmla="*/ 2147483647 w 186"/>
                    <a:gd name="T29" fmla="*/ 2147483647 h 182"/>
                    <a:gd name="T30" fmla="*/ 2147483647 w 186"/>
                    <a:gd name="T31" fmla="*/ 2147483647 h 182"/>
                    <a:gd name="T32" fmla="*/ 2147483647 w 186"/>
                    <a:gd name="T33" fmla="*/ 2147483647 h 182"/>
                    <a:gd name="T34" fmla="*/ 2147483647 w 186"/>
                    <a:gd name="T35" fmla="*/ 0 h 182"/>
                    <a:gd name="T36" fmla="*/ 2147483647 w 186"/>
                    <a:gd name="T37" fmla="*/ 2147483647 h 182"/>
                    <a:gd name="T38" fmla="*/ 2147483647 w 186"/>
                    <a:gd name="T39" fmla="*/ 2147483647 h 182"/>
                    <a:gd name="T40" fmla="*/ 2147483647 w 186"/>
                    <a:gd name="T41" fmla="*/ 2147483647 h 182"/>
                    <a:gd name="T42" fmla="*/ 2147483647 w 186"/>
                    <a:gd name="T43" fmla="*/ 2147483647 h 182"/>
                    <a:gd name="T44" fmla="*/ 2147483647 w 186"/>
                    <a:gd name="T45" fmla="*/ 2147483647 h 182"/>
                    <a:gd name="T46" fmla="*/ 2147483647 w 186"/>
                    <a:gd name="T47" fmla="*/ 2147483647 h 182"/>
                    <a:gd name="T48" fmla="*/ 2147483647 w 186"/>
                    <a:gd name="T49" fmla="*/ 2147483647 h 182"/>
                    <a:gd name="T50" fmla="*/ 2147483647 w 186"/>
                    <a:gd name="T51" fmla="*/ 2147483647 h 182"/>
                    <a:gd name="T52" fmla="*/ 2147483647 w 186"/>
                    <a:gd name="T53" fmla="*/ 2147483647 h 182"/>
                    <a:gd name="T54" fmla="*/ 2147483647 w 186"/>
                    <a:gd name="T55" fmla="*/ 2147483647 h 182"/>
                    <a:gd name="T56" fmla="*/ 2147483647 w 186"/>
                    <a:gd name="T57" fmla="*/ 2147483647 h 182"/>
                    <a:gd name="T58" fmla="*/ 2147483647 w 186"/>
                    <a:gd name="T59" fmla="*/ 2147483647 h 182"/>
                    <a:gd name="T60" fmla="*/ 2147483647 w 186"/>
                    <a:gd name="T61" fmla="*/ 2147483647 h 182"/>
                    <a:gd name="T62" fmla="*/ 2147483647 w 186"/>
                    <a:gd name="T63" fmla="*/ 2147483647 h 182"/>
                    <a:gd name="T64" fmla="*/ 2147483647 w 186"/>
                    <a:gd name="T65" fmla="*/ 2147483647 h 182"/>
                    <a:gd name="T66" fmla="*/ 2147483647 w 186"/>
                    <a:gd name="T67" fmla="*/ 2147483647 h 182"/>
                    <a:gd name="T68" fmla="*/ 2147483647 w 186"/>
                    <a:gd name="T69" fmla="*/ 2147483647 h 182"/>
                    <a:gd name="T70" fmla="*/ 2147483647 w 186"/>
                    <a:gd name="T71" fmla="*/ 2147483647 h 182"/>
                    <a:gd name="T72" fmla="*/ 0 w 186"/>
                    <a:gd name="T73" fmla="*/ 2147483647 h 182"/>
                    <a:gd name="T74" fmla="*/ 2147483647 w 186"/>
                    <a:gd name="T75" fmla="*/ 2147483647 h 182"/>
                    <a:gd name="T76" fmla="*/ 2147483647 w 186"/>
                    <a:gd name="T77" fmla="*/ 2147483647 h 182"/>
                    <a:gd name="T78" fmla="*/ 2147483647 w 186"/>
                    <a:gd name="T79" fmla="*/ 2147483647 h 182"/>
                    <a:gd name="T80" fmla="*/ 2147483647 w 186"/>
                    <a:gd name="T81" fmla="*/ 2147483647 h 182"/>
                    <a:gd name="T82" fmla="*/ 2147483647 w 186"/>
                    <a:gd name="T83" fmla="*/ 2147483647 h 1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86"/>
                    <a:gd name="T127" fmla="*/ 0 h 182"/>
                    <a:gd name="T128" fmla="*/ 186 w 186"/>
                    <a:gd name="T129" fmla="*/ 182 h 1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86" h="182">
                      <a:moveTo>
                        <a:pt x="72" y="182"/>
                      </a:moveTo>
                      <a:lnTo>
                        <a:pt x="82" y="172"/>
                      </a:lnTo>
                      <a:lnTo>
                        <a:pt x="94" y="160"/>
                      </a:lnTo>
                      <a:lnTo>
                        <a:pt x="106" y="152"/>
                      </a:lnTo>
                      <a:lnTo>
                        <a:pt x="110" y="148"/>
                      </a:lnTo>
                      <a:lnTo>
                        <a:pt x="108" y="144"/>
                      </a:lnTo>
                      <a:lnTo>
                        <a:pt x="108" y="142"/>
                      </a:lnTo>
                      <a:lnTo>
                        <a:pt x="110" y="140"/>
                      </a:lnTo>
                      <a:lnTo>
                        <a:pt x="114" y="138"/>
                      </a:lnTo>
                      <a:lnTo>
                        <a:pt x="120" y="136"/>
                      </a:lnTo>
                      <a:lnTo>
                        <a:pt x="130" y="136"/>
                      </a:lnTo>
                      <a:lnTo>
                        <a:pt x="128" y="132"/>
                      </a:lnTo>
                      <a:lnTo>
                        <a:pt x="128" y="128"/>
                      </a:lnTo>
                      <a:lnTo>
                        <a:pt x="128" y="126"/>
                      </a:lnTo>
                      <a:lnTo>
                        <a:pt x="134" y="124"/>
                      </a:lnTo>
                      <a:lnTo>
                        <a:pt x="140" y="120"/>
                      </a:lnTo>
                      <a:lnTo>
                        <a:pt x="150" y="116"/>
                      </a:lnTo>
                      <a:lnTo>
                        <a:pt x="162" y="114"/>
                      </a:lnTo>
                      <a:lnTo>
                        <a:pt x="172" y="108"/>
                      </a:lnTo>
                      <a:lnTo>
                        <a:pt x="172" y="98"/>
                      </a:lnTo>
                      <a:lnTo>
                        <a:pt x="172" y="92"/>
                      </a:lnTo>
                      <a:lnTo>
                        <a:pt x="174" y="86"/>
                      </a:lnTo>
                      <a:lnTo>
                        <a:pt x="180" y="76"/>
                      </a:lnTo>
                      <a:lnTo>
                        <a:pt x="178" y="70"/>
                      </a:lnTo>
                      <a:lnTo>
                        <a:pt x="178" y="60"/>
                      </a:lnTo>
                      <a:lnTo>
                        <a:pt x="178" y="54"/>
                      </a:lnTo>
                      <a:lnTo>
                        <a:pt x="182" y="50"/>
                      </a:lnTo>
                      <a:lnTo>
                        <a:pt x="184" y="46"/>
                      </a:lnTo>
                      <a:lnTo>
                        <a:pt x="186" y="44"/>
                      </a:lnTo>
                      <a:lnTo>
                        <a:pt x="182" y="34"/>
                      </a:lnTo>
                      <a:lnTo>
                        <a:pt x="180" y="26"/>
                      </a:lnTo>
                      <a:lnTo>
                        <a:pt x="166" y="16"/>
                      </a:lnTo>
                      <a:lnTo>
                        <a:pt x="160" y="12"/>
                      </a:lnTo>
                      <a:lnTo>
                        <a:pt x="150" y="8"/>
                      </a:lnTo>
                      <a:lnTo>
                        <a:pt x="146" y="6"/>
                      </a:lnTo>
                      <a:lnTo>
                        <a:pt x="140" y="0"/>
                      </a:lnTo>
                      <a:lnTo>
                        <a:pt x="136" y="0"/>
                      </a:lnTo>
                      <a:lnTo>
                        <a:pt x="128" y="2"/>
                      </a:lnTo>
                      <a:lnTo>
                        <a:pt x="118" y="8"/>
                      </a:lnTo>
                      <a:lnTo>
                        <a:pt x="112" y="10"/>
                      </a:lnTo>
                      <a:lnTo>
                        <a:pt x="108" y="14"/>
                      </a:lnTo>
                      <a:lnTo>
                        <a:pt x="106" y="18"/>
                      </a:lnTo>
                      <a:lnTo>
                        <a:pt x="104" y="24"/>
                      </a:lnTo>
                      <a:lnTo>
                        <a:pt x="104" y="62"/>
                      </a:lnTo>
                      <a:lnTo>
                        <a:pt x="106" y="70"/>
                      </a:lnTo>
                      <a:lnTo>
                        <a:pt x="108" y="72"/>
                      </a:lnTo>
                      <a:lnTo>
                        <a:pt x="114" y="76"/>
                      </a:lnTo>
                      <a:lnTo>
                        <a:pt x="124" y="76"/>
                      </a:lnTo>
                      <a:lnTo>
                        <a:pt x="124" y="88"/>
                      </a:lnTo>
                      <a:lnTo>
                        <a:pt x="122" y="92"/>
                      </a:lnTo>
                      <a:lnTo>
                        <a:pt x="120" y="96"/>
                      </a:lnTo>
                      <a:lnTo>
                        <a:pt x="116" y="98"/>
                      </a:lnTo>
                      <a:lnTo>
                        <a:pt x="114" y="98"/>
                      </a:lnTo>
                      <a:lnTo>
                        <a:pt x="110" y="90"/>
                      </a:lnTo>
                      <a:lnTo>
                        <a:pt x="106" y="86"/>
                      </a:lnTo>
                      <a:lnTo>
                        <a:pt x="96" y="78"/>
                      </a:lnTo>
                      <a:lnTo>
                        <a:pt x="90" y="72"/>
                      </a:lnTo>
                      <a:lnTo>
                        <a:pt x="86" y="70"/>
                      </a:lnTo>
                      <a:lnTo>
                        <a:pt x="86" y="66"/>
                      </a:lnTo>
                      <a:lnTo>
                        <a:pt x="80" y="68"/>
                      </a:lnTo>
                      <a:lnTo>
                        <a:pt x="78" y="70"/>
                      </a:lnTo>
                      <a:lnTo>
                        <a:pt x="76" y="70"/>
                      </a:lnTo>
                      <a:lnTo>
                        <a:pt x="72" y="72"/>
                      </a:lnTo>
                      <a:lnTo>
                        <a:pt x="66" y="70"/>
                      </a:lnTo>
                      <a:lnTo>
                        <a:pt x="60" y="68"/>
                      </a:lnTo>
                      <a:lnTo>
                        <a:pt x="56" y="64"/>
                      </a:lnTo>
                      <a:lnTo>
                        <a:pt x="54" y="60"/>
                      </a:lnTo>
                      <a:lnTo>
                        <a:pt x="32" y="52"/>
                      </a:lnTo>
                      <a:lnTo>
                        <a:pt x="32" y="82"/>
                      </a:lnTo>
                      <a:lnTo>
                        <a:pt x="30" y="86"/>
                      </a:lnTo>
                      <a:lnTo>
                        <a:pt x="26" y="88"/>
                      </a:lnTo>
                      <a:lnTo>
                        <a:pt x="24" y="88"/>
                      </a:lnTo>
                      <a:lnTo>
                        <a:pt x="0" y="88"/>
                      </a:lnTo>
                      <a:lnTo>
                        <a:pt x="0" y="152"/>
                      </a:lnTo>
                      <a:lnTo>
                        <a:pt x="16" y="170"/>
                      </a:lnTo>
                      <a:lnTo>
                        <a:pt x="18" y="172"/>
                      </a:lnTo>
                      <a:lnTo>
                        <a:pt x="22" y="174"/>
                      </a:lnTo>
                      <a:lnTo>
                        <a:pt x="28" y="172"/>
                      </a:lnTo>
                      <a:lnTo>
                        <a:pt x="36" y="170"/>
                      </a:lnTo>
                      <a:lnTo>
                        <a:pt x="40" y="172"/>
                      </a:lnTo>
                      <a:lnTo>
                        <a:pt x="46" y="176"/>
                      </a:lnTo>
                      <a:lnTo>
                        <a:pt x="52" y="178"/>
                      </a:lnTo>
                      <a:lnTo>
                        <a:pt x="58" y="182"/>
                      </a:lnTo>
                      <a:lnTo>
                        <a:pt x="72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7" name="íŝḻîḍé">
                  <a:extLst>
                    <a:ext uri="{FF2B5EF4-FFF2-40B4-BE49-F238E27FC236}">
                      <a16:creationId xmlns:a16="http://schemas.microsoft.com/office/drawing/2014/main" id="{67FA20FB-24B5-4680-A70A-088B5F2BD0CA}"/>
                    </a:ext>
                  </a:extLst>
                </p:cNvPr>
                <p:cNvSpPr/>
                <p:nvPr/>
              </p:nvSpPr>
              <p:spPr bwMode="auto">
                <a:xfrm>
                  <a:off x="4666001" y="4047007"/>
                  <a:ext cx="342926" cy="365677"/>
                </a:xfrm>
                <a:custGeom>
                  <a:avLst/>
                  <a:gdLst>
                    <a:gd name="T0" fmla="*/ 2147483647 w 197"/>
                    <a:gd name="T1" fmla="*/ 2147483647 h 220"/>
                    <a:gd name="T2" fmla="*/ 2147483647 w 197"/>
                    <a:gd name="T3" fmla="*/ 2147483647 h 220"/>
                    <a:gd name="T4" fmla="*/ 2147483647 w 197"/>
                    <a:gd name="T5" fmla="*/ 2147483647 h 220"/>
                    <a:gd name="T6" fmla="*/ 2147483647 w 197"/>
                    <a:gd name="T7" fmla="*/ 2147483647 h 220"/>
                    <a:gd name="T8" fmla="*/ 2147483647 w 197"/>
                    <a:gd name="T9" fmla="*/ 2147483647 h 220"/>
                    <a:gd name="T10" fmla="*/ 2147483647 w 197"/>
                    <a:gd name="T11" fmla="*/ 2147483647 h 220"/>
                    <a:gd name="T12" fmla="*/ 0 w 197"/>
                    <a:gd name="T13" fmla="*/ 2147483647 h 220"/>
                    <a:gd name="T14" fmla="*/ 2147483647 w 197"/>
                    <a:gd name="T15" fmla="*/ 2147483647 h 220"/>
                    <a:gd name="T16" fmla="*/ 2147483647 w 197"/>
                    <a:gd name="T17" fmla="*/ 2147483647 h 220"/>
                    <a:gd name="T18" fmla="*/ 2147483647 w 197"/>
                    <a:gd name="T19" fmla="*/ 2147483647 h 220"/>
                    <a:gd name="T20" fmla="*/ 2147483647 w 197"/>
                    <a:gd name="T21" fmla="*/ 2147483647 h 220"/>
                    <a:gd name="T22" fmla="*/ 2147483647 w 197"/>
                    <a:gd name="T23" fmla="*/ 2147483647 h 220"/>
                    <a:gd name="T24" fmla="*/ 2147483647 w 197"/>
                    <a:gd name="T25" fmla="*/ 2147483647 h 220"/>
                    <a:gd name="T26" fmla="*/ 2147483647 w 197"/>
                    <a:gd name="T27" fmla="*/ 2147483647 h 220"/>
                    <a:gd name="T28" fmla="*/ 2147483647 w 197"/>
                    <a:gd name="T29" fmla="*/ 2147483647 h 220"/>
                    <a:gd name="T30" fmla="*/ 2147483647 w 197"/>
                    <a:gd name="T31" fmla="*/ 2147483647 h 220"/>
                    <a:gd name="T32" fmla="*/ 2147483647 w 197"/>
                    <a:gd name="T33" fmla="*/ 2147483647 h 220"/>
                    <a:gd name="T34" fmla="*/ 2147483647 w 197"/>
                    <a:gd name="T35" fmla="*/ 0 h 220"/>
                    <a:gd name="T36" fmla="*/ 2147483647 w 197"/>
                    <a:gd name="T37" fmla="*/ 2147483647 h 220"/>
                    <a:gd name="T38" fmla="*/ 2147483647 w 197"/>
                    <a:gd name="T39" fmla="*/ 2147483647 h 220"/>
                    <a:gd name="T40" fmla="*/ 2147483647 w 197"/>
                    <a:gd name="T41" fmla="*/ 2147483647 h 220"/>
                    <a:gd name="T42" fmla="*/ 2147483647 w 197"/>
                    <a:gd name="T43" fmla="*/ 2147483647 h 220"/>
                    <a:gd name="T44" fmla="*/ 2147483647 w 197"/>
                    <a:gd name="T45" fmla="*/ 2147483647 h 220"/>
                    <a:gd name="T46" fmla="*/ 2147483647 w 197"/>
                    <a:gd name="T47" fmla="*/ 2147483647 h 220"/>
                    <a:gd name="T48" fmla="*/ 2147483647 w 197"/>
                    <a:gd name="T49" fmla="*/ 2147483647 h 220"/>
                    <a:gd name="T50" fmla="*/ 2147483647 w 197"/>
                    <a:gd name="T51" fmla="*/ 2147483647 h 220"/>
                    <a:gd name="T52" fmla="*/ 2147483647 w 197"/>
                    <a:gd name="T53" fmla="*/ 2147483647 h 220"/>
                    <a:gd name="T54" fmla="*/ 2147483647 w 197"/>
                    <a:gd name="T55" fmla="*/ 2147483647 h 220"/>
                    <a:gd name="T56" fmla="*/ 2147483647 w 197"/>
                    <a:gd name="T57" fmla="*/ 2147483647 h 220"/>
                    <a:gd name="T58" fmla="*/ 2147483647 w 197"/>
                    <a:gd name="T59" fmla="*/ 2147483647 h 220"/>
                    <a:gd name="T60" fmla="*/ 2147483647 w 197"/>
                    <a:gd name="T61" fmla="*/ 2147483647 h 220"/>
                    <a:gd name="T62" fmla="*/ 2147483647 w 197"/>
                    <a:gd name="T63" fmla="*/ 2147483647 h 220"/>
                    <a:gd name="T64" fmla="*/ 2147483647 w 197"/>
                    <a:gd name="T65" fmla="*/ 2147483647 h 220"/>
                    <a:gd name="T66" fmla="*/ 2147483647 w 197"/>
                    <a:gd name="T67" fmla="*/ 2147483647 h 220"/>
                    <a:gd name="T68" fmla="*/ 2147483647 w 197"/>
                    <a:gd name="T69" fmla="*/ 2147483647 h 220"/>
                    <a:gd name="T70" fmla="*/ 2147483647 w 197"/>
                    <a:gd name="T71" fmla="*/ 2147483647 h 22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97"/>
                    <a:gd name="T109" fmla="*/ 0 h 220"/>
                    <a:gd name="T110" fmla="*/ 197 w 197"/>
                    <a:gd name="T111" fmla="*/ 220 h 22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97" h="220">
                      <a:moveTo>
                        <a:pt x="181" y="212"/>
                      </a:moveTo>
                      <a:lnTo>
                        <a:pt x="159" y="220"/>
                      </a:lnTo>
                      <a:lnTo>
                        <a:pt x="117" y="220"/>
                      </a:lnTo>
                      <a:lnTo>
                        <a:pt x="107" y="216"/>
                      </a:lnTo>
                      <a:lnTo>
                        <a:pt x="105" y="214"/>
                      </a:lnTo>
                      <a:lnTo>
                        <a:pt x="101" y="210"/>
                      </a:lnTo>
                      <a:lnTo>
                        <a:pt x="33" y="210"/>
                      </a:lnTo>
                      <a:lnTo>
                        <a:pt x="27" y="206"/>
                      </a:lnTo>
                      <a:lnTo>
                        <a:pt x="25" y="204"/>
                      </a:lnTo>
                      <a:lnTo>
                        <a:pt x="21" y="204"/>
                      </a:lnTo>
                      <a:lnTo>
                        <a:pt x="11" y="206"/>
                      </a:lnTo>
                      <a:lnTo>
                        <a:pt x="4" y="206"/>
                      </a:lnTo>
                      <a:lnTo>
                        <a:pt x="0" y="204"/>
                      </a:lnTo>
                      <a:lnTo>
                        <a:pt x="0" y="194"/>
                      </a:lnTo>
                      <a:lnTo>
                        <a:pt x="4" y="188"/>
                      </a:lnTo>
                      <a:lnTo>
                        <a:pt x="4" y="180"/>
                      </a:lnTo>
                      <a:lnTo>
                        <a:pt x="4" y="174"/>
                      </a:lnTo>
                      <a:lnTo>
                        <a:pt x="7" y="162"/>
                      </a:lnTo>
                      <a:lnTo>
                        <a:pt x="11" y="150"/>
                      </a:lnTo>
                      <a:lnTo>
                        <a:pt x="13" y="140"/>
                      </a:lnTo>
                      <a:lnTo>
                        <a:pt x="19" y="132"/>
                      </a:lnTo>
                      <a:lnTo>
                        <a:pt x="25" y="122"/>
                      </a:lnTo>
                      <a:lnTo>
                        <a:pt x="31" y="112"/>
                      </a:lnTo>
                      <a:lnTo>
                        <a:pt x="35" y="104"/>
                      </a:lnTo>
                      <a:lnTo>
                        <a:pt x="35" y="92"/>
                      </a:lnTo>
                      <a:lnTo>
                        <a:pt x="33" y="84"/>
                      </a:lnTo>
                      <a:lnTo>
                        <a:pt x="29" y="74"/>
                      </a:lnTo>
                      <a:lnTo>
                        <a:pt x="25" y="66"/>
                      </a:lnTo>
                      <a:lnTo>
                        <a:pt x="23" y="56"/>
                      </a:lnTo>
                      <a:lnTo>
                        <a:pt x="23" y="52"/>
                      </a:lnTo>
                      <a:lnTo>
                        <a:pt x="25" y="48"/>
                      </a:lnTo>
                      <a:lnTo>
                        <a:pt x="27" y="44"/>
                      </a:lnTo>
                      <a:lnTo>
                        <a:pt x="27" y="40"/>
                      </a:lnTo>
                      <a:lnTo>
                        <a:pt x="27" y="32"/>
                      </a:lnTo>
                      <a:lnTo>
                        <a:pt x="23" y="24"/>
                      </a:lnTo>
                      <a:lnTo>
                        <a:pt x="15" y="0"/>
                      </a:lnTo>
                      <a:lnTo>
                        <a:pt x="79" y="0"/>
                      </a:lnTo>
                      <a:lnTo>
                        <a:pt x="79" y="12"/>
                      </a:lnTo>
                      <a:lnTo>
                        <a:pt x="85" y="24"/>
                      </a:lnTo>
                      <a:lnTo>
                        <a:pt x="93" y="32"/>
                      </a:lnTo>
                      <a:lnTo>
                        <a:pt x="95" y="34"/>
                      </a:lnTo>
                      <a:lnTo>
                        <a:pt x="99" y="34"/>
                      </a:lnTo>
                      <a:lnTo>
                        <a:pt x="111" y="34"/>
                      </a:lnTo>
                      <a:lnTo>
                        <a:pt x="119" y="34"/>
                      </a:lnTo>
                      <a:lnTo>
                        <a:pt x="121" y="32"/>
                      </a:lnTo>
                      <a:lnTo>
                        <a:pt x="123" y="28"/>
                      </a:lnTo>
                      <a:lnTo>
                        <a:pt x="123" y="20"/>
                      </a:lnTo>
                      <a:lnTo>
                        <a:pt x="143" y="20"/>
                      </a:lnTo>
                      <a:lnTo>
                        <a:pt x="145" y="22"/>
                      </a:lnTo>
                      <a:lnTo>
                        <a:pt x="147" y="24"/>
                      </a:lnTo>
                      <a:lnTo>
                        <a:pt x="151" y="26"/>
                      </a:lnTo>
                      <a:lnTo>
                        <a:pt x="159" y="26"/>
                      </a:lnTo>
                      <a:lnTo>
                        <a:pt x="165" y="24"/>
                      </a:lnTo>
                      <a:lnTo>
                        <a:pt x="167" y="46"/>
                      </a:lnTo>
                      <a:lnTo>
                        <a:pt x="165" y="68"/>
                      </a:lnTo>
                      <a:lnTo>
                        <a:pt x="165" y="72"/>
                      </a:lnTo>
                      <a:lnTo>
                        <a:pt x="169" y="74"/>
                      </a:lnTo>
                      <a:lnTo>
                        <a:pt x="171" y="82"/>
                      </a:lnTo>
                      <a:lnTo>
                        <a:pt x="171" y="86"/>
                      </a:lnTo>
                      <a:lnTo>
                        <a:pt x="169" y="92"/>
                      </a:lnTo>
                      <a:lnTo>
                        <a:pt x="175" y="94"/>
                      </a:lnTo>
                      <a:lnTo>
                        <a:pt x="179" y="94"/>
                      </a:lnTo>
                      <a:lnTo>
                        <a:pt x="183" y="92"/>
                      </a:lnTo>
                      <a:lnTo>
                        <a:pt x="191" y="92"/>
                      </a:lnTo>
                      <a:lnTo>
                        <a:pt x="197" y="92"/>
                      </a:lnTo>
                      <a:lnTo>
                        <a:pt x="197" y="122"/>
                      </a:lnTo>
                      <a:lnTo>
                        <a:pt x="195" y="126"/>
                      </a:lnTo>
                      <a:lnTo>
                        <a:pt x="191" y="128"/>
                      </a:lnTo>
                      <a:lnTo>
                        <a:pt x="189" y="128"/>
                      </a:lnTo>
                      <a:lnTo>
                        <a:pt x="165" y="128"/>
                      </a:lnTo>
                      <a:lnTo>
                        <a:pt x="165" y="192"/>
                      </a:lnTo>
                      <a:lnTo>
                        <a:pt x="181" y="210"/>
                      </a:lnTo>
                      <a:lnTo>
                        <a:pt x="181" y="2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8" name="iSliḋê">
                  <a:extLst>
                    <a:ext uri="{FF2B5EF4-FFF2-40B4-BE49-F238E27FC236}">
                      <a16:creationId xmlns:a16="http://schemas.microsoft.com/office/drawing/2014/main" id="{34204A54-1599-4590-9798-5017E549CB8D}"/>
                    </a:ext>
                  </a:extLst>
                </p:cNvPr>
                <p:cNvSpPr/>
                <p:nvPr/>
              </p:nvSpPr>
              <p:spPr bwMode="auto">
                <a:xfrm>
                  <a:off x="4879469" y="4408481"/>
                  <a:ext cx="258916" cy="278810"/>
                </a:xfrm>
                <a:custGeom>
                  <a:avLst/>
                  <a:gdLst>
                    <a:gd name="T0" fmla="*/ 2147483647 w 148"/>
                    <a:gd name="T1" fmla="*/ 2147483647 h 168"/>
                    <a:gd name="T2" fmla="*/ 2147483647 w 148"/>
                    <a:gd name="T3" fmla="*/ 2147483647 h 168"/>
                    <a:gd name="T4" fmla="*/ 2147483647 w 148"/>
                    <a:gd name="T5" fmla="*/ 2147483647 h 168"/>
                    <a:gd name="T6" fmla="*/ 2147483647 w 148"/>
                    <a:gd name="T7" fmla="*/ 2147483647 h 168"/>
                    <a:gd name="T8" fmla="*/ 2147483647 w 148"/>
                    <a:gd name="T9" fmla="*/ 2147483647 h 168"/>
                    <a:gd name="T10" fmla="*/ 2147483647 w 148"/>
                    <a:gd name="T11" fmla="*/ 2147483647 h 168"/>
                    <a:gd name="T12" fmla="*/ 2147483647 w 148"/>
                    <a:gd name="T13" fmla="*/ 2147483647 h 168"/>
                    <a:gd name="T14" fmla="*/ 2147483647 w 148"/>
                    <a:gd name="T15" fmla="*/ 2147483647 h 168"/>
                    <a:gd name="T16" fmla="*/ 2147483647 w 148"/>
                    <a:gd name="T17" fmla="*/ 2147483647 h 168"/>
                    <a:gd name="T18" fmla="*/ 2147483647 w 148"/>
                    <a:gd name="T19" fmla="*/ 2147483647 h 168"/>
                    <a:gd name="T20" fmla="*/ 2147483647 w 148"/>
                    <a:gd name="T21" fmla="*/ 2147483647 h 168"/>
                    <a:gd name="T22" fmla="*/ 2147483647 w 148"/>
                    <a:gd name="T23" fmla="*/ 2147483647 h 168"/>
                    <a:gd name="T24" fmla="*/ 2147483647 w 148"/>
                    <a:gd name="T25" fmla="*/ 2147483647 h 168"/>
                    <a:gd name="T26" fmla="*/ 2147483647 w 148"/>
                    <a:gd name="T27" fmla="*/ 2147483647 h 168"/>
                    <a:gd name="T28" fmla="*/ 2147483647 w 148"/>
                    <a:gd name="T29" fmla="*/ 2147483647 h 168"/>
                    <a:gd name="T30" fmla="*/ 2147483647 w 148"/>
                    <a:gd name="T31" fmla="*/ 2147483647 h 168"/>
                    <a:gd name="T32" fmla="*/ 2147483647 w 148"/>
                    <a:gd name="T33" fmla="*/ 2147483647 h 168"/>
                    <a:gd name="T34" fmla="*/ 2147483647 w 148"/>
                    <a:gd name="T35" fmla="*/ 2147483647 h 168"/>
                    <a:gd name="T36" fmla="*/ 2147483647 w 148"/>
                    <a:gd name="T37" fmla="*/ 2147483647 h 168"/>
                    <a:gd name="T38" fmla="*/ 2147483647 w 148"/>
                    <a:gd name="T39" fmla="*/ 2147483647 h 168"/>
                    <a:gd name="T40" fmla="*/ 2147483647 w 148"/>
                    <a:gd name="T41" fmla="*/ 2147483647 h 168"/>
                    <a:gd name="T42" fmla="*/ 2147483647 w 148"/>
                    <a:gd name="T43" fmla="*/ 2147483647 h 168"/>
                    <a:gd name="T44" fmla="*/ 2147483647 w 148"/>
                    <a:gd name="T45" fmla="*/ 2147483647 h 168"/>
                    <a:gd name="T46" fmla="*/ 2147483647 w 148"/>
                    <a:gd name="T47" fmla="*/ 2147483647 h 168"/>
                    <a:gd name="T48" fmla="*/ 2147483647 w 148"/>
                    <a:gd name="T49" fmla="*/ 2147483647 h 168"/>
                    <a:gd name="T50" fmla="*/ 2147483647 w 148"/>
                    <a:gd name="T51" fmla="*/ 2147483647 h 168"/>
                    <a:gd name="T52" fmla="*/ 2147483647 w 148"/>
                    <a:gd name="T53" fmla="*/ 2147483647 h 168"/>
                    <a:gd name="T54" fmla="*/ 2147483647 w 148"/>
                    <a:gd name="T55" fmla="*/ 2147483647 h 168"/>
                    <a:gd name="T56" fmla="*/ 2147483647 w 148"/>
                    <a:gd name="T57" fmla="*/ 2147483647 h 168"/>
                    <a:gd name="T58" fmla="*/ 2147483647 w 148"/>
                    <a:gd name="T59" fmla="*/ 2147483647 h 168"/>
                    <a:gd name="T60" fmla="*/ 2147483647 w 148"/>
                    <a:gd name="T61" fmla="*/ 2147483647 h 168"/>
                    <a:gd name="T62" fmla="*/ 2147483647 w 148"/>
                    <a:gd name="T63" fmla="*/ 2147483647 h 168"/>
                    <a:gd name="T64" fmla="*/ 2147483647 w 148"/>
                    <a:gd name="T65" fmla="*/ 2147483647 h 168"/>
                    <a:gd name="T66" fmla="*/ 2147483647 w 148"/>
                    <a:gd name="T67" fmla="*/ 2147483647 h 168"/>
                    <a:gd name="T68" fmla="*/ 2147483647 w 148"/>
                    <a:gd name="T69" fmla="*/ 2147483647 h 168"/>
                    <a:gd name="T70" fmla="*/ 2147483647 w 148"/>
                    <a:gd name="T71" fmla="*/ 2147483647 h 168"/>
                    <a:gd name="T72" fmla="*/ 2147483647 w 148"/>
                    <a:gd name="T73" fmla="*/ 2147483647 h 168"/>
                    <a:gd name="T74" fmla="*/ 2147483647 w 148"/>
                    <a:gd name="T75" fmla="*/ 2147483647 h 168"/>
                    <a:gd name="T76" fmla="*/ 2147483647 w 148"/>
                    <a:gd name="T77" fmla="*/ 2147483647 h 168"/>
                    <a:gd name="T78" fmla="*/ 2147483647 w 148"/>
                    <a:gd name="T79" fmla="*/ 2147483647 h 168"/>
                    <a:gd name="T80" fmla="*/ 2147483647 w 148"/>
                    <a:gd name="T81" fmla="*/ 2147483647 h 168"/>
                    <a:gd name="T82" fmla="*/ 2147483647 w 148"/>
                    <a:gd name="T83" fmla="*/ 2147483647 h 168"/>
                    <a:gd name="T84" fmla="*/ 2147483647 w 148"/>
                    <a:gd name="T85" fmla="*/ 2147483647 h 168"/>
                    <a:gd name="T86" fmla="*/ 2147483647 w 148"/>
                    <a:gd name="T87" fmla="*/ 2147483647 h 168"/>
                    <a:gd name="T88" fmla="*/ 2147483647 w 148"/>
                    <a:gd name="T89" fmla="*/ 2147483647 h 168"/>
                    <a:gd name="T90" fmla="*/ 0 w 148"/>
                    <a:gd name="T91" fmla="*/ 2147483647 h 168"/>
                    <a:gd name="T92" fmla="*/ 0 w 148"/>
                    <a:gd name="T93" fmla="*/ 2147483647 h 168"/>
                    <a:gd name="T94" fmla="*/ 2147483647 w 148"/>
                    <a:gd name="T95" fmla="*/ 2147483647 h 168"/>
                    <a:gd name="T96" fmla="*/ 2147483647 w 148"/>
                    <a:gd name="T97" fmla="*/ 2147483647 h 168"/>
                    <a:gd name="T98" fmla="*/ 2147483647 w 148"/>
                    <a:gd name="T99" fmla="*/ 2147483647 h 168"/>
                    <a:gd name="T100" fmla="*/ 2147483647 w 148"/>
                    <a:gd name="T101" fmla="*/ 2147483647 h 168"/>
                    <a:gd name="T102" fmla="*/ 2147483647 w 148"/>
                    <a:gd name="T103" fmla="*/ 2147483647 h 168"/>
                    <a:gd name="T104" fmla="*/ 2147483647 w 148"/>
                    <a:gd name="T105" fmla="*/ 2147483647 h 168"/>
                    <a:gd name="T106" fmla="*/ 2147483647 w 148"/>
                    <a:gd name="T107" fmla="*/ 2147483647 h 168"/>
                    <a:gd name="T108" fmla="*/ 2147483647 w 148"/>
                    <a:gd name="T109" fmla="*/ 0 h 168"/>
                    <a:gd name="T110" fmla="*/ 2147483647 w 148"/>
                    <a:gd name="T111" fmla="*/ 0 h 168"/>
                    <a:gd name="T112" fmla="*/ 2147483647 w 148"/>
                    <a:gd name="T113" fmla="*/ 2147483647 h 168"/>
                    <a:gd name="T114" fmla="*/ 2147483647 w 148"/>
                    <a:gd name="T115" fmla="*/ 2147483647 h 16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168"/>
                    <a:gd name="T176" fmla="*/ 148 w 148"/>
                    <a:gd name="T177" fmla="*/ 168 h 16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168">
                      <a:moveTo>
                        <a:pt x="94" y="8"/>
                      </a:moveTo>
                      <a:lnTo>
                        <a:pt x="98" y="14"/>
                      </a:lnTo>
                      <a:lnTo>
                        <a:pt x="100" y="18"/>
                      </a:lnTo>
                      <a:lnTo>
                        <a:pt x="102" y="20"/>
                      </a:lnTo>
                      <a:lnTo>
                        <a:pt x="100" y="22"/>
                      </a:lnTo>
                      <a:lnTo>
                        <a:pt x="102" y="26"/>
                      </a:lnTo>
                      <a:lnTo>
                        <a:pt x="106" y="32"/>
                      </a:lnTo>
                      <a:lnTo>
                        <a:pt x="112" y="36"/>
                      </a:lnTo>
                      <a:lnTo>
                        <a:pt x="120" y="42"/>
                      </a:lnTo>
                      <a:lnTo>
                        <a:pt x="124" y="46"/>
                      </a:lnTo>
                      <a:lnTo>
                        <a:pt x="126" y="52"/>
                      </a:lnTo>
                      <a:lnTo>
                        <a:pt x="128" y="62"/>
                      </a:lnTo>
                      <a:lnTo>
                        <a:pt x="128" y="68"/>
                      </a:lnTo>
                      <a:lnTo>
                        <a:pt x="132" y="70"/>
                      </a:lnTo>
                      <a:lnTo>
                        <a:pt x="136" y="72"/>
                      </a:lnTo>
                      <a:lnTo>
                        <a:pt x="140" y="74"/>
                      </a:lnTo>
                      <a:lnTo>
                        <a:pt x="144" y="74"/>
                      </a:lnTo>
                      <a:lnTo>
                        <a:pt x="148" y="80"/>
                      </a:lnTo>
                      <a:lnTo>
                        <a:pt x="140" y="84"/>
                      </a:lnTo>
                      <a:lnTo>
                        <a:pt x="134" y="88"/>
                      </a:lnTo>
                      <a:lnTo>
                        <a:pt x="126" y="100"/>
                      </a:lnTo>
                      <a:lnTo>
                        <a:pt x="116" y="112"/>
                      </a:lnTo>
                      <a:lnTo>
                        <a:pt x="106" y="122"/>
                      </a:lnTo>
                      <a:lnTo>
                        <a:pt x="104" y="124"/>
                      </a:lnTo>
                      <a:lnTo>
                        <a:pt x="100" y="126"/>
                      </a:lnTo>
                      <a:lnTo>
                        <a:pt x="98" y="128"/>
                      </a:lnTo>
                      <a:lnTo>
                        <a:pt x="94" y="132"/>
                      </a:lnTo>
                      <a:lnTo>
                        <a:pt x="92" y="138"/>
                      </a:lnTo>
                      <a:lnTo>
                        <a:pt x="88" y="142"/>
                      </a:lnTo>
                      <a:lnTo>
                        <a:pt x="84" y="146"/>
                      </a:lnTo>
                      <a:lnTo>
                        <a:pt x="78" y="148"/>
                      </a:lnTo>
                      <a:lnTo>
                        <a:pt x="72" y="146"/>
                      </a:lnTo>
                      <a:lnTo>
                        <a:pt x="68" y="142"/>
                      </a:lnTo>
                      <a:lnTo>
                        <a:pt x="62" y="140"/>
                      </a:lnTo>
                      <a:lnTo>
                        <a:pt x="56" y="138"/>
                      </a:lnTo>
                      <a:lnTo>
                        <a:pt x="52" y="142"/>
                      </a:lnTo>
                      <a:lnTo>
                        <a:pt x="44" y="150"/>
                      </a:lnTo>
                      <a:lnTo>
                        <a:pt x="36" y="162"/>
                      </a:lnTo>
                      <a:lnTo>
                        <a:pt x="28" y="168"/>
                      </a:lnTo>
                      <a:lnTo>
                        <a:pt x="12" y="168"/>
                      </a:lnTo>
                      <a:lnTo>
                        <a:pt x="14" y="160"/>
                      </a:lnTo>
                      <a:lnTo>
                        <a:pt x="16" y="152"/>
                      </a:lnTo>
                      <a:lnTo>
                        <a:pt x="16" y="146"/>
                      </a:lnTo>
                      <a:lnTo>
                        <a:pt x="14" y="142"/>
                      </a:lnTo>
                      <a:lnTo>
                        <a:pt x="6" y="134"/>
                      </a:lnTo>
                      <a:lnTo>
                        <a:pt x="0" y="132"/>
                      </a:lnTo>
                      <a:lnTo>
                        <a:pt x="0" y="78"/>
                      </a:lnTo>
                      <a:lnTo>
                        <a:pt x="20" y="78"/>
                      </a:lnTo>
                      <a:lnTo>
                        <a:pt x="20" y="10"/>
                      </a:lnTo>
                      <a:lnTo>
                        <a:pt x="42" y="8"/>
                      </a:lnTo>
                      <a:lnTo>
                        <a:pt x="60" y="6"/>
                      </a:lnTo>
                      <a:lnTo>
                        <a:pt x="64" y="12"/>
                      </a:lnTo>
                      <a:lnTo>
                        <a:pt x="78" y="6"/>
                      </a:lnTo>
                      <a:lnTo>
                        <a:pt x="82" y="2"/>
                      </a:lnTo>
                      <a:lnTo>
                        <a:pt x="88" y="0"/>
                      </a:lnTo>
                      <a:lnTo>
                        <a:pt x="92" y="0"/>
                      </a:lnTo>
                      <a:lnTo>
                        <a:pt x="94" y="2"/>
                      </a:lnTo>
                      <a:lnTo>
                        <a:pt x="9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9" name="íşļíḓe">
                  <a:extLst>
                    <a:ext uri="{FF2B5EF4-FFF2-40B4-BE49-F238E27FC236}">
                      <a16:creationId xmlns:a16="http://schemas.microsoft.com/office/drawing/2014/main" id="{935EBD64-B119-4C53-8867-BE0BB1383FBD}"/>
                    </a:ext>
                  </a:extLst>
                </p:cNvPr>
                <p:cNvSpPr/>
                <p:nvPr/>
              </p:nvSpPr>
              <p:spPr bwMode="auto">
                <a:xfrm>
                  <a:off x="3875479" y="3359088"/>
                  <a:ext cx="141853" cy="138705"/>
                </a:xfrm>
                <a:custGeom>
                  <a:avLst/>
                  <a:gdLst>
                    <a:gd name="T0" fmla="*/ 2147483647 w 82"/>
                    <a:gd name="T1" fmla="*/ 2147483647 h 82"/>
                    <a:gd name="T2" fmla="*/ 2147483647 w 82"/>
                    <a:gd name="T3" fmla="*/ 2147483647 h 82"/>
                    <a:gd name="T4" fmla="*/ 2147483647 w 82"/>
                    <a:gd name="T5" fmla="*/ 2147483647 h 82"/>
                    <a:gd name="T6" fmla="*/ 2147483647 w 82"/>
                    <a:gd name="T7" fmla="*/ 2147483647 h 82"/>
                    <a:gd name="T8" fmla="*/ 2147483647 w 82"/>
                    <a:gd name="T9" fmla="*/ 2147483647 h 82"/>
                    <a:gd name="T10" fmla="*/ 2147483647 w 82"/>
                    <a:gd name="T11" fmla="*/ 2147483647 h 82"/>
                    <a:gd name="T12" fmla="*/ 2147483647 w 82"/>
                    <a:gd name="T13" fmla="*/ 2147483647 h 82"/>
                    <a:gd name="T14" fmla="*/ 2147483647 w 82"/>
                    <a:gd name="T15" fmla="*/ 2147483647 h 82"/>
                    <a:gd name="T16" fmla="*/ 2147483647 w 82"/>
                    <a:gd name="T17" fmla="*/ 2147483647 h 82"/>
                    <a:gd name="T18" fmla="*/ 2147483647 w 82"/>
                    <a:gd name="T19" fmla="*/ 2147483647 h 82"/>
                    <a:gd name="T20" fmla="*/ 2147483647 w 82"/>
                    <a:gd name="T21" fmla="*/ 2147483647 h 82"/>
                    <a:gd name="T22" fmla="*/ 2147483647 w 82"/>
                    <a:gd name="T23" fmla="*/ 2147483647 h 82"/>
                    <a:gd name="T24" fmla="*/ 2147483647 w 82"/>
                    <a:gd name="T25" fmla="*/ 2147483647 h 82"/>
                    <a:gd name="T26" fmla="*/ 2147483647 w 82"/>
                    <a:gd name="T27" fmla="*/ 2147483647 h 82"/>
                    <a:gd name="T28" fmla="*/ 2147483647 w 82"/>
                    <a:gd name="T29" fmla="*/ 2147483647 h 82"/>
                    <a:gd name="T30" fmla="*/ 2147483647 w 82"/>
                    <a:gd name="T31" fmla="*/ 2147483647 h 82"/>
                    <a:gd name="T32" fmla="*/ 2147483647 w 82"/>
                    <a:gd name="T33" fmla="*/ 2147483647 h 82"/>
                    <a:gd name="T34" fmla="*/ 2147483647 w 82"/>
                    <a:gd name="T35" fmla="*/ 2147483647 h 82"/>
                    <a:gd name="T36" fmla="*/ 2147483647 w 82"/>
                    <a:gd name="T37" fmla="*/ 2147483647 h 82"/>
                    <a:gd name="T38" fmla="*/ 2147483647 w 82"/>
                    <a:gd name="T39" fmla="*/ 2147483647 h 82"/>
                    <a:gd name="T40" fmla="*/ 2147483647 w 82"/>
                    <a:gd name="T41" fmla="*/ 2147483647 h 82"/>
                    <a:gd name="T42" fmla="*/ 2147483647 w 82"/>
                    <a:gd name="T43" fmla="*/ 2147483647 h 82"/>
                    <a:gd name="T44" fmla="*/ 2147483647 w 82"/>
                    <a:gd name="T45" fmla="*/ 2147483647 h 82"/>
                    <a:gd name="T46" fmla="*/ 2147483647 w 82"/>
                    <a:gd name="T47" fmla="*/ 2147483647 h 82"/>
                    <a:gd name="T48" fmla="*/ 0 w 82"/>
                    <a:gd name="T49" fmla="*/ 2147483647 h 82"/>
                    <a:gd name="T50" fmla="*/ 2147483647 w 82"/>
                    <a:gd name="T51" fmla="*/ 2147483647 h 82"/>
                    <a:gd name="T52" fmla="*/ 2147483647 w 82"/>
                    <a:gd name="T53" fmla="*/ 2147483647 h 82"/>
                    <a:gd name="T54" fmla="*/ 2147483647 w 82"/>
                    <a:gd name="T55" fmla="*/ 2147483647 h 82"/>
                    <a:gd name="T56" fmla="*/ 2147483647 w 82"/>
                    <a:gd name="T57" fmla="*/ 2147483647 h 82"/>
                    <a:gd name="T58" fmla="*/ 2147483647 w 82"/>
                    <a:gd name="T59" fmla="*/ 2147483647 h 82"/>
                    <a:gd name="T60" fmla="*/ 2147483647 w 82"/>
                    <a:gd name="T61" fmla="*/ 2147483647 h 82"/>
                    <a:gd name="T62" fmla="*/ 2147483647 w 82"/>
                    <a:gd name="T63" fmla="*/ 2147483647 h 82"/>
                    <a:gd name="T64" fmla="*/ 2147483647 w 82"/>
                    <a:gd name="T65" fmla="*/ 0 h 82"/>
                    <a:gd name="T66" fmla="*/ 2147483647 w 82"/>
                    <a:gd name="T67" fmla="*/ 0 h 82"/>
                    <a:gd name="T68" fmla="*/ 2147483647 w 82"/>
                    <a:gd name="T69" fmla="*/ 2147483647 h 82"/>
                    <a:gd name="T70" fmla="*/ 2147483647 w 82"/>
                    <a:gd name="T71" fmla="*/ 2147483647 h 82"/>
                    <a:gd name="T72" fmla="*/ 2147483647 w 82"/>
                    <a:gd name="T73" fmla="*/ 2147483647 h 82"/>
                    <a:gd name="T74" fmla="*/ 2147483647 w 82"/>
                    <a:gd name="T75" fmla="*/ 2147483647 h 82"/>
                    <a:gd name="T76" fmla="*/ 2147483647 w 82"/>
                    <a:gd name="T77" fmla="*/ 2147483647 h 82"/>
                    <a:gd name="T78" fmla="*/ 2147483647 w 82"/>
                    <a:gd name="T79" fmla="*/ 2147483647 h 82"/>
                    <a:gd name="T80" fmla="*/ 2147483647 w 82"/>
                    <a:gd name="T81" fmla="*/ 2147483647 h 82"/>
                    <a:gd name="T82" fmla="*/ 2147483647 w 82"/>
                    <a:gd name="T83" fmla="*/ 2147483647 h 82"/>
                    <a:gd name="T84" fmla="*/ 2147483647 w 82"/>
                    <a:gd name="T85" fmla="*/ 2147483647 h 82"/>
                    <a:gd name="T86" fmla="*/ 2147483647 w 82"/>
                    <a:gd name="T87" fmla="*/ 2147483647 h 82"/>
                    <a:gd name="T88" fmla="*/ 2147483647 w 82"/>
                    <a:gd name="T89" fmla="*/ 2147483647 h 82"/>
                    <a:gd name="T90" fmla="*/ 2147483647 w 82"/>
                    <a:gd name="T91" fmla="*/ 2147483647 h 82"/>
                    <a:gd name="T92" fmla="*/ 2147483647 w 82"/>
                    <a:gd name="T93" fmla="*/ 2147483647 h 82"/>
                    <a:gd name="T94" fmla="*/ 2147483647 w 82"/>
                    <a:gd name="T95" fmla="*/ 2147483647 h 82"/>
                    <a:gd name="T96" fmla="*/ 2147483647 w 82"/>
                    <a:gd name="T97" fmla="*/ 2147483647 h 82"/>
                    <a:gd name="T98" fmla="*/ 2147483647 w 82"/>
                    <a:gd name="T99" fmla="*/ 2147483647 h 82"/>
                    <a:gd name="T100" fmla="*/ 2147483647 w 82"/>
                    <a:gd name="T101" fmla="*/ 2147483647 h 82"/>
                    <a:gd name="T102" fmla="*/ 2147483647 w 82"/>
                    <a:gd name="T103" fmla="*/ 2147483647 h 82"/>
                    <a:gd name="T104" fmla="*/ 2147483647 w 82"/>
                    <a:gd name="T105" fmla="*/ 2147483647 h 82"/>
                    <a:gd name="T106" fmla="*/ 2147483647 w 82"/>
                    <a:gd name="T107" fmla="*/ 2147483647 h 82"/>
                    <a:gd name="T108" fmla="*/ 2147483647 w 82"/>
                    <a:gd name="T109" fmla="*/ 2147483647 h 82"/>
                    <a:gd name="T110" fmla="*/ 2147483647 w 82"/>
                    <a:gd name="T111" fmla="*/ 2147483647 h 82"/>
                    <a:gd name="T112" fmla="*/ 2147483647 w 82"/>
                    <a:gd name="T113" fmla="*/ 2147483647 h 8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2"/>
                    <a:gd name="T172" fmla="*/ 0 h 82"/>
                    <a:gd name="T173" fmla="*/ 82 w 82"/>
                    <a:gd name="T174" fmla="*/ 82 h 8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2" h="82">
                      <a:moveTo>
                        <a:pt x="6" y="78"/>
                      </a:moveTo>
                      <a:lnTo>
                        <a:pt x="4" y="74"/>
                      </a:lnTo>
                      <a:lnTo>
                        <a:pt x="4" y="68"/>
                      </a:lnTo>
                      <a:lnTo>
                        <a:pt x="4" y="62"/>
                      </a:lnTo>
                      <a:lnTo>
                        <a:pt x="16" y="62"/>
                      </a:lnTo>
                      <a:lnTo>
                        <a:pt x="28" y="60"/>
                      </a:lnTo>
                      <a:lnTo>
                        <a:pt x="28" y="58"/>
                      </a:lnTo>
                      <a:lnTo>
                        <a:pt x="34" y="60"/>
                      </a:lnTo>
                      <a:lnTo>
                        <a:pt x="42" y="62"/>
                      </a:lnTo>
                      <a:lnTo>
                        <a:pt x="46" y="60"/>
                      </a:lnTo>
                      <a:lnTo>
                        <a:pt x="50" y="58"/>
                      </a:lnTo>
                      <a:lnTo>
                        <a:pt x="38" y="56"/>
                      </a:lnTo>
                      <a:lnTo>
                        <a:pt x="32" y="54"/>
                      </a:lnTo>
                      <a:lnTo>
                        <a:pt x="30" y="50"/>
                      </a:lnTo>
                      <a:lnTo>
                        <a:pt x="26" y="52"/>
                      </a:lnTo>
                      <a:lnTo>
                        <a:pt x="24" y="54"/>
                      </a:lnTo>
                      <a:lnTo>
                        <a:pt x="22" y="56"/>
                      </a:lnTo>
                      <a:lnTo>
                        <a:pt x="18" y="58"/>
                      </a:lnTo>
                      <a:lnTo>
                        <a:pt x="6" y="56"/>
                      </a:lnTo>
                      <a:lnTo>
                        <a:pt x="6" y="52"/>
                      </a:lnTo>
                      <a:lnTo>
                        <a:pt x="8" y="46"/>
                      </a:lnTo>
                      <a:lnTo>
                        <a:pt x="6" y="40"/>
                      </a:lnTo>
                      <a:lnTo>
                        <a:pt x="4" y="36"/>
                      </a:lnTo>
                      <a:lnTo>
                        <a:pt x="2" y="32"/>
                      </a:lnTo>
                      <a:lnTo>
                        <a:pt x="0" y="30"/>
                      </a:lnTo>
                      <a:lnTo>
                        <a:pt x="2" y="24"/>
                      </a:lnTo>
                      <a:lnTo>
                        <a:pt x="4" y="16"/>
                      </a:lnTo>
                      <a:lnTo>
                        <a:pt x="10" y="4"/>
                      </a:lnTo>
                      <a:lnTo>
                        <a:pt x="14" y="4"/>
                      </a:lnTo>
                      <a:lnTo>
                        <a:pt x="16" y="4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8" y="2"/>
                      </a:lnTo>
                      <a:lnTo>
                        <a:pt x="46" y="6"/>
                      </a:lnTo>
                      <a:lnTo>
                        <a:pt x="52" y="8"/>
                      </a:lnTo>
                      <a:lnTo>
                        <a:pt x="54" y="14"/>
                      </a:lnTo>
                      <a:lnTo>
                        <a:pt x="64" y="28"/>
                      </a:lnTo>
                      <a:lnTo>
                        <a:pt x="68" y="32"/>
                      </a:lnTo>
                      <a:lnTo>
                        <a:pt x="74" y="36"/>
                      </a:lnTo>
                      <a:lnTo>
                        <a:pt x="72" y="36"/>
                      </a:lnTo>
                      <a:lnTo>
                        <a:pt x="76" y="48"/>
                      </a:lnTo>
                      <a:lnTo>
                        <a:pt x="80" y="58"/>
                      </a:lnTo>
                      <a:lnTo>
                        <a:pt x="82" y="66"/>
                      </a:lnTo>
                      <a:lnTo>
                        <a:pt x="82" y="72"/>
                      </a:lnTo>
                      <a:lnTo>
                        <a:pt x="82" y="80"/>
                      </a:lnTo>
                      <a:lnTo>
                        <a:pt x="80" y="80"/>
                      </a:lnTo>
                      <a:lnTo>
                        <a:pt x="74" y="82"/>
                      </a:lnTo>
                      <a:lnTo>
                        <a:pt x="68" y="80"/>
                      </a:lnTo>
                      <a:lnTo>
                        <a:pt x="62" y="78"/>
                      </a:lnTo>
                      <a:lnTo>
                        <a:pt x="56" y="76"/>
                      </a:lnTo>
                      <a:lnTo>
                        <a:pt x="50" y="74"/>
                      </a:lnTo>
                      <a:lnTo>
                        <a:pt x="38" y="74"/>
                      </a:lnTo>
                      <a:lnTo>
                        <a:pt x="26" y="76"/>
                      </a:lnTo>
                      <a:lnTo>
                        <a:pt x="18" y="78"/>
                      </a:lnTo>
                      <a:lnTo>
                        <a:pt x="6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0" name="ïS1îďê">
                  <a:extLst>
                    <a:ext uri="{FF2B5EF4-FFF2-40B4-BE49-F238E27FC236}">
                      <a16:creationId xmlns:a16="http://schemas.microsoft.com/office/drawing/2014/main" id="{AA9DF459-6E4B-4A75-A7DA-76CC222BEF7F}"/>
                    </a:ext>
                  </a:extLst>
                </p:cNvPr>
                <p:cNvSpPr/>
                <p:nvPr/>
              </p:nvSpPr>
              <p:spPr bwMode="auto">
                <a:xfrm>
                  <a:off x="3885119" y="3483783"/>
                  <a:ext cx="78501" cy="39230"/>
                </a:xfrm>
                <a:custGeom>
                  <a:avLst/>
                  <a:gdLst>
                    <a:gd name="T0" fmla="*/ 0 w 44"/>
                    <a:gd name="T1" fmla="*/ 2147483647 h 24"/>
                    <a:gd name="T2" fmla="*/ 2147483647 w 44"/>
                    <a:gd name="T3" fmla="*/ 2147483647 h 24"/>
                    <a:gd name="T4" fmla="*/ 2147483647 w 44"/>
                    <a:gd name="T5" fmla="*/ 2147483647 h 24"/>
                    <a:gd name="T6" fmla="*/ 2147483647 w 44"/>
                    <a:gd name="T7" fmla="*/ 0 h 24"/>
                    <a:gd name="T8" fmla="*/ 2147483647 w 44"/>
                    <a:gd name="T9" fmla="*/ 0 h 24"/>
                    <a:gd name="T10" fmla="*/ 2147483647 w 44"/>
                    <a:gd name="T11" fmla="*/ 2147483647 h 24"/>
                    <a:gd name="T12" fmla="*/ 2147483647 w 44"/>
                    <a:gd name="T13" fmla="*/ 2147483647 h 24"/>
                    <a:gd name="T14" fmla="*/ 2147483647 w 44"/>
                    <a:gd name="T15" fmla="*/ 2147483647 h 24"/>
                    <a:gd name="T16" fmla="*/ 2147483647 w 44"/>
                    <a:gd name="T17" fmla="*/ 2147483647 h 24"/>
                    <a:gd name="T18" fmla="*/ 2147483647 w 44"/>
                    <a:gd name="T19" fmla="*/ 2147483647 h 24"/>
                    <a:gd name="T20" fmla="*/ 2147483647 w 44"/>
                    <a:gd name="T21" fmla="*/ 2147483647 h 24"/>
                    <a:gd name="T22" fmla="*/ 2147483647 w 44"/>
                    <a:gd name="T23" fmla="*/ 2147483647 h 24"/>
                    <a:gd name="T24" fmla="*/ 2147483647 w 44"/>
                    <a:gd name="T25" fmla="*/ 2147483647 h 24"/>
                    <a:gd name="T26" fmla="*/ 2147483647 w 44"/>
                    <a:gd name="T27" fmla="*/ 2147483647 h 24"/>
                    <a:gd name="T28" fmla="*/ 2147483647 w 44"/>
                    <a:gd name="T29" fmla="*/ 2147483647 h 24"/>
                    <a:gd name="T30" fmla="*/ 2147483647 w 44"/>
                    <a:gd name="T31" fmla="*/ 2147483647 h 24"/>
                    <a:gd name="T32" fmla="*/ 2147483647 w 44"/>
                    <a:gd name="T33" fmla="*/ 2147483647 h 24"/>
                    <a:gd name="T34" fmla="*/ 2147483647 w 44"/>
                    <a:gd name="T35" fmla="*/ 2147483647 h 24"/>
                    <a:gd name="T36" fmla="*/ 2147483647 w 44"/>
                    <a:gd name="T37" fmla="*/ 2147483647 h 24"/>
                    <a:gd name="T38" fmla="*/ 0 w 44"/>
                    <a:gd name="T39" fmla="*/ 2147483647 h 2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4"/>
                    <a:gd name="T61" fmla="*/ 0 h 24"/>
                    <a:gd name="T62" fmla="*/ 44 w 44"/>
                    <a:gd name="T63" fmla="*/ 24 h 2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4" h="24">
                      <a:moveTo>
                        <a:pt x="0" y="4"/>
                      </a:moveTo>
                      <a:lnTo>
                        <a:pt x="12" y="4"/>
                      </a:lnTo>
                      <a:lnTo>
                        <a:pt x="20" y="2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44" y="4"/>
                      </a:lnTo>
                      <a:lnTo>
                        <a:pt x="44" y="8"/>
                      </a:lnTo>
                      <a:lnTo>
                        <a:pt x="40" y="8"/>
                      </a:lnTo>
                      <a:lnTo>
                        <a:pt x="42" y="12"/>
                      </a:lnTo>
                      <a:lnTo>
                        <a:pt x="44" y="12"/>
                      </a:lnTo>
                      <a:lnTo>
                        <a:pt x="44" y="16"/>
                      </a:lnTo>
                      <a:lnTo>
                        <a:pt x="38" y="18"/>
                      </a:lnTo>
                      <a:lnTo>
                        <a:pt x="34" y="20"/>
                      </a:lnTo>
                      <a:lnTo>
                        <a:pt x="30" y="22"/>
                      </a:lnTo>
                      <a:lnTo>
                        <a:pt x="26" y="24"/>
                      </a:lnTo>
                      <a:lnTo>
                        <a:pt x="20" y="16"/>
                      </a:lnTo>
                      <a:lnTo>
                        <a:pt x="18" y="14"/>
                      </a:lnTo>
                      <a:lnTo>
                        <a:pt x="16" y="12"/>
                      </a:lnTo>
                      <a:lnTo>
                        <a:pt x="8" y="8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1" name="iSľíḑe">
                  <a:extLst>
                    <a:ext uri="{FF2B5EF4-FFF2-40B4-BE49-F238E27FC236}">
                      <a16:creationId xmlns:a16="http://schemas.microsoft.com/office/drawing/2014/main" id="{C54F66BE-39B7-47D3-872C-429A17FA4274}"/>
                    </a:ext>
                  </a:extLst>
                </p:cNvPr>
                <p:cNvSpPr/>
                <p:nvPr/>
              </p:nvSpPr>
              <p:spPr bwMode="auto">
                <a:xfrm>
                  <a:off x="3930567" y="3483783"/>
                  <a:ext cx="192810" cy="158320"/>
                </a:xfrm>
                <a:custGeom>
                  <a:avLst/>
                  <a:gdLst>
                    <a:gd name="T0" fmla="*/ 2147483647 w 110"/>
                    <a:gd name="T1" fmla="*/ 2147483647 h 96"/>
                    <a:gd name="T2" fmla="*/ 2147483647 w 110"/>
                    <a:gd name="T3" fmla="*/ 2147483647 h 96"/>
                    <a:gd name="T4" fmla="*/ 2147483647 w 110"/>
                    <a:gd name="T5" fmla="*/ 2147483647 h 96"/>
                    <a:gd name="T6" fmla="*/ 2147483647 w 110"/>
                    <a:gd name="T7" fmla="*/ 2147483647 h 96"/>
                    <a:gd name="T8" fmla="*/ 2147483647 w 110"/>
                    <a:gd name="T9" fmla="*/ 2147483647 h 96"/>
                    <a:gd name="T10" fmla="*/ 2147483647 w 110"/>
                    <a:gd name="T11" fmla="*/ 2147483647 h 96"/>
                    <a:gd name="T12" fmla="*/ 2147483647 w 110"/>
                    <a:gd name="T13" fmla="*/ 2147483647 h 96"/>
                    <a:gd name="T14" fmla="*/ 2147483647 w 110"/>
                    <a:gd name="T15" fmla="*/ 2147483647 h 96"/>
                    <a:gd name="T16" fmla="*/ 2147483647 w 110"/>
                    <a:gd name="T17" fmla="*/ 2147483647 h 96"/>
                    <a:gd name="T18" fmla="*/ 2147483647 w 110"/>
                    <a:gd name="T19" fmla="*/ 2147483647 h 96"/>
                    <a:gd name="T20" fmla="*/ 2147483647 w 110"/>
                    <a:gd name="T21" fmla="*/ 2147483647 h 96"/>
                    <a:gd name="T22" fmla="*/ 2147483647 w 110"/>
                    <a:gd name="T23" fmla="*/ 2147483647 h 96"/>
                    <a:gd name="T24" fmla="*/ 2147483647 w 110"/>
                    <a:gd name="T25" fmla="*/ 2147483647 h 96"/>
                    <a:gd name="T26" fmla="*/ 2147483647 w 110"/>
                    <a:gd name="T27" fmla="*/ 2147483647 h 96"/>
                    <a:gd name="T28" fmla="*/ 2147483647 w 110"/>
                    <a:gd name="T29" fmla="*/ 2147483647 h 96"/>
                    <a:gd name="T30" fmla="*/ 2147483647 w 110"/>
                    <a:gd name="T31" fmla="*/ 2147483647 h 96"/>
                    <a:gd name="T32" fmla="*/ 2147483647 w 110"/>
                    <a:gd name="T33" fmla="*/ 2147483647 h 96"/>
                    <a:gd name="T34" fmla="*/ 2147483647 w 110"/>
                    <a:gd name="T35" fmla="*/ 2147483647 h 96"/>
                    <a:gd name="T36" fmla="*/ 2147483647 w 110"/>
                    <a:gd name="T37" fmla="*/ 2147483647 h 96"/>
                    <a:gd name="T38" fmla="*/ 2147483647 w 110"/>
                    <a:gd name="T39" fmla="*/ 2147483647 h 96"/>
                    <a:gd name="T40" fmla="*/ 2147483647 w 110"/>
                    <a:gd name="T41" fmla="*/ 2147483647 h 96"/>
                    <a:gd name="T42" fmla="*/ 2147483647 w 110"/>
                    <a:gd name="T43" fmla="*/ 2147483647 h 96"/>
                    <a:gd name="T44" fmla="*/ 2147483647 w 110"/>
                    <a:gd name="T45" fmla="*/ 2147483647 h 96"/>
                    <a:gd name="T46" fmla="*/ 2147483647 w 110"/>
                    <a:gd name="T47" fmla="*/ 2147483647 h 96"/>
                    <a:gd name="T48" fmla="*/ 2147483647 w 110"/>
                    <a:gd name="T49" fmla="*/ 2147483647 h 96"/>
                    <a:gd name="T50" fmla="*/ 2147483647 w 110"/>
                    <a:gd name="T51" fmla="*/ 2147483647 h 96"/>
                    <a:gd name="T52" fmla="*/ 2147483647 w 110"/>
                    <a:gd name="T53" fmla="*/ 2147483647 h 96"/>
                    <a:gd name="T54" fmla="*/ 2147483647 w 110"/>
                    <a:gd name="T55" fmla="*/ 2147483647 h 96"/>
                    <a:gd name="T56" fmla="*/ 2147483647 w 110"/>
                    <a:gd name="T57" fmla="*/ 2147483647 h 96"/>
                    <a:gd name="T58" fmla="*/ 2147483647 w 110"/>
                    <a:gd name="T59" fmla="*/ 2147483647 h 96"/>
                    <a:gd name="T60" fmla="*/ 2147483647 w 110"/>
                    <a:gd name="T61" fmla="*/ 2147483647 h 96"/>
                    <a:gd name="T62" fmla="*/ 2147483647 w 110"/>
                    <a:gd name="T63" fmla="*/ 2147483647 h 9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10"/>
                    <a:gd name="T97" fmla="*/ 0 h 96"/>
                    <a:gd name="T98" fmla="*/ 110 w 110"/>
                    <a:gd name="T99" fmla="*/ 96 h 9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10" h="96">
                      <a:moveTo>
                        <a:pt x="28" y="66"/>
                      </a:moveTo>
                      <a:lnTo>
                        <a:pt x="32" y="60"/>
                      </a:lnTo>
                      <a:lnTo>
                        <a:pt x="38" y="54"/>
                      </a:lnTo>
                      <a:lnTo>
                        <a:pt x="44" y="48"/>
                      </a:lnTo>
                      <a:lnTo>
                        <a:pt x="50" y="46"/>
                      </a:lnTo>
                      <a:lnTo>
                        <a:pt x="56" y="48"/>
                      </a:lnTo>
                      <a:lnTo>
                        <a:pt x="60" y="50"/>
                      </a:lnTo>
                      <a:lnTo>
                        <a:pt x="62" y="54"/>
                      </a:lnTo>
                      <a:lnTo>
                        <a:pt x="64" y="60"/>
                      </a:lnTo>
                      <a:lnTo>
                        <a:pt x="66" y="68"/>
                      </a:lnTo>
                      <a:lnTo>
                        <a:pt x="70" y="78"/>
                      </a:lnTo>
                      <a:lnTo>
                        <a:pt x="74" y="76"/>
                      </a:lnTo>
                      <a:lnTo>
                        <a:pt x="76" y="74"/>
                      </a:lnTo>
                      <a:lnTo>
                        <a:pt x="84" y="78"/>
                      </a:lnTo>
                      <a:lnTo>
                        <a:pt x="84" y="90"/>
                      </a:lnTo>
                      <a:lnTo>
                        <a:pt x="86" y="96"/>
                      </a:lnTo>
                      <a:lnTo>
                        <a:pt x="90" y="96"/>
                      </a:lnTo>
                      <a:lnTo>
                        <a:pt x="96" y="96"/>
                      </a:lnTo>
                      <a:lnTo>
                        <a:pt x="100" y="96"/>
                      </a:lnTo>
                      <a:lnTo>
                        <a:pt x="102" y="96"/>
                      </a:lnTo>
                      <a:lnTo>
                        <a:pt x="104" y="92"/>
                      </a:lnTo>
                      <a:lnTo>
                        <a:pt x="106" y="84"/>
                      </a:lnTo>
                      <a:lnTo>
                        <a:pt x="106" y="82"/>
                      </a:lnTo>
                      <a:lnTo>
                        <a:pt x="104" y="80"/>
                      </a:lnTo>
                      <a:lnTo>
                        <a:pt x="102" y="78"/>
                      </a:lnTo>
                      <a:lnTo>
                        <a:pt x="102" y="76"/>
                      </a:lnTo>
                      <a:lnTo>
                        <a:pt x="106" y="74"/>
                      </a:lnTo>
                      <a:lnTo>
                        <a:pt x="110" y="72"/>
                      </a:lnTo>
                      <a:lnTo>
                        <a:pt x="108" y="68"/>
                      </a:lnTo>
                      <a:lnTo>
                        <a:pt x="106" y="64"/>
                      </a:lnTo>
                      <a:lnTo>
                        <a:pt x="104" y="52"/>
                      </a:lnTo>
                      <a:lnTo>
                        <a:pt x="106" y="46"/>
                      </a:lnTo>
                      <a:lnTo>
                        <a:pt x="106" y="44"/>
                      </a:lnTo>
                      <a:lnTo>
                        <a:pt x="110" y="44"/>
                      </a:lnTo>
                      <a:lnTo>
                        <a:pt x="104" y="42"/>
                      </a:lnTo>
                      <a:lnTo>
                        <a:pt x="102" y="40"/>
                      </a:lnTo>
                      <a:lnTo>
                        <a:pt x="98" y="26"/>
                      </a:lnTo>
                      <a:lnTo>
                        <a:pt x="94" y="14"/>
                      </a:lnTo>
                      <a:lnTo>
                        <a:pt x="90" y="8"/>
                      </a:lnTo>
                      <a:lnTo>
                        <a:pt x="84" y="6"/>
                      </a:lnTo>
                      <a:lnTo>
                        <a:pt x="82" y="8"/>
                      </a:lnTo>
                      <a:lnTo>
                        <a:pt x="80" y="10"/>
                      </a:lnTo>
                      <a:lnTo>
                        <a:pt x="74" y="10"/>
                      </a:lnTo>
                      <a:lnTo>
                        <a:pt x="60" y="8"/>
                      </a:lnTo>
                      <a:lnTo>
                        <a:pt x="50" y="6"/>
                      </a:lnTo>
                      <a:lnTo>
                        <a:pt x="48" y="6"/>
                      </a:lnTo>
                      <a:lnTo>
                        <a:pt x="42" y="8"/>
                      </a:lnTo>
                      <a:lnTo>
                        <a:pt x="36" y="6"/>
                      </a:lnTo>
                      <a:lnTo>
                        <a:pt x="30" y="4"/>
                      </a:lnTo>
                      <a:lnTo>
                        <a:pt x="24" y="2"/>
                      </a:lnTo>
                      <a:lnTo>
                        <a:pt x="18" y="0"/>
                      </a:lnTo>
                      <a:lnTo>
                        <a:pt x="18" y="4"/>
                      </a:lnTo>
                      <a:lnTo>
                        <a:pt x="18" y="8"/>
                      </a:lnTo>
                      <a:lnTo>
                        <a:pt x="14" y="8"/>
                      </a:lnTo>
                      <a:lnTo>
                        <a:pt x="16" y="12"/>
                      </a:lnTo>
                      <a:lnTo>
                        <a:pt x="18" y="12"/>
                      </a:lnTo>
                      <a:lnTo>
                        <a:pt x="18" y="16"/>
                      </a:lnTo>
                      <a:lnTo>
                        <a:pt x="12" y="18"/>
                      </a:lnTo>
                      <a:lnTo>
                        <a:pt x="8" y="20"/>
                      </a:lnTo>
                      <a:lnTo>
                        <a:pt x="4" y="22"/>
                      </a:lnTo>
                      <a:lnTo>
                        <a:pt x="0" y="24"/>
                      </a:lnTo>
                      <a:lnTo>
                        <a:pt x="16" y="42"/>
                      </a:lnTo>
                      <a:lnTo>
                        <a:pt x="22" y="52"/>
                      </a:lnTo>
                      <a:lnTo>
                        <a:pt x="28" y="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2" name="iŝliďê">
                  <a:extLst>
                    <a:ext uri="{FF2B5EF4-FFF2-40B4-BE49-F238E27FC236}">
                      <a16:creationId xmlns:a16="http://schemas.microsoft.com/office/drawing/2014/main" id="{A52EB8CA-ACD7-4630-B258-002286B23943}"/>
                    </a:ext>
                  </a:extLst>
                </p:cNvPr>
                <p:cNvSpPr/>
                <p:nvPr/>
              </p:nvSpPr>
              <p:spPr bwMode="auto">
                <a:xfrm>
                  <a:off x="3980147" y="3559440"/>
                  <a:ext cx="74370" cy="93870"/>
                </a:xfrm>
                <a:custGeom>
                  <a:avLst/>
                  <a:gdLst>
                    <a:gd name="T0" fmla="*/ 2147483647 w 42"/>
                    <a:gd name="T1" fmla="*/ 2147483647 h 56"/>
                    <a:gd name="T2" fmla="*/ 2147483647 w 42"/>
                    <a:gd name="T3" fmla="*/ 2147483647 h 56"/>
                    <a:gd name="T4" fmla="*/ 2147483647 w 42"/>
                    <a:gd name="T5" fmla="*/ 2147483647 h 56"/>
                    <a:gd name="T6" fmla="*/ 2147483647 w 42"/>
                    <a:gd name="T7" fmla="*/ 2147483647 h 56"/>
                    <a:gd name="T8" fmla="*/ 2147483647 w 42"/>
                    <a:gd name="T9" fmla="*/ 2147483647 h 56"/>
                    <a:gd name="T10" fmla="*/ 0 w 42"/>
                    <a:gd name="T11" fmla="*/ 2147483647 h 56"/>
                    <a:gd name="T12" fmla="*/ 2147483647 w 42"/>
                    <a:gd name="T13" fmla="*/ 2147483647 h 56"/>
                    <a:gd name="T14" fmla="*/ 2147483647 w 42"/>
                    <a:gd name="T15" fmla="*/ 2147483647 h 56"/>
                    <a:gd name="T16" fmla="*/ 2147483647 w 42"/>
                    <a:gd name="T17" fmla="*/ 2147483647 h 56"/>
                    <a:gd name="T18" fmla="*/ 2147483647 w 42"/>
                    <a:gd name="T19" fmla="*/ 0 h 56"/>
                    <a:gd name="T20" fmla="*/ 2147483647 w 42"/>
                    <a:gd name="T21" fmla="*/ 2147483647 h 56"/>
                    <a:gd name="T22" fmla="*/ 2147483647 w 42"/>
                    <a:gd name="T23" fmla="*/ 2147483647 h 56"/>
                    <a:gd name="T24" fmla="*/ 2147483647 w 42"/>
                    <a:gd name="T25" fmla="*/ 2147483647 h 56"/>
                    <a:gd name="T26" fmla="*/ 2147483647 w 42"/>
                    <a:gd name="T27" fmla="*/ 2147483647 h 56"/>
                    <a:gd name="T28" fmla="*/ 2147483647 w 42"/>
                    <a:gd name="T29" fmla="*/ 2147483647 h 56"/>
                    <a:gd name="T30" fmla="*/ 2147483647 w 42"/>
                    <a:gd name="T31" fmla="*/ 2147483647 h 56"/>
                    <a:gd name="T32" fmla="*/ 2147483647 w 42"/>
                    <a:gd name="T33" fmla="*/ 2147483647 h 56"/>
                    <a:gd name="T34" fmla="*/ 2147483647 w 42"/>
                    <a:gd name="T35" fmla="*/ 2147483647 h 56"/>
                    <a:gd name="T36" fmla="*/ 2147483647 w 42"/>
                    <a:gd name="T37" fmla="*/ 2147483647 h 56"/>
                    <a:gd name="T38" fmla="*/ 2147483647 w 42"/>
                    <a:gd name="T39" fmla="*/ 2147483647 h 56"/>
                    <a:gd name="T40" fmla="*/ 2147483647 w 42"/>
                    <a:gd name="T41" fmla="*/ 2147483647 h 5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2"/>
                    <a:gd name="T64" fmla="*/ 0 h 56"/>
                    <a:gd name="T65" fmla="*/ 42 w 42"/>
                    <a:gd name="T66" fmla="*/ 56 h 5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2" h="56">
                      <a:moveTo>
                        <a:pt x="24" y="56"/>
                      </a:moveTo>
                      <a:lnTo>
                        <a:pt x="18" y="50"/>
                      </a:lnTo>
                      <a:lnTo>
                        <a:pt x="12" y="46"/>
                      </a:lnTo>
                      <a:lnTo>
                        <a:pt x="6" y="38"/>
                      </a:lnTo>
                      <a:lnTo>
                        <a:pt x="2" y="30"/>
                      </a:lnTo>
                      <a:lnTo>
                        <a:pt x="0" y="20"/>
                      </a:lnTo>
                      <a:lnTo>
                        <a:pt x="4" y="14"/>
                      </a:lnTo>
                      <a:lnTo>
                        <a:pt x="10" y="8"/>
                      </a:lnTo>
                      <a:lnTo>
                        <a:pt x="16" y="2"/>
                      </a:lnTo>
                      <a:lnTo>
                        <a:pt x="22" y="0"/>
                      </a:lnTo>
                      <a:lnTo>
                        <a:pt x="28" y="2"/>
                      </a:lnTo>
                      <a:lnTo>
                        <a:pt x="32" y="4"/>
                      </a:lnTo>
                      <a:lnTo>
                        <a:pt x="34" y="8"/>
                      </a:lnTo>
                      <a:lnTo>
                        <a:pt x="36" y="14"/>
                      </a:lnTo>
                      <a:lnTo>
                        <a:pt x="38" y="22"/>
                      </a:lnTo>
                      <a:lnTo>
                        <a:pt x="42" y="32"/>
                      </a:lnTo>
                      <a:lnTo>
                        <a:pt x="40" y="36"/>
                      </a:lnTo>
                      <a:lnTo>
                        <a:pt x="38" y="42"/>
                      </a:lnTo>
                      <a:lnTo>
                        <a:pt x="34" y="48"/>
                      </a:lnTo>
                      <a:lnTo>
                        <a:pt x="28" y="52"/>
                      </a:lnTo>
                      <a:lnTo>
                        <a:pt x="2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3" name="iṣḻïḓe">
                  <a:extLst>
                    <a:ext uri="{FF2B5EF4-FFF2-40B4-BE49-F238E27FC236}">
                      <a16:creationId xmlns:a16="http://schemas.microsoft.com/office/drawing/2014/main" id="{6DC6DE66-6A59-4418-877D-22B39F6DDBCA}"/>
                    </a:ext>
                  </a:extLst>
                </p:cNvPr>
                <p:cNvSpPr/>
                <p:nvPr/>
              </p:nvSpPr>
              <p:spPr bwMode="auto">
                <a:xfrm>
                  <a:off x="4021464" y="3608478"/>
                  <a:ext cx="111555" cy="117690"/>
                </a:xfrm>
                <a:custGeom>
                  <a:avLst/>
                  <a:gdLst>
                    <a:gd name="T0" fmla="*/ 2147483647 w 64"/>
                    <a:gd name="T1" fmla="*/ 2147483647 h 72"/>
                    <a:gd name="T2" fmla="*/ 2147483647 w 64"/>
                    <a:gd name="T3" fmla="*/ 2147483647 h 72"/>
                    <a:gd name="T4" fmla="*/ 2147483647 w 64"/>
                    <a:gd name="T5" fmla="*/ 2147483647 h 72"/>
                    <a:gd name="T6" fmla="*/ 2147483647 w 64"/>
                    <a:gd name="T7" fmla="*/ 2147483647 h 72"/>
                    <a:gd name="T8" fmla="*/ 2147483647 w 64"/>
                    <a:gd name="T9" fmla="*/ 2147483647 h 72"/>
                    <a:gd name="T10" fmla="*/ 0 w 64"/>
                    <a:gd name="T11" fmla="*/ 2147483647 h 72"/>
                    <a:gd name="T12" fmla="*/ 2147483647 w 64"/>
                    <a:gd name="T13" fmla="*/ 2147483647 h 72"/>
                    <a:gd name="T14" fmla="*/ 2147483647 w 64"/>
                    <a:gd name="T15" fmla="*/ 2147483647 h 72"/>
                    <a:gd name="T16" fmla="*/ 2147483647 w 64"/>
                    <a:gd name="T17" fmla="*/ 2147483647 h 72"/>
                    <a:gd name="T18" fmla="*/ 2147483647 w 64"/>
                    <a:gd name="T19" fmla="*/ 2147483647 h 72"/>
                    <a:gd name="T20" fmla="*/ 2147483647 w 64"/>
                    <a:gd name="T21" fmla="*/ 2147483647 h 72"/>
                    <a:gd name="T22" fmla="*/ 2147483647 w 64"/>
                    <a:gd name="T23" fmla="*/ 2147483647 h 72"/>
                    <a:gd name="T24" fmla="*/ 2147483647 w 64"/>
                    <a:gd name="T25" fmla="*/ 2147483647 h 72"/>
                    <a:gd name="T26" fmla="*/ 2147483647 w 64"/>
                    <a:gd name="T27" fmla="*/ 0 h 72"/>
                    <a:gd name="T28" fmla="*/ 2147483647 w 64"/>
                    <a:gd name="T29" fmla="*/ 2147483647 h 72"/>
                    <a:gd name="T30" fmla="*/ 2147483647 w 64"/>
                    <a:gd name="T31" fmla="*/ 2147483647 h 72"/>
                    <a:gd name="T32" fmla="*/ 2147483647 w 64"/>
                    <a:gd name="T33" fmla="*/ 2147483647 h 72"/>
                    <a:gd name="T34" fmla="*/ 2147483647 w 64"/>
                    <a:gd name="T35" fmla="*/ 2147483647 h 72"/>
                    <a:gd name="T36" fmla="*/ 2147483647 w 64"/>
                    <a:gd name="T37" fmla="*/ 2147483647 h 72"/>
                    <a:gd name="T38" fmla="*/ 2147483647 w 64"/>
                    <a:gd name="T39" fmla="*/ 2147483647 h 72"/>
                    <a:gd name="T40" fmla="*/ 2147483647 w 64"/>
                    <a:gd name="T41" fmla="*/ 2147483647 h 72"/>
                    <a:gd name="T42" fmla="*/ 2147483647 w 64"/>
                    <a:gd name="T43" fmla="*/ 2147483647 h 72"/>
                    <a:gd name="T44" fmla="*/ 2147483647 w 64"/>
                    <a:gd name="T45" fmla="*/ 2147483647 h 72"/>
                    <a:gd name="T46" fmla="*/ 2147483647 w 64"/>
                    <a:gd name="T47" fmla="*/ 2147483647 h 72"/>
                    <a:gd name="T48" fmla="*/ 2147483647 w 64"/>
                    <a:gd name="T49" fmla="*/ 2147483647 h 72"/>
                    <a:gd name="T50" fmla="*/ 2147483647 w 64"/>
                    <a:gd name="T51" fmla="*/ 2147483647 h 72"/>
                    <a:gd name="T52" fmla="*/ 2147483647 w 64"/>
                    <a:gd name="T53" fmla="*/ 2147483647 h 72"/>
                    <a:gd name="T54" fmla="*/ 2147483647 w 64"/>
                    <a:gd name="T55" fmla="*/ 2147483647 h 72"/>
                    <a:gd name="T56" fmla="*/ 2147483647 w 64"/>
                    <a:gd name="T57" fmla="*/ 2147483647 h 72"/>
                    <a:gd name="T58" fmla="*/ 2147483647 w 64"/>
                    <a:gd name="T59" fmla="*/ 2147483647 h 72"/>
                    <a:gd name="T60" fmla="*/ 2147483647 w 64"/>
                    <a:gd name="T61" fmla="*/ 2147483647 h 7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64"/>
                    <a:gd name="T94" fmla="*/ 0 h 72"/>
                    <a:gd name="T95" fmla="*/ 64 w 64"/>
                    <a:gd name="T96" fmla="*/ 72 h 72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64" h="72">
                      <a:moveTo>
                        <a:pt x="62" y="72"/>
                      </a:moveTo>
                      <a:lnTo>
                        <a:pt x="54" y="70"/>
                      </a:lnTo>
                      <a:lnTo>
                        <a:pt x="50" y="66"/>
                      </a:lnTo>
                      <a:lnTo>
                        <a:pt x="40" y="56"/>
                      </a:lnTo>
                      <a:lnTo>
                        <a:pt x="20" y="44"/>
                      </a:lnTo>
                      <a:lnTo>
                        <a:pt x="0" y="28"/>
                      </a:lnTo>
                      <a:lnTo>
                        <a:pt x="2" y="26"/>
                      </a:lnTo>
                      <a:lnTo>
                        <a:pt x="4" y="24"/>
                      </a:lnTo>
                      <a:lnTo>
                        <a:pt x="10" y="20"/>
                      </a:lnTo>
                      <a:lnTo>
                        <a:pt x="14" y="14"/>
                      </a:lnTo>
                      <a:lnTo>
                        <a:pt x="16" y="8"/>
                      </a:lnTo>
                      <a:lnTo>
                        <a:pt x="18" y="4"/>
                      </a:lnTo>
                      <a:lnTo>
                        <a:pt x="22" y="2"/>
                      </a:lnTo>
                      <a:lnTo>
                        <a:pt x="24" y="0"/>
                      </a:lnTo>
                      <a:lnTo>
                        <a:pt x="32" y="4"/>
                      </a:lnTo>
                      <a:lnTo>
                        <a:pt x="32" y="16"/>
                      </a:lnTo>
                      <a:lnTo>
                        <a:pt x="34" y="22"/>
                      </a:lnTo>
                      <a:lnTo>
                        <a:pt x="38" y="22"/>
                      </a:lnTo>
                      <a:lnTo>
                        <a:pt x="44" y="22"/>
                      </a:lnTo>
                      <a:lnTo>
                        <a:pt x="50" y="22"/>
                      </a:lnTo>
                      <a:lnTo>
                        <a:pt x="50" y="24"/>
                      </a:lnTo>
                      <a:lnTo>
                        <a:pt x="50" y="28"/>
                      </a:lnTo>
                      <a:lnTo>
                        <a:pt x="50" y="34"/>
                      </a:lnTo>
                      <a:lnTo>
                        <a:pt x="50" y="38"/>
                      </a:lnTo>
                      <a:lnTo>
                        <a:pt x="50" y="42"/>
                      </a:lnTo>
                      <a:lnTo>
                        <a:pt x="56" y="46"/>
                      </a:lnTo>
                      <a:lnTo>
                        <a:pt x="62" y="48"/>
                      </a:lnTo>
                      <a:lnTo>
                        <a:pt x="64" y="52"/>
                      </a:lnTo>
                      <a:lnTo>
                        <a:pt x="64" y="54"/>
                      </a:lnTo>
                      <a:lnTo>
                        <a:pt x="62" y="70"/>
                      </a:lnTo>
                      <a:lnTo>
                        <a:pt x="62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4" name="ï$ļïḓe">
                  <a:extLst>
                    <a:ext uri="{FF2B5EF4-FFF2-40B4-BE49-F238E27FC236}">
                      <a16:creationId xmlns:a16="http://schemas.microsoft.com/office/drawing/2014/main" id="{BB5AC9CE-AE76-43D9-B5AD-A58716DAC5E6}"/>
                    </a:ext>
                  </a:extLst>
                </p:cNvPr>
                <p:cNvSpPr/>
                <p:nvPr/>
              </p:nvSpPr>
              <p:spPr bwMode="auto">
                <a:xfrm>
                  <a:off x="4182598" y="3408126"/>
                  <a:ext cx="212091" cy="165325"/>
                </a:xfrm>
                <a:custGeom>
                  <a:avLst/>
                  <a:gdLst>
                    <a:gd name="T0" fmla="*/ 2147483647 w 122"/>
                    <a:gd name="T1" fmla="*/ 2147483647 h 98"/>
                    <a:gd name="T2" fmla="*/ 2147483647 w 122"/>
                    <a:gd name="T3" fmla="*/ 2147483647 h 98"/>
                    <a:gd name="T4" fmla="*/ 2147483647 w 122"/>
                    <a:gd name="T5" fmla="*/ 2147483647 h 98"/>
                    <a:gd name="T6" fmla="*/ 2147483647 w 122"/>
                    <a:gd name="T7" fmla="*/ 2147483647 h 98"/>
                    <a:gd name="T8" fmla="*/ 2147483647 w 122"/>
                    <a:gd name="T9" fmla="*/ 2147483647 h 98"/>
                    <a:gd name="T10" fmla="*/ 2147483647 w 122"/>
                    <a:gd name="T11" fmla="*/ 2147483647 h 98"/>
                    <a:gd name="T12" fmla="*/ 2147483647 w 122"/>
                    <a:gd name="T13" fmla="*/ 2147483647 h 98"/>
                    <a:gd name="T14" fmla="*/ 2147483647 w 122"/>
                    <a:gd name="T15" fmla="*/ 2147483647 h 98"/>
                    <a:gd name="T16" fmla="*/ 2147483647 w 122"/>
                    <a:gd name="T17" fmla="*/ 2147483647 h 98"/>
                    <a:gd name="T18" fmla="*/ 2147483647 w 122"/>
                    <a:gd name="T19" fmla="*/ 2147483647 h 98"/>
                    <a:gd name="T20" fmla="*/ 2147483647 w 122"/>
                    <a:gd name="T21" fmla="*/ 2147483647 h 98"/>
                    <a:gd name="T22" fmla="*/ 2147483647 w 122"/>
                    <a:gd name="T23" fmla="*/ 2147483647 h 98"/>
                    <a:gd name="T24" fmla="*/ 2147483647 w 122"/>
                    <a:gd name="T25" fmla="*/ 0 h 98"/>
                    <a:gd name="T26" fmla="*/ 2147483647 w 122"/>
                    <a:gd name="T27" fmla="*/ 2147483647 h 98"/>
                    <a:gd name="T28" fmla="*/ 2147483647 w 122"/>
                    <a:gd name="T29" fmla="*/ 2147483647 h 98"/>
                    <a:gd name="T30" fmla="*/ 2147483647 w 122"/>
                    <a:gd name="T31" fmla="*/ 2147483647 h 98"/>
                    <a:gd name="T32" fmla="*/ 2147483647 w 122"/>
                    <a:gd name="T33" fmla="*/ 2147483647 h 98"/>
                    <a:gd name="T34" fmla="*/ 2147483647 w 122"/>
                    <a:gd name="T35" fmla="*/ 2147483647 h 98"/>
                    <a:gd name="T36" fmla="*/ 2147483647 w 122"/>
                    <a:gd name="T37" fmla="*/ 2147483647 h 98"/>
                    <a:gd name="T38" fmla="*/ 2147483647 w 122"/>
                    <a:gd name="T39" fmla="*/ 2147483647 h 98"/>
                    <a:gd name="T40" fmla="*/ 2147483647 w 122"/>
                    <a:gd name="T41" fmla="*/ 2147483647 h 98"/>
                    <a:gd name="T42" fmla="*/ 2147483647 w 122"/>
                    <a:gd name="T43" fmla="*/ 2147483647 h 98"/>
                    <a:gd name="T44" fmla="*/ 2147483647 w 122"/>
                    <a:gd name="T45" fmla="*/ 2147483647 h 98"/>
                    <a:gd name="T46" fmla="*/ 2147483647 w 122"/>
                    <a:gd name="T47" fmla="*/ 2147483647 h 98"/>
                    <a:gd name="T48" fmla="*/ 2147483647 w 122"/>
                    <a:gd name="T49" fmla="*/ 2147483647 h 98"/>
                    <a:gd name="T50" fmla="*/ 2147483647 w 122"/>
                    <a:gd name="T51" fmla="*/ 2147483647 h 98"/>
                    <a:gd name="T52" fmla="*/ 2147483647 w 122"/>
                    <a:gd name="T53" fmla="*/ 2147483647 h 98"/>
                    <a:gd name="T54" fmla="*/ 2147483647 w 122"/>
                    <a:gd name="T55" fmla="*/ 2147483647 h 98"/>
                    <a:gd name="T56" fmla="*/ 2147483647 w 122"/>
                    <a:gd name="T57" fmla="*/ 2147483647 h 98"/>
                    <a:gd name="T58" fmla="*/ 2147483647 w 122"/>
                    <a:gd name="T59" fmla="*/ 2147483647 h 98"/>
                    <a:gd name="T60" fmla="*/ 0 w 122"/>
                    <a:gd name="T61" fmla="*/ 2147483647 h 98"/>
                    <a:gd name="T62" fmla="*/ 2147483647 w 122"/>
                    <a:gd name="T63" fmla="*/ 2147483647 h 98"/>
                    <a:gd name="T64" fmla="*/ 2147483647 w 122"/>
                    <a:gd name="T65" fmla="*/ 2147483647 h 98"/>
                    <a:gd name="T66" fmla="*/ 2147483647 w 122"/>
                    <a:gd name="T67" fmla="*/ 2147483647 h 98"/>
                    <a:gd name="T68" fmla="*/ 2147483647 w 122"/>
                    <a:gd name="T69" fmla="*/ 2147483647 h 98"/>
                    <a:gd name="T70" fmla="*/ 2147483647 w 122"/>
                    <a:gd name="T71" fmla="*/ 2147483647 h 98"/>
                    <a:gd name="T72" fmla="*/ 2147483647 w 122"/>
                    <a:gd name="T73" fmla="*/ 2147483647 h 98"/>
                    <a:gd name="T74" fmla="*/ 2147483647 w 122"/>
                    <a:gd name="T75" fmla="*/ 2147483647 h 98"/>
                    <a:gd name="T76" fmla="*/ 2147483647 w 122"/>
                    <a:gd name="T77" fmla="*/ 2147483647 h 98"/>
                    <a:gd name="T78" fmla="*/ 2147483647 w 122"/>
                    <a:gd name="T79" fmla="*/ 2147483647 h 98"/>
                    <a:gd name="T80" fmla="*/ 2147483647 w 122"/>
                    <a:gd name="T81" fmla="*/ 2147483647 h 98"/>
                    <a:gd name="T82" fmla="*/ 2147483647 w 122"/>
                    <a:gd name="T83" fmla="*/ 2147483647 h 98"/>
                    <a:gd name="T84" fmla="*/ 2147483647 w 122"/>
                    <a:gd name="T85" fmla="*/ 2147483647 h 98"/>
                    <a:gd name="T86" fmla="*/ 2147483647 w 122"/>
                    <a:gd name="T87" fmla="*/ 2147483647 h 98"/>
                    <a:gd name="T88" fmla="*/ 2147483647 w 122"/>
                    <a:gd name="T89" fmla="*/ 2147483647 h 98"/>
                    <a:gd name="T90" fmla="*/ 2147483647 w 122"/>
                    <a:gd name="T91" fmla="*/ 2147483647 h 98"/>
                    <a:gd name="T92" fmla="*/ 2147483647 w 122"/>
                    <a:gd name="T93" fmla="*/ 2147483647 h 98"/>
                    <a:gd name="T94" fmla="*/ 2147483647 w 122"/>
                    <a:gd name="T95" fmla="*/ 2147483647 h 98"/>
                    <a:gd name="T96" fmla="*/ 2147483647 w 122"/>
                    <a:gd name="T97" fmla="*/ 2147483647 h 98"/>
                    <a:gd name="T98" fmla="*/ 2147483647 w 122"/>
                    <a:gd name="T99" fmla="*/ 2147483647 h 98"/>
                    <a:gd name="T100" fmla="*/ 2147483647 w 122"/>
                    <a:gd name="T101" fmla="*/ 2147483647 h 98"/>
                    <a:gd name="T102" fmla="*/ 2147483647 w 122"/>
                    <a:gd name="T103" fmla="*/ 2147483647 h 98"/>
                    <a:gd name="T104" fmla="*/ 2147483647 w 122"/>
                    <a:gd name="T105" fmla="*/ 2147483647 h 98"/>
                    <a:gd name="T106" fmla="*/ 2147483647 w 122"/>
                    <a:gd name="T107" fmla="*/ 2147483647 h 98"/>
                    <a:gd name="T108" fmla="*/ 2147483647 w 122"/>
                    <a:gd name="T109" fmla="*/ 2147483647 h 98"/>
                    <a:gd name="T110" fmla="*/ 2147483647 w 122"/>
                    <a:gd name="T111" fmla="*/ 2147483647 h 98"/>
                    <a:gd name="T112" fmla="*/ 2147483647 w 122"/>
                    <a:gd name="T113" fmla="*/ 2147483647 h 9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22"/>
                    <a:gd name="T172" fmla="*/ 0 h 98"/>
                    <a:gd name="T173" fmla="*/ 122 w 122"/>
                    <a:gd name="T174" fmla="*/ 98 h 9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22" h="98">
                      <a:moveTo>
                        <a:pt x="122" y="48"/>
                      </a:moveTo>
                      <a:lnTo>
                        <a:pt x="120" y="44"/>
                      </a:lnTo>
                      <a:lnTo>
                        <a:pt x="114" y="42"/>
                      </a:lnTo>
                      <a:lnTo>
                        <a:pt x="108" y="42"/>
                      </a:lnTo>
                      <a:lnTo>
                        <a:pt x="104" y="38"/>
                      </a:lnTo>
                      <a:lnTo>
                        <a:pt x="104" y="34"/>
                      </a:lnTo>
                      <a:lnTo>
                        <a:pt x="104" y="30"/>
                      </a:lnTo>
                      <a:lnTo>
                        <a:pt x="104" y="26"/>
                      </a:lnTo>
                      <a:lnTo>
                        <a:pt x="102" y="22"/>
                      </a:lnTo>
                      <a:lnTo>
                        <a:pt x="98" y="18"/>
                      </a:lnTo>
                      <a:lnTo>
                        <a:pt x="94" y="16"/>
                      </a:lnTo>
                      <a:lnTo>
                        <a:pt x="90" y="10"/>
                      </a:lnTo>
                      <a:lnTo>
                        <a:pt x="90" y="0"/>
                      </a:lnTo>
                      <a:lnTo>
                        <a:pt x="68" y="6"/>
                      </a:lnTo>
                      <a:lnTo>
                        <a:pt x="46" y="14"/>
                      </a:lnTo>
                      <a:lnTo>
                        <a:pt x="42" y="16"/>
                      </a:lnTo>
                      <a:lnTo>
                        <a:pt x="40" y="18"/>
                      </a:lnTo>
                      <a:lnTo>
                        <a:pt x="38" y="24"/>
                      </a:lnTo>
                      <a:lnTo>
                        <a:pt x="34" y="30"/>
                      </a:lnTo>
                      <a:lnTo>
                        <a:pt x="32" y="30"/>
                      </a:lnTo>
                      <a:lnTo>
                        <a:pt x="28" y="30"/>
                      </a:lnTo>
                      <a:lnTo>
                        <a:pt x="20" y="30"/>
                      </a:lnTo>
                      <a:lnTo>
                        <a:pt x="20" y="40"/>
                      </a:lnTo>
                      <a:lnTo>
                        <a:pt x="20" y="46"/>
                      </a:lnTo>
                      <a:lnTo>
                        <a:pt x="18" y="50"/>
                      </a:lnTo>
                      <a:lnTo>
                        <a:pt x="12" y="54"/>
                      </a:lnTo>
                      <a:lnTo>
                        <a:pt x="6" y="58"/>
                      </a:lnTo>
                      <a:lnTo>
                        <a:pt x="4" y="62"/>
                      </a:lnTo>
                      <a:lnTo>
                        <a:pt x="4" y="66"/>
                      </a:lnTo>
                      <a:lnTo>
                        <a:pt x="2" y="74"/>
                      </a:lnTo>
                      <a:lnTo>
                        <a:pt x="0" y="80"/>
                      </a:lnTo>
                      <a:lnTo>
                        <a:pt x="4" y="84"/>
                      </a:lnTo>
                      <a:lnTo>
                        <a:pt x="8" y="90"/>
                      </a:lnTo>
                      <a:lnTo>
                        <a:pt x="12" y="94"/>
                      </a:lnTo>
                      <a:lnTo>
                        <a:pt x="18" y="96"/>
                      </a:lnTo>
                      <a:lnTo>
                        <a:pt x="22" y="96"/>
                      </a:lnTo>
                      <a:lnTo>
                        <a:pt x="24" y="94"/>
                      </a:lnTo>
                      <a:lnTo>
                        <a:pt x="28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38" y="94"/>
                      </a:lnTo>
                      <a:lnTo>
                        <a:pt x="40" y="98"/>
                      </a:lnTo>
                      <a:lnTo>
                        <a:pt x="42" y="98"/>
                      </a:lnTo>
                      <a:lnTo>
                        <a:pt x="42" y="86"/>
                      </a:lnTo>
                      <a:lnTo>
                        <a:pt x="42" y="72"/>
                      </a:lnTo>
                      <a:lnTo>
                        <a:pt x="50" y="72"/>
                      </a:lnTo>
                      <a:lnTo>
                        <a:pt x="58" y="72"/>
                      </a:lnTo>
                      <a:lnTo>
                        <a:pt x="76" y="72"/>
                      </a:lnTo>
                      <a:lnTo>
                        <a:pt x="106" y="72"/>
                      </a:lnTo>
                      <a:lnTo>
                        <a:pt x="106" y="68"/>
                      </a:lnTo>
                      <a:lnTo>
                        <a:pt x="108" y="66"/>
                      </a:lnTo>
                      <a:lnTo>
                        <a:pt x="114" y="64"/>
                      </a:lnTo>
                      <a:lnTo>
                        <a:pt x="122" y="60"/>
                      </a:lnTo>
                      <a:lnTo>
                        <a:pt x="122" y="58"/>
                      </a:lnTo>
                      <a:lnTo>
                        <a:pt x="122" y="56"/>
                      </a:lnTo>
                      <a:lnTo>
                        <a:pt x="122" y="50"/>
                      </a:lnTo>
                      <a:lnTo>
                        <a:pt x="122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5" name="iṡľiďe">
                  <a:extLst>
                    <a:ext uri="{FF2B5EF4-FFF2-40B4-BE49-F238E27FC236}">
                      <a16:creationId xmlns:a16="http://schemas.microsoft.com/office/drawing/2014/main" id="{8711448F-4109-463E-AEAB-AF7D1B3E0B5D}"/>
                    </a:ext>
                  </a:extLst>
                </p:cNvPr>
                <p:cNvSpPr/>
                <p:nvPr/>
              </p:nvSpPr>
              <p:spPr bwMode="auto">
                <a:xfrm>
                  <a:off x="4110983" y="3542627"/>
                  <a:ext cx="154248" cy="183539"/>
                </a:xfrm>
                <a:custGeom>
                  <a:avLst/>
                  <a:gdLst>
                    <a:gd name="T0" fmla="*/ 2147483647 w 90"/>
                    <a:gd name="T1" fmla="*/ 2147483647 h 110"/>
                    <a:gd name="T2" fmla="*/ 2147483647 w 90"/>
                    <a:gd name="T3" fmla="*/ 2147483647 h 110"/>
                    <a:gd name="T4" fmla="*/ 0 w 90"/>
                    <a:gd name="T5" fmla="*/ 2147483647 h 110"/>
                    <a:gd name="T6" fmla="*/ 2147483647 w 90"/>
                    <a:gd name="T7" fmla="*/ 2147483647 h 110"/>
                    <a:gd name="T8" fmla="*/ 2147483647 w 90"/>
                    <a:gd name="T9" fmla="*/ 2147483647 h 110"/>
                    <a:gd name="T10" fmla="*/ 2147483647 w 90"/>
                    <a:gd name="T11" fmla="*/ 2147483647 h 110"/>
                    <a:gd name="T12" fmla="*/ 2147483647 w 90"/>
                    <a:gd name="T13" fmla="*/ 2147483647 h 110"/>
                    <a:gd name="T14" fmla="*/ 2147483647 w 90"/>
                    <a:gd name="T15" fmla="*/ 2147483647 h 110"/>
                    <a:gd name="T16" fmla="*/ 2147483647 w 90"/>
                    <a:gd name="T17" fmla="*/ 2147483647 h 110"/>
                    <a:gd name="T18" fmla="*/ 2147483647 w 90"/>
                    <a:gd name="T19" fmla="*/ 0 h 110"/>
                    <a:gd name="T20" fmla="*/ 2147483647 w 90"/>
                    <a:gd name="T21" fmla="*/ 2147483647 h 110"/>
                    <a:gd name="T22" fmla="*/ 2147483647 w 90"/>
                    <a:gd name="T23" fmla="*/ 2147483647 h 110"/>
                    <a:gd name="T24" fmla="*/ 2147483647 w 90"/>
                    <a:gd name="T25" fmla="*/ 2147483647 h 110"/>
                    <a:gd name="T26" fmla="*/ 2147483647 w 90"/>
                    <a:gd name="T27" fmla="*/ 2147483647 h 110"/>
                    <a:gd name="T28" fmla="*/ 2147483647 w 90"/>
                    <a:gd name="T29" fmla="*/ 2147483647 h 110"/>
                    <a:gd name="T30" fmla="*/ 2147483647 w 90"/>
                    <a:gd name="T31" fmla="*/ 2147483647 h 110"/>
                    <a:gd name="T32" fmla="*/ 2147483647 w 90"/>
                    <a:gd name="T33" fmla="*/ 2147483647 h 110"/>
                    <a:gd name="T34" fmla="*/ 2147483647 w 90"/>
                    <a:gd name="T35" fmla="*/ 2147483647 h 110"/>
                    <a:gd name="T36" fmla="*/ 2147483647 w 90"/>
                    <a:gd name="T37" fmla="*/ 2147483647 h 110"/>
                    <a:gd name="T38" fmla="*/ 2147483647 w 90"/>
                    <a:gd name="T39" fmla="*/ 2147483647 h 110"/>
                    <a:gd name="T40" fmla="*/ 2147483647 w 90"/>
                    <a:gd name="T41" fmla="*/ 2147483647 h 110"/>
                    <a:gd name="T42" fmla="*/ 2147483647 w 90"/>
                    <a:gd name="T43" fmla="*/ 2147483647 h 110"/>
                    <a:gd name="T44" fmla="*/ 2147483647 w 90"/>
                    <a:gd name="T45" fmla="*/ 2147483647 h 110"/>
                    <a:gd name="T46" fmla="*/ 2147483647 w 90"/>
                    <a:gd name="T47" fmla="*/ 2147483647 h 110"/>
                    <a:gd name="T48" fmla="*/ 2147483647 w 90"/>
                    <a:gd name="T49" fmla="*/ 2147483647 h 110"/>
                    <a:gd name="T50" fmla="*/ 2147483647 w 90"/>
                    <a:gd name="T51" fmla="*/ 2147483647 h 110"/>
                    <a:gd name="T52" fmla="*/ 2147483647 w 90"/>
                    <a:gd name="T53" fmla="*/ 2147483647 h 110"/>
                    <a:gd name="T54" fmla="*/ 2147483647 w 90"/>
                    <a:gd name="T55" fmla="*/ 2147483647 h 110"/>
                    <a:gd name="T56" fmla="*/ 0 w 90"/>
                    <a:gd name="T57" fmla="*/ 2147483647 h 110"/>
                    <a:gd name="T58" fmla="*/ 0 w 90"/>
                    <a:gd name="T59" fmla="*/ 2147483647 h 110"/>
                    <a:gd name="T60" fmla="*/ 0 w 90"/>
                    <a:gd name="T61" fmla="*/ 2147483647 h 110"/>
                    <a:gd name="T62" fmla="*/ 2147483647 w 90"/>
                    <a:gd name="T63" fmla="*/ 2147483647 h 11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90"/>
                    <a:gd name="T97" fmla="*/ 0 h 110"/>
                    <a:gd name="T98" fmla="*/ 90 w 90"/>
                    <a:gd name="T99" fmla="*/ 110 h 110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90" h="110">
                      <a:moveTo>
                        <a:pt x="2" y="56"/>
                      </a:moveTo>
                      <a:lnTo>
                        <a:pt x="4" y="48"/>
                      </a:lnTo>
                      <a:lnTo>
                        <a:pt x="4" y="46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0" y="40"/>
                      </a:lnTo>
                      <a:lnTo>
                        <a:pt x="4" y="38"/>
                      </a:lnTo>
                      <a:lnTo>
                        <a:pt x="8" y="36"/>
                      </a:lnTo>
                      <a:lnTo>
                        <a:pt x="6" y="32"/>
                      </a:lnTo>
                      <a:lnTo>
                        <a:pt x="4" y="28"/>
                      </a:lnTo>
                      <a:lnTo>
                        <a:pt x="2" y="16"/>
                      </a:lnTo>
                      <a:lnTo>
                        <a:pt x="4" y="10"/>
                      </a:lnTo>
                      <a:lnTo>
                        <a:pt x="4" y="8"/>
                      </a:lnTo>
                      <a:lnTo>
                        <a:pt x="8" y="8"/>
                      </a:lnTo>
                      <a:lnTo>
                        <a:pt x="14" y="6"/>
                      </a:lnTo>
                      <a:lnTo>
                        <a:pt x="20" y="4"/>
                      </a:lnTo>
                      <a:lnTo>
                        <a:pt x="28" y="2"/>
                      </a:lnTo>
                      <a:lnTo>
                        <a:pt x="32" y="8"/>
                      </a:lnTo>
                      <a:lnTo>
                        <a:pt x="38" y="4"/>
                      </a:lnTo>
                      <a:lnTo>
                        <a:pt x="42" y="0"/>
                      </a:lnTo>
                      <a:lnTo>
                        <a:pt x="46" y="4"/>
                      </a:lnTo>
                      <a:lnTo>
                        <a:pt x="50" y="10"/>
                      </a:lnTo>
                      <a:lnTo>
                        <a:pt x="54" y="14"/>
                      </a:lnTo>
                      <a:lnTo>
                        <a:pt x="60" y="16"/>
                      </a:lnTo>
                      <a:lnTo>
                        <a:pt x="64" y="16"/>
                      </a:lnTo>
                      <a:lnTo>
                        <a:pt x="66" y="14"/>
                      </a:lnTo>
                      <a:lnTo>
                        <a:pt x="70" y="12"/>
                      </a:lnTo>
                      <a:lnTo>
                        <a:pt x="74" y="12"/>
                      </a:lnTo>
                      <a:lnTo>
                        <a:pt x="78" y="12"/>
                      </a:lnTo>
                      <a:lnTo>
                        <a:pt x="80" y="14"/>
                      </a:lnTo>
                      <a:lnTo>
                        <a:pt x="82" y="18"/>
                      </a:lnTo>
                      <a:lnTo>
                        <a:pt x="84" y="18"/>
                      </a:lnTo>
                      <a:lnTo>
                        <a:pt x="88" y="28"/>
                      </a:lnTo>
                      <a:lnTo>
                        <a:pt x="90" y="32"/>
                      </a:lnTo>
                      <a:lnTo>
                        <a:pt x="90" y="36"/>
                      </a:lnTo>
                      <a:lnTo>
                        <a:pt x="88" y="46"/>
                      </a:lnTo>
                      <a:lnTo>
                        <a:pt x="84" y="54"/>
                      </a:lnTo>
                      <a:lnTo>
                        <a:pt x="82" y="60"/>
                      </a:lnTo>
                      <a:lnTo>
                        <a:pt x="80" y="70"/>
                      </a:lnTo>
                      <a:lnTo>
                        <a:pt x="82" y="86"/>
                      </a:lnTo>
                      <a:lnTo>
                        <a:pt x="84" y="92"/>
                      </a:lnTo>
                      <a:lnTo>
                        <a:pt x="88" y="98"/>
                      </a:lnTo>
                      <a:lnTo>
                        <a:pt x="88" y="104"/>
                      </a:lnTo>
                      <a:lnTo>
                        <a:pt x="78" y="98"/>
                      </a:lnTo>
                      <a:lnTo>
                        <a:pt x="70" y="96"/>
                      </a:lnTo>
                      <a:lnTo>
                        <a:pt x="62" y="96"/>
                      </a:lnTo>
                      <a:lnTo>
                        <a:pt x="54" y="96"/>
                      </a:lnTo>
                      <a:lnTo>
                        <a:pt x="48" y="98"/>
                      </a:lnTo>
                      <a:lnTo>
                        <a:pt x="36" y="102"/>
                      </a:lnTo>
                      <a:lnTo>
                        <a:pt x="26" y="108"/>
                      </a:lnTo>
                      <a:lnTo>
                        <a:pt x="20" y="110"/>
                      </a:lnTo>
                      <a:lnTo>
                        <a:pt x="12" y="110"/>
                      </a:lnTo>
                      <a:lnTo>
                        <a:pt x="14" y="92"/>
                      </a:lnTo>
                      <a:lnTo>
                        <a:pt x="14" y="90"/>
                      </a:lnTo>
                      <a:lnTo>
                        <a:pt x="12" y="86"/>
                      </a:lnTo>
                      <a:lnTo>
                        <a:pt x="6" y="84"/>
                      </a:lnTo>
                      <a:lnTo>
                        <a:pt x="0" y="80"/>
                      </a:lnTo>
                      <a:lnTo>
                        <a:pt x="0" y="76"/>
                      </a:lnTo>
                      <a:lnTo>
                        <a:pt x="0" y="72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0" y="60"/>
                      </a:lnTo>
                      <a:lnTo>
                        <a:pt x="0" y="58"/>
                      </a:lnTo>
                      <a:lnTo>
                        <a:pt x="2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6" name="ïŝḷiḓè">
                  <a:extLst>
                    <a:ext uri="{FF2B5EF4-FFF2-40B4-BE49-F238E27FC236}">
                      <a16:creationId xmlns:a16="http://schemas.microsoft.com/office/drawing/2014/main" id="{78D02911-F7F2-44FE-B53D-3753FD341B77}"/>
                    </a:ext>
                  </a:extLst>
                </p:cNvPr>
                <p:cNvSpPr/>
                <p:nvPr/>
              </p:nvSpPr>
              <p:spPr bwMode="auto">
                <a:xfrm>
                  <a:off x="4248705" y="3530018"/>
                  <a:ext cx="122572" cy="186341"/>
                </a:xfrm>
                <a:custGeom>
                  <a:avLst/>
                  <a:gdLst>
                    <a:gd name="T0" fmla="*/ 2147483647 w 70"/>
                    <a:gd name="T1" fmla="*/ 2147483647 h 112"/>
                    <a:gd name="T2" fmla="*/ 2147483647 w 70"/>
                    <a:gd name="T3" fmla="*/ 2147483647 h 112"/>
                    <a:gd name="T4" fmla="*/ 2147483647 w 70"/>
                    <a:gd name="T5" fmla="*/ 2147483647 h 112"/>
                    <a:gd name="T6" fmla="*/ 2147483647 w 70"/>
                    <a:gd name="T7" fmla="*/ 2147483647 h 112"/>
                    <a:gd name="T8" fmla="*/ 2147483647 w 70"/>
                    <a:gd name="T9" fmla="*/ 2147483647 h 112"/>
                    <a:gd name="T10" fmla="*/ 2147483647 w 70"/>
                    <a:gd name="T11" fmla="*/ 2147483647 h 112"/>
                    <a:gd name="T12" fmla="*/ 2147483647 w 70"/>
                    <a:gd name="T13" fmla="*/ 2147483647 h 112"/>
                    <a:gd name="T14" fmla="*/ 2147483647 w 70"/>
                    <a:gd name="T15" fmla="*/ 2147483647 h 112"/>
                    <a:gd name="T16" fmla="*/ 0 w 70"/>
                    <a:gd name="T17" fmla="*/ 2147483647 h 112"/>
                    <a:gd name="T18" fmla="*/ 2147483647 w 70"/>
                    <a:gd name="T19" fmla="*/ 2147483647 h 112"/>
                    <a:gd name="T20" fmla="*/ 2147483647 w 70"/>
                    <a:gd name="T21" fmla="*/ 2147483647 h 112"/>
                    <a:gd name="T22" fmla="*/ 2147483647 w 70"/>
                    <a:gd name="T23" fmla="*/ 2147483647 h 112"/>
                    <a:gd name="T24" fmla="*/ 2147483647 w 70"/>
                    <a:gd name="T25" fmla="*/ 2147483647 h 112"/>
                    <a:gd name="T26" fmla="*/ 2147483647 w 70"/>
                    <a:gd name="T27" fmla="*/ 2147483647 h 112"/>
                    <a:gd name="T28" fmla="*/ 2147483647 w 70"/>
                    <a:gd name="T29" fmla="*/ 2147483647 h 112"/>
                    <a:gd name="T30" fmla="*/ 2147483647 w 70"/>
                    <a:gd name="T31" fmla="*/ 2147483647 h 112"/>
                    <a:gd name="T32" fmla="*/ 2147483647 w 70"/>
                    <a:gd name="T33" fmla="*/ 2147483647 h 112"/>
                    <a:gd name="T34" fmla="*/ 2147483647 w 70"/>
                    <a:gd name="T35" fmla="*/ 0 h 112"/>
                    <a:gd name="T36" fmla="*/ 2147483647 w 70"/>
                    <a:gd name="T37" fmla="*/ 0 h 112"/>
                    <a:gd name="T38" fmla="*/ 2147483647 w 70"/>
                    <a:gd name="T39" fmla="*/ 0 h 112"/>
                    <a:gd name="T40" fmla="*/ 2147483647 w 70"/>
                    <a:gd name="T41" fmla="*/ 0 h 112"/>
                    <a:gd name="T42" fmla="*/ 2147483647 w 70"/>
                    <a:gd name="T43" fmla="*/ 0 h 112"/>
                    <a:gd name="T44" fmla="*/ 2147483647 w 70"/>
                    <a:gd name="T45" fmla="*/ 2147483647 h 112"/>
                    <a:gd name="T46" fmla="*/ 2147483647 w 70"/>
                    <a:gd name="T47" fmla="*/ 2147483647 h 112"/>
                    <a:gd name="T48" fmla="*/ 2147483647 w 70"/>
                    <a:gd name="T49" fmla="*/ 2147483647 h 112"/>
                    <a:gd name="T50" fmla="*/ 2147483647 w 70"/>
                    <a:gd name="T51" fmla="*/ 2147483647 h 112"/>
                    <a:gd name="T52" fmla="*/ 2147483647 w 70"/>
                    <a:gd name="T53" fmla="*/ 2147483647 h 112"/>
                    <a:gd name="T54" fmla="*/ 2147483647 w 70"/>
                    <a:gd name="T55" fmla="*/ 2147483647 h 112"/>
                    <a:gd name="T56" fmla="*/ 2147483647 w 70"/>
                    <a:gd name="T57" fmla="*/ 2147483647 h 112"/>
                    <a:gd name="T58" fmla="*/ 2147483647 w 70"/>
                    <a:gd name="T59" fmla="*/ 2147483647 h 112"/>
                    <a:gd name="T60" fmla="*/ 2147483647 w 70"/>
                    <a:gd name="T61" fmla="*/ 2147483647 h 112"/>
                    <a:gd name="T62" fmla="*/ 2147483647 w 70"/>
                    <a:gd name="T63" fmla="*/ 2147483647 h 112"/>
                    <a:gd name="T64" fmla="*/ 2147483647 w 70"/>
                    <a:gd name="T65" fmla="*/ 2147483647 h 112"/>
                    <a:gd name="T66" fmla="*/ 2147483647 w 70"/>
                    <a:gd name="T67" fmla="*/ 2147483647 h 112"/>
                    <a:gd name="T68" fmla="*/ 2147483647 w 70"/>
                    <a:gd name="T69" fmla="*/ 2147483647 h 112"/>
                    <a:gd name="T70" fmla="*/ 2147483647 w 70"/>
                    <a:gd name="T71" fmla="*/ 2147483647 h 112"/>
                    <a:gd name="T72" fmla="*/ 2147483647 w 70"/>
                    <a:gd name="T73" fmla="*/ 2147483647 h 112"/>
                    <a:gd name="T74" fmla="*/ 2147483647 w 70"/>
                    <a:gd name="T75" fmla="*/ 2147483647 h 11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70"/>
                    <a:gd name="T115" fmla="*/ 0 h 112"/>
                    <a:gd name="T116" fmla="*/ 70 w 70"/>
                    <a:gd name="T117" fmla="*/ 112 h 11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70" h="112">
                      <a:moveTo>
                        <a:pt x="68" y="92"/>
                      </a:moveTo>
                      <a:lnTo>
                        <a:pt x="60" y="94"/>
                      </a:lnTo>
                      <a:lnTo>
                        <a:pt x="50" y="98"/>
                      </a:lnTo>
                      <a:lnTo>
                        <a:pt x="34" y="108"/>
                      </a:lnTo>
                      <a:lnTo>
                        <a:pt x="28" y="110"/>
                      </a:lnTo>
                      <a:lnTo>
                        <a:pt x="16" y="112"/>
                      </a:lnTo>
                      <a:lnTo>
                        <a:pt x="8" y="112"/>
                      </a:lnTo>
                      <a:lnTo>
                        <a:pt x="2" y="94"/>
                      </a:lnTo>
                      <a:lnTo>
                        <a:pt x="0" y="78"/>
                      </a:lnTo>
                      <a:lnTo>
                        <a:pt x="2" y="68"/>
                      </a:lnTo>
                      <a:lnTo>
                        <a:pt x="4" y="62"/>
                      </a:lnTo>
                      <a:lnTo>
                        <a:pt x="8" y="54"/>
                      </a:lnTo>
                      <a:lnTo>
                        <a:pt x="10" y="44"/>
                      </a:lnTo>
                      <a:lnTo>
                        <a:pt x="10" y="40"/>
                      </a:lnTo>
                      <a:lnTo>
                        <a:pt x="8" y="36"/>
                      </a:lnTo>
                      <a:lnTo>
                        <a:pt x="4" y="26"/>
                      </a:lnTo>
                      <a:lnTo>
                        <a:pt x="4" y="14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20" y="0"/>
                      </a:lnTo>
                      <a:lnTo>
                        <a:pt x="38" y="0"/>
                      </a:lnTo>
                      <a:lnTo>
                        <a:pt x="50" y="0"/>
                      </a:lnTo>
                      <a:lnTo>
                        <a:pt x="52" y="6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56" y="20"/>
                      </a:lnTo>
                      <a:lnTo>
                        <a:pt x="56" y="26"/>
                      </a:lnTo>
                      <a:lnTo>
                        <a:pt x="56" y="28"/>
                      </a:lnTo>
                      <a:lnTo>
                        <a:pt x="56" y="30"/>
                      </a:lnTo>
                      <a:lnTo>
                        <a:pt x="58" y="36"/>
                      </a:lnTo>
                      <a:lnTo>
                        <a:pt x="58" y="40"/>
                      </a:lnTo>
                      <a:lnTo>
                        <a:pt x="58" y="44"/>
                      </a:lnTo>
                      <a:lnTo>
                        <a:pt x="60" y="50"/>
                      </a:lnTo>
                      <a:lnTo>
                        <a:pt x="60" y="74"/>
                      </a:lnTo>
                      <a:lnTo>
                        <a:pt x="56" y="76"/>
                      </a:lnTo>
                      <a:lnTo>
                        <a:pt x="62" y="84"/>
                      </a:lnTo>
                      <a:lnTo>
                        <a:pt x="70" y="92"/>
                      </a:lnTo>
                      <a:lnTo>
                        <a:pt x="68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7" name="iṧľiďè">
                  <a:extLst>
                    <a:ext uri="{FF2B5EF4-FFF2-40B4-BE49-F238E27FC236}">
                      <a16:creationId xmlns:a16="http://schemas.microsoft.com/office/drawing/2014/main" id="{DE1F8EE6-60E0-42C2-AF23-3BB7C2380FF5}"/>
                    </a:ext>
                  </a:extLst>
                </p:cNvPr>
                <p:cNvSpPr/>
                <p:nvPr/>
              </p:nvSpPr>
              <p:spPr bwMode="auto">
                <a:xfrm>
                  <a:off x="4336847" y="3530018"/>
                  <a:ext cx="50957" cy="154117"/>
                </a:xfrm>
                <a:custGeom>
                  <a:avLst/>
                  <a:gdLst>
                    <a:gd name="T0" fmla="*/ 2147483647 w 30"/>
                    <a:gd name="T1" fmla="*/ 2147483647 h 92"/>
                    <a:gd name="T2" fmla="*/ 2147483647 w 30"/>
                    <a:gd name="T3" fmla="*/ 2147483647 h 92"/>
                    <a:gd name="T4" fmla="*/ 2147483647 w 30"/>
                    <a:gd name="T5" fmla="*/ 2147483647 h 92"/>
                    <a:gd name="T6" fmla="*/ 2147483647 w 30"/>
                    <a:gd name="T7" fmla="*/ 2147483647 h 92"/>
                    <a:gd name="T8" fmla="*/ 2147483647 w 30"/>
                    <a:gd name="T9" fmla="*/ 2147483647 h 92"/>
                    <a:gd name="T10" fmla="*/ 2147483647 w 30"/>
                    <a:gd name="T11" fmla="*/ 2147483647 h 92"/>
                    <a:gd name="T12" fmla="*/ 2147483647 w 30"/>
                    <a:gd name="T13" fmla="*/ 2147483647 h 92"/>
                    <a:gd name="T14" fmla="*/ 2147483647 w 30"/>
                    <a:gd name="T15" fmla="*/ 2147483647 h 92"/>
                    <a:gd name="T16" fmla="*/ 2147483647 w 30"/>
                    <a:gd name="T17" fmla="*/ 2147483647 h 92"/>
                    <a:gd name="T18" fmla="*/ 2147483647 w 30"/>
                    <a:gd name="T19" fmla="*/ 2147483647 h 92"/>
                    <a:gd name="T20" fmla="*/ 2147483647 w 30"/>
                    <a:gd name="T21" fmla="*/ 2147483647 h 92"/>
                    <a:gd name="T22" fmla="*/ 2147483647 w 30"/>
                    <a:gd name="T23" fmla="*/ 2147483647 h 92"/>
                    <a:gd name="T24" fmla="*/ 2147483647 w 30"/>
                    <a:gd name="T25" fmla="*/ 2147483647 h 92"/>
                    <a:gd name="T26" fmla="*/ 2147483647 w 30"/>
                    <a:gd name="T27" fmla="*/ 2147483647 h 92"/>
                    <a:gd name="T28" fmla="*/ 2147483647 w 30"/>
                    <a:gd name="T29" fmla="*/ 2147483647 h 92"/>
                    <a:gd name="T30" fmla="*/ 0 w 30"/>
                    <a:gd name="T31" fmla="*/ 0 h 92"/>
                    <a:gd name="T32" fmla="*/ 2147483647 w 30"/>
                    <a:gd name="T33" fmla="*/ 0 h 92"/>
                    <a:gd name="T34" fmla="*/ 2147483647 w 30"/>
                    <a:gd name="T35" fmla="*/ 2147483647 h 92"/>
                    <a:gd name="T36" fmla="*/ 2147483647 w 30"/>
                    <a:gd name="T37" fmla="*/ 2147483647 h 92"/>
                    <a:gd name="T38" fmla="*/ 2147483647 w 30"/>
                    <a:gd name="T39" fmla="*/ 2147483647 h 92"/>
                    <a:gd name="T40" fmla="*/ 2147483647 w 30"/>
                    <a:gd name="T41" fmla="*/ 2147483647 h 92"/>
                    <a:gd name="T42" fmla="*/ 2147483647 w 30"/>
                    <a:gd name="T43" fmla="*/ 2147483647 h 92"/>
                    <a:gd name="T44" fmla="*/ 2147483647 w 30"/>
                    <a:gd name="T45" fmla="*/ 2147483647 h 92"/>
                    <a:gd name="T46" fmla="*/ 2147483647 w 30"/>
                    <a:gd name="T47" fmla="*/ 2147483647 h 92"/>
                    <a:gd name="T48" fmla="*/ 2147483647 w 30"/>
                    <a:gd name="T49" fmla="*/ 2147483647 h 92"/>
                    <a:gd name="T50" fmla="*/ 2147483647 w 30"/>
                    <a:gd name="T51" fmla="*/ 2147483647 h 92"/>
                    <a:gd name="T52" fmla="*/ 2147483647 w 30"/>
                    <a:gd name="T53" fmla="*/ 2147483647 h 92"/>
                    <a:gd name="T54" fmla="*/ 2147483647 w 30"/>
                    <a:gd name="T55" fmla="*/ 2147483647 h 92"/>
                    <a:gd name="T56" fmla="*/ 2147483647 w 30"/>
                    <a:gd name="T57" fmla="*/ 2147483647 h 92"/>
                    <a:gd name="T58" fmla="*/ 2147483647 w 30"/>
                    <a:gd name="T59" fmla="*/ 2147483647 h 9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0"/>
                    <a:gd name="T91" fmla="*/ 0 h 92"/>
                    <a:gd name="T92" fmla="*/ 30 w 30"/>
                    <a:gd name="T93" fmla="*/ 92 h 9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0" h="92">
                      <a:moveTo>
                        <a:pt x="20" y="92"/>
                      </a:moveTo>
                      <a:lnTo>
                        <a:pt x="12" y="84"/>
                      </a:lnTo>
                      <a:lnTo>
                        <a:pt x="6" y="76"/>
                      </a:lnTo>
                      <a:lnTo>
                        <a:pt x="10" y="74"/>
                      </a:lnTo>
                      <a:lnTo>
                        <a:pt x="10" y="50"/>
                      </a:lnTo>
                      <a:lnTo>
                        <a:pt x="8" y="44"/>
                      </a:lnTo>
                      <a:lnTo>
                        <a:pt x="8" y="40"/>
                      </a:lnTo>
                      <a:lnTo>
                        <a:pt x="8" y="36"/>
                      </a:lnTo>
                      <a:lnTo>
                        <a:pt x="6" y="30"/>
                      </a:lnTo>
                      <a:lnTo>
                        <a:pt x="6" y="28"/>
                      </a:lnTo>
                      <a:lnTo>
                        <a:pt x="6" y="26"/>
                      </a:lnTo>
                      <a:lnTo>
                        <a:pt x="6" y="20"/>
                      </a:lnTo>
                      <a:lnTo>
                        <a:pt x="6" y="14"/>
                      </a:lnTo>
                      <a:lnTo>
                        <a:pt x="4" y="12"/>
                      </a:lnTo>
                      <a:lnTo>
                        <a:pt x="2" y="6"/>
                      </a:ln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14" y="4"/>
                      </a:lnTo>
                      <a:lnTo>
                        <a:pt x="14" y="10"/>
                      </a:lnTo>
                      <a:lnTo>
                        <a:pt x="14" y="12"/>
                      </a:lnTo>
                      <a:lnTo>
                        <a:pt x="16" y="16"/>
                      </a:lnTo>
                      <a:lnTo>
                        <a:pt x="24" y="22"/>
                      </a:lnTo>
                      <a:lnTo>
                        <a:pt x="24" y="26"/>
                      </a:lnTo>
                      <a:lnTo>
                        <a:pt x="24" y="40"/>
                      </a:lnTo>
                      <a:lnTo>
                        <a:pt x="26" y="52"/>
                      </a:lnTo>
                      <a:lnTo>
                        <a:pt x="26" y="64"/>
                      </a:lnTo>
                      <a:lnTo>
                        <a:pt x="28" y="84"/>
                      </a:lnTo>
                      <a:lnTo>
                        <a:pt x="28" y="86"/>
                      </a:lnTo>
                      <a:lnTo>
                        <a:pt x="30" y="88"/>
                      </a:lnTo>
                      <a:lnTo>
                        <a:pt x="20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8" name="î$ḻîḍe">
                  <a:extLst>
                    <a:ext uri="{FF2B5EF4-FFF2-40B4-BE49-F238E27FC236}">
                      <a16:creationId xmlns:a16="http://schemas.microsoft.com/office/drawing/2014/main" id="{00C75CBA-3163-4806-BDB3-3C9AD566DB39}"/>
                    </a:ext>
                  </a:extLst>
                </p:cNvPr>
                <p:cNvSpPr/>
                <p:nvPr/>
              </p:nvSpPr>
              <p:spPr bwMode="auto">
                <a:xfrm>
                  <a:off x="4361637" y="3492189"/>
                  <a:ext cx="81255" cy="184939"/>
                </a:xfrm>
                <a:custGeom>
                  <a:avLst/>
                  <a:gdLst>
                    <a:gd name="T0" fmla="*/ 2147483647 w 46"/>
                    <a:gd name="T1" fmla="*/ 2147483647 h 110"/>
                    <a:gd name="T2" fmla="*/ 2147483647 w 46"/>
                    <a:gd name="T3" fmla="*/ 2147483647 h 110"/>
                    <a:gd name="T4" fmla="*/ 2147483647 w 46"/>
                    <a:gd name="T5" fmla="*/ 2147483647 h 110"/>
                    <a:gd name="T6" fmla="*/ 2147483647 w 46"/>
                    <a:gd name="T7" fmla="*/ 2147483647 h 110"/>
                    <a:gd name="T8" fmla="*/ 2147483647 w 46"/>
                    <a:gd name="T9" fmla="*/ 2147483647 h 110"/>
                    <a:gd name="T10" fmla="*/ 2147483647 w 46"/>
                    <a:gd name="T11" fmla="*/ 2147483647 h 110"/>
                    <a:gd name="T12" fmla="*/ 2147483647 w 46"/>
                    <a:gd name="T13" fmla="*/ 2147483647 h 110"/>
                    <a:gd name="T14" fmla="*/ 2147483647 w 46"/>
                    <a:gd name="T15" fmla="*/ 2147483647 h 110"/>
                    <a:gd name="T16" fmla="*/ 2147483647 w 46"/>
                    <a:gd name="T17" fmla="*/ 2147483647 h 110"/>
                    <a:gd name="T18" fmla="*/ 2147483647 w 46"/>
                    <a:gd name="T19" fmla="*/ 0 h 110"/>
                    <a:gd name="T20" fmla="*/ 2147483647 w 46"/>
                    <a:gd name="T21" fmla="*/ 2147483647 h 110"/>
                    <a:gd name="T22" fmla="*/ 2147483647 w 46"/>
                    <a:gd name="T23" fmla="*/ 0 h 110"/>
                    <a:gd name="T24" fmla="*/ 2147483647 w 46"/>
                    <a:gd name="T25" fmla="*/ 2147483647 h 110"/>
                    <a:gd name="T26" fmla="*/ 2147483647 w 46"/>
                    <a:gd name="T27" fmla="*/ 2147483647 h 110"/>
                    <a:gd name="T28" fmla="*/ 2147483647 w 46"/>
                    <a:gd name="T29" fmla="*/ 2147483647 h 110"/>
                    <a:gd name="T30" fmla="*/ 2147483647 w 46"/>
                    <a:gd name="T31" fmla="*/ 2147483647 h 110"/>
                    <a:gd name="T32" fmla="*/ 2147483647 w 46"/>
                    <a:gd name="T33" fmla="*/ 2147483647 h 110"/>
                    <a:gd name="T34" fmla="*/ 2147483647 w 46"/>
                    <a:gd name="T35" fmla="*/ 2147483647 h 110"/>
                    <a:gd name="T36" fmla="*/ 2147483647 w 46"/>
                    <a:gd name="T37" fmla="*/ 2147483647 h 110"/>
                    <a:gd name="T38" fmla="*/ 0 w 46"/>
                    <a:gd name="T39" fmla="*/ 2147483647 h 110"/>
                    <a:gd name="T40" fmla="*/ 0 w 46"/>
                    <a:gd name="T41" fmla="*/ 2147483647 h 110"/>
                    <a:gd name="T42" fmla="*/ 0 w 46"/>
                    <a:gd name="T43" fmla="*/ 2147483647 h 110"/>
                    <a:gd name="T44" fmla="*/ 2147483647 w 46"/>
                    <a:gd name="T45" fmla="*/ 2147483647 h 110"/>
                    <a:gd name="T46" fmla="*/ 2147483647 w 46"/>
                    <a:gd name="T47" fmla="*/ 2147483647 h 110"/>
                    <a:gd name="T48" fmla="*/ 2147483647 w 46"/>
                    <a:gd name="T49" fmla="*/ 2147483647 h 110"/>
                    <a:gd name="T50" fmla="*/ 2147483647 w 46"/>
                    <a:gd name="T51" fmla="*/ 2147483647 h 110"/>
                    <a:gd name="T52" fmla="*/ 2147483647 w 46"/>
                    <a:gd name="T53" fmla="*/ 2147483647 h 110"/>
                    <a:gd name="T54" fmla="*/ 2147483647 w 46"/>
                    <a:gd name="T55" fmla="*/ 2147483647 h 110"/>
                    <a:gd name="T56" fmla="*/ 2147483647 w 46"/>
                    <a:gd name="T57" fmla="*/ 2147483647 h 110"/>
                    <a:gd name="T58" fmla="*/ 2147483647 w 46"/>
                    <a:gd name="T59" fmla="*/ 2147483647 h 110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46"/>
                    <a:gd name="T91" fmla="*/ 0 h 110"/>
                    <a:gd name="T92" fmla="*/ 46 w 46"/>
                    <a:gd name="T93" fmla="*/ 110 h 110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46" h="110">
                      <a:moveTo>
                        <a:pt x="16" y="110"/>
                      </a:moveTo>
                      <a:lnTo>
                        <a:pt x="30" y="104"/>
                      </a:lnTo>
                      <a:lnTo>
                        <a:pt x="30" y="60"/>
                      </a:lnTo>
                      <a:lnTo>
                        <a:pt x="40" y="46"/>
                      </a:lnTo>
                      <a:lnTo>
                        <a:pt x="44" y="36"/>
                      </a:lnTo>
                      <a:lnTo>
                        <a:pt x="46" y="30"/>
                      </a:lnTo>
                      <a:lnTo>
                        <a:pt x="44" y="18"/>
                      </a:lnTo>
                      <a:lnTo>
                        <a:pt x="40" y="10"/>
                      </a:lnTo>
                      <a:lnTo>
                        <a:pt x="34" y="6"/>
                      </a:lnTo>
                      <a:lnTo>
                        <a:pt x="30" y="0"/>
                      </a:lnTo>
                      <a:lnTo>
                        <a:pt x="20" y="2"/>
                      </a:lnTo>
                      <a:lnTo>
                        <a:pt x="20" y="0"/>
                      </a:lnTo>
                      <a:lnTo>
                        <a:pt x="20" y="6"/>
                      </a:lnTo>
                      <a:lnTo>
                        <a:pt x="20" y="8"/>
                      </a:lnTo>
                      <a:lnTo>
                        <a:pt x="20" y="10"/>
                      </a:lnTo>
                      <a:lnTo>
                        <a:pt x="12" y="14"/>
                      </a:lnTo>
                      <a:lnTo>
                        <a:pt x="6" y="16"/>
                      </a:lnTo>
                      <a:lnTo>
                        <a:pt x="4" y="18"/>
                      </a:lnTo>
                      <a:lnTo>
                        <a:pt x="4" y="22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0" y="34"/>
                      </a:lnTo>
                      <a:lnTo>
                        <a:pt x="2" y="38"/>
                      </a:lnTo>
                      <a:lnTo>
                        <a:pt x="10" y="44"/>
                      </a:lnTo>
                      <a:lnTo>
                        <a:pt x="10" y="48"/>
                      </a:lnTo>
                      <a:lnTo>
                        <a:pt x="10" y="62"/>
                      </a:lnTo>
                      <a:lnTo>
                        <a:pt x="12" y="74"/>
                      </a:lnTo>
                      <a:lnTo>
                        <a:pt x="12" y="86"/>
                      </a:lnTo>
                      <a:lnTo>
                        <a:pt x="14" y="106"/>
                      </a:lnTo>
                      <a:lnTo>
                        <a:pt x="16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9" name="isľïḑê">
                  <a:extLst>
                    <a:ext uri="{FF2B5EF4-FFF2-40B4-BE49-F238E27FC236}">
                      <a16:creationId xmlns:a16="http://schemas.microsoft.com/office/drawing/2014/main" id="{905B8603-9999-4D15-B12A-F3C9E072D301}"/>
                    </a:ext>
                  </a:extLst>
                </p:cNvPr>
                <p:cNvSpPr/>
                <p:nvPr/>
              </p:nvSpPr>
              <p:spPr bwMode="auto">
                <a:xfrm>
                  <a:off x="4413971" y="3443152"/>
                  <a:ext cx="329154" cy="290018"/>
                </a:xfrm>
                <a:custGeom>
                  <a:avLst/>
                  <a:gdLst>
                    <a:gd name="T0" fmla="*/ 2147483647 w 189"/>
                    <a:gd name="T1" fmla="*/ 2147483647 h 174"/>
                    <a:gd name="T2" fmla="*/ 2147483647 w 189"/>
                    <a:gd name="T3" fmla="*/ 2147483647 h 174"/>
                    <a:gd name="T4" fmla="*/ 2147483647 w 189"/>
                    <a:gd name="T5" fmla="*/ 2147483647 h 174"/>
                    <a:gd name="T6" fmla="*/ 2147483647 w 189"/>
                    <a:gd name="T7" fmla="*/ 2147483647 h 174"/>
                    <a:gd name="T8" fmla="*/ 2147483647 w 189"/>
                    <a:gd name="T9" fmla="*/ 2147483647 h 174"/>
                    <a:gd name="T10" fmla="*/ 0 w 189"/>
                    <a:gd name="T11" fmla="*/ 2147483647 h 174"/>
                    <a:gd name="T12" fmla="*/ 2147483647 w 189"/>
                    <a:gd name="T13" fmla="*/ 2147483647 h 174"/>
                    <a:gd name="T14" fmla="*/ 2147483647 w 189"/>
                    <a:gd name="T15" fmla="*/ 2147483647 h 174"/>
                    <a:gd name="T16" fmla="*/ 2147483647 w 189"/>
                    <a:gd name="T17" fmla="*/ 2147483647 h 174"/>
                    <a:gd name="T18" fmla="*/ 2147483647 w 189"/>
                    <a:gd name="T19" fmla="*/ 2147483647 h 174"/>
                    <a:gd name="T20" fmla="*/ 2147483647 w 189"/>
                    <a:gd name="T21" fmla="*/ 0 h 174"/>
                    <a:gd name="T22" fmla="*/ 2147483647 w 189"/>
                    <a:gd name="T23" fmla="*/ 0 h 174"/>
                    <a:gd name="T24" fmla="*/ 2147483647 w 189"/>
                    <a:gd name="T25" fmla="*/ 2147483647 h 174"/>
                    <a:gd name="T26" fmla="*/ 2147483647 w 189"/>
                    <a:gd name="T27" fmla="*/ 2147483647 h 174"/>
                    <a:gd name="T28" fmla="*/ 2147483647 w 189"/>
                    <a:gd name="T29" fmla="*/ 2147483647 h 174"/>
                    <a:gd name="T30" fmla="*/ 2147483647 w 189"/>
                    <a:gd name="T31" fmla="*/ 2147483647 h 174"/>
                    <a:gd name="T32" fmla="*/ 2147483647 w 189"/>
                    <a:gd name="T33" fmla="*/ 2147483647 h 174"/>
                    <a:gd name="T34" fmla="*/ 2147483647 w 189"/>
                    <a:gd name="T35" fmla="*/ 2147483647 h 174"/>
                    <a:gd name="T36" fmla="*/ 2147483647 w 189"/>
                    <a:gd name="T37" fmla="*/ 2147483647 h 174"/>
                    <a:gd name="T38" fmla="*/ 2147483647 w 189"/>
                    <a:gd name="T39" fmla="*/ 2147483647 h 174"/>
                    <a:gd name="T40" fmla="*/ 2147483647 w 189"/>
                    <a:gd name="T41" fmla="*/ 2147483647 h 174"/>
                    <a:gd name="T42" fmla="*/ 2147483647 w 189"/>
                    <a:gd name="T43" fmla="*/ 2147483647 h 174"/>
                    <a:gd name="T44" fmla="*/ 2147483647 w 189"/>
                    <a:gd name="T45" fmla="*/ 2147483647 h 174"/>
                    <a:gd name="T46" fmla="*/ 2147483647 w 189"/>
                    <a:gd name="T47" fmla="*/ 0 h 174"/>
                    <a:gd name="T48" fmla="*/ 2147483647 w 189"/>
                    <a:gd name="T49" fmla="*/ 2147483647 h 174"/>
                    <a:gd name="T50" fmla="*/ 2147483647 w 189"/>
                    <a:gd name="T51" fmla="*/ 2147483647 h 174"/>
                    <a:gd name="T52" fmla="*/ 2147483647 w 189"/>
                    <a:gd name="T53" fmla="*/ 2147483647 h 174"/>
                    <a:gd name="T54" fmla="*/ 2147483647 w 189"/>
                    <a:gd name="T55" fmla="*/ 2147483647 h 174"/>
                    <a:gd name="T56" fmla="*/ 2147483647 w 189"/>
                    <a:gd name="T57" fmla="*/ 2147483647 h 174"/>
                    <a:gd name="T58" fmla="*/ 2147483647 w 189"/>
                    <a:gd name="T59" fmla="*/ 2147483647 h 174"/>
                    <a:gd name="T60" fmla="*/ 2147483647 w 189"/>
                    <a:gd name="T61" fmla="*/ 2147483647 h 174"/>
                    <a:gd name="T62" fmla="*/ 2147483647 w 189"/>
                    <a:gd name="T63" fmla="*/ 2147483647 h 174"/>
                    <a:gd name="T64" fmla="*/ 2147483647 w 189"/>
                    <a:gd name="T65" fmla="*/ 2147483647 h 174"/>
                    <a:gd name="T66" fmla="*/ 2147483647 w 189"/>
                    <a:gd name="T67" fmla="*/ 2147483647 h 174"/>
                    <a:gd name="T68" fmla="*/ 2147483647 w 189"/>
                    <a:gd name="T69" fmla="*/ 2147483647 h 174"/>
                    <a:gd name="T70" fmla="*/ 2147483647 w 189"/>
                    <a:gd name="T71" fmla="*/ 2147483647 h 174"/>
                    <a:gd name="T72" fmla="*/ 2147483647 w 189"/>
                    <a:gd name="T73" fmla="*/ 2147483647 h 174"/>
                    <a:gd name="T74" fmla="*/ 2147483647 w 189"/>
                    <a:gd name="T75" fmla="*/ 2147483647 h 174"/>
                    <a:gd name="T76" fmla="*/ 2147483647 w 189"/>
                    <a:gd name="T77" fmla="*/ 2147483647 h 174"/>
                    <a:gd name="T78" fmla="*/ 2147483647 w 189"/>
                    <a:gd name="T79" fmla="*/ 2147483647 h 174"/>
                    <a:gd name="T80" fmla="*/ 2147483647 w 189"/>
                    <a:gd name="T81" fmla="*/ 2147483647 h 17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89"/>
                    <a:gd name="T124" fmla="*/ 0 h 174"/>
                    <a:gd name="T125" fmla="*/ 189 w 189"/>
                    <a:gd name="T126" fmla="*/ 174 h 17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89" h="174">
                      <a:moveTo>
                        <a:pt x="90" y="168"/>
                      </a:moveTo>
                      <a:lnTo>
                        <a:pt x="74" y="170"/>
                      </a:lnTo>
                      <a:lnTo>
                        <a:pt x="58" y="174"/>
                      </a:lnTo>
                      <a:lnTo>
                        <a:pt x="52" y="172"/>
                      </a:lnTo>
                      <a:lnTo>
                        <a:pt x="46" y="166"/>
                      </a:lnTo>
                      <a:lnTo>
                        <a:pt x="40" y="152"/>
                      </a:lnTo>
                      <a:lnTo>
                        <a:pt x="36" y="146"/>
                      </a:lnTo>
                      <a:lnTo>
                        <a:pt x="32" y="138"/>
                      </a:lnTo>
                      <a:lnTo>
                        <a:pt x="24" y="134"/>
                      </a:lnTo>
                      <a:lnTo>
                        <a:pt x="18" y="132"/>
                      </a:lnTo>
                      <a:lnTo>
                        <a:pt x="0" y="134"/>
                      </a:lnTo>
                      <a:lnTo>
                        <a:pt x="0" y="90"/>
                      </a:lnTo>
                      <a:lnTo>
                        <a:pt x="10" y="76"/>
                      </a:lnTo>
                      <a:lnTo>
                        <a:pt x="14" y="66"/>
                      </a:lnTo>
                      <a:lnTo>
                        <a:pt x="16" y="60"/>
                      </a:lnTo>
                      <a:lnTo>
                        <a:pt x="14" y="48"/>
                      </a:lnTo>
                      <a:lnTo>
                        <a:pt x="10" y="40"/>
                      </a:lnTo>
                      <a:lnTo>
                        <a:pt x="14" y="26"/>
                      </a:lnTo>
                      <a:lnTo>
                        <a:pt x="18" y="12"/>
                      </a:lnTo>
                      <a:lnTo>
                        <a:pt x="22" y="8"/>
                      </a:lnTo>
                      <a:lnTo>
                        <a:pt x="28" y="4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46" y="0"/>
                      </a:lnTo>
                      <a:lnTo>
                        <a:pt x="50" y="2"/>
                      </a:lnTo>
                      <a:lnTo>
                        <a:pt x="56" y="8"/>
                      </a:lnTo>
                      <a:lnTo>
                        <a:pt x="62" y="12"/>
                      </a:lnTo>
                      <a:lnTo>
                        <a:pt x="64" y="14"/>
                      </a:lnTo>
                      <a:lnTo>
                        <a:pt x="68" y="16"/>
                      </a:lnTo>
                      <a:lnTo>
                        <a:pt x="72" y="14"/>
                      </a:lnTo>
                      <a:lnTo>
                        <a:pt x="72" y="12"/>
                      </a:lnTo>
                      <a:lnTo>
                        <a:pt x="74" y="10"/>
                      </a:lnTo>
                      <a:lnTo>
                        <a:pt x="78" y="10"/>
                      </a:lnTo>
                      <a:lnTo>
                        <a:pt x="86" y="10"/>
                      </a:lnTo>
                      <a:lnTo>
                        <a:pt x="90" y="14"/>
                      </a:lnTo>
                      <a:lnTo>
                        <a:pt x="94" y="16"/>
                      </a:lnTo>
                      <a:lnTo>
                        <a:pt x="100" y="18"/>
                      </a:lnTo>
                      <a:lnTo>
                        <a:pt x="108" y="16"/>
                      </a:lnTo>
                      <a:lnTo>
                        <a:pt x="114" y="12"/>
                      </a:lnTo>
                      <a:lnTo>
                        <a:pt x="120" y="10"/>
                      </a:lnTo>
                      <a:lnTo>
                        <a:pt x="128" y="8"/>
                      </a:lnTo>
                      <a:lnTo>
                        <a:pt x="134" y="8"/>
                      </a:lnTo>
                      <a:lnTo>
                        <a:pt x="138" y="10"/>
                      </a:lnTo>
                      <a:lnTo>
                        <a:pt x="142" y="10"/>
                      </a:lnTo>
                      <a:lnTo>
                        <a:pt x="151" y="12"/>
                      </a:lnTo>
                      <a:lnTo>
                        <a:pt x="155" y="10"/>
                      </a:lnTo>
                      <a:lnTo>
                        <a:pt x="161" y="8"/>
                      </a:lnTo>
                      <a:lnTo>
                        <a:pt x="171" y="0"/>
                      </a:lnTo>
                      <a:lnTo>
                        <a:pt x="175" y="6"/>
                      </a:lnTo>
                      <a:lnTo>
                        <a:pt x="179" y="10"/>
                      </a:lnTo>
                      <a:lnTo>
                        <a:pt x="183" y="22"/>
                      </a:lnTo>
                      <a:lnTo>
                        <a:pt x="185" y="26"/>
                      </a:lnTo>
                      <a:lnTo>
                        <a:pt x="189" y="30"/>
                      </a:lnTo>
                      <a:lnTo>
                        <a:pt x="187" y="46"/>
                      </a:lnTo>
                      <a:lnTo>
                        <a:pt x="183" y="46"/>
                      </a:lnTo>
                      <a:lnTo>
                        <a:pt x="179" y="46"/>
                      </a:lnTo>
                      <a:lnTo>
                        <a:pt x="175" y="60"/>
                      </a:lnTo>
                      <a:lnTo>
                        <a:pt x="171" y="70"/>
                      </a:lnTo>
                      <a:lnTo>
                        <a:pt x="165" y="82"/>
                      </a:lnTo>
                      <a:lnTo>
                        <a:pt x="161" y="92"/>
                      </a:lnTo>
                      <a:lnTo>
                        <a:pt x="159" y="94"/>
                      </a:lnTo>
                      <a:lnTo>
                        <a:pt x="157" y="96"/>
                      </a:lnTo>
                      <a:lnTo>
                        <a:pt x="155" y="98"/>
                      </a:lnTo>
                      <a:lnTo>
                        <a:pt x="153" y="98"/>
                      </a:lnTo>
                      <a:lnTo>
                        <a:pt x="151" y="108"/>
                      </a:lnTo>
                      <a:lnTo>
                        <a:pt x="146" y="120"/>
                      </a:lnTo>
                      <a:lnTo>
                        <a:pt x="142" y="130"/>
                      </a:lnTo>
                      <a:lnTo>
                        <a:pt x="138" y="134"/>
                      </a:lnTo>
                      <a:lnTo>
                        <a:pt x="134" y="136"/>
                      </a:lnTo>
                      <a:lnTo>
                        <a:pt x="132" y="134"/>
                      </a:lnTo>
                      <a:lnTo>
                        <a:pt x="130" y="132"/>
                      </a:lnTo>
                      <a:lnTo>
                        <a:pt x="128" y="124"/>
                      </a:lnTo>
                      <a:lnTo>
                        <a:pt x="122" y="126"/>
                      </a:lnTo>
                      <a:lnTo>
                        <a:pt x="116" y="130"/>
                      </a:lnTo>
                      <a:lnTo>
                        <a:pt x="110" y="134"/>
                      </a:lnTo>
                      <a:lnTo>
                        <a:pt x="104" y="138"/>
                      </a:lnTo>
                      <a:lnTo>
                        <a:pt x="100" y="146"/>
                      </a:lnTo>
                      <a:lnTo>
                        <a:pt x="98" y="150"/>
                      </a:lnTo>
                      <a:lnTo>
                        <a:pt x="96" y="158"/>
                      </a:lnTo>
                      <a:lnTo>
                        <a:pt x="96" y="168"/>
                      </a:lnTo>
                      <a:lnTo>
                        <a:pt x="94" y="168"/>
                      </a:lnTo>
                      <a:lnTo>
                        <a:pt x="90" y="1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0" name="ísľíḋe">
                  <a:extLst>
                    <a:ext uri="{FF2B5EF4-FFF2-40B4-BE49-F238E27FC236}">
                      <a16:creationId xmlns:a16="http://schemas.microsoft.com/office/drawing/2014/main" id="{386A76BD-734F-483B-AAA4-A015EF1D5FDA}"/>
                    </a:ext>
                  </a:extLst>
                </p:cNvPr>
                <p:cNvSpPr/>
                <p:nvPr/>
              </p:nvSpPr>
              <p:spPr bwMode="auto">
                <a:xfrm>
                  <a:off x="4570973" y="3458564"/>
                  <a:ext cx="221732" cy="347463"/>
                </a:xfrm>
                <a:custGeom>
                  <a:avLst/>
                  <a:gdLst>
                    <a:gd name="T0" fmla="*/ 2147483647 w 127"/>
                    <a:gd name="T1" fmla="*/ 2147483647 h 208"/>
                    <a:gd name="T2" fmla="*/ 2147483647 w 127"/>
                    <a:gd name="T3" fmla="*/ 2147483647 h 208"/>
                    <a:gd name="T4" fmla="*/ 2147483647 w 127"/>
                    <a:gd name="T5" fmla="*/ 2147483647 h 208"/>
                    <a:gd name="T6" fmla="*/ 2147483647 w 127"/>
                    <a:gd name="T7" fmla="*/ 2147483647 h 208"/>
                    <a:gd name="T8" fmla="*/ 2147483647 w 127"/>
                    <a:gd name="T9" fmla="*/ 2147483647 h 208"/>
                    <a:gd name="T10" fmla="*/ 2147483647 w 127"/>
                    <a:gd name="T11" fmla="*/ 2147483647 h 208"/>
                    <a:gd name="T12" fmla="*/ 2147483647 w 127"/>
                    <a:gd name="T13" fmla="*/ 2147483647 h 208"/>
                    <a:gd name="T14" fmla="*/ 2147483647 w 127"/>
                    <a:gd name="T15" fmla="*/ 2147483647 h 208"/>
                    <a:gd name="T16" fmla="*/ 2147483647 w 127"/>
                    <a:gd name="T17" fmla="*/ 2147483647 h 208"/>
                    <a:gd name="T18" fmla="*/ 2147483647 w 127"/>
                    <a:gd name="T19" fmla="*/ 2147483647 h 208"/>
                    <a:gd name="T20" fmla="*/ 2147483647 w 127"/>
                    <a:gd name="T21" fmla="*/ 2147483647 h 208"/>
                    <a:gd name="T22" fmla="*/ 2147483647 w 127"/>
                    <a:gd name="T23" fmla="*/ 2147483647 h 208"/>
                    <a:gd name="T24" fmla="*/ 2147483647 w 127"/>
                    <a:gd name="T25" fmla="*/ 2147483647 h 208"/>
                    <a:gd name="T26" fmla="*/ 2147483647 w 127"/>
                    <a:gd name="T27" fmla="*/ 2147483647 h 208"/>
                    <a:gd name="T28" fmla="*/ 2147483647 w 127"/>
                    <a:gd name="T29" fmla="*/ 2147483647 h 208"/>
                    <a:gd name="T30" fmla="*/ 2147483647 w 127"/>
                    <a:gd name="T31" fmla="*/ 2147483647 h 208"/>
                    <a:gd name="T32" fmla="*/ 2147483647 w 127"/>
                    <a:gd name="T33" fmla="*/ 2147483647 h 208"/>
                    <a:gd name="T34" fmla="*/ 2147483647 w 127"/>
                    <a:gd name="T35" fmla="*/ 2147483647 h 208"/>
                    <a:gd name="T36" fmla="*/ 2147483647 w 127"/>
                    <a:gd name="T37" fmla="*/ 2147483647 h 208"/>
                    <a:gd name="T38" fmla="*/ 2147483647 w 127"/>
                    <a:gd name="T39" fmla="*/ 2147483647 h 208"/>
                    <a:gd name="T40" fmla="*/ 2147483647 w 127"/>
                    <a:gd name="T41" fmla="*/ 2147483647 h 208"/>
                    <a:gd name="T42" fmla="*/ 2147483647 w 127"/>
                    <a:gd name="T43" fmla="*/ 2147483647 h 208"/>
                    <a:gd name="T44" fmla="*/ 2147483647 w 127"/>
                    <a:gd name="T45" fmla="*/ 2147483647 h 208"/>
                    <a:gd name="T46" fmla="*/ 2147483647 w 127"/>
                    <a:gd name="T47" fmla="*/ 2147483647 h 208"/>
                    <a:gd name="T48" fmla="*/ 2147483647 w 127"/>
                    <a:gd name="T49" fmla="*/ 2147483647 h 208"/>
                    <a:gd name="T50" fmla="*/ 2147483647 w 127"/>
                    <a:gd name="T51" fmla="*/ 2147483647 h 208"/>
                    <a:gd name="T52" fmla="*/ 2147483647 w 127"/>
                    <a:gd name="T53" fmla="*/ 2147483647 h 208"/>
                    <a:gd name="T54" fmla="*/ 2147483647 w 127"/>
                    <a:gd name="T55" fmla="*/ 2147483647 h 208"/>
                    <a:gd name="T56" fmla="*/ 2147483647 w 127"/>
                    <a:gd name="T57" fmla="*/ 2147483647 h 208"/>
                    <a:gd name="T58" fmla="*/ 2147483647 w 127"/>
                    <a:gd name="T59" fmla="*/ 2147483647 h 208"/>
                    <a:gd name="T60" fmla="*/ 2147483647 w 127"/>
                    <a:gd name="T61" fmla="*/ 2147483647 h 208"/>
                    <a:gd name="T62" fmla="*/ 2147483647 w 127"/>
                    <a:gd name="T63" fmla="*/ 2147483647 h 208"/>
                    <a:gd name="T64" fmla="*/ 2147483647 w 127"/>
                    <a:gd name="T65" fmla="*/ 2147483647 h 208"/>
                    <a:gd name="T66" fmla="*/ 2147483647 w 127"/>
                    <a:gd name="T67" fmla="*/ 2147483647 h 208"/>
                    <a:gd name="T68" fmla="*/ 2147483647 w 127"/>
                    <a:gd name="T69" fmla="*/ 2147483647 h 208"/>
                    <a:gd name="T70" fmla="*/ 2147483647 w 127"/>
                    <a:gd name="T71" fmla="*/ 2147483647 h 208"/>
                    <a:gd name="T72" fmla="*/ 2147483647 w 127"/>
                    <a:gd name="T73" fmla="*/ 2147483647 h 208"/>
                    <a:gd name="T74" fmla="*/ 2147483647 w 127"/>
                    <a:gd name="T75" fmla="*/ 2147483647 h 208"/>
                    <a:gd name="T76" fmla="*/ 0 w 127"/>
                    <a:gd name="T77" fmla="*/ 2147483647 h 20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7"/>
                    <a:gd name="T118" fmla="*/ 0 h 208"/>
                    <a:gd name="T119" fmla="*/ 127 w 127"/>
                    <a:gd name="T120" fmla="*/ 208 h 20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7" h="208">
                      <a:moveTo>
                        <a:pt x="6" y="158"/>
                      </a:moveTo>
                      <a:lnTo>
                        <a:pt x="6" y="148"/>
                      </a:lnTo>
                      <a:lnTo>
                        <a:pt x="8" y="140"/>
                      </a:lnTo>
                      <a:lnTo>
                        <a:pt x="10" y="136"/>
                      </a:lnTo>
                      <a:lnTo>
                        <a:pt x="14" y="128"/>
                      </a:lnTo>
                      <a:lnTo>
                        <a:pt x="20" y="124"/>
                      </a:lnTo>
                      <a:lnTo>
                        <a:pt x="26" y="120"/>
                      </a:lnTo>
                      <a:lnTo>
                        <a:pt x="32" y="116"/>
                      </a:lnTo>
                      <a:lnTo>
                        <a:pt x="38" y="114"/>
                      </a:lnTo>
                      <a:lnTo>
                        <a:pt x="40" y="122"/>
                      </a:lnTo>
                      <a:lnTo>
                        <a:pt x="42" y="124"/>
                      </a:lnTo>
                      <a:lnTo>
                        <a:pt x="44" y="126"/>
                      </a:lnTo>
                      <a:lnTo>
                        <a:pt x="48" y="124"/>
                      </a:lnTo>
                      <a:lnTo>
                        <a:pt x="52" y="120"/>
                      </a:lnTo>
                      <a:lnTo>
                        <a:pt x="56" y="110"/>
                      </a:lnTo>
                      <a:lnTo>
                        <a:pt x="61" y="98"/>
                      </a:lnTo>
                      <a:lnTo>
                        <a:pt x="63" y="88"/>
                      </a:lnTo>
                      <a:lnTo>
                        <a:pt x="65" y="88"/>
                      </a:lnTo>
                      <a:lnTo>
                        <a:pt x="67" y="86"/>
                      </a:lnTo>
                      <a:lnTo>
                        <a:pt x="69" y="84"/>
                      </a:lnTo>
                      <a:lnTo>
                        <a:pt x="71" y="82"/>
                      </a:lnTo>
                      <a:lnTo>
                        <a:pt x="75" y="72"/>
                      </a:lnTo>
                      <a:lnTo>
                        <a:pt x="81" y="60"/>
                      </a:lnTo>
                      <a:lnTo>
                        <a:pt x="85" y="50"/>
                      </a:lnTo>
                      <a:lnTo>
                        <a:pt x="89" y="36"/>
                      </a:lnTo>
                      <a:lnTo>
                        <a:pt x="93" y="36"/>
                      </a:lnTo>
                      <a:lnTo>
                        <a:pt x="97" y="36"/>
                      </a:lnTo>
                      <a:lnTo>
                        <a:pt x="99" y="20"/>
                      </a:lnTo>
                      <a:lnTo>
                        <a:pt x="95" y="16"/>
                      </a:lnTo>
                      <a:lnTo>
                        <a:pt x="93" y="12"/>
                      </a:lnTo>
                      <a:lnTo>
                        <a:pt x="89" y="0"/>
                      </a:lnTo>
                      <a:lnTo>
                        <a:pt x="91" y="2"/>
                      </a:lnTo>
                      <a:lnTo>
                        <a:pt x="93" y="0"/>
                      </a:lnTo>
                      <a:lnTo>
                        <a:pt x="97" y="6"/>
                      </a:lnTo>
                      <a:lnTo>
                        <a:pt x="103" y="14"/>
                      </a:lnTo>
                      <a:lnTo>
                        <a:pt x="107" y="20"/>
                      </a:lnTo>
                      <a:lnTo>
                        <a:pt x="109" y="26"/>
                      </a:lnTo>
                      <a:lnTo>
                        <a:pt x="107" y="44"/>
                      </a:lnTo>
                      <a:lnTo>
                        <a:pt x="109" y="50"/>
                      </a:lnTo>
                      <a:lnTo>
                        <a:pt x="109" y="54"/>
                      </a:lnTo>
                      <a:lnTo>
                        <a:pt x="117" y="60"/>
                      </a:lnTo>
                      <a:lnTo>
                        <a:pt x="99" y="60"/>
                      </a:lnTo>
                      <a:lnTo>
                        <a:pt x="93" y="62"/>
                      </a:lnTo>
                      <a:lnTo>
                        <a:pt x="91" y="64"/>
                      </a:lnTo>
                      <a:lnTo>
                        <a:pt x="89" y="66"/>
                      </a:lnTo>
                      <a:lnTo>
                        <a:pt x="93" y="70"/>
                      </a:lnTo>
                      <a:lnTo>
                        <a:pt x="101" y="78"/>
                      </a:lnTo>
                      <a:lnTo>
                        <a:pt x="111" y="88"/>
                      </a:lnTo>
                      <a:lnTo>
                        <a:pt x="115" y="96"/>
                      </a:lnTo>
                      <a:lnTo>
                        <a:pt x="117" y="106"/>
                      </a:lnTo>
                      <a:lnTo>
                        <a:pt x="113" y="110"/>
                      </a:lnTo>
                      <a:lnTo>
                        <a:pt x="107" y="116"/>
                      </a:lnTo>
                      <a:lnTo>
                        <a:pt x="101" y="126"/>
                      </a:lnTo>
                      <a:lnTo>
                        <a:pt x="99" y="136"/>
                      </a:lnTo>
                      <a:lnTo>
                        <a:pt x="99" y="144"/>
                      </a:lnTo>
                      <a:lnTo>
                        <a:pt x="101" y="154"/>
                      </a:lnTo>
                      <a:lnTo>
                        <a:pt x="109" y="168"/>
                      </a:lnTo>
                      <a:lnTo>
                        <a:pt x="119" y="182"/>
                      </a:lnTo>
                      <a:lnTo>
                        <a:pt x="127" y="194"/>
                      </a:lnTo>
                      <a:lnTo>
                        <a:pt x="127" y="208"/>
                      </a:lnTo>
                      <a:lnTo>
                        <a:pt x="121" y="208"/>
                      </a:lnTo>
                      <a:lnTo>
                        <a:pt x="111" y="208"/>
                      </a:lnTo>
                      <a:lnTo>
                        <a:pt x="107" y="206"/>
                      </a:lnTo>
                      <a:lnTo>
                        <a:pt x="103" y="204"/>
                      </a:lnTo>
                      <a:lnTo>
                        <a:pt x="81" y="204"/>
                      </a:lnTo>
                      <a:lnTo>
                        <a:pt x="81" y="202"/>
                      </a:lnTo>
                      <a:lnTo>
                        <a:pt x="46" y="200"/>
                      </a:lnTo>
                      <a:lnTo>
                        <a:pt x="46" y="204"/>
                      </a:lnTo>
                      <a:lnTo>
                        <a:pt x="22" y="202"/>
                      </a:lnTo>
                      <a:lnTo>
                        <a:pt x="24" y="198"/>
                      </a:lnTo>
                      <a:lnTo>
                        <a:pt x="24" y="188"/>
                      </a:lnTo>
                      <a:lnTo>
                        <a:pt x="22" y="182"/>
                      </a:lnTo>
                      <a:lnTo>
                        <a:pt x="22" y="174"/>
                      </a:lnTo>
                      <a:lnTo>
                        <a:pt x="24" y="168"/>
                      </a:lnTo>
                      <a:lnTo>
                        <a:pt x="14" y="166"/>
                      </a:lnTo>
                      <a:lnTo>
                        <a:pt x="10" y="164"/>
                      </a:lnTo>
                      <a:lnTo>
                        <a:pt x="6" y="160"/>
                      </a:lnTo>
                      <a:lnTo>
                        <a:pt x="0" y="158"/>
                      </a:lnTo>
                      <a:lnTo>
                        <a:pt x="6" y="1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1" name="îšḷiḋe">
                  <a:extLst>
                    <a:ext uri="{FF2B5EF4-FFF2-40B4-BE49-F238E27FC236}">
                      <a16:creationId xmlns:a16="http://schemas.microsoft.com/office/drawing/2014/main" id="{DCB34D19-B34F-4268-A09A-EF73C3260643}"/>
                    </a:ext>
                  </a:extLst>
                </p:cNvPr>
                <p:cNvSpPr/>
                <p:nvPr/>
              </p:nvSpPr>
              <p:spPr bwMode="auto">
                <a:xfrm>
                  <a:off x="4587500" y="3793417"/>
                  <a:ext cx="155625" cy="184939"/>
                </a:xfrm>
                <a:custGeom>
                  <a:avLst/>
                  <a:gdLst>
                    <a:gd name="T0" fmla="*/ 2147483647 w 89"/>
                    <a:gd name="T1" fmla="*/ 2147483647 h 110"/>
                    <a:gd name="T2" fmla="*/ 2147483647 w 89"/>
                    <a:gd name="T3" fmla="*/ 2147483647 h 110"/>
                    <a:gd name="T4" fmla="*/ 2147483647 w 89"/>
                    <a:gd name="T5" fmla="*/ 2147483647 h 110"/>
                    <a:gd name="T6" fmla="*/ 2147483647 w 89"/>
                    <a:gd name="T7" fmla="*/ 2147483647 h 110"/>
                    <a:gd name="T8" fmla="*/ 2147483647 w 89"/>
                    <a:gd name="T9" fmla="*/ 2147483647 h 110"/>
                    <a:gd name="T10" fmla="*/ 2147483647 w 89"/>
                    <a:gd name="T11" fmla="*/ 2147483647 h 110"/>
                    <a:gd name="T12" fmla="*/ 0 w 89"/>
                    <a:gd name="T13" fmla="*/ 2147483647 h 110"/>
                    <a:gd name="T14" fmla="*/ 0 w 89"/>
                    <a:gd name="T15" fmla="*/ 2147483647 h 110"/>
                    <a:gd name="T16" fmla="*/ 2147483647 w 89"/>
                    <a:gd name="T17" fmla="*/ 2147483647 h 110"/>
                    <a:gd name="T18" fmla="*/ 2147483647 w 89"/>
                    <a:gd name="T19" fmla="*/ 2147483647 h 110"/>
                    <a:gd name="T20" fmla="*/ 2147483647 w 89"/>
                    <a:gd name="T21" fmla="*/ 2147483647 h 110"/>
                    <a:gd name="T22" fmla="*/ 2147483647 w 89"/>
                    <a:gd name="T23" fmla="*/ 2147483647 h 110"/>
                    <a:gd name="T24" fmla="*/ 2147483647 w 89"/>
                    <a:gd name="T25" fmla="*/ 2147483647 h 110"/>
                    <a:gd name="T26" fmla="*/ 2147483647 w 89"/>
                    <a:gd name="T27" fmla="*/ 2147483647 h 110"/>
                    <a:gd name="T28" fmla="*/ 2147483647 w 89"/>
                    <a:gd name="T29" fmla="*/ 2147483647 h 110"/>
                    <a:gd name="T30" fmla="*/ 2147483647 w 89"/>
                    <a:gd name="T31" fmla="*/ 2147483647 h 110"/>
                    <a:gd name="T32" fmla="*/ 2147483647 w 89"/>
                    <a:gd name="T33" fmla="*/ 2147483647 h 110"/>
                    <a:gd name="T34" fmla="*/ 2147483647 w 89"/>
                    <a:gd name="T35" fmla="*/ 2147483647 h 110"/>
                    <a:gd name="T36" fmla="*/ 2147483647 w 89"/>
                    <a:gd name="T37" fmla="*/ 2147483647 h 110"/>
                    <a:gd name="T38" fmla="*/ 2147483647 w 89"/>
                    <a:gd name="T39" fmla="*/ 2147483647 h 110"/>
                    <a:gd name="T40" fmla="*/ 2147483647 w 89"/>
                    <a:gd name="T41" fmla="*/ 2147483647 h 110"/>
                    <a:gd name="T42" fmla="*/ 2147483647 w 89"/>
                    <a:gd name="T43" fmla="*/ 2147483647 h 110"/>
                    <a:gd name="T44" fmla="*/ 2147483647 w 89"/>
                    <a:gd name="T45" fmla="*/ 2147483647 h 110"/>
                    <a:gd name="T46" fmla="*/ 2147483647 w 89"/>
                    <a:gd name="T47" fmla="*/ 2147483647 h 110"/>
                    <a:gd name="T48" fmla="*/ 2147483647 w 89"/>
                    <a:gd name="T49" fmla="*/ 2147483647 h 110"/>
                    <a:gd name="T50" fmla="*/ 2147483647 w 89"/>
                    <a:gd name="T51" fmla="*/ 2147483647 h 110"/>
                    <a:gd name="T52" fmla="*/ 2147483647 w 89"/>
                    <a:gd name="T53" fmla="*/ 2147483647 h 110"/>
                    <a:gd name="T54" fmla="*/ 2147483647 w 89"/>
                    <a:gd name="T55" fmla="*/ 2147483647 h 110"/>
                    <a:gd name="T56" fmla="*/ 2147483647 w 89"/>
                    <a:gd name="T57" fmla="*/ 2147483647 h 110"/>
                    <a:gd name="T58" fmla="*/ 2147483647 w 89"/>
                    <a:gd name="T59" fmla="*/ 2147483647 h 110"/>
                    <a:gd name="T60" fmla="*/ 2147483647 w 89"/>
                    <a:gd name="T61" fmla="*/ 2147483647 h 110"/>
                    <a:gd name="T62" fmla="*/ 2147483647 w 89"/>
                    <a:gd name="T63" fmla="*/ 2147483647 h 110"/>
                    <a:gd name="T64" fmla="*/ 2147483647 w 89"/>
                    <a:gd name="T65" fmla="*/ 2147483647 h 110"/>
                    <a:gd name="T66" fmla="*/ 2147483647 w 89"/>
                    <a:gd name="T67" fmla="*/ 2147483647 h 110"/>
                    <a:gd name="T68" fmla="*/ 2147483647 w 89"/>
                    <a:gd name="T69" fmla="*/ 2147483647 h 110"/>
                    <a:gd name="T70" fmla="*/ 2147483647 w 89"/>
                    <a:gd name="T71" fmla="*/ 2147483647 h 110"/>
                    <a:gd name="T72" fmla="*/ 2147483647 w 89"/>
                    <a:gd name="T73" fmla="*/ 2147483647 h 110"/>
                    <a:gd name="T74" fmla="*/ 2147483647 w 89"/>
                    <a:gd name="T75" fmla="*/ 2147483647 h 110"/>
                    <a:gd name="T76" fmla="*/ 2147483647 w 89"/>
                    <a:gd name="T77" fmla="*/ 2147483647 h 110"/>
                    <a:gd name="T78" fmla="*/ 2147483647 w 89"/>
                    <a:gd name="T79" fmla="*/ 2147483647 h 110"/>
                    <a:gd name="T80" fmla="*/ 2147483647 w 89"/>
                    <a:gd name="T81" fmla="*/ 2147483647 h 110"/>
                    <a:gd name="T82" fmla="*/ 2147483647 w 89"/>
                    <a:gd name="T83" fmla="*/ 2147483647 h 110"/>
                    <a:gd name="T84" fmla="*/ 2147483647 w 89"/>
                    <a:gd name="T85" fmla="*/ 2147483647 h 110"/>
                    <a:gd name="T86" fmla="*/ 2147483647 w 89"/>
                    <a:gd name="T87" fmla="*/ 2147483647 h 110"/>
                    <a:gd name="T88" fmla="*/ 2147483647 w 89"/>
                    <a:gd name="T89" fmla="*/ 2147483647 h 110"/>
                    <a:gd name="T90" fmla="*/ 2147483647 w 89"/>
                    <a:gd name="T91" fmla="*/ 2147483647 h 110"/>
                    <a:gd name="T92" fmla="*/ 2147483647 w 89"/>
                    <a:gd name="T93" fmla="*/ 2147483647 h 110"/>
                    <a:gd name="T94" fmla="*/ 2147483647 w 89"/>
                    <a:gd name="T95" fmla="*/ 2147483647 h 110"/>
                    <a:gd name="T96" fmla="*/ 2147483647 w 89"/>
                    <a:gd name="T97" fmla="*/ 2147483647 h 110"/>
                    <a:gd name="T98" fmla="*/ 2147483647 w 89"/>
                    <a:gd name="T99" fmla="*/ 2147483647 h 110"/>
                    <a:gd name="T100" fmla="*/ 2147483647 w 89"/>
                    <a:gd name="T101" fmla="*/ 0 h 110"/>
                    <a:gd name="T102" fmla="*/ 2147483647 w 89"/>
                    <a:gd name="T103" fmla="*/ 2147483647 h 11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9"/>
                    <a:gd name="T157" fmla="*/ 0 h 110"/>
                    <a:gd name="T158" fmla="*/ 89 w 89"/>
                    <a:gd name="T159" fmla="*/ 110 h 110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9" h="110">
                      <a:moveTo>
                        <a:pt x="36" y="24"/>
                      </a:moveTo>
                      <a:lnTo>
                        <a:pt x="26" y="24"/>
                      </a:lnTo>
                      <a:lnTo>
                        <a:pt x="20" y="24"/>
                      </a:lnTo>
                      <a:lnTo>
                        <a:pt x="8" y="22"/>
                      </a:lnTo>
                      <a:lnTo>
                        <a:pt x="2" y="44"/>
                      </a:lnTo>
                      <a:lnTo>
                        <a:pt x="2" y="50"/>
                      </a:lnTo>
                      <a:lnTo>
                        <a:pt x="0" y="58"/>
                      </a:lnTo>
                      <a:lnTo>
                        <a:pt x="0" y="70"/>
                      </a:lnTo>
                      <a:lnTo>
                        <a:pt x="4" y="76"/>
                      </a:lnTo>
                      <a:lnTo>
                        <a:pt x="8" y="82"/>
                      </a:lnTo>
                      <a:lnTo>
                        <a:pt x="14" y="88"/>
                      </a:lnTo>
                      <a:lnTo>
                        <a:pt x="30" y="100"/>
                      </a:lnTo>
                      <a:lnTo>
                        <a:pt x="34" y="104"/>
                      </a:lnTo>
                      <a:lnTo>
                        <a:pt x="38" y="110"/>
                      </a:lnTo>
                      <a:lnTo>
                        <a:pt x="42" y="108"/>
                      </a:lnTo>
                      <a:lnTo>
                        <a:pt x="44" y="106"/>
                      </a:lnTo>
                      <a:lnTo>
                        <a:pt x="46" y="104"/>
                      </a:lnTo>
                      <a:lnTo>
                        <a:pt x="44" y="100"/>
                      </a:lnTo>
                      <a:lnTo>
                        <a:pt x="42" y="98"/>
                      </a:lnTo>
                      <a:lnTo>
                        <a:pt x="42" y="96"/>
                      </a:lnTo>
                      <a:lnTo>
                        <a:pt x="44" y="90"/>
                      </a:lnTo>
                      <a:lnTo>
                        <a:pt x="46" y="88"/>
                      </a:lnTo>
                      <a:lnTo>
                        <a:pt x="55" y="84"/>
                      </a:lnTo>
                      <a:lnTo>
                        <a:pt x="55" y="80"/>
                      </a:lnTo>
                      <a:lnTo>
                        <a:pt x="59" y="76"/>
                      </a:lnTo>
                      <a:lnTo>
                        <a:pt x="63" y="78"/>
                      </a:lnTo>
                      <a:lnTo>
                        <a:pt x="65" y="82"/>
                      </a:lnTo>
                      <a:lnTo>
                        <a:pt x="67" y="86"/>
                      </a:lnTo>
                      <a:lnTo>
                        <a:pt x="71" y="88"/>
                      </a:lnTo>
                      <a:lnTo>
                        <a:pt x="75" y="86"/>
                      </a:lnTo>
                      <a:lnTo>
                        <a:pt x="79" y="84"/>
                      </a:lnTo>
                      <a:lnTo>
                        <a:pt x="81" y="86"/>
                      </a:lnTo>
                      <a:lnTo>
                        <a:pt x="83" y="86"/>
                      </a:lnTo>
                      <a:lnTo>
                        <a:pt x="85" y="84"/>
                      </a:lnTo>
                      <a:lnTo>
                        <a:pt x="85" y="80"/>
                      </a:lnTo>
                      <a:lnTo>
                        <a:pt x="87" y="74"/>
                      </a:lnTo>
                      <a:lnTo>
                        <a:pt x="87" y="52"/>
                      </a:lnTo>
                      <a:lnTo>
                        <a:pt x="83" y="50"/>
                      </a:lnTo>
                      <a:lnTo>
                        <a:pt x="83" y="46"/>
                      </a:lnTo>
                      <a:lnTo>
                        <a:pt x="81" y="44"/>
                      </a:lnTo>
                      <a:lnTo>
                        <a:pt x="81" y="40"/>
                      </a:lnTo>
                      <a:lnTo>
                        <a:pt x="83" y="36"/>
                      </a:lnTo>
                      <a:lnTo>
                        <a:pt x="83" y="32"/>
                      </a:lnTo>
                      <a:lnTo>
                        <a:pt x="87" y="30"/>
                      </a:lnTo>
                      <a:lnTo>
                        <a:pt x="89" y="26"/>
                      </a:lnTo>
                      <a:lnTo>
                        <a:pt x="87" y="20"/>
                      </a:lnTo>
                      <a:lnTo>
                        <a:pt x="83" y="18"/>
                      </a:lnTo>
                      <a:lnTo>
                        <a:pt x="77" y="18"/>
                      </a:lnTo>
                      <a:lnTo>
                        <a:pt x="69" y="18"/>
                      </a:lnTo>
                      <a:lnTo>
                        <a:pt x="71" y="2"/>
                      </a:lnTo>
                      <a:lnTo>
                        <a:pt x="36" y="0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2" name="iSḻîḓê">
                  <a:extLst>
                    <a:ext uri="{FF2B5EF4-FFF2-40B4-BE49-F238E27FC236}">
                      <a16:creationId xmlns:a16="http://schemas.microsoft.com/office/drawing/2014/main" id="{8548856E-7A49-4117-B3E5-AEFD9130CA0A}"/>
                    </a:ext>
                  </a:extLst>
                </p:cNvPr>
                <p:cNvSpPr/>
                <p:nvPr/>
              </p:nvSpPr>
              <p:spPr bwMode="auto">
                <a:xfrm>
                  <a:off x="4654983" y="3756989"/>
                  <a:ext cx="203828" cy="256394"/>
                </a:xfrm>
                <a:custGeom>
                  <a:avLst/>
                  <a:gdLst>
                    <a:gd name="T0" fmla="*/ 2147483647 w 117"/>
                    <a:gd name="T1" fmla="*/ 2147483647 h 154"/>
                    <a:gd name="T2" fmla="*/ 2147483647 w 117"/>
                    <a:gd name="T3" fmla="*/ 2147483647 h 154"/>
                    <a:gd name="T4" fmla="*/ 2147483647 w 117"/>
                    <a:gd name="T5" fmla="*/ 2147483647 h 154"/>
                    <a:gd name="T6" fmla="*/ 0 w 117"/>
                    <a:gd name="T7" fmla="*/ 2147483647 h 154"/>
                    <a:gd name="T8" fmla="*/ 2147483647 w 117"/>
                    <a:gd name="T9" fmla="*/ 2147483647 h 154"/>
                    <a:gd name="T10" fmla="*/ 2147483647 w 117"/>
                    <a:gd name="T11" fmla="*/ 2147483647 h 154"/>
                    <a:gd name="T12" fmla="*/ 2147483647 w 117"/>
                    <a:gd name="T13" fmla="*/ 2147483647 h 154"/>
                    <a:gd name="T14" fmla="*/ 2147483647 w 117"/>
                    <a:gd name="T15" fmla="*/ 2147483647 h 154"/>
                    <a:gd name="T16" fmla="*/ 2147483647 w 117"/>
                    <a:gd name="T17" fmla="*/ 2147483647 h 154"/>
                    <a:gd name="T18" fmla="*/ 2147483647 w 117"/>
                    <a:gd name="T19" fmla="*/ 2147483647 h 154"/>
                    <a:gd name="T20" fmla="*/ 2147483647 w 117"/>
                    <a:gd name="T21" fmla="*/ 2147483647 h 154"/>
                    <a:gd name="T22" fmla="*/ 2147483647 w 117"/>
                    <a:gd name="T23" fmla="*/ 2147483647 h 154"/>
                    <a:gd name="T24" fmla="*/ 2147483647 w 117"/>
                    <a:gd name="T25" fmla="*/ 2147483647 h 154"/>
                    <a:gd name="T26" fmla="*/ 2147483647 w 117"/>
                    <a:gd name="T27" fmla="*/ 2147483647 h 154"/>
                    <a:gd name="T28" fmla="*/ 2147483647 w 117"/>
                    <a:gd name="T29" fmla="*/ 2147483647 h 154"/>
                    <a:gd name="T30" fmla="*/ 2147483647 w 117"/>
                    <a:gd name="T31" fmla="*/ 2147483647 h 154"/>
                    <a:gd name="T32" fmla="*/ 2147483647 w 117"/>
                    <a:gd name="T33" fmla="*/ 2147483647 h 154"/>
                    <a:gd name="T34" fmla="*/ 2147483647 w 117"/>
                    <a:gd name="T35" fmla="*/ 2147483647 h 154"/>
                    <a:gd name="T36" fmla="*/ 2147483647 w 117"/>
                    <a:gd name="T37" fmla="*/ 2147483647 h 154"/>
                    <a:gd name="T38" fmla="*/ 2147483647 w 117"/>
                    <a:gd name="T39" fmla="*/ 2147483647 h 154"/>
                    <a:gd name="T40" fmla="*/ 2147483647 w 117"/>
                    <a:gd name="T41" fmla="*/ 2147483647 h 154"/>
                    <a:gd name="T42" fmla="*/ 2147483647 w 117"/>
                    <a:gd name="T43" fmla="*/ 2147483647 h 154"/>
                    <a:gd name="T44" fmla="*/ 2147483647 w 117"/>
                    <a:gd name="T45" fmla="*/ 2147483647 h 154"/>
                    <a:gd name="T46" fmla="*/ 2147483647 w 117"/>
                    <a:gd name="T47" fmla="*/ 2147483647 h 154"/>
                    <a:gd name="T48" fmla="*/ 2147483647 w 117"/>
                    <a:gd name="T49" fmla="*/ 2147483647 h 154"/>
                    <a:gd name="T50" fmla="*/ 2147483647 w 117"/>
                    <a:gd name="T51" fmla="*/ 2147483647 h 154"/>
                    <a:gd name="T52" fmla="*/ 2147483647 w 117"/>
                    <a:gd name="T53" fmla="*/ 0 h 154"/>
                    <a:gd name="T54" fmla="*/ 2147483647 w 117"/>
                    <a:gd name="T55" fmla="*/ 2147483647 h 154"/>
                    <a:gd name="T56" fmla="*/ 2147483647 w 117"/>
                    <a:gd name="T57" fmla="*/ 2147483647 h 154"/>
                    <a:gd name="T58" fmla="*/ 2147483647 w 117"/>
                    <a:gd name="T59" fmla="*/ 2147483647 h 154"/>
                    <a:gd name="T60" fmla="*/ 2147483647 w 117"/>
                    <a:gd name="T61" fmla="*/ 2147483647 h 154"/>
                    <a:gd name="T62" fmla="*/ 2147483647 w 117"/>
                    <a:gd name="T63" fmla="*/ 2147483647 h 154"/>
                    <a:gd name="T64" fmla="*/ 2147483647 w 117"/>
                    <a:gd name="T65" fmla="*/ 2147483647 h 154"/>
                    <a:gd name="T66" fmla="*/ 2147483647 w 117"/>
                    <a:gd name="T67" fmla="*/ 2147483647 h 154"/>
                    <a:gd name="T68" fmla="*/ 2147483647 w 117"/>
                    <a:gd name="T69" fmla="*/ 2147483647 h 154"/>
                    <a:gd name="T70" fmla="*/ 2147483647 w 117"/>
                    <a:gd name="T71" fmla="*/ 2147483647 h 154"/>
                    <a:gd name="T72" fmla="*/ 2147483647 w 117"/>
                    <a:gd name="T73" fmla="*/ 2147483647 h 154"/>
                    <a:gd name="T74" fmla="*/ 2147483647 w 117"/>
                    <a:gd name="T75" fmla="*/ 2147483647 h 154"/>
                    <a:gd name="T76" fmla="*/ 2147483647 w 117"/>
                    <a:gd name="T77" fmla="*/ 2147483647 h 154"/>
                    <a:gd name="T78" fmla="*/ 2147483647 w 117"/>
                    <a:gd name="T79" fmla="*/ 2147483647 h 154"/>
                    <a:gd name="T80" fmla="*/ 2147483647 w 117"/>
                    <a:gd name="T81" fmla="*/ 2147483647 h 154"/>
                    <a:gd name="T82" fmla="*/ 2147483647 w 117"/>
                    <a:gd name="T83" fmla="*/ 2147483647 h 154"/>
                    <a:gd name="T84" fmla="*/ 2147483647 w 117"/>
                    <a:gd name="T85" fmla="*/ 2147483647 h 154"/>
                    <a:gd name="T86" fmla="*/ 2147483647 w 117"/>
                    <a:gd name="T87" fmla="*/ 2147483647 h 15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17"/>
                    <a:gd name="T133" fmla="*/ 0 h 154"/>
                    <a:gd name="T134" fmla="*/ 117 w 117"/>
                    <a:gd name="T135" fmla="*/ 154 h 15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17" h="154">
                      <a:moveTo>
                        <a:pt x="27" y="150"/>
                      </a:moveTo>
                      <a:lnTo>
                        <a:pt x="27" y="148"/>
                      </a:lnTo>
                      <a:lnTo>
                        <a:pt x="25" y="146"/>
                      </a:lnTo>
                      <a:lnTo>
                        <a:pt x="21" y="148"/>
                      </a:lnTo>
                      <a:lnTo>
                        <a:pt x="17" y="150"/>
                      </a:lnTo>
                      <a:lnTo>
                        <a:pt x="13" y="154"/>
                      </a:lnTo>
                      <a:lnTo>
                        <a:pt x="4" y="136"/>
                      </a:lnTo>
                      <a:lnTo>
                        <a:pt x="0" y="132"/>
                      </a:lnTo>
                      <a:lnTo>
                        <a:pt x="4" y="130"/>
                      </a:lnTo>
                      <a:lnTo>
                        <a:pt x="6" y="128"/>
                      </a:lnTo>
                      <a:lnTo>
                        <a:pt x="8" y="126"/>
                      </a:lnTo>
                      <a:lnTo>
                        <a:pt x="6" y="122"/>
                      </a:lnTo>
                      <a:lnTo>
                        <a:pt x="4" y="120"/>
                      </a:lnTo>
                      <a:lnTo>
                        <a:pt x="4" y="118"/>
                      </a:lnTo>
                      <a:lnTo>
                        <a:pt x="6" y="112"/>
                      </a:lnTo>
                      <a:lnTo>
                        <a:pt x="8" y="110"/>
                      </a:lnTo>
                      <a:lnTo>
                        <a:pt x="17" y="106"/>
                      </a:lnTo>
                      <a:lnTo>
                        <a:pt x="17" y="102"/>
                      </a:lnTo>
                      <a:lnTo>
                        <a:pt x="21" y="98"/>
                      </a:lnTo>
                      <a:lnTo>
                        <a:pt x="25" y="100"/>
                      </a:lnTo>
                      <a:lnTo>
                        <a:pt x="27" y="104"/>
                      </a:lnTo>
                      <a:lnTo>
                        <a:pt x="29" y="108"/>
                      </a:lnTo>
                      <a:lnTo>
                        <a:pt x="33" y="110"/>
                      </a:lnTo>
                      <a:lnTo>
                        <a:pt x="37" y="108"/>
                      </a:lnTo>
                      <a:lnTo>
                        <a:pt x="41" y="106"/>
                      </a:lnTo>
                      <a:lnTo>
                        <a:pt x="43" y="108"/>
                      </a:lnTo>
                      <a:lnTo>
                        <a:pt x="45" y="108"/>
                      </a:lnTo>
                      <a:lnTo>
                        <a:pt x="47" y="106"/>
                      </a:lnTo>
                      <a:lnTo>
                        <a:pt x="47" y="102"/>
                      </a:lnTo>
                      <a:lnTo>
                        <a:pt x="49" y="96"/>
                      </a:lnTo>
                      <a:lnTo>
                        <a:pt x="49" y="74"/>
                      </a:lnTo>
                      <a:lnTo>
                        <a:pt x="45" y="72"/>
                      </a:lnTo>
                      <a:lnTo>
                        <a:pt x="45" y="68"/>
                      </a:lnTo>
                      <a:lnTo>
                        <a:pt x="43" y="66"/>
                      </a:lnTo>
                      <a:lnTo>
                        <a:pt x="43" y="62"/>
                      </a:lnTo>
                      <a:lnTo>
                        <a:pt x="45" y="58"/>
                      </a:lnTo>
                      <a:lnTo>
                        <a:pt x="45" y="54"/>
                      </a:lnTo>
                      <a:lnTo>
                        <a:pt x="49" y="52"/>
                      </a:lnTo>
                      <a:lnTo>
                        <a:pt x="51" y="48"/>
                      </a:lnTo>
                      <a:lnTo>
                        <a:pt x="49" y="42"/>
                      </a:lnTo>
                      <a:lnTo>
                        <a:pt x="45" y="40"/>
                      </a:lnTo>
                      <a:lnTo>
                        <a:pt x="39" y="40"/>
                      </a:lnTo>
                      <a:lnTo>
                        <a:pt x="31" y="40"/>
                      </a:lnTo>
                      <a:lnTo>
                        <a:pt x="33" y="26"/>
                      </a:lnTo>
                      <a:lnTo>
                        <a:pt x="55" y="26"/>
                      </a:lnTo>
                      <a:lnTo>
                        <a:pt x="59" y="28"/>
                      </a:lnTo>
                      <a:lnTo>
                        <a:pt x="63" y="30"/>
                      </a:lnTo>
                      <a:lnTo>
                        <a:pt x="73" y="30"/>
                      </a:lnTo>
                      <a:lnTo>
                        <a:pt x="79" y="30"/>
                      </a:lnTo>
                      <a:lnTo>
                        <a:pt x="79" y="16"/>
                      </a:lnTo>
                      <a:lnTo>
                        <a:pt x="83" y="10"/>
                      </a:lnTo>
                      <a:lnTo>
                        <a:pt x="87" y="4"/>
                      </a:lnTo>
                      <a:lnTo>
                        <a:pt x="93" y="0"/>
                      </a:lnTo>
                      <a:lnTo>
                        <a:pt x="103" y="0"/>
                      </a:lnTo>
                      <a:lnTo>
                        <a:pt x="113" y="0"/>
                      </a:lnTo>
                      <a:lnTo>
                        <a:pt x="113" y="2"/>
                      </a:lnTo>
                      <a:lnTo>
                        <a:pt x="115" y="4"/>
                      </a:lnTo>
                      <a:lnTo>
                        <a:pt x="115" y="6"/>
                      </a:lnTo>
                      <a:lnTo>
                        <a:pt x="117" y="10"/>
                      </a:lnTo>
                      <a:lnTo>
                        <a:pt x="115" y="20"/>
                      </a:lnTo>
                      <a:lnTo>
                        <a:pt x="111" y="34"/>
                      </a:lnTo>
                      <a:lnTo>
                        <a:pt x="99" y="64"/>
                      </a:lnTo>
                      <a:lnTo>
                        <a:pt x="99" y="68"/>
                      </a:lnTo>
                      <a:lnTo>
                        <a:pt x="99" y="70"/>
                      </a:lnTo>
                      <a:lnTo>
                        <a:pt x="101" y="74"/>
                      </a:lnTo>
                      <a:lnTo>
                        <a:pt x="99" y="78"/>
                      </a:lnTo>
                      <a:lnTo>
                        <a:pt x="97" y="82"/>
                      </a:lnTo>
                      <a:lnTo>
                        <a:pt x="93" y="84"/>
                      </a:lnTo>
                      <a:lnTo>
                        <a:pt x="89" y="88"/>
                      </a:lnTo>
                      <a:lnTo>
                        <a:pt x="85" y="92"/>
                      </a:lnTo>
                      <a:lnTo>
                        <a:pt x="83" y="102"/>
                      </a:lnTo>
                      <a:lnTo>
                        <a:pt x="79" y="106"/>
                      </a:lnTo>
                      <a:lnTo>
                        <a:pt x="75" y="108"/>
                      </a:lnTo>
                      <a:lnTo>
                        <a:pt x="75" y="122"/>
                      </a:lnTo>
                      <a:lnTo>
                        <a:pt x="71" y="134"/>
                      </a:lnTo>
                      <a:lnTo>
                        <a:pt x="69" y="142"/>
                      </a:lnTo>
                      <a:lnTo>
                        <a:pt x="65" y="148"/>
                      </a:lnTo>
                      <a:lnTo>
                        <a:pt x="61" y="150"/>
                      </a:lnTo>
                      <a:lnTo>
                        <a:pt x="55" y="150"/>
                      </a:lnTo>
                      <a:lnTo>
                        <a:pt x="51" y="150"/>
                      </a:lnTo>
                      <a:lnTo>
                        <a:pt x="49" y="150"/>
                      </a:lnTo>
                      <a:lnTo>
                        <a:pt x="49" y="146"/>
                      </a:lnTo>
                      <a:lnTo>
                        <a:pt x="45" y="146"/>
                      </a:lnTo>
                      <a:lnTo>
                        <a:pt x="43" y="146"/>
                      </a:lnTo>
                      <a:lnTo>
                        <a:pt x="41" y="148"/>
                      </a:lnTo>
                      <a:lnTo>
                        <a:pt x="39" y="150"/>
                      </a:lnTo>
                      <a:lnTo>
                        <a:pt x="35" y="150"/>
                      </a:lnTo>
                      <a:lnTo>
                        <a:pt x="33" y="150"/>
                      </a:lnTo>
                      <a:lnTo>
                        <a:pt x="27" y="1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3" name="ïṧliḋè">
                  <a:extLst>
                    <a:ext uri="{FF2B5EF4-FFF2-40B4-BE49-F238E27FC236}">
                      <a16:creationId xmlns:a16="http://schemas.microsoft.com/office/drawing/2014/main" id="{9DE9AE91-B85F-4C26-8CE3-5482FF5DA8F4}"/>
                    </a:ext>
                  </a:extLst>
                </p:cNvPr>
                <p:cNvSpPr/>
                <p:nvPr/>
              </p:nvSpPr>
              <p:spPr bwMode="auto">
                <a:xfrm>
                  <a:off x="4666001" y="4386064"/>
                  <a:ext cx="367716" cy="361473"/>
                </a:xfrm>
                <a:custGeom>
                  <a:avLst/>
                  <a:gdLst>
                    <a:gd name="T0" fmla="*/ 2147483647 w 211"/>
                    <a:gd name="T1" fmla="*/ 2147483647 h 216"/>
                    <a:gd name="T2" fmla="*/ 2147483647 w 211"/>
                    <a:gd name="T3" fmla="*/ 2147483647 h 216"/>
                    <a:gd name="T4" fmla="*/ 2147483647 w 211"/>
                    <a:gd name="T5" fmla="*/ 2147483647 h 216"/>
                    <a:gd name="T6" fmla="*/ 2147483647 w 211"/>
                    <a:gd name="T7" fmla="*/ 2147483647 h 216"/>
                    <a:gd name="T8" fmla="*/ 2147483647 w 211"/>
                    <a:gd name="T9" fmla="*/ 2147483647 h 216"/>
                    <a:gd name="T10" fmla="*/ 2147483647 w 211"/>
                    <a:gd name="T11" fmla="*/ 2147483647 h 216"/>
                    <a:gd name="T12" fmla="*/ 2147483647 w 211"/>
                    <a:gd name="T13" fmla="*/ 2147483647 h 216"/>
                    <a:gd name="T14" fmla="*/ 2147483647 w 211"/>
                    <a:gd name="T15" fmla="*/ 2147483647 h 216"/>
                    <a:gd name="T16" fmla="*/ 2147483647 w 211"/>
                    <a:gd name="T17" fmla="*/ 0 h 216"/>
                    <a:gd name="T18" fmla="*/ 2147483647 w 211"/>
                    <a:gd name="T19" fmla="*/ 0 h 216"/>
                    <a:gd name="T20" fmla="*/ 2147483647 w 211"/>
                    <a:gd name="T21" fmla="*/ 2147483647 h 216"/>
                    <a:gd name="T22" fmla="*/ 2147483647 w 211"/>
                    <a:gd name="T23" fmla="*/ 2147483647 h 216"/>
                    <a:gd name="T24" fmla="*/ 0 w 211"/>
                    <a:gd name="T25" fmla="*/ 0 h 216"/>
                    <a:gd name="T26" fmla="*/ 2147483647 w 211"/>
                    <a:gd name="T27" fmla="*/ 2147483647 h 216"/>
                    <a:gd name="T28" fmla="*/ 2147483647 w 211"/>
                    <a:gd name="T29" fmla="*/ 2147483647 h 216"/>
                    <a:gd name="T30" fmla="*/ 2147483647 w 211"/>
                    <a:gd name="T31" fmla="*/ 2147483647 h 216"/>
                    <a:gd name="T32" fmla="*/ 2147483647 w 211"/>
                    <a:gd name="T33" fmla="*/ 2147483647 h 216"/>
                    <a:gd name="T34" fmla="*/ 2147483647 w 211"/>
                    <a:gd name="T35" fmla="*/ 2147483647 h 216"/>
                    <a:gd name="T36" fmla="*/ 2147483647 w 211"/>
                    <a:gd name="T37" fmla="*/ 2147483647 h 216"/>
                    <a:gd name="T38" fmla="*/ 2147483647 w 211"/>
                    <a:gd name="T39" fmla="*/ 2147483647 h 216"/>
                    <a:gd name="T40" fmla="*/ 2147483647 w 211"/>
                    <a:gd name="T41" fmla="*/ 2147483647 h 216"/>
                    <a:gd name="T42" fmla="*/ 2147483647 w 211"/>
                    <a:gd name="T43" fmla="*/ 2147483647 h 216"/>
                    <a:gd name="T44" fmla="*/ 2147483647 w 211"/>
                    <a:gd name="T45" fmla="*/ 2147483647 h 216"/>
                    <a:gd name="T46" fmla="*/ 2147483647 w 211"/>
                    <a:gd name="T47" fmla="*/ 2147483647 h 216"/>
                    <a:gd name="T48" fmla="*/ 2147483647 w 211"/>
                    <a:gd name="T49" fmla="*/ 2147483647 h 216"/>
                    <a:gd name="T50" fmla="*/ 2147483647 w 211"/>
                    <a:gd name="T51" fmla="*/ 2147483647 h 216"/>
                    <a:gd name="T52" fmla="*/ 2147483647 w 211"/>
                    <a:gd name="T53" fmla="*/ 2147483647 h 216"/>
                    <a:gd name="T54" fmla="*/ 2147483647 w 211"/>
                    <a:gd name="T55" fmla="*/ 2147483647 h 216"/>
                    <a:gd name="T56" fmla="*/ 2147483647 w 211"/>
                    <a:gd name="T57" fmla="*/ 2147483647 h 216"/>
                    <a:gd name="T58" fmla="*/ 2147483647 w 211"/>
                    <a:gd name="T59" fmla="*/ 2147483647 h 216"/>
                    <a:gd name="T60" fmla="*/ 2147483647 w 211"/>
                    <a:gd name="T61" fmla="*/ 2147483647 h 216"/>
                    <a:gd name="T62" fmla="*/ 2147483647 w 211"/>
                    <a:gd name="T63" fmla="*/ 2147483647 h 216"/>
                    <a:gd name="T64" fmla="*/ 2147483647 w 211"/>
                    <a:gd name="T65" fmla="*/ 2147483647 h 216"/>
                    <a:gd name="T66" fmla="*/ 2147483647 w 211"/>
                    <a:gd name="T67" fmla="*/ 2147483647 h 216"/>
                    <a:gd name="T68" fmla="*/ 2147483647 w 211"/>
                    <a:gd name="T69" fmla="*/ 2147483647 h 216"/>
                    <a:gd name="T70" fmla="*/ 2147483647 w 211"/>
                    <a:gd name="T71" fmla="*/ 2147483647 h 216"/>
                    <a:gd name="T72" fmla="*/ 2147483647 w 211"/>
                    <a:gd name="T73" fmla="*/ 2147483647 h 216"/>
                    <a:gd name="T74" fmla="*/ 2147483647 w 211"/>
                    <a:gd name="T75" fmla="*/ 2147483647 h 216"/>
                    <a:gd name="T76" fmla="*/ 2147483647 w 211"/>
                    <a:gd name="T77" fmla="*/ 2147483647 h 216"/>
                    <a:gd name="T78" fmla="*/ 2147483647 w 211"/>
                    <a:gd name="T79" fmla="*/ 2147483647 h 216"/>
                    <a:gd name="T80" fmla="*/ 2147483647 w 211"/>
                    <a:gd name="T81" fmla="*/ 2147483647 h 216"/>
                    <a:gd name="T82" fmla="*/ 2147483647 w 211"/>
                    <a:gd name="T83" fmla="*/ 2147483647 h 216"/>
                    <a:gd name="T84" fmla="*/ 2147483647 w 211"/>
                    <a:gd name="T85" fmla="*/ 2147483647 h 216"/>
                    <a:gd name="T86" fmla="*/ 2147483647 w 211"/>
                    <a:gd name="T87" fmla="*/ 2147483647 h 216"/>
                    <a:gd name="T88" fmla="*/ 2147483647 w 211"/>
                    <a:gd name="T89" fmla="*/ 2147483647 h 216"/>
                    <a:gd name="T90" fmla="*/ 2147483647 w 211"/>
                    <a:gd name="T91" fmla="*/ 2147483647 h 216"/>
                    <a:gd name="T92" fmla="*/ 2147483647 w 211"/>
                    <a:gd name="T93" fmla="*/ 2147483647 h 216"/>
                    <a:gd name="T94" fmla="*/ 2147483647 w 211"/>
                    <a:gd name="T95" fmla="*/ 2147483647 h 216"/>
                    <a:gd name="T96" fmla="*/ 2147483647 w 211"/>
                    <a:gd name="T97" fmla="*/ 2147483647 h 216"/>
                    <a:gd name="T98" fmla="*/ 2147483647 w 211"/>
                    <a:gd name="T99" fmla="*/ 2147483647 h 216"/>
                    <a:gd name="T100" fmla="*/ 2147483647 w 211"/>
                    <a:gd name="T101" fmla="*/ 2147483647 h 216"/>
                    <a:gd name="T102" fmla="*/ 2147483647 w 211"/>
                    <a:gd name="T103" fmla="*/ 2147483647 h 216"/>
                    <a:gd name="T104" fmla="*/ 2147483647 w 211"/>
                    <a:gd name="T105" fmla="*/ 2147483647 h 216"/>
                    <a:gd name="T106" fmla="*/ 2147483647 w 211"/>
                    <a:gd name="T107" fmla="*/ 2147483647 h 216"/>
                    <a:gd name="T108" fmla="*/ 2147483647 w 211"/>
                    <a:gd name="T109" fmla="*/ 2147483647 h 216"/>
                    <a:gd name="T110" fmla="*/ 2147483647 w 211"/>
                    <a:gd name="T111" fmla="*/ 2147483647 h 21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11"/>
                    <a:gd name="T169" fmla="*/ 0 h 216"/>
                    <a:gd name="T170" fmla="*/ 211 w 211"/>
                    <a:gd name="T171" fmla="*/ 216 h 21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11" h="216">
                      <a:moveTo>
                        <a:pt x="181" y="8"/>
                      </a:moveTo>
                      <a:lnTo>
                        <a:pt x="159" y="16"/>
                      </a:lnTo>
                      <a:lnTo>
                        <a:pt x="117" y="16"/>
                      </a:lnTo>
                      <a:lnTo>
                        <a:pt x="107" y="12"/>
                      </a:lnTo>
                      <a:lnTo>
                        <a:pt x="105" y="10"/>
                      </a:lnTo>
                      <a:lnTo>
                        <a:pt x="101" y="6"/>
                      </a:lnTo>
                      <a:lnTo>
                        <a:pt x="33" y="6"/>
                      </a:lnTo>
                      <a:lnTo>
                        <a:pt x="27" y="2"/>
                      </a:lnTo>
                      <a:lnTo>
                        <a:pt x="25" y="0"/>
                      </a:lnTo>
                      <a:lnTo>
                        <a:pt x="21" y="0"/>
                      </a:lnTo>
                      <a:lnTo>
                        <a:pt x="11" y="2"/>
                      </a:lnTo>
                      <a:lnTo>
                        <a:pt x="4" y="2"/>
                      </a:lnTo>
                      <a:lnTo>
                        <a:pt x="0" y="0"/>
                      </a:lnTo>
                      <a:lnTo>
                        <a:pt x="2" y="16"/>
                      </a:lnTo>
                      <a:lnTo>
                        <a:pt x="7" y="30"/>
                      </a:lnTo>
                      <a:lnTo>
                        <a:pt x="13" y="42"/>
                      </a:lnTo>
                      <a:lnTo>
                        <a:pt x="21" y="54"/>
                      </a:lnTo>
                      <a:lnTo>
                        <a:pt x="29" y="66"/>
                      </a:lnTo>
                      <a:lnTo>
                        <a:pt x="37" y="76"/>
                      </a:lnTo>
                      <a:lnTo>
                        <a:pt x="39" y="90"/>
                      </a:lnTo>
                      <a:lnTo>
                        <a:pt x="41" y="104"/>
                      </a:lnTo>
                      <a:lnTo>
                        <a:pt x="41" y="126"/>
                      </a:lnTo>
                      <a:lnTo>
                        <a:pt x="43" y="152"/>
                      </a:lnTo>
                      <a:lnTo>
                        <a:pt x="45" y="174"/>
                      </a:lnTo>
                      <a:lnTo>
                        <a:pt x="49" y="184"/>
                      </a:lnTo>
                      <a:lnTo>
                        <a:pt x="53" y="194"/>
                      </a:lnTo>
                      <a:lnTo>
                        <a:pt x="61" y="204"/>
                      </a:lnTo>
                      <a:lnTo>
                        <a:pt x="69" y="212"/>
                      </a:lnTo>
                      <a:lnTo>
                        <a:pt x="73" y="208"/>
                      </a:lnTo>
                      <a:lnTo>
                        <a:pt x="75" y="204"/>
                      </a:lnTo>
                      <a:lnTo>
                        <a:pt x="79" y="204"/>
                      </a:lnTo>
                      <a:lnTo>
                        <a:pt x="83" y="210"/>
                      </a:lnTo>
                      <a:lnTo>
                        <a:pt x="89" y="214"/>
                      </a:lnTo>
                      <a:lnTo>
                        <a:pt x="93" y="216"/>
                      </a:lnTo>
                      <a:lnTo>
                        <a:pt x="101" y="216"/>
                      </a:lnTo>
                      <a:lnTo>
                        <a:pt x="111" y="216"/>
                      </a:lnTo>
                      <a:lnTo>
                        <a:pt x="117" y="212"/>
                      </a:lnTo>
                      <a:lnTo>
                        <a:pt x="121" y="208"/>
                      </a:lnTo>
                      <a:lnTo>
                        <a:pt x="125" y="206"/>
                      </a:lnTo>
                      <a:lnTo>
                        <a:pt x="123" y="144"/>
                      </a:lnTo>
                      <a:lnTo>
                        <a:pt x="123" y="90"/>
                      </a:lnTo>
                      <a:lnTo>
                        <a:pt x="143" y="90"/>
                      </a:lnTo>
                      <a:lnTo>
                        <a:pt x="143" y="22"/>
                      </a:lnTo>
                      <a:lnTo>
                        <a:pt x="165" y="20"/>
                      </a:lnTo>
                      <a:lnTo>
                        <a:pt x="183" y="18"/>
                      </a:lnTo>
                      <a:lnTo>
                        <a:pt x="187" y="24"/>
                      </a:lnTo>
                      <a:lnTo>
                        <a:pt x="201" y="18"/>
                      </a:lnTo>
                      <a:lnTo>
                        <a:pt x="205" y="14"/>
                      </a:lnTo>
                      <a:lnTo>
                        <a:pt x="211" y="12"/>
                      </a:lnTo>
                      <a:lnTo>
                        <a:pt x="205" y="8"/>
                      </a:lnTo>
                      <a:lnTo>
                        <a:pt x="201" y="6"/>
                      </a:lnTo>
                      <a:lnTo>
                        <a:pt x="193" y="8"/>
                      </a:lnTo>
                      <a:lnTo>
                        <a:pt x="187" y="10"/>
                      </a:lnTo>
                      <a:lnTo>
                        <a:pt x="183" y="8"/>
                      </a:lnTo>
                      <a:lnTo>
                        <a:pt x="181" y="6"/>
                      </a:lnTo>
                      <a:lnTo>
                        <a:pt x="181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4" name="iṥ1ídê">
                  <a:extLst>
                    <a:ext uri="{FF2B5EF4-FFF2-40B4-BE49-F238E27FC236}">
                      <a16:creationId xmlns:a16="http://schemas.microsoft.com/office/drawing/2014/main" id="{0885FAE2-3C58-4C06-B78C-1BB4A6137652}"/>
                    </a:ext>
                  </a:extLst>
                </p:cNvPr>
                <p:cNvSpPr/>
                <p:nvPr/>
              </p:nvSpPr>
              <p:spPr bwMode="auto">
                <a:xfrm>
                  <a:off x="5351853" y="3314255"/>
                  <a:ext cx="184547" cy="165325"/>
                </a:xfrm>
                <a:custGeom>
                  <a:avLst/>
                  <a:gdLst>
                    <a:gd name="T0" fmla="*/ 2147483647 w 106"/>
                    <a:gd name="T1" fmla="*/ 0 h 98"/>
                    <a:gd name="T2" fmla="*/ 2147483647 w 106"/>
                    <a:gd name="T3" fmla="*/ 2147483647 h 98"/>
                    <a:gd name="T4" fmla="*/ 2147483647 w 106"/>
                    <a:gd name="T5" fmla="*/ 2147483647 h 98"/>
                    <a:gd name="T6" fmla="*/ 2147483647 w 106"/>
                    <a:gd name="T7" fmla="*/ 2147483647 h 98"/>
                    <a:gd name="T8" fmla="*/ 2147483647 w 106"/>
                    <a:gd name="T9" fmla="*/ 2147483647 h 98"/>
                    <a:gd name="T10" fmla="*/ 2147483647 w 106"/>
                    <a:gd name="T11" fmla="*/ 2147483647 h 98"/>
                    <a:gd name="T12" fmla="*/ 2147483647 w 106"/>
                    <a:gd name="T13" fmla="*/ 2147483647 h 98"/>
                    <a:gd name="T14" fmla="*/ 0 w 106"/>
                    <a:gd name="T15" fmla="*/ 2147483647 h 98"/>
                    <a:gd name="T16" fmla="*/ 0 w 106"/>
                    <a:gd name="T17" fmla="*/ 2147483647 h 98"/>
                    <a:gd name="T18" fmla="*/ 2147483647 w 106"/>
                    <a:gd name="T19" fmla="*/ 2147483647 h 98"/>
                    <a:gd name="T20" fmla="*/ 2147483647 w 106"/>
                    <a:gd name="T21" fmla="*/ 2147483647 h 98"/>
                    <a:gd name="T22" fmla="*/ 2147483647 w 106"/>
                    <a:gd name="T23" fmla="*/ 2147483647 h 98"/>
                    <a:gd name="T24" fmla="*/ 2147483647 w 106"/>
                    <a:gd name="T25" fmla="*/ 2147483647 h 98"/>
                    <a:gd name="T26" fmla="*/ 2147483647 w 106"/>
                    <a:gd name="T27" fmla="*/ 2147483647 h 98"/>
                    <a:gd name="T28" fmla="*/ 2147483647 w 106"/>
                    <a:gd name="T29" fmla="*/ 2147483647 h 98"/>
                    <a:gd name="T30" fmla="*/ 2147483647 w 106"/>
                    <a:gd name="T31" fmla="*/ 2147483647 h 98"/>
                    <a:gd name="T32" fmla="*/ 2147483647 w 106"/>
                    <a:gd name="T33" fmla="*/ 2147483647 h 98"/>
                    <a:gd name="T34" fmla="*/ 2147483647 w 106"/>
                    <a:gd name="T35" fmla="*/ 2147483647 h 98"/>
                    <a:gd name="T36" fmla="*/ 2147483647 w 106"/>
                    <a:gd name="T37" fmla="*/ 2147483647 h 98"/>
                    <a:gd name="T38" fmla="*/ 2147483647 w 106"/>
                    <a:gd name="T39" fmla="*/ 2147483647 h 98"/>
                    <a:gd name="T40" fmla="*/ 2147483647 w 106"/>
                    <a:gd name="T41" fmla="*/ 2147483647 h 98"/>
                    <a:gd name="T42" fmla="*/ 2147483647 w 106"/>
                    <a:gd name="T43" fmla="*/ 2147483647 h 98"/>
                    <a:gd name="T44" fmla="*/ 2147483647 w 106"/>
                    <a:gd name="T45" fmla="*/ 2147483647 h 98"/>
                    <a:gd name="T46" fmla="*/ 2147483647 w 106"/>
                    <a:gd name="T47" fmla="*/ 2147483647 h 98"/>
                    <a:gd name="T48" fmla="*/ 2147483647 w 106"/>
                    <a:gd name="T49" fmla="*/ 2147483647 h 98"/>
                    <a:gd name="T50" fmla="*/ 2147483647 w 106"/>
                    <a:gd name="T51" fmla="*/ 2147483647 h 98"/>
                    <a:gd name="T52" fmla="*/ 2147483647 w 106"/>
                    <a:gd name="T53" fmla="*/ 0 h 9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06"/>
                    <a:gd name="T82" fmla="*/ 0 h 98"/>
                    <a:gd name="T83" fmla="*/ 106 w 106"/>
                    <a:gd name="T84" fmla="*/ 98 h 9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06" h="98">
                      <a:moveTo>
                        <a:pt x="32" y="0"/>
                      </a:moveTo>
                      <a:lnTo>
                        <a:pt x="28" y="4"/>
                      </a:lnTo>
                      <a:lnTo>
                        <a:pt x="22" y="10"/>
                      </a:lnTo>
                      <a:lnTo>
                        <a:pt x="14" y="14"/>
                      </a:lnTo>
                      <a:lnTo>
                        <a:pt x="6" y="16"/>
                      </a:lnTo>
                      <a:lnTo>
                        <a:pt x="6" y="26"/>
                      </a:lnTo>
                      <a:lnTo>
                        <a:pt x="4" y="34"/>
                      </a:lnTo>
                      <a:lnTo>
                        <a:pt x="0" y="46"/>
                      </a:lnTo>
                      <a:lnTo>
                        <a:pt x="0" y="62"/>
                      </a:lnTo>
                      <a:lnTo>
                        <a:pt x="18" y="62"/>
                      </a:lnTo>
                      <a:lnTo>
                        <a:pt x="24" y="64"/>
                      </a:lnTo>
                      <a:lnTo>
                        <a:pt x="28" y="54"/>
                      </a:lnTo>
                      <a:lnTo>
                        <a:pt x="38" y="58"/>
                      </a:lnTo>
                      <a:lnTo>
                        <a:pt x="54" y="58"/>
                      </a:lnTo>
                      <a:lnTo>
                        <a:pt x="68" y="62"/>
                      </a:lnTo>
                      <a:lnTo>
                        <a:pt x="82" y="76"/>
                      </a:lnTo>
                      <a:lnTo>
                        <a:pt x="96" y="92"/>
                      </a:lnTo>
                      <a:lnTo>
                        <a:pt x="102" y="98"/>
                      </a:lnTo>
                      <a:lnTo>
                        <a:pt x="106" y="94"/>
                      </a:lnTo>
                      <a:lnTo>
                        <a:pt x="96" y="80"/>
                      </a:lnTo>
                      <a:lnTo>
                        <a:pt x="86" y="68"/>
                      </a:lnTo>
                      <a:lnTo>
                        <a:pt x="74" y="56"/>
                      </a:lnTo>
                      <a:lnTo>
                        <a:pt x="62" y="48"/>
                      </a:lnTo>
                      <a:lnTo>
                        <a:pt x="52" y="42"/>
                      </a:lnTo>
                      <a:lnTo>
                        <a:pt x="46" y="30"/>
                      </a:lnTo>
                      <a:lnTo>
                        <a:pt x="40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5" name="îs1ïḑé">
                  <a:extLst>
                    <a:ext uri="{FF2B5EF4-FFF2-40B4-BE49-F238E27FC236}">
                      <a16:creationId xmlns:a16="http://schemas.microsoft.com/office/drawing/2014/main" id="{EE7AB16B-822A-498D-BDF3-73CCA683353B}"/>
                    </a:ext>
                  </a:extLst>
                </p:cNvPr>
                <p:cNvSpPr/>
                <p:nvPr/>
              </p:nvSpPr>
              <p:spPr bwMode="auto">
                <a:xfrm>
                  <a:off x="3882365" y="3443152"/>
                  <a:ext cx="81255" cy="19615"/>
                </a:xfrm>
                <a:custGeom>
                  <a:avLst/>
                  <a:gdLst>
                    <a:gd name="T0" fmla="*/ 2147483647 w 46"/>
                    <a:gd name="T1" fmla="*/ 2147483647 h 12"/>
                    <a:gd name="T2" fmla="*/ 2147483647 w 46"/>
                    <a:gd name="T3" fmla="*/ 2147483647 h 12"/>
                    <a:gd name="T4" fmla="*/ 2147483647 w 46"/>
                    <a:gd name="T5" fmla="*/ 2147483647 h 12"/>
                    <a:gd name="T6" fmla="*/ 2147483647 w 46"/>
                    <a:gd name="T7" fmla="*/ 2147483647 h 12"/>
                    <a:gd name="T8" fmla="*/ 2147483647 w 46"/>
                    <a:gd name="T9" fmla="*/ 2147483647 h 12"/>
                    <a:gd name="T10" fmla="*/ 2147483647 w 46"/>
                    <a:gd name="T11" fmla="*/ 0 h 12"/>
                    <a:gd name="T12" fmla="*/ 2147483647 w 46"/>
                    <a:gd name="T13" fmla="*/ 2147483647 h 12"/>
                    <a:gd name="T14" fmla="*/ 2147483647 w 46"/>
                    <a:gd name="T15" fmla="*/ 2147483647 h 12"/>
                    <a:gd name="T16" fmla="*/ 2147483647 w 46"/>
                    <a:gd name="T17" fmla="*/ 2147483647 h 12"/>
                    <a:gd name="T18" fmla="*/ 2147483647 w 46"/>
                    <a:gd name="T19" fmla="*/ 2147483647 h 12"/>
                    <a:gd name="T20" fmla="*/ 2147483647 w 46"/>
                    <a:gd name="T21" fmla="*/ 2147483647 h 12"/>
                    <a:gd name="T22" fmla="*/ 2147483647 w 46"/>
                    <a:gd name="T23" fmla="*/ 2147483647 h 12"/>
                    <a:gd name="T24" fmla="*/ 2147483647 w 46"/>
                    <a:gd name="T25" fmla="*/ 2147483647 h 12"/>
                    <a:gd name="T26" fmla="*/ 2147483647 w 46"/>
                    <a:gd name="T27" fmla="*/ 2147483647 h 12"/>
                    <a:gd name="T28" fmla="*/ 2147483647 w 46"/>
                    <a:gd name="T29" fmla="*/ 2147483647 h 12"/>
                    <a:gd name="T30" fmla="*/ 0 w 46"/>
                    <a:gd name="T31" fmla="*/ 2147483647 h 12"/>
                    <a:gd name="T32" fmla="*/ 2147483647 w 46"/>
                    <a:gd name="T33" fmla="*/ 2147483647 h 12"/>
                    <a:gd name="T34" fmla="*/ 2147483647 w 46"/>
                    <a:gd name="T35" fmla="*/ 2147483647 h 12"/>
                    <a:gd name="T36" fmla="*/ 2147483647 w 46"/>
                    <a:gd name="T37" fmla="*/ 2147483647 h 1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6"/>
                    <a:gd name="T58" fmla="*/ 0 h 12"/>
                    <a:gd name="T59" fmla="*/ 46 w 46"/>
                    <a:gd name="T60" fmla="*/ 12 h 1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6" h="12">
                      <a:moveTo>
                        <a:pt x="4" y="6"/>
                      </a:moveTo>
                      <a:lnTo>
                        <a:pt x="14" y="8"/>
                      </a:lnTo>
                      <a:lnTo>
                        <a:pt x="18" y="6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6" y="0"/>
                      </a:lnTo>
                      <a:lnTo>
                        <a:pt x="28" y="4"/>
                      </a:lnTo>
                      <a:lnTo>
                        <a:pt x="34" y="6"/>
                      </a:lnTo>
                      <a:lnTo>
                        <a:pt x="46" y="8"/>
                      </a:lnTo>
                      <a:lnTo>
                        <a:pt x="42" y="10"/>
                      </a:lnTo>
                      <a:lnTo>
                        <a:pt x="38" y="12"/>
                      </a:lnTo>
                      <a:lnTo>
                        <a:pt x="30" y="10"/>
                      </a:lnTo>
                      <a:lnTo>
                        <a:pt x="24" y="8"/>
                      </a:lnTo>
                      <a:lnTo>
                        <a:pt x="24" y="10"/>
                      </a:lnTo>
                      <a:lnTo>
                        <a:pt x="12" y="12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6" name="iṧļíḍe">
                  <a:extLst>
                    <a:ext uri="{FF2B5EF4-FFF2-40B4-BE49-F238E27FC236}">
                      <a16:creationId xmlns:a16="http://schemas.microsoft.com/office/drawing/2014/main" id="{E72575DA-767B-495C-A2A2-EA28F8037D03}"/>
                    </a:ext>
                  </a:extLst>
                </p:cNvPr>
                <p:cNvSpPr/>
                <p:nvPr/>
              </p:nvSpPr>
              <p:spPr bwMode="auto">
                <a:xfrm>
                  <a:off x="4677019" y="3999373"/>
                  <a:ext cx="24790" cy="37829"/>
                </a:xfrm>
                <a:custGeom>
                  <a:avLst/>
                  <a:gdLst>
                    <a:gd name="T0" fmla="*/ 2147483647 w 14"/>
                    <a:gd name="T1" fmla="*/ 2147483647 h 22"/>
                    <a:gd name="T2" fmla="*/ 0 w 14"/>
                    <a:gd name="T3" fmla="*/ 2147483647 h 22"/>
                    <a:gd name="T4" fmla="*/ 2147483647 w 14"/>
                    <a:gd name="T5" fmla="*/ 2147483647 h 22"/>
                    <a:gd name="T6" fmla="*/ 2147483647 w 14"/>
                    <a:gd name="T7" fmla="*/ 2147483647 h 22"/>
                    <a:gd name="T8" fmla="*/ 2147483647 w 14"/>
                    <a:gd name="T9" fmla="*/ 0 h 22"/>
                    <a:gd name="T10" fmla="*/ 2147483647 w 14"/>
                    <a:gd name="T11" fmla="*/ 2147483647 h 22"/>
                    <a:gd name="T12" fmla="*/ 2147483647 w 14"/>
                    <a:gd name="T13" fmla="*/ 2147483647 h 22"/>
                    <a:gd name="T14" fmla="*/ 2147483647 w 14"/>
                    <a:gd name="T15" fmla="*/ 2147483647 h 22"/>
                    <a:gd name="T16" fmla="*/ 2147483647 w 14"/>
                    <a:gd name="T17" fmla="*/ 2147483647 h 22"/>
                    <a:gd name="T18" fmla="*/ 2147483647 w 14"/>
                    <a:gd name="T19" fmla="*/ 2147483647 h 22"/>
                    <a:gd name="T20" fmla="*/ 2147483647 w 14"/>
                    <a:gd name="T21" fmla="*/ 2147483647 h 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"/>
                    <a:gd name="T34" fmla="*/ 0 h 22"/>
                    <a:gd name="T35" fmla="*/ 14 w 14"/>
                    <a:gd name="T36" fmla="*/ 22 h 2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" h="22">
                      <a:moveTo>
                        <a:pt x="6" y="22"/>
                      </a:move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8" y="10"/>
                      </a:lnTo>
                      <a:lnTo>
                        <a:pt x="8" y="20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7" name="îṩḻîḑè">
                  <a:extLst>
                    <a:ext uri="{FF2B5EF4-FFF2-40B4-BE49-F238E27FC236}">
                      <a16:creationId xmlns:a16="http://schemas.microsoft.com/office/drawing/2014/main" id="{8FA569B1-03E7-4AA8-93F3-40E6EA093AB8}"/>
                    </a:ext>
                  </a:extLst>
                </p:cNvPr>
                <p:cNvSpPr/>
                <p:nvPr/>
              </p:nvSpPr>
              <p:spPr bwMode="auto">
                <a:xfrm>
                  <a:off x="4529657" y="1512495"/>
                  <a:ext cx="249276" cy="84063"/>
                </a:xfrm>
                <a:custGeom>
                  <a:avLst/>
                  <a:gdLst>
                    <a:gd name="T0" fmla="*/ 2147483647 w 143"/>
                    <a:gd name="T1" fmla="*/ 2147483647 h 50"/>
                    <a:gd name="T2" fmla="*/ 2147483647 w 143"/>
                    <a:gd name="T3" fmla="*/ 2147483647 h 50"/>
                    <a:gd name="T4" fmla="*/ 2147483647 w 143"/>
                    <a:gd name="T5" fmla="*/ 2147483647 h 50"/>
                    <a:gd name="T6" fmla="*/ 0 w 143"/>
                    <a:gd name="T7" fmla="*/ 2147483647 h 50"/>
                    <a:gd name="T8" fmla="*/ 0 w 143"/>
                    <a:gd name="T9" fmla="*/ 2147483647 h 50"/>
                    <a:gd name="T10" fmla="*/ 2147483647 w 143"/>
                    <a:gd name="T11" fmla="*/ 2147483647 h 50"/>
                    <a:gd name="T12" fmla="*/ 2147483647 w 143"/>
                    <a:gd name="T13" fmla="*/ 2147483647 h 50"/>
                    <a:gd name="T14" fmla="*/ 2147483647 w 143"/>
                    <a:gd name="T15" fmla="*/ 2147483647 h 50"/>
                    <a:gd name="T16" fmla="*/ 2147483647 w 143"/>
                    <a:gd name="T17" fmla="*/ 2147483647 h 50"/>
                    <a:gd name="T18" fmla="*/ 2147483647 w 143"/>
                    <a:gd name="T19" fmla="*/ 2147483647 h 50"/>
                    <a:gd name="T20" fmla="*/ 2147483647 w 143"/>
                    <a:gd name="T21" fmla="*/ 2147483647 h 50"/>
                    <a:gd name="T22" fmla="*/ 2147483647 w 143"/>
                    <a:gd name="T23" fmla="*/ 2147483647 h 50"/>
                    <a:gd name="T24" fmla="*/ 2147483647 w 143"/>
                    <a:gd name="T25" fmla="*/ 0 h 50"/>
                    <a:gd name="T26" fmla="*/ 2147483647 w 143"/>
                    <a:gd name="T27" fmla="*/ 0 h 50"/>
                    <a:gd name="T28" fmla="*/ 2147483647 w 143"/>
                    <a:gd name="T29" fmla="*/ 2147483647 h 50"/>
                    <a:gd name="T30" fmla="*/ 2147483647 w 143"/>
                    <a:gd name="T31" fmla="*/ 2147483647 h 50"/>
                    <a:gd name="T32" fmla="*/ 2147483647 w 143"/>
                    <a:gd name="T33" fmla="*/ 2147483647 h 50"/>
                    <a:gd name="T34" fmla="*/ 2147483647 w 143"/>
                    <a:gd name="T35" fmla="*/ 2147483647 h 50"/>
                    <a:gd name="T36" fmla="*/ 2147483647 w 143"/>
                    <a:gd name="T37" fmla="*/ 2147483647 h 50"/>
                    <a:gd name="T38" fmla="*/ 2147483647 w 143"/>
                    <a:gd name="T39" fmla="*/ 2147483647 h 50"/>
                    <a:gd name="T40" fmla="*/ 2147483647 w 143"/>
                    <a:gd name="T41" fmla="*/ 2147483647 h 50"/>
                    <a:gd name="T42" fmla="*/ 2147483647 w 143"/>
                    <a:gd name="T43" fmla="*/ 2147483647 h 50"/>
                    <a:gd name="T44" fmla="*/ 2147483647 w 143"/>
                    <a:gd name="T45" fmla="*/ 2147483647 h 50"/>
                    <a:gd name="T46" fmla="*/ 2147483647 w 143"/>
                    <a:gd name="T47" fmla="*/ 2147483647 h 50"/>
                    <a:gd name="T48" fmla="*/ 2147483647 w 143"/>
                    <a:gd name="T49" fmla="*/ 2147483647 h 50"/>
                    <a:gd name="T50" fmla="*/ 2147483647 w 143"/>
                    <a:gd name="T51" fmla="*/ 2147483647 h 50"/>
                    <a:gd name="T52" fmla="*/ 2147483647 w 143"/>
                    <a:gd name="T53" fmla="*/ 2147483647 h 50"/>
                    <a:gd name="T54" fmla="*/ 2147483647 w 143"/>
                    <a:gd name="T55" fmla="*/ 2147483647 h 50"/>
                    <a:gd name="T56" fmla="*/ 2147483647 w 143"/>
                    <a:gd name="T57" fmla="*/ 2147483647 h 50"/>
                    <a:gd name="T58" fmla="*/ 2147483647 w 143"/>
                    <a:gd name="T59" fmla="*/ 2147483647 h 50"/>
                    <a:gd name="T60" fmla="*/ 2147483647 w 143"/>
                    <a:gd name="T61" fmla="*/ 2147483647 h 50"/>
                    <a:gd name="T62" fmla="*/ 2147483647 w 143"/>
                    <a:gd name="T63" fmla="*/ 2147483647 h 50"/>
                    <a:gd name="T64" fmla="*/ 2147483647 w 143"/>
                    <a:gd name="T65" fmla="*/ 2147483647 h 50"/>
                    <a:gd name="T66" fmla="*/ 2147483647 w 143"/>
                    <a:gd name="T67" fmla="*/ 2147483647 h 50"/>
                    <a:gd name="T68" fmla="*/ 2147483647 w 143"/>
                    <a:gd name="T69" fmla="*/ 2147483647 h 50"/>
                    <a:gd name="T70" fmla="*/ 2147483647 w 143"/>
                    <a:gd name="T71" fmla="*/ 2147483647 h 50"/>
                    <a:gd name="T72" fmla="*/ 2147483647 w 143"/>
                    <a:gd name="T73" fmla="*/ 2147483647 h 50"/>
                    <a:gd name="T74" fmla="*/ 2147483647 w 143"/>
                    <a:gd name="T75" fmla="*/ 2147483647 h 50"/>
                    <a:gd name="T76" fmla="*/ 2147483647 w 143"/>
                    <a:gd name="T77" fmla="*/ 2147483647 h 50"/>
                    <a:gd name="T78" fmla="*/ 2147483647 w 143"/>
                    <a:gd name="T79" fmla="*/ 2147483647 h 50"/>
                    <a:gd name="T80" fmla="*/ 2147483647 w 143"/>
                    <a:gd name="T81" fmla="*/ 2147483647 h 50"/>
                    <a:gd name="T82" fmla="*/ 2147483647 w 143"/>
                    <a:gd name="T83" fmla="*/ 2147483647 h 50"/>
                    <a:gd name="T84" fmla="*/ 2147483647 w 143"/>
                    <a:gd name="T85" fmla="*/ 2147483647 h 50"/>
                    <a:gd name="T86" fmla="*/ 2147483647 w 143"/>
                    <a:gd name="T87" fmla="*/ 2147483647 h 50"/>
                    <a:gd name="T88" fmla="*/ 2147483647 w 143"/>
                    <a:gd name="T89" fmla="*/ 2147483647 h 50"/>
                    <a:gd name="T90" fmla="*/ 2147483647 w 143"/>
                    <a:gd name="T91" fmla="*/ 2147483647 h 50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43"/>
                    <a:gd name="T139" fmla="*/ 0 h 50"/>
                    <a:gd name="T140" fmla="*/ 143 w 143"/>
                    <a:gd name="T141" fmla="*/ 50 h 50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43" h="50">
                      <a:moveTo>
                        <a:pt x="8" y="20"/>
                      </a:move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12" y="2"/>
                      </a:lnTo>
                      <a:lnTo>
                        <a:pt x="26" y="2"/>
                      </a:lnTo>
                      <a:lnTo>
                        <a:pt x="36" y="4"/>
                      </a:lnTo>
                      <a:lnTo>
                        <a:pt x="54" y="10"/>
                      </a:lnTo>
                      <a:lnTo>
                        <a:pt x="50" y="4"/>
                      </a:lnTo>
                      <a:lnTo>
                        <a:pt x="54" y="2"/>
                      </a:lnTo>
                      <a:lnTo>
                        <a:pt x="60" y="0"/>
                      </a:lnTo>
                      <a:lnTo>
                        <a:pt x="62" y="0"/>
                      </a:lnTo>
                      <a:lnTo>
                        <a:pt x="66" y="2"/>
                      </a:lnTo>
                      <a:lnTo>
                        <a:pt x="70" y="2"/>
                      </a:lnTo>
                      <a:lnTo>
                        <a:pt x="74" y="2"/>
                      </a:lnTo>
                      <a:lnTo>
                        <a:pt x="78" y="10"/>
                      </a:lnTo>
                      <a:lnTo>
                        <a:pt x="82" y="12"/>
                      </a:lnTo>
                      <a:lnTo>
                        <a:pt x="93" y="12"/>
                      </a:lnTo>
                      <a:lnTo>
                        <a:pt x="119" y="20"/>
                      </a:lnTo>
                      <a:lnTo>
                        <a:pt x="133" y="26"/>
                      </a:lnTo>
                      <a:lnTo>
                        <a:pt x="143" y="30"/>
                      </a:lnTo>
                      <a:lnTo>
                        <a:pt x="135" y="36"/>
                      </a:lnTo>
                      <a:lnTo>
                        <a:pt x="127" y="38"/>
                      </a:lnTo>
                      <a:lnTo>
                        <a:pt x="119" y="38"/>
                      </a:lnTo>
                      <a:lnTo>
                        <a:pt x="115" y="34"/>
                      </a:lnTo>
                      <a:lnTo>
                        <a:pt x="107" y="28"/>
                      </a:lnTo>
                      <a:lnTo>
                        <a:pt x="97" y="20"/>
                      </a:lnTo>
                      <a:lnTo>
                        <a:pt x="93" y="18"/>
                      </a:lnTo>
                      <a:lnTo>
                        <a:pt x="89" y="16"/>
                      </a:lnTo>
                      <a:lnTo>
                        <a:pt x="82" y="18"/>
                      </a:lnTo>
                      <a:lnTo>
                        <a:pt x="80" y="22"/>
                      </a:lnTo>
                      <a:lnTo>
                        <a:pt x="80" y="34"/>
                      </a:lnTo>
                      <a:lnTo>
                        <a:pt x="76" y="34"/>
                      </a:lnTo>
                      <a:lnTo>
                        <a:pt x="74" y="36"/>
                      </a:lnTo>
                      <a:lnTo>
                        <a:pt x="70" y="42"/>
                      </a:lnTo>
                      <a:lnTo>
                        <a:pt x="68" y="48"/>
                      </a:lnTo>
                      <a:lnTo>
                        <a:pt x="66" y="50"/>
                      </a:lnTo>
                      <a:lnTo>
                        <a:pt x="62" y="50"/>
                      </a:lnTo>
                      <a:lnTo>
                        <a:pt x="56" y="48"/>
                      </a:lnTo>
                      <a:lnTo>
                        <a:pt x="48" y="46"/>
                      </a:lnTo>
                      <a:lnTo>
                        <a:pt x="34" y="34"/>
                      </a:lnTo>
                      <a:lnTo>
                        <a:pt x="24" y="26"/>
                      </a:lnTo>
                      <a:lnTo>
                        <a:pt x="16" y="22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8" name="iṣľîdê">
                  <a:extLst>
                    <a:ext uri="{FF2B5EF4-FFF2-40B4-BE49-F238E27FC236}">
                      <a16:creationId xmlns:a16="http://schemas.microsoft.com/office/drawing/2014/main" id="{4B2A4600-6FE2-42B2-AB44-0682F9E844BC}"/>
                    </a:ext>
                  </a:extLst>
                </p:cNvPr>
                <p:cNvSpPr/>
                <p:nvPr/>
              </p:nvSpPr>
              <p:spPr bwMode="auto">
                <a:xfrm>
                  <a:off x="4661869" y="1499885"/>
                  <a:ext cx="147361" cy="29422"/>
                </a:xfrm>
                <a:custGeom>
                  <a:avLst/>
                  <a:gdLst>
                    <a:gd name="T0" fmla="*/ 2147483647 w 85"/>
                    <a:gd name="T1" fmla="*/ 2147483647 h 18"/>
                    <a:gd name="T2" fmla="*/ 2147483647 w 85"/>
                    <a:gd name="T3" fmla="*/ 2147483647 h 18"/>
                    <a:gd name="T4" fmla="*/ 2147483647 w 85"/>
                    <a:gd name="T5" fmla="*/ 2147483647 h 18"/>
                    <a:gd name="T6" fmla="*/ 2147483647 w 85"/>
                    <a:gd name="T7" fmla="*/ 2147483647 h 18"/>
                    <a:gd name="T8" fmla="*/ 0 w 85"/>
                    <a:gd name="T9" fmla="*/ 2147483647 h 18"/>
                    <a:gd name="T10" fmla="*/ 2147483647 w 85"/>
                    <a:gd name="T11" fmla="*/ 2147483647 h 18"/>
                    <a:gd name="T12" fmla="*/ 2147483647 w 85"/>
                    <a:gd name="T13" fmla="*/ 2147483647 h 18"/>
                    <a:gd name="T14" fmla="*/ 2147483647 w 85"/>
                    <a:gd name="T15" fmla="*/ 0 h 18"/>
                    <a:gd name="T16" fmla="*/ 2147483647 w 85"/>
                    <a:gd name="T17" fmla="*/ 2147483647 h 18"/>
                    <a:gd name="T18" fmla="*/ 2147483647 w 85"/>
                    <a:gd name="T19" fmla="*/ 2147483647 h 18"/>
                    <a:gd name="T20" fmla="*/ 2147483647 w 85"/>
                    <a:gd name="T21" fmla="*/ 2147483647 h 18"/>
                    <a:gd name="T22" fmla="*/ 2147483647 w 85"/>
                    <a:gd name="T23" fmla="*/ 2147483647 h 18"/>
                    <a:gd name="T24" fmla="*/ 2147483647 w 85"/>
                    <a:gd name="T25" fmla="*/ 2147483647 h 18"/>
                    <a:gd name="T26" fmla="*/ 2147483647 w 85"/>
                    <a:gd name="T27" fmla="*/ 2147483647 h 18"/>
                    <a:gd name="T28" fmla="*/ 2147483647 w 85"/>
                    <a:gd name="T29" fmla="*/ 2147483647 h 18"/>
                    <a:gd name="T30" fmla="*/ 2147483647 w 85"/>
                    <a:gd name="T31" fmla="*/ 2147483647 h 18"/>
                    <a:gd name="T32" fmla="*/ 2147483647 w 85"/>
                    <a:gd name="T33" fmla="*/ 2147483647 h 18"/>
                    <a:gd name="T34" fmla="*/ 2147483647 w 85"/>
                    <a:gd name="T35" fmla="*/ 2147483647 h 18"/>
                    <a:gd name="T36" fmla="*/ 2147483647 w 85"/>
                    <a:gd name="T37" fmla="*/ 2147483647 h 1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85"/>
                    <a:gd name="T58" fmla="*/ 0 h 18"/>
                    <a:gd name="T59" fmla="*/ 85 w 85"/>
                    <a:gd name="T60" fmla="*/ 18 h 1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85" h="18">
                      <a:moveTo>
                        <a:pt x="31" y="18"/>
                      </a:moveTo>
                      <a:lnTo>
                        <a:pt x="23" y="16"/>
                      </a:lnTo>
                      <a:lnTo>
                        <a:pt x="15" y="14"/>
                      </a:lnTo>
                      <a:lnTo>
                        <a:pt x="6" y="10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13" y="2"/>
                      </a:lnTo>
                      <a:lnTo>
                        <a:pt x="21" y="0"/>
                      </a:lnTo>
                      <a:lnTo>
                        <a:pt x="27" y="2"/>
                      </a:lnTo>
                      <a:lnTo>
                        <a:pt x="41" y="4"/>
                      </a:lnTo>
                      <a:lnTo>
                        <a:pt x="55" y="4"/>
                      </a:lnTo>
                      <a:lnTo>
                        <a:pt x="71" y="6"/>
                      </a:lnTo>
                      <a:lnTo>
                        <a:pt x="85" y="8"/>
                      </a:lnTo>
                      <a:lnTo>
                        <a:pt x="79" y="12"/>
                      </a:lnTo>
                      <a:lnTo>
                        <a:pt x="73" y="14"/>
                      </a:lnTo>
                      <a:lnTo>
                        <a:pt x="67" y="18"/>
                      </a:lnTo>
                      <a:lnTo>
                        <a:pt x="63" y="18"/>
                      </a:lnTo>
                      <a:lnTo>
                        <a:pt x="47" y="18"/>
                      </a:lnTo>
                      <a:lnTo>
                        <a:pt x="31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9" name="î$ḷïḋé">
                  <a:extLst>
                    <a:ext uri="{FF2B5EF4-FFF2-40B4-BE49-F238E27FC236}">
                      <a16:creationId xmlns:a16="http://schemas.microsoft.com/office/drawing/2014/main" id="{0DC0F2D8-6C69-4ABC-B1C5-1DC2B4DD2C6F}"/>
                    </a:ext>
                  </a:extLst>
                </p:cNvPr>
                <p:cNvSpPr/>
                <p:nvPr/>
              </p:nvSpPr>
              <p:spPr bwMode="auto">
                <a:xfrm>
                  <a:off x="4729353" y="2489031"/>
                  <a:ext cx="95028" cy="63047"/>
                </a:xfrm>
                <a:custGeom>
                  <a:avLst/>
                  <a:gdLst>
                    <a:gd name="T0" fmla="*/ 2147483647 w 54"/>
                    <a:gd name="T1" fmla="*/ 2147483647 h 38"/>
                    <a:gd name="T2" fmla="*/ 2147483647 w 54"/>
                    <a:gd name="T3" fmla="*/ 2147483647 h 38"/>
                    <a:gd name="T4" fmla="*/ 2147483647 w 54"/>
                    <a:gd name="T5" fmla="*/ 2147483647 h 38"/>
                    <a:gd name="T6" fmla="*/ 2147483647 w 54"/>
                    <a:gd name="T7" fmla="*/ 2147483647 h 38"/>
                    <a:gd name="T8" fmla="*/ 2147483647 w 54"/>
                    <a:gd name="T9" fmla="*/ 2147483647 h 38"/>
                    <a:gd name="T10" fmla="*/ 2147483647 w 54"/>
                    <a:gd name="T11" fmla="*/ 2147483647 h 38"/>
                    <a:gd name="T12" fmla="*/ 2147483647 w 54"/>
                    <a:gd name="T13" fmla="*/ 2147483647 h 38"/>
                    <a:gd name="T14" fmla="*/ 2147483647 w 54"/>
                    <a:gd name="T15" fmla="*/ 2147483647 h 38"/>
                    <a:gd name="T16" fmla="*/ 2147483647 w 54"/>
                    <a:gd name="T17" fmla="*/ 2147483647 h 38"/>
                    <a:gd name="T18" fmla="*/ 2147483647 w 54"/>
                    <a:gd name="T19" fmla="*/ 2147483647 h 38"/>
                    <a:gd name="T20" fmla="*/ 2147483647 w 54"/>
                    <a:gd name="T21" fmla="*/ 2147483647 h 38"/>
                    <a:gd name="T22" fmla="*/ 0 w 54"/>
                    <a:gd name="T23" fmla="*/ 2147483647 h 38"/>
                    <a:gd name="T24" fmla="*/ 0 w 54"/>
                    <a:gd name="T25" fmla="*/ 2147483647 h 38"/>
                    <a:gd name="T26" fmla="*/ 2147483647 w 54"/>
                    <a:gd name="T27" fmla="*/ 2147483647 h 38"/>
                    <a:gd name="T28" fmla="*/ 2147483647 w 54"/>
                    <a:gd name="T29" fmla="*/ 0 h 38"/>
                    <a:gd name="T30" fmla="*/ 2147483647 w 54"/>
                    <a:gd name="T31" fmla="*/ 0 h 38"/>
                    <a:gd name="T32" fmla="*/ 2147483647 w 54"/>
                    <a:gd name="T33" fmla="*/ 0 h 38"/>
                    <a:gd name="T34" fmla="*/ 2147483647 w 54"/>
                    <a:gd name="T35" fmla="*/ 2147483647 h 38"/>
                    <a:gd name="T36" fmla="*/ 2147483647 w 54"/>
                    <a:gd name="T37" fmla="*/ 2147483647 h 3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4"/>
                    <a:gd name="T58" fmla="*/ 0 h 38"/>
                    <a:gd name="T59" fmla="*/ 54 w 54"/>
                    <a:gd name="T60" fmla="*/ 38 h 3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4" h="38">
                      <a:moveTo>
                        <a:pt x="46" y="6"/>
                      </a:moveTo>
                      <a:lnTo>
                        <a:pt x="48" y="16"/>
                      </a:lnTo>
                      <a:lnTo>
                        <a:pt x="54" y="22"/>
                      </a:lnTo>
                      <a:lnTo>
                        <a:pt x="52" y="28"/>
                      </a:lnTo>
                      <a:lnTo>
                        <a:pt x="44" y="30"/>
                      </a:lnTo>
                      <a:lnTo>
                        <a:pt x="40" y="38"/>
                      </a:lnTo>
                      <a:lnTo>
                        <a:pt x="30" y="32"/>
                      </a:lnTo>
                      <a:lnTo>
                        <a:pt x="28" y="30"/>
                      </a:lnTo>
                      <a:lnTo>
                        <a:pt x="16" y="26"/>
                      </a:lnTo>
                      <a:lnTo>
                        <a:pt x="10" y="20"/>
                      </a:lnTo>
                      <a:lnTo>
                        <a:pt x="6" y="14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20" y="0"/>
                      </a:lnTo>
                      <a:lnTo>
                        <a:pt x="36" y="0"/>
                      </a:lnTo>
                      <a:lnTo>
                        <a:pt x="40" y="6"/>
                      </a:lnTo>
                      <a:lnTo>
                        <a:pt x="4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0" name="iṩḻïḑe">
                  <a:extLst>
                    <a:ext uri="{FF2B5EF4-FFF2-40B4-BE49-F238E27FC236}">
                      <a16:creationId xmlns:a16="http://schemas.microsoft.com/office/drawing/2014/main" id="{71A8BCD0-F4A4-433E-87C4-4754BCA5D299}"/>
                    </a:ext>
                  </a:extLst>
                </p:cNvPr>
                <p:cNvSpPr/>
                <p:nvPr/>
              </p:nvSpPr>
              <p:spPr bwMode="auto">
                <a:xfrm>
                  <a:off x="4701808" y="2447000"/>
                  <a:ext cx="111555" cy="89667"/>
                </a:xfrm>
                <a:custGeom>
                  <a:avLst/>
                  <a:gdLst>
                    <a:gd name="T0" fmla="*/ 2147483647 w 64"/>
                    <a:gd name="T1" fmla="*/ 0 h 52"/>
                    <a:gd name="T2" fmla="*/ 2147483647 w 64"/>
                    <a:gd name="T3" fmla="*/ 2147483647 h 52"/>
                    <a:gd name="T4" fmla="*/ 2147483647 w 64"/>
                    <a:gd name="T5" fmla="*/ 2147483647 h 52"/>
                    <a:gd name="T6" fmla="*/ 2147483647 w 64"/>
                    <a:gd name="T7" fmla="*/ 2147483647 h 52"/>
                    <a:gd name="T8" fmla="*/ 2147483647 w 64"/>
                    <a:gd name="T9" fmla="*/ 2147483647 h 52"/>
                    <a:gd name="T10" fmla="*/ 2147483647 w 64"/>
                    <a:gd name="T11" fmla="*/ 2147483647 h 52"/>
                    <a:gd name="T12" fmla="*/ 2147483647 w 64"/>
                    <a:gd name="T13" fmla="*/ 2147483647 h 52"/>
                    <a:gd name="T14" fmla="*/ 2147483647 w 64"/>
                    <a:gd name="T15" fmla="*/ 2147483647 h 52"/>
                    <a:gd name="T16" fmla="*/ 2147483647 w 64"/>
                    <a:gd name="T17" fmla="*/ 2147483647 h 52"/>
                    <a:gd name="T18" fmla="*/ 2147483647 w 64"/>
                    <a:gd name="T19" fmla="*/ 2147483647 h 52"/>
                    <a:gd name="T20" fmla="*/ 2147483647 w 64"/>
                    <a:gd name="T21" fmla="*/ 2147483647 h 52"/>
                    <a:gd name="T22" fmla="*/ 2147483647 w 64"/>
                    <a:gd name="T23" fmla="*/ 2147483647 h 52"/>
                    <a:gd name="T24" fmla="*/ 2147483647 w 64"/>
                    <a:gd name="T25" fmla="*/ 2147483647 h 52"/>
                    <a:gd name="T26" fmla="*/ 2147483647 w 64"/>
                    <a:gd name="T27" fmla="*/ 2147483647 h 52"/>
                    <a:gd name="T28" fmla="*/ 2147483647 w 64"/>
                    <a:gd name="T29" fmla="*/ 2147483647 h 52"/>
                    <a:gd name="T30" fmla="*/ 2147483647 w 64"/>
                    <a:gd name="T31" fmla="*/ 2147483647 h 52"/>
                    <a:gd name="T32" fmla="*/ 2147483647 w 64"/>
                    <a:gd name="T33" fmla="*/ 2147483647 h 52"/>
                    <a:gd name="T34" fmla="*/ 2147483647 w 64"/>
                    <a:gd name="T35" fmla="*/ 2147483647 h 52"/>
                    <a:gd name="T36" fmla="*/ 2147483647 w 64"/>
                    <a:gd name="T37" fmla="*/ 2147483647 h 52"/>
                    <a:gd name="T38" fmla="*/ 0 w 64"/>
                    <a:gd name="T39" fmla="*/ 2147483647 h 52"/>
                    <a:gd name="T40" fmla="*/ 2147483647 w 64"/>
                    <a:gd name="T41" fmla="*/ 2147483647 h 52"/>
                    <a:gd name="T42" fmla="*/ 2147483647 w 64"/>
                    <a:gd name="T43" fmla="*/ 2147483647 h 52"/>
                    <a:gd name="T44" fmla="*/ 2147483647 w 64"/>
                    <a:gd name="T45" fmla="*/ 2147483647 h 52"/>
                    <a:gd name="T46" fmla="*/ 2147483647 w 64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4"/>
                    <a:gd name="T73" fmla="*/ 0 h 52"/>
                    <a:gd name="T74" fmla="*/ 64 w 64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4" h="52">
                      <a:moveTo>
                        <a:pt x="28" y="0"/>
                      </a:moveTo>
                      <a:lnTo>
                        <a:pt x="38" y="10"/>
                      </a:lnTo>
                      <a:lnTo>
                        <a:pt x="44" y="12"/>
                      </a:lnTo>
                      <a:lnTo>
                        <a:pt x="48" y="12"/>
                      </a:lnTo>
                      <a:lnTo>
                        <a:pt x="58" y="10"/>
                      </a:lnTo>
                      <a:lnTo>
                        <a:pt x="64" y="24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2" y="24"/>
                      </a:lnTo>
                      <a:lnTo>
                        <a:pt x="36" y="24"/>
                      </a:lnTo>
                      <a:lnTo>
                        <a:pt x="28" y="24"/>
                      </a:lnTo>
                      <a:lnTo>
                        <a:pt x="22" y="26"/>
                      </a:lnTo>
                      <a:lnTo>
                        <a:pt x="16" y="26"/>
                      </a:lnTo>
                      <a:lnTo>
                        <a:pt x="16" y="30"/>
                      </a:lnTo>
                      <a:lnTo>
                        <a:pt x="22" y="38"/>
                      </a:lnTo>
                      <a:lnTo>
                        <a:pt x="26" y="44"/>
                      </a:lnTo>
                      <a:lnTo>
                        <a:pt x="32" y="50"/>
                      </a:lnTo>
                      <a:lnTo>
                        <a:pt x="18" y="52"/>
                      </a:lnTo>
                      <a:lnTo>
                        <a:pt x="8" y="36"/>
                      </a:lnTo>
                      <a:lnTo>
                        <a:pt x="0" y="18"/>
                      </a:lnTo>
                      <a:lnTo>
                        <a:pt x="8" y="18"/>
                      </a:lnTo>
                      <a:lnTo>
                        <a:pt x="12" y="10"/>
                      </a:lnTo>
                      <a:lnTo>
                        <a:pt x="14" y="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1" name="isľíḍê">
                  <a:extLst>
                    <a:ext uri="{FF2B5EF4-FFF2-40B4-BE49-F238E27FC236}">
                      <a16:creationId xmlns:a16="http://schemas.microsoft.com/office/drawing/2014/main" id="{80425250-2582-42D5-81C0-AD881BCD294E}"/>
                    </a:ext>
                  </a:extLst>
                </p:cNvPr>
                <p:cNvSpPr/>
                <p:nvPr/>
              </p:nvSpPr>
              <p:spPr bwMode="auto">
                <a:xfrm>
                  <a:off x="4763782" y="1774492"/>
                  <a:ext cx="256163" cy="281612"/>
                </a:xfrm>
                <a:custGeom>
                  <a:avLst/>
                  <a:gdLst>
                    <a:gd name="T0" fmla="*/ 2147483647 w 146"/>
                    <a:gd name="T1" fmla="*/ 2147483647 h 168"/>
                    <a:gd name="T2" fmla="*/ 2147483647 w 146"/>
                    <a:gd name="T3" fmla="*/ 2147483647 h 168"/>
                    <a:gd name="T4" fmla="*/ 2147483647 w 146"/>
                    <a:gd name="T5" fmla="*/ 2147483647 h 168"/>
                    <a:gd name="T6" fmla="*/ 2147483647 w 146"/>
                    <a:gd name="T7" fmla="*/ 2147483647 h 168"/>
                    <a:gd name="T8" fmla="*/ 2147483647 w 146"/>
                    <a:gd name="T9" fmla="*/ 2147483647 h 168"/>
                    <a:gd name="T10" fmla="*/ 2147483647 w 146"/>
                    <a:gd name="T11" fmla="*/ 2147483647 h 168"/>
                    <a:gd name="T12" fmla="*/ 2147483647 w 146"/>
                    <a:gd name="T13" fmla="*/ 2147483647 h 168"/>
                    <a:gd name="T14" fmla="*/ 2147483647 w 146"/>
                    <a:gd name="T15" fmla="*/ 2147483647 h 168"/>
                    <a:gd name="T16" fmla="*/ 2147483647 w 146"/>
                    <a:gd name="T17" fmla="*/ 2147483647 h 168"/>
                    <a:gd name="T18" fmla="*/ 2147483647 w 146"/>
                    <a:gd name="T19" fmla="*/ 2147483647 h 168"/>
                    <a:gd name="T20" fmla="*/ 2147483647 w 146"/>
                    <a:gd name="T21" fmla="*/ 2147483647 h 168"/>
                    <a:gd name="T22" fmla="*/ 2147483647 w 146"/>
                    <a:gd name="T23" fmla="*/ 2147483647 h 168"/>
                    <a:gd name="T24" fmla="*/ 2147483647 w 146"/>
                    <a:gd name="T25" fmla="*/ 2147483647 h 168"/>
                    <a:gd name="T26" fmla="*/ 2147483647 w 146"/>
                    <a:gd name="T27" fmla="*/ 2147483647 h 168"/>
                    <a:gd name="T28" fmla="*/ 2147483647 w 146"/>
                    <a:gd name="T29" fmla="*/ 2147483647 h 168"/>
                    <a:gd name="T30" fmla="*/ 2147483647 w 146"/>
                    <a:gd name="T31" fmla="*/ 2147483647 h 168"/>
                    <a:gd name="T32" fmla="*/ 2147483647 w 146"/>
                    <a:gd name="T33" fmla="*/ 2147483647 h 168"/>
                    <a:gd name="T34" fmla="*/ 2147483647 w 146"/>
                    <a:gd name="T35" fmla="*/ 2147483647 h 168"/>
                    <a:gd name="T36" fmla="*/ 2147483647 w 146"/>
                    <a:gd name="T37" fmla="*/ 2147483647 h 168"/>
                    <a:gd name="T38" fmla="*/ 2147483647 w 146"/>
                    <a:gd name="T39" fmla="*/ 2147483647 h 168"/>
                    <a:gd name="T40" fmla="*/ 2147483647 w 146"/>
                    <a:gd name="T41" fmla="*/ 2147483647 h 168"/>
                    <a:gd name="T42" fmla="*/ 2147483647 w 146"/>
                    <a:gd name="T43" fmla="*/ 2147483647 h 168"/>
                    <a:gd name="T44" fmla="*/ 2147483647 w 146"/>
                    <a:gd name="T45" fmla="*/ 2147483647 h 168"/>
                    <a:gd name="T46" fmla="*/ 2147483647 w 146"/>
                    <a:gd name="T47" fmla="*/ 2147483647 h 168"/>
                    <a:gd name="T48" fmla="*/ 2147483647 w 146"/>
                    <a:gd name="T49" fmla="*/ 2147483647 h 168"/>
                    <a:gd name="T50" fmla="*/ 2147483647 w 146"/>
                    <a:gd name="T51" fmla="*/ 2147483647 h 168"/>
                    <a:gd name="T52" fmla="*/ 2147483647 w 146"/>
                    <a:gd name="T53" fmla="*/ 2147483647 h 168"/>
                    <a:gd name="T54" fmla="*/ 2147483647 w 146"/>
                    <a:gd name="T55" fmla="*/ 2147483647 h 168"/>
                    <a:gd name="T56" fmla="*/ 2147483647 w 146"/>
                    <a:gd name="T57" fmla="*/ 2147483647 h 168"/>
                    <a:gd name="T58" fmla="*/ 2147483647 w 146"/>
                    <a:gd name="T59" fmla="*/ 2147483647 h 168"/>
                    <a:gd name="T60" fmla="*/ 2147483647 w 146"/>
                    <a:gd name="T61" fmla="*/ 2147483647 h 168"/>
                    <a:gd name="T62" fmla="*/ 2147483647 w 146"/>
                    <a:gd name="T63" fmla="*/ 2147483647 h 168"/>
                    <a:gd name="T64" fmla="*/ 2147483647 w 146"/>
                    <a:gd name="T65" fmla="*/ 2147483647 h 168"/>
                    <a:gd name="T66" fmla="*/ 2147483647 w 146"/>
                    <a:gd name="T67" fmla="*/ 2147483647 h 168"/>
                    <a:gd name="T68" fmla="*/ 2147483647 w 146"/>
                    <a:gd name="T69" fmla="*/ 2147483647 h 168"/>
                    <a:gd name="T70" fmla="*/ 2147483647 w 146"/>
                    <a:gd name="T71" fmla="*/ 2147483647 h 168"/>
                    <a:gd name="T72" fmla="*/ 2147483647 w 146"/>
                    <a:gd name="T73" fmla="*/ 2147483647 h 168"/>
                    <a:gd name="T74" fmla="*/ 2147483647 w 146"/>
                    <a:gd name="T75" fmla="*/ 2147483647 h 168"/>
                    <a:gd name="T76" fmla="*/ 2147483647 w 146"/>
                    <a:gd name="T77" fmla="*/ 2147483647 h 168"/>
                    <a:gd name="T78" fmla="*/ 2147483647 w 146"/>
                    <a:gd name="T79" fmla="*/ 2147483647 h 168"/>
                    <a:gd name="T80" fmla="*/ 2147483647 w 146"/>
                    <a:gd name="T81" fmla="*/ 2147483647 h 168"/>
                    <a:gd name="T82" fmla="*/ 2147483647 w 146"/>
                    <a:gd name="T83" fmla="*/ 0 h 168"/>
                    <a:gd name="T84" fmla="*/ 2147483647 w 146"/>
                    <a:gd name="T85" fmla="*/ 2147483647 h 168"/>
                    <a:gd name="T86" fmla="*/ 2147483647 w 146"/>
                    <a:gd name="T87" fmla="*/ 2147483647 h 16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46"/>
                    <a:gd name="T133" fmla="*/ 0 h 168"/>
                    <a:gd name="T134" fmla="*/ 146 w 146"/>
                    <a:gd name="T135" fmla="*/ 168 h 16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46" h="168">
                      <a:moveTo>
                        <a:pt x="98" y="16"/>
                      </a:moveTo>
                      <a:lnTo>
                        <a:pt x="92" y="20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90" y="30"/>
                      </a:lnTo>
                      <a:lnTo>
                        <a:pt x="92" y="32"/>
                      </a:lnTo>
                      <a:lnTo>
                        <a:pt x="100" y="34"/>
                      </a:lnTo>
                      <a:lnTo>
                        <a:pt x="108" y="36"/>
                      </a:lnTo>
                      <a:lnTo>
                        <a:pt x="110" y="38"/>
                      </a:lnTo>
                      <a:lnTo>
                        <a:pt x="110" y="40"/>
                      </a:lnTo>
                      <a:lnTo>
                        <a:pt x="110" y="44"/>
                      </a:lnTo>
                      <a:lnTo>
                        <a:pt x="108" y="48"/>
                      </a:lnTo>
                      <a:lnTo>
                        <a:pt x="104" y="50"/>
                      </a:lnTo>
                      <a:lnTo>
                        <a:pt x="104" y="54"/>
                      </a:lnTo>
                      <a:lnTo>
                        <a:pt x="106" y="56"/>
                      </a:lnTo>
                      <a:lnTo>
                        <a:pt x="108" y="54"/>
                      </a:lnTo>
                      <a:lnTo>
                        <a:pt x="114" y="54"/>
                      </a:lnTo>
                      <a:lnTo>
                        <a:pt x="114" y="64"/>
                      </a:lnTo>
                      <a:lnTo>
                        <a:pt x="118" y="76"/>
                      </a:lnTo>
                      <a:lnTo>
                        <a:pt x="120" y="82"/>
                      </a:lnTo>
                      <a:lnTo>
                        <a:pt x="122" y="86"/>
                      </a:lnTo>
                      <a:lnTo>
                        <a:pt x="126" y="88"/>
                      </a:lnTo>
                      <a:lnTo>
                        <a:pt x="126" y="92"/>
                      </a:lnTo>
                      <a:lnTo>
                        <a:pt x="128" y="98"/>
                      </a:lnTo>
                      <a:lnTo>
                        <a:pt x="130" y="102"/>
                      </a:lnTo>
                      <a:lnTo>
                        <a:pt x="130" y="108"/>
                      </a:lnTo>
                      <a:lnTo>
                        <a:pt x="140" y="112"/>
                      </a:lnTo>
                      <a:lnTo>
                        <a:pt x="146" y="118"/>
                      </a:lnTo>
                      <a:lnTo>
                        <a:pt x="146" y="130"/>
                      </a:lnTo>
                      <a:lnTo>
                        <a:pt x="136" y="132"/>
                      </a:lnTo>
                      <a:lnTo>
                        <a:pt x="128" y="138"/>
                      </a:lnTo>
                      <a:lnTo>
                        <a:pt x="122" y="144"/>
                      </a:lnTo>
                      <a:lnTo>
                        <a:pt x="118" y="150"/>
                      </a:lnTo>
                      <a:lnTo>
                        <a:pt x="112" y="154"/>
                      </a:lnTo>
                      <a:lnTo>
                        <a:pt x="106" y="158"/>
                      </a:lnTo>
                      <a:lnTo>
                        <a:pt x="96" y="158"/>
                      </a:lnTo>
                      <a:lnTo>
                        <a:pt x="90" y="160"/>
                      </a:lnTo>
                      <a:lnTo>
                        <a:pt x="88" y="162"/>
                      </a:lnTo>
                      <a:lnTo>
                        <a:pt x="86" y="162"/>
                      </a:lnTo>
                      <a:lnTo>
                        <a:pt x="78" y="162"/>
                      </a:lnTo>
                      <a:lnTo>
                        <a:pt x="70" y="164"/>
                      </a:lnTo>
                      <a:lnTo>
                        <a:pt x="64" y="164"/>
                      </a:lnTo>
                      <a:lnTo>
                        <a:pt x="50" y="168"/>
                      </a:lnTo>
                      <a:lnTo>
                        <a:pt x="44" y="166"/>
                      </a:lnTo>
                      <a:lnTo>
                        <a:pt x="40" y="162"/>
                      </a:lnTo>
                      <a:lnTo>
                        <a:pt x="36" y="160"/>
                      </a:lnTo>
                      <a:lnTo>
                        <a:pt x="34" y="158"/>
                      </a:lnTo>
                      <a:lnTo>
                        <a:pt x="32" y="156"/>
                      </a:lnTo>
                      <a:lnTo>
                        <a:pt x="28" y="152"/>
                      </a:lnTo>
                      <a:lnTo>
                        <a:pt x="24" y="138"/>
                      </a:lnTo>
                      <a:lnTo>
                        <a:pt x="20" y="118"/>
                      </a:lnTo>
                      <a:lnTo>
                        <a:pt x="22" y="108"/>
                      </a:lnTo>
                      <a:lnTo>
                        <a:pt x="26" y="104"/>
                      </a:lnTo>
                      <a:lnTo>
                        <a:pt x="34" y="100"/>
                      </a:lnTo>
                      <a:lnTo>
                        <a:pt x="40" y="94"/>
                      </a:lnTo>
                      <a:lnTo>
                        <a:pt x="50" y="90"/>
                      </a:lnTo>
                      <a:lnTo>
                        <a:pt x="58" y="86"/>
                      </a:lnTo>
                      <a:lnTo>
                        <a:pt x="62" y="80"/>
                      </a:lnTo>
                      <a:lnTo>
                        <a:pt x="64" y="74"/>
                      </a:lnTo>
                      <a:lnTo>
                        <a:pt x="54" y="74"/>
                      </a:lnTo>
                      <a:lnTo>
                        <a:pt x="44" y="74"/>
                      </a:lnTo>
                      <a:lnTo>
                        <a:pt x="40" y="62"/>
                      </a:lnTo>
                      <a:lnTo>
                        <a:pt x="38" y="54"/>
                      </a:lnTo>
                      <a:lnTo>
                        <a:pt x="36" y="46"/>
                      </a:lnTo>
                      <a:lnTo>
                        <a:pt x="32" y="34"/>
                      </a:lnTo>
                      <a:lnTo>
                        <a:pt x="26" y="28"/>
                      </a:lnTo>
                      <a:lnTo>
                        <a:pt x="16" y="26"/>
                      </a:lnTo>
                      <a:lnTo>
                        <a:pt x="8" y="22"/>
                      </a:lnTo>
                      <a:lnTo>
                        <a:pt x="0" y="18"/>
                      </a:lnTo>
                      <a:lnTo>
                        <a:pt x="4" y="16"/>
                      </a:lnTo>
                      <a:lnTo>
                        <a:pt x="6" y="16"/>
                      </a:lnTo>
                      <a:lnTo>
                        <a:pt x="8" y="16"/>
                      </a:lnTo>
                      <a:lnTo>
                        <a:pt x="16" y="18"/>
                      </a:lnTo>
                      <a:lnTo>
                        <a:pt x="26" y="20"/>
                      </a:lnTo>
                      <a:lnTo>
                        <a:pt x="36" y="24"/>
                      </a:lnTo>
                      <a:lnTo>
                        <a:pt x="46" y="26"/>
                      </a:lnTo>
                      <a:lnTo>
                        <a:pt x="52" y="26"/>
                      </a:lnTo>
                      <a:lnTo>
                        <a:pt x="56" y="22"/>
                      </a:lnTo>
                      <a:lnTo>
                        <a:pt x="58" y="18"/>
                      </a:lnTo>
                      <a:lnTo>
                        <a:pt x="60" y="14"/>
                      </a:lnTo>
                      <a:lnTo>
                        <a:pt x="60" y="8"/>
                      </a:lnTo>
                      <a:lnTo>
                        <a:pt x="62" y="4"/>
                      </a:lnTo>
                      <a:lnTo>
                        <a:pt x="64" y="2"/>
                      </a:lnTo>
                      <a:lnTo>
                        <a:pt x="70" y="0"/>
                      </a:lnTo>
                      <a:lnTo>
                        <a:pt x="82" y="2"/>
                      </a:lnTo>
                      <a:lnTo>
                        <a:pt x="90" y="6"/>
                      </a:lnTo>
                      <a:lnTo>
                        <a:pt x="96" y="10"/>
                      </a:lnTo>
                      <a:lnTo>
                        <a:pt x="104" y="14"/>
                      </a:lnTo>
                      <a:lnTo>
                        <a:pt x="98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2" name="íṥľiḍê">
                  <a:extLst>
                    <a:ext uri="{FF2B5EF4-FFF2-40B4-BE49-F238E27FC236}">
                      <a16:creationId xmlns:a16="http://schemas.microsoft.com/office/drawing/2014/main" id="{0AFEFE04-E7FC-4616-892D-B3B1F381C403}"/>
                    </a:ext>
                  </a:extLst>
                </p:cNvPr>
                <p:cNvSpPr/>
                <p:nvPr/>
              </p:nvSpPr>
              <p:spPr bwMode="auto">
                <a:xfrm>
                  <a:off x="4956592" y="2777649"/>
                  <a:ext cx="74370" cy="14010"/>
                </a:xfrm>
                <a:custGeom>
                  <a:avLst/>
                  <a:gdLst>
                    <a:gd name="T0" fmla="*/ 2147483647 w 42"/>
                    <a:gd name="T1" fmla="*/ 2147483647 h 8"/>
                    <a:gd name="T2" fmla="*/ 2147483647 w 42"/>
                    <a:gd name="T3" fmla="*/ 2147483647 h 8"/>
                    <a:gd name="T4" fmla="*/ 0 w 42"/>
                    <a:gd name="T5" fmla="*/ 0 h 8"/>
                    <a:gd name="T6" fmla="*/ 2147483647 w 42"/>
                    <a:gd name="T7" fmla="*/ 2147483647 h 8"/>
                    <a:gd name="T8" fmla="*/ 2147483647 w 42"/>
                    <a:gd name="T9" fmla="*/ 2147483647 h 8"/>
                    <a:gd name="T10" fmla="*/ 2147483647 w 42"/>
                    <a:gd name="T11" fmla="*/ 2147483647 h 8"/>
                    <a:gd name="T12" fmla="*/ 2147483647 w 42"/>
                    <a:gd name="T13" fmla="*/ 2147483647 h 8"/>
                    <a:gd name="T14" fmla="*/ 2147483647 w 42"/>
                    <a:gd name="T15" fmla="*/ 2147483647 h 8"/>
                    <a:gd name="T16" fmla="*/ 2147483647 w 42"/>
                    <a:gd name="T17" fmla="*/ 2147483647 h 8"/>
                    <a:gd name="T18" fmla="*/ 2147483647 w 42"/>
                    <a:gd name="T19" fmla="*/ 0 h 8"/>
                    <a:gd name="T20" fmla="*/ 2147483647 w 42"/>
                    <a:gd name="T21" fmla="*/ 2147483647 h 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2"/>
                    <a:gd name="T34" fmla="*/ 0 h 8"/>
                    <a:gd name="T35" fmla="*/ 42 w 42"/>
                    <a:gd name="T36" fmla="*/ 8 h 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2" h="8">
                      <a:moveTo>
                        <a:pt x="20" y="2"/>
                      </a:moveTo>
                      <a:lnTo>
                        <a:pt x="8" y="2"/>
                      </a:lnTo>
                      <a:lnTo>
                        <a:pt x="0" y="0"/>
                      </a:lnTo>
                      <a:lnTo>
                        <a:pt x="4" y="2"/>
                      </a:lnTo>
                      <a:lnTo>
                        <a:pt x="8" y="6"/>
                      </a:lnTo>
                      <a:lnTo>
                        <a:pt x="22" y="8"/>
                      </a:lnTo>
                      <a:lnTo>
                        <a:pt x="34" y="8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2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3" name="îṡ1îdè">
                  <a:extLst>
                    <a:ext uri="{FF2B5EF4-FFF2-40B4-BE49-F238E27FC236}">
                      <a16:creationId xmlns:a16="http://schemas.microsoft.com/office/drawing/2014/main" id="{E4A08307-357D-4949-A051-638758B0147D}"/>
                    </a:ext>
                  </a:extLst>
                </p:cNvPr>
                <p:cNvSpPr/>
                <p:nvPr/>
              </p:nvSpPr>
              <p:spPr bwMode="auto">
                <a:xfrm>
                  <a:off x="4394689" y="2641748"/>
                  <a:ext cx="28921" cy="19615"/>
                </a:xfrm>
                <a:custGeom>
                  <a:avLst/>
                  <a:gdLst>
                    <a:gd name="T0" fmla="*/ 2147483647 w 16"/>
                    <a:gd name="T1" fmla="*/ 2147483647 h 10"/>
                    <a:gd name="T2" fmla="*/ 2147483647 w 16"/>
                    <a:gd name="T3" fmla="*/ 0 h 10"/>
                    <a:gd name="T4" fmla="*/ 2147483647 w 16"/>
                    <a:gd name="T5" fmla="*/ 0 h 10"/>
                    <a:gd name="T6" fmla="*/ 2147483647 w 16"/>
                    <a:gd name="T7" fmla="*/ 0 h 10"/>
                    <a:gd name="T8" fmla="*/ 2147483647 w 16"/>
                    <a:gd name="T9" fmla="*/ 2147483647 h 10"/>
                    <a:gd name="T10" fmla="*/ 0 w 16"/>
                    <a:gd name="T11" fmla="*/ 2147483647 h 10"/>
                    <a:gd name="T12" fmla="*/ 2147483647 w 16"/>
                    <a:gd name="T13" fmla="*/ 2147483647 h 10"/>
                    <a:gd name="T14" fmla="*/ 2147483647 w 16"/>
                    <a:gd name="T15" fmla="*/ 2147483647 h 10"/>
                    <a:gd name="T16" fmla="*/ 2147483647 w 16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"/>
                    <a:gd name="T28" fmla="*/ 0 h 10"/>
                    <a:gd name="T29" fmla="*/ 16 w 16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" h="10">
                      <a:moveTo>
                        <a:pt x="16" y="6"/>
                      </a:move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16" y="10"/>
                      </a:lnTo>
                      <a:lnTo>
                        <a:pt x="14" y="4"/>
                      </a:lnTo>
                      <a:lnTo>
                        <a:pt x="1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4" name="ís1íḍè">
                  <a:extLst>
                    <a:ext uri="{FF2B5EF4-FFF2-40B4-BE49-F238E27FC236}">
                      <a16:creationId xmlns:a16="http://schemas.microsoft.com/office/drawing/2014/main" id="{8D58B446-7EB5-47E1-886D-41EDFEF456E6}"/>
                    </a:ext>
                  </a:extLst>
                </p:cNvPr>
                <p:cNvSpPr/>
                <p:nvPr/>
              </p:nvSpPr>
              <p:spPr bwMode="auto">
                <a:xfrm>
                  <a:off x="4182598" y="2077121"/>
                  <a:ext cx="191434" cy="257794"/>
                </a:xfrm>
                <a:custGeom>
                  <a:avLst/>
                  <a:gdLst>
                    <a:gd name="T0" fmla="*/ 2147483647 w 110"/>
                    <a:gd name="T1" fmla="*/ 2147483647 h 154"/>
                    <a:gd name="T2" fmla="*/ 2147483647 w 110"/>
                    <a:gd name="T3" fmla="*/ 2147483647 h 154"/>
                    <a:gd name="T4" fmla="*/ 2147483647 w 110"/>
                    <a:gd name="T5" fmla="*/ 2147483647 h 154"/>
                    <a:gd name="T6" fmla="*/ 2147483647 w 110"/>
                    <a:gd name="T7" fmla="*/ 2147483647 h 154"/>
                    <a:gd name="T8" fmla="*/ 2147483647 w 110"/>
                    <a:gd name="T9" fmla="*/ 2147483647 h 154"/>
                    <a:gd name="T10" fmla="*/ 2147483647 w 110"/>
                    <a:gd name="T11" fmla="*/ 2147483647 h 154"/>
                    <a:gd name="T12" fmla="*/ 2147483647 w 110"/>
                    <a:gd name="T13" fmla="*/ 2147483647 h 154"/>
                    <a:gd name="T14" fmla="*/ 2147483647 w 110"/>
                    <a:gd name="T15" fmla="*/ 2147483647 h 154"/>
                    <a:gd name="T16" fmla="*/ 2147483647 w 110"/>
                    <a:gd name="T17" fmla="*/ 2147483647 h 154"/>
                    <a:gd name="T18" fmla="*/ 2147483647 w 110"/>
                    <a:gd name="T19" fmla="*/ 2147483647 h 154"/>
                    <a:gd name="T20" fmla="*/ 2147483647 w 110"/>
                    <a:gd name="T21" fmla="*/ 2147483647 h 154"/>
                    <a:gd name="T22" fmla="*/ 2147483647 w 110"/>
                    <a:gd name="T23" fmla="*/ 2147483647 h 154"/>
                    <a:gd name="T24" fmla="*/ 2147483647 w 110"/>
                    <a:gd name="T25" fmla="*/ 2147483647 h 154"/>
                    <a:gd name="T26" fmla="*/ 2147483647 w 110"/>
                    <a:gd name="T27" fmla="*/ 2147483647 h 154"/>
                    <a:gd name="T28" fmla="*/ 2147483647 w 110"/>
                    <a:gd name="T29" fmla="*/ 2147483647 h 154"/>
                    <a:gd name="T30" fmla="*/ 2147483647 w 110"/>
                    <a:gd name="T31" fmla="*/ 2147483647 h 154"/>
                    <a:gd name="T32" fmla="*/ 2147483647 w 110"/>
                    <a:gd name="T33" fmla="*/ 2147483647 h 154"/>
                    <a:gd name="T34" fmla="*/ 2147483647 w 110"/>
                    <a:gd name="T35" fmla="*/ 2147483647 h 154"/>
                    <a:gd name="T36" fmla="*/ 2147483647 w 110"/>
                    <a:gd name="T37" fmla="*/ 2147483647 h 154"/>
                    <a:gd name="T38" fmla="*/ 2147483647 w 110"/>
                    <a:gd name="T39" fmla="*/ 2147483647 h 154"/>
                    <a:gd name="T40" fmla="*/ 2147483647 w 110"/>
                    <a:gd name="T41" fmla="*/ 2147483647 h 154"/>
                    <a:gd name="T42" fmla="*/ 2147483647 w 110"/>
                    <a:gd name="T43" fmla="*/ 2147483647 h 154"/>
                    <a:gd name="T44" fmla="*/ 2147483647 w 110"/>
                    <a:gd name="T45" fmla="*/ 2147483647 h 154"/>
                    <a:gd name="T46" fmla="*/ 2147483647 w 110"/>
                    <a:gd name="T47" fmla="*/ 2147483647 h 154"/>
                    <a:gd name="T48" fmla="*/ 2147483647 w 110"/>
                    <a:gd name="T49" fmla="*/ 2147483647 h 154"/>
                    <a:gd name="T50" fmla="*/ 2147483647 w 110"/>
                    <a:gd name="T51" fmla="*/ 2147483647 h 154"/>
                    <a:gd name="T52" fmla="*/ 2147483647 w 110"/>
                    <a:gd name="T53" fmla="*/ 2147483647 h 154"/>
                    <a:gd name="T54" fmla="*/ 2147483647 w 110"/>
                    <a:gd name="T55" fmla="*/ 2147483647 h 154"/>
                    <a:gd name="T56" fmla="*/ 2147483647 w 110"/>
                    <a:gd name="T57" fmla="*/ 2147483647 h 154"/>
                    <a:gd name="T58" fmla="*/ 2147483647 w 110"/>
                    <a:gd name="T59" fmla="*/ 2147483647 h 154"/>
                    <a:gd name="T60" fmla="*/ 0 w 110"/>
                    <a:gd name="T61" fmla="*/ 2147483647 h 154"/>
                    <a:gd name="T62" fmla="*/ 2147483647 w 110"/>
                    <a:gd name="T63" fmla="*/ 2147483647 h 154"/>
                    <a:gd name="T64" fmla="*/ 2147483647 w 110"/>
                    <a:gd name="T65" fmla="*/ 0 h 154"/>
                    <a:gd name="T66" fmla="*/ 2147483647 w 110"/>
                    <a:gd name="T67" fmla="*/ 2147483647 h 154"/>
                    <a:gd name="T68" fmla="*/ 2147483647 w 110"/>
                    <a:gd name="T69" fmla="*/ 2147483647 h 154"/>
                    <a:gd name="T70" fmla="*/ 2147483647 w 110"/>
                    <a:gd name="T71" fmla="*/ 2147483647 h 154"/>
                    <a:gd name="T72" fmla="*/ 2147483647 w 110"/>
                    <a:gd name="T73" fmla="*/ 2147483647 h 154"/>
                    <a:gd name="T74" fmla="*/ 2147483647 w 110"/>
                    <a:gd name="T75" fmla="*/ 2147483647 h 154"/>
                    <a:gd name="T76" fmla="*/ 2147483647 w 110"/>
                    <a:gd name="T77" fmla="*/ 2147483647 h 154"/>
                    <a:gd name="T78" fmla="*/ 2147483647 w 110"/>
                    <a:gd name="T79" fmla="*/ 2147483647 h 15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10"/>
                    <a:gd name="T121" fmla="*/ 0 h 154"/>
                    <a:gd name="T122" fmla="*/ 110 w 110"/>
                    <a:gd name="T123" fmla="*/ 154 h 15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10" h="154">
                      <a:moveTo>
                        <a:pt x="76" y="82"/>
                      </a:moveTo>
                      <a:lnTo>
                        <a:pt x="82" y="86"/>
                      </a:lnTo>
                      <a:lnTo>
                        <a:pt x="88" y="90"/>
                      </a:lnTo>
                      <a:lnTo>
                        <a:pt x="90" y="94"/>
                      </a:lnTo>
                      <a:lnTo>
                        <a:pt x="90" y="100"/>
                      </a:lnTo>
                      <a:lnTo>
                        <a:pt x="90" y="104"/>
                      </a:lnTo>
                      <a:lnTo>
                        <a:pt x="90" y="108"/>
                      </a:lnTo>
                      <a:lnTo>
                        <a:pt x="94" y="106"/>
                      </a:lnTo>
                      <a:lnTo>
                        <a:pt x="104" y="104"/>
                      </a:lnTo>
                      <a:lnTo>
                        <a:pt x="108" y="110"/>
                      </a:lnTo>
                      <a:lnTo>
                        <a:pt x="110" y="114"/>
                      </a:lnTo>
                      <a:lnTo>
                        <a:pt x="108" y="118"/>
                      </a:lnTo>
                      <a:lnTo>
                        <a:pt x="104" y="122"/>
                      </a:lnTo>
                      <a:lnTo>
                        <a:pt x="94" y="128"/>
                      </a:lnTo>
                      <a:lnTo>
                        <a:pt x="94" y="130"/>
                      </a:lnTo>
                      <a:lnTo>
                        <a:pt x="98" y="132"/>
                      </a:lnTo>
                      <a:lnTo>
                        <a:pt x="104" y="134"/>
                      </a:lnTo>
                      <a:lnTo>
                        <a:pt x="102" y="138"/>
                      </a:lnTo>
                      <a:lnTo>
                        <a:pt x="98" y="142"/>
                      </a:lnTo>
                      <a:lnTo>
                        <a:pt x="92" y="144"/>
                      </a:lnTo>
                      <a:lnTo>
                        <a:pt x="82" y="144"/>
                      </a:lnTo>
                      <a:lnTo>
                        <a:pt x="66" y="144"/>
                      </a:lnTo>
                      <a:lnTo>
                        <a:pt x="50" y="144"/>
                      </a:lnTo>
                      <a:lnTo>
                        <a:pt x="40" y="144"/>
                      </a:lnTo>
                      <a:lnTo>
                        <a:pt x="40" y="148"/>
                      </a:lnTo>
                      <a:lnTo>
                        <a:pt x="40" y="152"/>
                      </a:lnTo>
                      <a:lnTo>
                        <a:pt x="34" y="152"/>
                      </a:lnTo>
                      <a:lnTo>
                        <a:pt x="26" y="154"/>
                      </a:lnTo>
                      <a:lnTo>
                        <a:pt x="18" y="154"/>
                      </a:lnTo>
                      <a:lnTo>
                        <a:pt x="12" y="154"/>
                      </a:lnTo>
                      <a:lnTo>
                        <a:pt x="14" y="148"/>
                      </a:lnTo>
                      <a:lnTo>
                        <a:pt x="18" y="144"/>
                      </a:lnTo>
                      <a:lnTo>
                        <a:pt x="24" y="142"/>
                      </a:lnTo>
                      <a:lnTo>
                        <a:pt x="30" y="140"/>
                      </a:lnTo>
                      <a:lnTo>
                        <a:pt x="42" y="136"/>
                      </a:lnTo>
                      <a:lnTo>
                        <a:pt x="46" y="132"/>
                      </a:lnTo>
                      <a:lnTo>
                        <a:pt x="50" y="128"/>
                      </a:lnTo>
                      <a:lnTo>
                        <a:pt x="32" y="126"/>
                      </a:lnTo>
                      <a:lnTo>
                        <a:pt x="24" y="124"/>
                      </a:lnTo>
                      <a:lnTo>
                        <a:pt x="18" y="122"/>
                      </a:lnTo>
                      <a:lnTo>
                        <a:pt x="26" y="114"/>
                      </a:lnTo>
                      <a:lnTo>
                        <a:pt x="36" y="108"/>
                      </a:lnTo>
                      <a:lnTo>
                        <a:pt x="36" y="104"/>
                      </a:lnTo>
                      <a:lnTo>
                        <a:pt x="36" y="100"/>
                      </a:lnTo>
                      <a:lnTo>
                        <a:pt x="38" y="98"/>
                      </a:lnTo>
                      <a:lnTo>
                        <a:pt x="40" y="94"/>
                      </a:lnTo>
                      <a:lnTo>
                        <a:pt x="48" y="90"/>
                      </a:lnTo>
                      <a:lnTo>
                        <a:pt x="42" y="84"/>
                      </a:lnTo>
                      <a:lnTo>
                        <a:pt x="40" y="80"/>
                      </a:lnTo>
                      <a:lnTo>
                        <a:pt x="40" y="76"/>
                      </a:lnTo>
                      <a:lnTo>
                        <a:pt x="40" y="70"/>
                      </a:lnTo>
                      <a:lnTo>
                        <a:pt x="42" y="68"/>
                      </a:lnTo>
                      <a:lnTo>
                        <a:pt x="40" y="62"/>
                      </a:lnTo>
                      <a:lnTo>
                        <a:pt x="38" y="58"/>
                      </a:lnTo>
                      <a:lnTo>
                        <a:pt x="14" y="58"/>
                      </a:lnTo>
                      <a:lnTo>
                        <a:pt x="12" y="56"/>
                      </a:lnTo>
                      <a:lnTo>
                        <a:pt x="12" y="50"/>
                      </a:lnTo>
                      <a:lnTo>
                        <a:pt x="10" y="48"/>
                      </a:lnTo>
                      <a:lnTo>
                        <a:pt x="6" y="46"/>
                      </a:lnTo>
                      <a:lnTo>
                        <a:pt x="12" y="36"/>
                      </a:lnTo>
                      <a:lnTo>
                        <a:pt x="6" y="32"/>
                      </a:lnTo>
                      <a:lnTo>
                        <a:pt x="0" y="28"/>
                      </a:lnTo>
                      <a:lnTo>
                        <a:pt x="10" y="20"/>
                      </a:lnTo>
                      <a:lnTo>
                        <a:pt x="22" y="10"/>
                      </a:lnTo>
                      <a:lnTo>
                        <a:pt x="38" y="4"/>
                      </a:lnTo>
                      <a:lnTo>
                        <a:pt x="50" y="0"/>
                      </a:lnTo>
                      <a:lnTo>
                        <a:pt x="48" y="8"/>
                      </a:lnTo>
                      <a:lnTo>
                        <a:pt x="46" y="12"/>
                      </a:lnTo>
                      <a:lnTo>
                        <a:pt x="42" y="16"/>
                      </a:lnTo>
                      <a:lnTo>
                        <a:pt x="38" y="20"/>
                      </a:lnTo>
                      <a:lnTo>
                        <a:pt x="46" y="22"/>
                      </a:lnTo>
                      <a:lnTo>
                        <a:pt x="54" y="22"/>
                      </a:lnTo>
                      <a:lnTo>
                        <a:pt x="60" y="24"/>
                      </a:lnTo>
                      <a:lnTo>
                        <a:pt x="66" y="26"/>
                      </a:lnTo>
                      <a:lnTo>
                        <a:pt x="58" y="36"/>
                      </a:lnTo>
                      <a:lnTo>
                        <a:pt x="54" y="40"/>
                      </a:lnTo>
                      <a:lnTo>
                        <a:pt x="54" y="46"/>
                      </a:lnTo>
                      <a:lnTo>
                        <a:pt x="56" y="56"/>
                      </a:lnTo>
                      <a:lnTo>
                        <a:pt x="62" y="64"/>
                      </a:lnTo>
                      <a:lnTo>
                        <a:pt x="74" y="82"/>
                      </a:lnTo>
                      <a:lnTo>
                        <a:pt x="7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5" name="ï$ļïdê">
                  <a:extLst>
                    <a:ext uri="{FF2B5EF4-FFF2-40B4-BE49-F238E27FC236}">
                      <a16:creationId xmlns:a16="http://schemas.microsoft.com/office/drawing/2014/main" id="{1DCAC39D-19CF-473B-B6EE-F754E25C4AA0}"/>
                    </a:ext>
                  </a:extLst>
                </p:cNvPr>
                <p:cNvSpPr/>
                <p:nvPr/>
              </p:nvSpPr>
              <p:spPr bwMode="auto">
                <a:xfrm>
                  <a:off x="4098588" y="2189205"/>
                  <a:ext cx="106046" cy="105079"/>
                </a:xfrm>
                <a:custGeom>
                  <a:avLst/>
                  <a:gdLst>
                    <a:gd name="T0" fmla="*/ 2147483647 w 60"/>
                    <a:gd name="T1" fmla="*/ 2147483647 h 64"/>
                    <a:gd name="T2" fmla="*/ 2147483647 w 60"/>
                    <a:gd name="T3" fmla="*/ 2147483647 h 64"/>
                    <a:gd name="T4" fmla="*/ 2147483647 w 60"/>
                    <a:gd name="T5" fmla="*/ 2147483647 h 64"/>
                    <a:gd name="T6" fmla="*/ 2147483647 w 60"/>
                    <a:gd name="T7" fmla="*/ 0 h 64"/>
                    <a:gd name="T8" fmla="*/ 2147483647 w 60"/>
                    <a:gd name="T9" fmla="*/ 0 h 64"/>
                    <a:gd name="T10" fmla="*/ 2147483647 w 60"/>
                    <a:gd name="T11" fmla="*/ 0 h 64"/>
                    <a:gd name="T12" fmla="*/ 2147483647 w 60"/>
                    <a:gd name="T13" fmla="*/ 2147483647 h 64"/>
                    <a:gd name="T14" fmla="*/ 2147483647 w 60"/>
                    <a:gd name="T15" fmla="*/ 2147483647 h 64"/>
                    <a:gd name="T16" fmla="*/ 2147483647 w 60"/>
                    <a:gd name="T17" fmla="*/ 2147483647 h 64"/>
                    <a:gd name="T18" fmla="*/ 2147483647 w 60"/>
                    <a:gd name="T19" fmla="*/ 2147483647 h 64"/>
                    <a:gd name="T20" fmla="*/ 2147483647 w 60"/>
                    <a:gd name="T21" fmla="*/ 2147483647 h 64"/>
                    <a:gd name="T22" fmla="*/ 2147483647 w 60"/>
                    <a:gd name="T23" fmla="*/ 2147483647 h 64"/>
                    <a:gd name="T24" fmla="*/ 2147483647 w 60"/>
                    <a:gd name="T25" fmla="*/ 2147483647 h 64"/>
                    <a:gd name="T26" fmla="*/ 2147483647 w 60"/>
                    <a:gd name="T27" fmla="*/ 2147483647 h 64"/>
                    <a:gd name="T28" fmla="*/ 2147483647 w 60"/>
                    <a:gd name="T29" fmla="*/ 2147483647 h 64"/>
                    <a:gd name="T30" fmla="*/ 2147483647 w 60"/>
                    <a:gd name="T31" fmla="*/ 2147483647 h 64"/>
                    <a:gd name="T32" fmla="*/ 2147483647 w 60"/>
                    <a:gd name="T33" fmla="*/ 2147483647 h 64"/>
                    <a:gd name="T34" fmla="*/ 2147483647 w 60"/>
                    <a:gd name="T35" fmla="*/ 2147483647 h 64"/>
                    <a:gd name="T36" fmla="*/ 2147483647 w 60"/>
                    <a:gd name="T37" fmla="*/ 2147483647 h 64"/>
                    <a:gd name="T38" fmla="*/ 2147483647 w 60"/>
                    <a:gd name="T39" fmla="*/ 2147483647 h 64"/>
                    <a:gd name="T40" fmla="*/ 2147483647 w 60"/>
                    <a:gd name="T41" fmla="*/ 2147483647 h 64"/>
                    <a:gd name="T42" fmla="*/ 2147483647 w 60"/>
                    <a:gd name="T43" fmla="*/ 2147483647 h 64"/>
                    <a:gd name="T44" fmla="*/ 2147483647 w 60"/>
                    <a:gd name="T45" fmla="*/ 2147483647 h 64"/>
                    <a:gd name="T46" fmla="*/ 2147483647 w 60"/>
                    <a:gd name="T47" fmla="*/ 2147483647 h 64"/>
                    <a:gd name="T48" fmla="*/ 0 w 60"/>
                    <a:gd name="T49" fmla="*/ 2147483647 h 64"/>
                    <a:gd name="T50" fmla="*/ 2147483647 w 60"/>
                    <a:gd name="T51" fmla="*/ 2147483647 h 64"/>
                    <a:gd name="T52" fmla="*/ 2147483647 w 60"/>
                    <a:gd name="T53" fmla="*/ 2147483647 h 64"/>
                    <a:gd name="T54" fmla="*/ 2147483647 w 60"/>
                    <a:gd name="T55" fmla="*/ 2147483647 h 64"/>
                    <a:gd name="T56" fmla="*/ 2147483647 w 60"/>
                    <a:gd name="T57" fmla="*/ 2147483647 h 64"/>
                    <a:gd name="T58" fmla="*/ 2147483647 w 60"/>
                    <a:gd name="T59" fmla="*/ 2147483647 h 64"/>
                    <a:gd name="T60" fmla="*/ 2147483647 w 60"/>
                    <a:gd name="T61" fmla="*/ 2147483647 h 64"/>
                    <a:gd name="T62" fmla="*/ 2147483647 w 60"/>
                    <a:gd name="T63" fmla="*/ 2147483647 h 64"/>
                    <a:gd name="T64" fmla="*/ 2147483647 w 60"/>
                    <a:gd name="T65" fmla="*/ 2147483647 h 64"/>
                    <a:gd name="T66" fmla="*/ 2147483647 w 60"/>
                    <a:gd name="T67" fmla="*/ 2147483647 h 64"/>
                    <a:gd name="T68" fmla="*/ 2147483647 w 60"/>
                    <a:gd name="T69" fmla="*/ 2147483647 h 64"/>
                    <a:gd name="T70" fmla="*/ 2147483647 w 60"/>
                    <a:gd name="T71" fmla="*/ 2147483647 h 6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0"/>
                    <a:gd name="T109" fmla="*/ 0 h 64"/>
                    <a:gd name="T110" fmla="*/ 60 w 60"/>
                    <a:gd name="T111" fmla="*/ 64 h 6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0" h="64">
                      <a:moveTo>
                        <a:pt x="32" y="20"/>
                      </a:moveTo>
                      <a:lnTo>
                        <a:pt x="32" y="4"/>
                      </a:lnTo>
                      <a:lnTo>
                        <a:pt x="32" y="2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6" y="0"/>
                      </a:lnTo>
                      <a:lnTo>
                        <a:pt x="60" y="2"/>
                      </a:lnTo>
                      <a:lnTo>
                        <a:pt x="60" y="6"/>
                      </a:lnTo>
                      <a:lnTo>
                        <a:pt x="58" y="14"/>
                      </a:lnTo>
                      <a:lnTo>
                        <a:pt x="54" y="18"/>
                      </a:lnTo>
                      <a:lnTo>
                        <a:pt x="50" y="20"/>
                      </a:lnTo>
                      <a:lnTo>
                        <a:pt x="48" y="24"/>
                      </a:lnTo>
                      <a:lnTo>
                        <a:pt x="50" y="26"/>
                      </a:lnTo>
                      <a:lnTo>
                        <a:pt x="52" y="30"/>
                      </a:lnTo>
                      <a:lnTo>
                        <a:pt x="54" y="32"/>
                      </a:lnTo>
                      <a:lnTo>
                        <a:pt x="56" y="36"/>
                      </a:lnTo>
                      <a:lnTo>
                        <a:pt x="54" y="42"/>
                      </a:lnTo>
                      <a:lnTo>
                        <a:pt x="50" y="46"/>
                      </a:lnTo>
                      <a:lnTo>
                        <a:pt x="38" y="54"/>
                      </a:lnTo>
                      <a:lnTo>
                        <a:pt x="24" y="62"/>
                      </a:lnTo>
                      <a:lnTo>
                        <a:pt x="16" y="64"/>
                      </a:lnTo>
                      <a:lnTo>
                        <a:pt x="10" y="64"/>
                      </a:lnTo>
                      <a:lnTo>
                        <a:pt x="6" y="64"/>
                      </a:lnTo>
                      <a:lnTo>
                        <a:pt x="4" y="62"/>
                      </a:lnTo>
                      <a:lnTo>
                        <a:pt x="0" y="56"/>
                      </a:lnTo>
                      <a:lnTo>
                        <a:pt x="2" y="52"/>
                      </a:lnTo>
                      <a:lnTo>
                        <a:pt x="6" y="48"/>
                      </a:lnTo>
                      <a:lnTo>
                        <a:pt x="14" y="40"/>
                      </a:lnTo>
                      <a:lnTo>
                        <a:pt x="6" y="34"/>
                      </a:lnTo>
                      <a:lnTo>
                        <a:pt x="2" y="30"/>
                      </a:lnTo>
                      <a:lnTo>
                        <a:pt x="6" y="26"/>
                      </a:lnTo>
                      <a:lnTo>
                        <a:pt x="4" y="20"/>
                      </a:lnTo>
                      <a:lnTo>
                        <a:pt x="10" y="18"/>
                      </a:lnTo>
                      <a:lnTo>
                        <a:pt x="20" y="16"/>
                      </a:lnTo>
                      <a:lnTo>
                        <a:pt x="26" y="18"/>
                      </a:lnTo>
                      <a:lnTo>
                        <a:pt x="3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6" name="iŝḻîḑè">
                  <a:extLst>
                    <a:ext uri="{FF2B5EF4-FFF2-40B4-BE49-F238E27FC236}">
                      <a16:creationId xmlns:a16="http://schemas.microsoft.com/office/drawing/2014/main" id="{266E290B-772B-4401-8D66-BF7B1ADC8169}"/>
                    </a:ext>
                  </a:extLst>
                </p:cNvPr>
                <p:cNvSpPr/>
                <p:nvPr/>
              </p:nvSpPr>
              <p:spPr bwMode="auto">
                <a:xfrm>
                  <a:off x="4564087" y="2552079"/>
                  <a:ext cx="16526" cy="46234"/>
                </a:xfrm>
                <a:custGeom>
                  <a:avLst/>
                  <a:gdLst>
                    <a:gd name="T0" fmla="*/ 0 w 10"/>
                    <a:gd name="T1" fmla="*/ 2147483647 h 28"/>
                    <a:gd name="T2" fmla="*/ 0 w 10"/>
                    <a:gd name="T3" fmla="*/ 2147483647 h 28"/>
                    <a:gd name="T4" fmla="*/ 2147483647 w 10"/>
                    <a:gd name="T5" fmla="*/ 2147483647 h 28"/>
                    <a:gd name="T6" fmla="*/ 2147483647 w 10"/>
                    <a:gd name="T7" fmla="*/ 0 h 28"/>
                    <a:gd name="T8" fmla="*/ 2147483647 w 10"/>
                    <a:gd name="T9" fmla="*/ 2147483647 h 28"/>
                    <a:gd name="T10" fmla="*/ 2147483647 w 10"/>
                    <a:gd name="T11" fmla="*/ 2147483647 h 28"/>
                    <a:gd name="T12" fmla="*/ 2147483647 w 10"/>
                    <a:gd name="T13" fmla="*/ 2147483647 h 28"/>
                    <a:gd name="T14" fmla="*/ 0 w 10"/>
                    <a:gd name="T15" fmla="*/ 2147483647 h 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28"/>
                    <a:gd name="T26" fmla="*/ 10 w 10"/>
                    <a:gd name="T27" fmla="*/ 28 h 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28">
                      <a:moveTo>
                        <a:pt x="0" y="28"/>
                      </a:moveTo>
                      <a:lnTo>
                        <a:pt x="0" y="12"/>
                      </a:lnTo>
                      <a:lnTo>
                        <a:pt x="2" y="6"/>
                      </a:lnTo>
                      <a:lnTo>
                        <a:pt x="6" y="0"/>
                      </a:lnTo>
                      <a:lnTo>
                        <a:pt x="8" y="6"/>
                      </a:lnTo>
                      <a:lnTo>
                        <a:pt x="10" y="10"/>
                      </a:lnTo>
                      <a:lnTo>
                        <a:pt x="1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7" name="ïš1îḋé">
                  <a:extLst>
                    <a:ext uri="{FF2B5EF4-FFF2-40B4-BE49-F238E27FC236}">
                      <a16:creationId xmlns:a16="http://schemas.microsoft.com/office/drawing/2014/main" id="{9D836149-F2AD-4FFB-A23D-A8C53BA90854}"/>
                    </a:ext>
                  </a:extLst>
                </p:cNvPr>
                <p:cNvSpPr/>
                <p:nvPr/>
              </p:nvSpPr>
              <p:spPr bwMode="auto">
                <a:xfrm>
                  <a:off x="4539296" y="2605318"/>
                  <a:ext cx="48203" cy="65850"/>
                </a:xfrm>
                <a:custGeom>
                  <a:avLst/>
                  <a:gdLst>
                    <a:gd name="T0" fmla="*/ 2147483647 w 28"/>
                    <a:gd name="T1" fmla="*/ 2147483647 h 40"/>
                    <a:gd name="T2" fmla="*/ 2147483647 w 28"/>
                    <a:gd name="T3" fmla="*/ 2147483647 h 40"/>
                    <a:gd name="T4" fmla="*/ 2147483647 w 28"/>
                    <a:gd name="T5" fmla="*/ 0 h 40"/>
                    <a:gd name="T6" fmla="*/ 2147483647 w 28"/>
                    <a:gd name="T7" fmla="*/ 2147483647 h 40"/>
                    <a:gd name="T8" fmla="*/ 2147483647 w 28"/>
                    <a:gd name="T9" fmla="*/ 2147483647 h 40"/>
                    <a:gd name="T10" fmla="*/ 2147483647 w 28"/>
                    <a:gd name="T11" fmla="*/ 2147483647 h 40"/>
                    <a:gd name="T12" fmla="*/ 2147483647 w 28"/>
                    <a:gd name="T13" fmla="*/ 2147483647 h 40"/>
                    <a:gd name="T14" fmla="*/ 2147483647 w 28"/>
                    <a:gd name="T15" fmla="*/ 2147483647 h 40"/>
                    <a:gd name="T16" fmla="*/ 2147483647 w 28"/>
                    <a:gd name="T17" fmla="*/ 2147483647 h 40"/>
                    <a:gd name="T18" fmla="*/ 2147483647 w 28"/>
                    <a:gd name="T19" fmla="*/ 2147483647 h 40"/>
                    <a:gd name="T20" fmla="*/ 2147483647 w 28"/>
                    <a:gd name="T21" fmla="*/ 2147483647 h 40"/>
                    <a:gd name="T22" fmla="*/ 2147483647 w 28"/>
                    <a:gd name="T23" fmla="*/ 2147483647 h 40"/>
                    <a:gd name="T24" fmla="*/ 2147483647 w 28"/>
                    <a:gd name="T25" fmla="*/ 2147483647 h 40"/>
                    <a:gd name="T26" fmla="*/ 2147483647 w 28"/>
                    <a:gd name="T27" fmla="*/ 2147483647 h 40"/>
                    <a:gd name="T28" fmla="*/ 0 w 28"/>
                    <a:gd name="T29" fmla="*/ 2147483647 h 40"/>
                    <a:gd name="T30" fmla="*/ 2147483647 w 28"/>
                    <a:gd name="T31" fmla="*/ 2147483647 h 40"/>
                    <a:gd name="T32" fmla="*/ 2147483647 w 28"/>
                    <a:gd name="T33" fmla="*/ 2147483647 h 40"/>
                    <a:gd name="T34" fmla="*/ 2147483647 w 28"/>
                    <a:gd name="T35" fmla="*/ 2147483647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"/>
                    <a:gd name="T55" fmla="*/ 0 h 40"/>
                    <a:gd name="T56" fmla="*/ 28 w 28"/>
                    <a:gd name="T57" fmla="*/ 40 h 4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" h="40">
                      <a:moveTo>
                        <a:pt x="12" y="8"/>
                      </a:moveTo>
                      <a:lnTo>
                        <a:pt x="16" y="4"/>
                      </a:lnTo>
                      <a:lnTo>
                        <a:pt x="20" y="0"/>
                      </a:lnTo>
                      <a:lnTo>
                        <a:pt x="24" y="4"/>
                      </a:lnTo>
                      <a:lnTo>
                        <a:pt x="28" y="8"/>
                      </a:lnTo>
                      <a:lnTo>
                        <a:pt x="28" y="34"/>
                      </a:lnTo>
                      <a:lnTo>
                        <a:pt x="24" y="36"/>
                      </a:lnTo>
                      <a:lnTo>
                        <a:pt x="20" y="38"/>
                      </a:lnTo>
                      <a:lnTo>
                        <a:pt x="14" y="40"/>
                      </a:lnTo>
                      <a:lnTo>
                        <a:pt x="10" y="36"/>
                      </a:lnTo>
                      <a:lnTo>
                        <a:pt x="10" y="34"/>
                      </a:lnTo>
                      <a:lnTo>
                        <a:pt x="10" y="30"/>
                      </a:lnTo>
                      <a:lnTo>
                        <a:pt x="10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4" y="6"/>
                      </a:lnTo>
                      <a:lnTo>
                        <a:pt x="8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8" name="íṩḷïḋê">
                  <a:extLst>
                    <a:ext uri="{FF2B5EF4-FFF2-40B4-BE49-F238E27FC236}">
                      <a16:creationId xmlns:a16="http://schemas.microsoft.com/office/drawing/2014/main" id="{F86405BD-4CD3-4509-8D02-0C37D716E148}"/>
                    </a:ext>
                  </a:extLst>
                </p:cNvPr>
                <p:cNvSpPr/>
                <p:nvPr/>
              </p:nvSpPr>
              <p:spPr bwMode="auto">
                <a:xfrm>
                  <a:off x="4666001" y="2697789"/>
                  <a:ext cx="70237" cy="40630"/>
                </a:xfrm>
                <a:custGeom>
                  <a:avLst/>
                  <a:gdLst>
                    <a:gd name="T0" fmla="*/ 2147483647 w 41"/>
                    <a:gd name="T1" fmla="*/ 2147483647 h 24"/>
                    <a:gd name="T2" fmla="*/ 2147483647 w 41"/>
                    <a:gd name="T3" fmla="*/ 2147483647 h 24"/>
                    <a:gd name="T4" fmla="*/ 2147483647 w 41"/>
                    <a:gd name="T5" fmla="*/ 2147483647 h 24"/>
                    <a:gd name="T6" fmla="*/ 2147483647 w 41"/>
                    <a:gd name="T7" fmla="*/ 2147483647 h 24"/>
                    <a:gd name="T8" fmla="*/ 2147483647 w 41"/>
                    <a:gd name="T9" fmla="*/ 2147483647 h 24"/>
                    <a:gd name="T10" fmla="*/ 2147483647 w 41"/>
                    <a:gd name="T11" fmla="*/ 2147483647 h 24"/>
                    <a:gd name="T12" fmla="*/ 2147483647 w 41"/>
                    <a:gd name="T13" fmla="*/ 2147483647 h 24"/>
                    <a:gd name="T14" fmla="*/ 2147483647 w 41"/>
                    <a:gd name="T15" fmla="*/ 2147483647 h 24"/>
                    <a:gd name="T16" fmla="*/ 0 w 41"/>
                    <a:gd name="T17" fmla="*/ 2147483647 h 24"/>
                    <a:gd name="T18" fmla="*/ 0 w 41"/>
                    <a:gd name="T19" fmla="*/ 2147483647 h 24"/>
                    <a:gd name="T20" fmla="*/ 2147483647 w 41"/>
                    <a:gd name="T21" fmla="*/ 0 h 24"/>
                    <a:gd name="T22" fmla="*/ 2147483647 w 41"/>
                    <a:gd name="T23" fmla="*/ 0 h 24"/>
                    <a:gd name="T24" fmla="*/ 2147483647 w 41"/>
                    <a:gd name="T25" fmla="*/ 2147483647 h 24"/>
                    <a:gd name="T26" fmla="*/ 2147483647 w 41"/>
                    <a:gd name="T27" fmla="*/ 2147483647 h 24"/>
                    <a:gd name="T28" fmla="*/ 2147483647 w 41"/>
                    <a:gd name="T29" fmla="*/ 2147483647 h 24"/>
                    <a:gd name="T30" fmla="*/ 2147483647 w 41"/>
                    <a:gd name="T31" fmla="*/ 0 h 24"/>
                    <a:gd name="T32" fmla="*/ 2147483647 w 41"/>
                    <a:gd name="T33" fmla="*/ 2147483647 h 24"/>
                    <a:gd name="T34" fmla="*/ 2147483647 w 41"/>
                    <a:gd name="T35" fmla="*/ 2147483647 h 2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1"/>
                    <a:gd name="T55" fmla="*/ 0 h 24"/>
                    <a:gd name="T56" fmla="*/ 41 w 41"/>
                    <a:gd name="T57" fmla="*/ 24 h 2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1" h="24">
                      <a:moveTo>
                        <a:pt x="41" y="12"/>
                      </a:moveTo>
                      <a:lnTo>
                        <a:pt x="39" y="16"/>
                      </a:lnTo>
                      <a:lnTo>
                        <a:pt x="39" y="18"/>
                      </a:lnTo>
                      <a:lnTo>
                        <a:pt x="39" y="22"/>
                      </a:lnTo>
                      <a:lnTo>
                        <a:pt x="39" y="24"/>
                      </a:lnTo>
                      <a:lnTo>
                        <a:pt x="31" y="22"/>
                      </a:lnTo>
                      <a:lnTo>
                        <a:pt x="17" y="16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9" y="0"/>
                      </a:lnTo>
                      <a:lnTo>
                        <a:pt x="19" y="2"/>
                      </a:lnTo>
                      <a:lnTo>
                        <a:pt x="27" y="4"/>
                      </a:lnTo>
                      <a:lnTo>
                        <a:pt x="33" y="2"/>
                      </a:lnTo>
                      <a:lnTo>
                        <a:pt x="41" y="0"/>
                      </a:lnTo>
                      <a:lnTo>
                        <a:pt x="41" y="4"/>
                      </a:lnTo>
                      <a:lnTo>
                        <a:pt x="4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9" name="îṩľíḑè">
                  <a:extLst>
                    <a:ext uri="{FF2B5EF4-FFF2-40B4-BE49-F238E27FC236}">
                      <a16:creationId xmlns:a16="http://schemas.microsoft.com/office/drawing/2014/main" id="{B80C929A-6C62-43E2-B780-C09C41007E76}"/>
                    </a:ext>
                  </a:extLst>
                </p:cNvPr>
                <p:cNvSpPr/>
                <p:nvPr/>
              </p:nvSpPr>
              <p:spPr bwMode="auto">
                <a:xfrm>
                  <a:off x="4580613" y="2155580"/>
                  <a:ext cx="41317" cy="47636"/>
                </a:xfrm>
                <a:custGeom>
                  <a:avLst/>
                  <a:gdLst>
                    <a:gd name="T0" fmla="*/ 2147483647 w 24"/>
                    <a:gd name="T1" fmla="*/ 2147483647 h 30"/>
                    <a:gd name="T2" fmla="*/ 2147483647 w 24"/>
                    <a:gd name="T3" fmla="*/ 2147483647 h 30"/>
                    <a:gd name="T4" fmla="*/ 2147483647 w 24"/>
                    <a:gd name="T5" fmla="*/ 2147483647 h 30"/>
                    <a:gd name="T6" fmla="*/ 2147483647 w 24"/>
                    <a:gd name="T7" fmla="*/ 2147483647 h 30"/>
                    <a:gd name="T8" fmla="*/ 2147483647 w 24"/>
                    <a:gd name="T9" fmla="*/ 2147483647 h 30"/>
                    <a:gd name="T10" fmla="*/ 2147483647 w 24"/>
                    <a:gd name="T11" fmla="*/ 2147483647 h 30"/>
                    <a:gd name="T12" fmla="*/ 2147483647 w 24"/>
                    <a:gd name="T13" fmla="*/ 2147483647 h 30"/>
                    <a:gd name="T14" fmla="*/ 2147483647 w 24"/>
                    <a:gd name="T15" fmla="*/ 2147483647 h 30"/>
                    <a:gd name="T16" fmla="*/ 2147483647 w 24"/>
                    <a:gd name="T17" fmla="*/ 2147483647 h 30"/>
                    <a:gd name="T18" fmla="*/ 2147483647 w 24"/>
                    <a:gd name="T19" fmla="*/ 2147483647 h 30"/>
                    <a:gd name="T20" fmla="*/ 2147483647 w 24"/>
                    <a:gd name="T21" fmla="*/ 2147483647 h 30"/>
                    <a:gd name="T22" fmla="*/ 2147483647 w 24"/>
                    <a:gd name="T23" fmla="*/ 2147483647 h 30"/>
                    <a:gd name="T24" fmla="*/ 2147483647 w 24"/>
                    <a:gd name="T25" fmla="*/ 2147483647 h 30"/>
                    <a:gd name="T26" fmla="*/ 2147483647 w 24"/>
                    <a:gd name="T27" fmla="*/ 2147483647 h 30"/>
                    <a:gd name="T28" fmla="*/ 0 w 24"/>
                    <a:gd name="T29" fmla="*/ 2147483647 h 30"/>
                    <a:gd name="T30" fmla="*/ 0 w 24"/>
                    <a:gd name="T31" fmla="*/ 2147483647 h 30"/>
                    <a:gd name="T32" fmla="*/ 2147483647 w 24"/>
                    <a:gd name="T33" fmla="*/ 2147483647 h 30"/>
                    <a:gd name="T34" fmla="*/ 2147483647 w 24"/>
                    <a:gd name="T35" fmla="*/ 0 h 30"/>
                    <a:gd name="T36" fmla="*/ 2147483647 w 24"/>
                    <a:gd name="T37" fmla="*/ 0 h 30"/>
                    <a:gd name="T38" fmla="*/ 2147483647 w 24"/>
                    <a:gd name="T39" fmla="*/ 0 h 30"/>
                    <a:gd name="T40" fmla="*/ 2147483647 w 24"/>
                    <a:gd name="T41" fmla="*/ 2147483647 h 3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4"/>
                    <a:gd name="T64" fmla="*/ 0 h 30"/>
                    <a:gd name="T65" fmla="*/ 24 w 24"/>
                    <a:gd name="T66" fmla="*/ 30 h 3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4" h="30">
                      <a:moveTo>
                        <a:pt x="12" y="4"/>
                      </a:move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24" y="16"/>
                      </a:lnTo>
                      <a:lnTo>
                        <a:pt x="22" y="20"/>
                      </a:lnTo>
                      <a:lnTo>
                        <a:pt x="18" y="26"/>
                      </a:lnTo>
                      <a:lnTo>
                        <a:pt x="16" y="30"/>
                      </a:lnTo>
                      <a:lnTo>
                        <a:pt x="14" y="30"/>
                      </a:lnTo>
                      <a:lnTo>
                        <a:pt x="14" y="28"/>
                      </a:lnTo>
                      <a:lnTo>
                        <a:pt x="12" y="24"/>
                      </a:lnTo>
                      <a:lnTo>
                        <a:pt x="10" y="20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2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0" name="išḷïḑè">
                  <a:extLst>
                    <a:ext uri="{FF2B5EF4-FFF2-40B4-BE49-F238E27FC236}">
                      <a16:creationId xmlns:a16="http://schemas.microsoft.com/office/drawing/2014/main" id="{B8C4602C-BBAD-498B-80AA-FE6B61641BCB}"/>
                    </a:ext>
                  </a:extLst>
                </p:cNvPr>
                <p:cNvSpPr/>
                <p:nvPr/>
              </p:nvSpPr>
              <p:spPr bwMode="auto">
                <a:xfrm>
                  <a:off x="4580613" y="1803914"/>
                  <a:ext cx="260294" cy="376884"/>
                </a:xfrm>
                <a:custGeom>
                  <a:avLst/>
                  <a:gdLst>
                    <a:gd name="T0" fmla="*/ 2147483647 w 149"/>
                    <a:gd name="T1" fmla="*/ 2147483647 h 224"/>
                    <a:gd name="T2" fmla="*/ 2147483647 w 149"/>
                    <a:gd name="T3" fmla="*/ 2147483647 h 224"/>
                    <a:gd name="T4" fmla="*/ 2147483647 w 149"/>
                    <a:gd name="T5" fmla="*/ 2147483647 h 224"/>
                    <a:gd name="T6" fmla="*/ 2147483647 w 149"/>
                    <a:gd name="T7" fmla="*/ 2147483647 h 224"/>
                    <a:gd name="T8" fmla="*/ 2147483647 w 149"/>
                    <a:gd name="T9" fmla="*/ 2147483647 h 224"/>
                    <a:gd name="T10" fmla="*/ 2147483647 w 149"/>
                    <a:gd name="T11" fmla="*/ 2147483647 h 224"/>
                    <a:gd name="T12" fmla="*/ 2147483647 w 149"/>
                    <a:gd name="T13" fmla="*/ 2147483647 h 224"/>
                    <a:gd name="T14" fmla="*/ 2147483647 w 149"/>
                    <a:gd name="T15" fmla="*/ 2147483647 h 224"/>
                    <a:gd name="T16" fmla="*/ 2147483647 w 149"/>
                    <a:gd name="T17" fmla="*/ 2147483647 h 224"/>
                    <a:gd name="T18" fmla="*/ 2147483647 w 149"/>
                    <a:gd name="T19" fmla="*/ 2147483647 h 224"/>
                    <a:gd name="T20" fmla="*/ 2147483647 w 149"/>
                    <a:gd name="T21" fmla="*/ 2147483647 h 224"/>
                    <a:gd name="T22" fmla="*/ 2147483647 w 149"/>
                    <a:gd name="T23" fmla="*/ 2147483647 h 224"/>
                    <a:gd name="T24" fmla="*/ 2147483647 w 149"/>
                    <a:gd name="T25" fmla="*/ 2147483647 h 224"/>
                    <a:gd name="T26" fmla="*/ 2147483647 w 149"/>
                    <a:gd name="T27" fmla="*/ 2147483647 h 224"/>
                    <a:gd name="T28" fmla="*/ 2147483647 w 149"/>
                    <a:gd name="T29" fmla="*/ 2147483647 h 224"/>
                    <a:gd name="T30" fmla="*/ 2147483647 w 149"/>
                    <a:gd name="T31" fmla="*/ 2147483647 h 224"/>
                    <a:gd name="T32" fmla="*/ 0 w 149"/>
                    <a:gd name="T33" fmla="*/ 2147483647 h 224"/>
                    <a:gd name="T34" fmla="*/ 2147483647 w 149"/>
                    <a:gd name="T35" fmla="*/ 2147483647 h 224"/>
                    <a:gd name="T36" fmla="*/ 2147483647 w 149"/>
                    <a:gd name="T37" fmla="*/ 2147483647 h 224"/>
                    <a:gd name="T38" fmla="*/ 2147483647 w 149"/>
                    <a:gd name="T39" fmla="*/ 2147483647 h 224"/>
                    <a:gd name="T40" fmla="*/ 2147483647 w 149"/>
                    <a:gd name="T41" fmla="*/ 2147483647 h 224"/>
                    <a:gd name="T42" fmla="*/ 2147483647 w 149"/>
                    <a:gd name="T43" fmla="*/ 2147483647 h 224"/>
                    <a:gd name="T44" fmla="*/ 2147483647 w 149"/>
                    <a:gd name="T45" fmla="*/ 2147483647 h 224"/>
                    <a:gd name="T46" fmla="*/ 2147483647 w 149"/>
                    <a:gd name="T47" fmla="*/ 2147483647 h 224"/>
                    <a:gd name="T48" fmla="*/ 2147483647 w 149"/>
                    <a:gd name="T49" fmla="*/ 2147483647 h 224"/>
                    <a:gd name="T50" fmla="*/ 2147483647 w 149"/>
                    <a:gd name="T51" fmla="*/ 2147483647 h 224"/>
                    <a:gd name="T52" fmla="*/ 2147483647 w 149"/>
                    <a:gd name="T53" fmla="*/ 2147483647 h 224"/>
                    <a:gd name="T54" fmla="*/ 2147483647 w 149"/>
                    <a:gd name="T55" fmla="*/ 2147483647 h 224"/>
                    <a:gd name="T56" fmla="*/ 2147483647 w 149"/>
                    <a:gd name="T57" fmla="*/ 2147483647 h 224"/>
                    <a:gd name="T58" fmla="*/ 2147483647 w 149"/>
                    <a:gd name="T59" fmla="*/ 2147483647 h 224"/>
                    <a:gd name="T60" fmla="*/ 2147483647 w 149"/>
                    <a:gd name="T61" fmla="*/ 2147483647 h 224"/>
                    <a:gd name="T62" fmla="*/ 2147483647 w 149"/>
                    <a:gd name="T63" fmla="*/ 2147483647 h 224"/>
                    <a:gd name="T64" fmla="*/ 2147483647 w 149"/>
                    <a:gd name="T65" fmla="*/ 2147483647 h 224"/>
                    <a:gd name="T66" fmla="*/ 2147483647 w 149"/>
                    <a:gd name="T67" fmla="*/ 2147483647 h 224"/>
                    <a:gd name="T68" fmla="*/ 2147483647 w 149"/>
                    <a:gd name="T69" fmla="*/ 2147483647 h 224"/>
                    <a:gd name="T70" fmla="*/ 2147483647 w 149"/>
                    <a:gd name="T71" fmla="*/ 2147483647 h 224"/>
                    <a:gd name="T72" fmla="*/ 2147483647 w 149"/>
                    <a:gd name="T73" fmla="*/ 2147483647 h 224"/>
                    <a:gd name="T74" fmla="*/ 2147483647 w 149"/>
                    <a:gd name="T75" fmla="*/ 2147483647 h 224"/>
                    <a:gd name="T76" fmla="*/ 2147483647 w 149"/>
                    <a:gd name="T77" fmla="*/ 2147483647 h 224"/>
                    <a:gd name="T78" fmla="*/ 2147483647 w 149"/>
                    <a:gd name="T79" fmla="*/ 2147483647 h 224"/>
                    <a:gd name="T80" fmla="*/ 2147483647 w 149"/>
                    <a:gd name="T81" fmla="*/ 2147483647 h 22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9"/>
                    <a:gd name="T124" fmla="*/ 0 h 224"/>
                    <a:gd name="T125" fmla="*/ 149 w 149"/>
                    <a:gd name="T126" fmla="*/ 224 h 22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9" h="224">
                      <a:moveTo>
                        <a:pt x="149" y="56"/>
                      </a:moveTo>
                      <a:lnTo>
                        <a:pt x="145" y="44"/>
                      </a:lnTo>
                      <a:lnTo>
                        <a:pt x="143" y="36"/>
                      </a:lnTo>
                      <a:lnTo>
                        <a:pt x="141" y="28"/>
                      </a:lnTo>
                      <a:lnTo>
                        <a:pt x="137" y="16"/>
                      </a:lnTo>
                      <a:lnTo>
                        <a:pt x="131" y="10"/>
                      </a:lnTo>
                      <a:lnTo>
                        <a:pt x="121" y="8"/>
                      </a:lnTo>
                      <a:lnTo>
                        <a:pt x="113" y="4"/>
                      </a:lnTo>
                      <a:lnTo>
                        <a:pt x="105" y="0"/>
                      </a:lnTo>
                      <a:lnTo>
                        <a:pt x="97" y="4"/>
                      </a:lnTo>
                      <a:lnTo>
                        <a:pt x="89" y="6"/>
                      </a:lnTo>
                      <a:lnTo>
                        <a:pt x="77" y="6"/>
                      </a:lnTo>
                      <a:lnTo>
                        <a:pt x="65" y="8"/>
                      </a:lnTo>
                      <a:lnTo>
                        <a:pt x="59" y="12"/>
                      </a:lnTo>
                      <a:lnTo>
                        <a:pt x="50" y="22"/>
                      </a:lnTo>
                      <a:lnTo>
                        <a:pt x="42" y="32"/>
                      </a:lnTo>
                      <a:lnTo>
                        <a:pt x="36" y="42"/>
                      </a:lnTo>
                      <a:lnTo>
                        <a:pt x="32" y="54"/>
                      </a:lnTo>
                      <a:lnTo>
                        <a:pt x="30" y="64"/>
                      </a:lnTo>
                      <a:lnTo>
                        <a:pt x="30" y="76"/>
                      </a:lnTo>
                      <a:lnTo>
                        <a:pt x="22" y="76"/>
                      </a:lnTo>
                      <a:lnTo>
                        <a:pt x="12" y="76"/>
                      </a:lnTo>
                      <a:lnTo>
                        <a:pt x="8" y="78"/>
                      </a:lnTo>
                      <a:lnTo>
                        <a:pt x="6" y="82"/>
                      </a:lnTo>
                      <a:lnTo>
                        <a:pt x="4" y="86"/>
                      </a:lnTo>
                      <a:lnTo>
                        <a:pt x="4" y="90"/>
                      </a:lnTo>
                      <a:lnTo>
                        <a:pt x="4" y="98"/>
                      </a:lnTo>
                      <a:lnTo>
                        <a:pt x="8" y="108"/>
                      </a:lnTo>
                      <a:lnTo>
                        <a:pt x="12" y="122"/>
                      </a:lnTo>
                      <a:lnTo>
                        <a:pt x="12" y="130"/>
                      </a:lnTo>
                      <a:lnTo>
                        <a:pt x="12" y="132"/>
                      </a:lnTo>
                      <a:lnTo>
                        <a:pt x="14" y="134"/>
                      </a:lnTo>
                      <a:lnTo>
                        <a:pt x="20" y="138"/>
                      </a:lnTo>
                      <a:lnTo>
                        <a:pt x="0" y="168"/>
                      </a:lnTo>
                      <a:lnTo>
                        <a:pt x="4" y="172"/>
                      </a:lnTo>
                      <a:lnTo>
                        <a:pt x="14" y="182"/>
                      </a:lnTo>
                      <a:lnTo>
                        <a:pt x="28" y="202"/>
                      </a:lnTo>
                      <a:lnTo>
                        <a:pt x="30" y="204"/>
                      </a:lnTo>
                      <a:lnTo>
                        <a:pt x="30" y="208"/>
                      </a:lnTo>
                      <a:lnTo>
                        <a:pt x="28" y="216"/>
                      </a:lnTo>
                      <a:lnTo>
                        <a:pt x="30" y="218"/>
                      </a:lnTo>
                      <a:lnTo>
                        <a:pt x="30" y="222"/>
                      </a:lnTo>
                      <a:lnTo>
                        <a:pt x="32" y="224"/>
                      </a:lnTo>
                      <a:lnTo>
                        <a:pt x="38" y="224"/>
                      </a:lnTo>
                      <a:lnTo>
                        <a:pt x="50" y="224"/>
                      </a:lnTo>
                      <a:lnTo>
                        <a:pt x="52" y="216"/>
                      </a:lnTo>
                      <a:lnTo>
                        <a:pt x="57" y="214"/>
                      </a:lnTo>
                      <a:lnTo>
                        <a:pt x="63" y="212"/>
                      </a:lnTo>
                      <a:lnTo>
                        <a:pt x="73" y="212"/>
                      </a:lnTo>
                      <a:lnTo>
                        <a:pt x="73" y="208"/>
                      </a:lnTo>
                      <a:lnTo>
                        <a:pt x="79" y="208"/>
                      </a:lnTo>
                      <a:lnTo>
                        <a:pt x="81" y="204"/>
                      </a:lnTo>
                      <a:lnTo>
                        <a:pt x="81" y="200"/>
                      </a:lnTo>
                      <a:lnTo>
                        <a:pt x="83" y="200"/>
                      </a:lnTo>
                      <a:lnTo>
                        <a:pt x="79" y="196"/>
                      </a:lnTo>
                      <a:lnTo>
                        <a:pt x="79" y="170"/>
                      </a:lnTo>
                      <a:lnTo>
                        <a:pt x="85" y="166"/>
                      </a:lnTo>
                      <a:lnTo>
                        <a:pt x="89" y="164"/>
                      </a:lnTo>
                      <a:lnTo>
                        <a:pt x="95" y="160"/>
                      </a:lnTo>
                      <a:lnTo>
                        <a:pt x="99" y="156"/>
                      </a:lnTo>
                      <a:lnTo>
                        <a:pt x="79" y="156"/>
                      </a:lnTo>
                      <a:lnTo>
                        <a:pt x="95" y="154"/>
                      </a:lnTo>
                      <a:lnTo>
                        <a:pt x="101" y="152"/>
                      </a:lnTo>
                      <a:lnTo>
                        <a:pt x="105" y="150"/>
                      </a:lnTo>
                      <a:lnTo>
                        <a:pt x="105" y="146"/>
                      </a:lnTo>
                      <a:lnTo>
                        <a:pt x="87" y="140"/>
                      </a:lnTo>
                      <a:lnTo>
                        <a:pt x="81" y="134"/>
                      </a:lnTo>
                      <a:lnTo>
                        <a:pt x="79" y="130"/>
                      </a:lnTo>
                      <a:lnTo>
                        <a:pt x="77" y="124"/>
                      </a:lnTo>
                      <a:lnTo>
                        <a:pt x="79" y="114"/>
                      </a:lnTo>
                      <a:lnTo>
                        <a:pt x="85" y="104"/>
                      </a:lnTo>
                      <a:lnTo>
                        <a:pt x="91" y="98"/>
                      </a:lnTo>
                      <a:lnTo>
                        <a:pt x="99" y="92"/>
                      </a:lnTo>
                      <a:lnTo>
                        <a:pt x="113" y="84"/>
                      </a:lnTo>
                      <a:lnTo>
                        <a:pt x="119" y="78"/>
                      </a:lnTo>
                      <a:lnTo>
                        <a:pt x="121" y="72"/>
                      </a:lnTo>
                      <a:lnTo>
                        <a:pt x="121" y="66"/>
                      </a:lnTo>
                      <a:lnTo>
                        <a:pt x="121" y="62"/>
                      </a:lnTo>
                      <a:lnTo>
                        <a:pt x="123" y="60"/>
                      </a:lnTo>
                      <a:lnTo>
                        <a:pt x="129" y="58"/>
                      </a:lnTo>
                      <a:lnTo>
                        <a:pt x="137" y="56"/>
                      </a:lnTo>
                      <a:lnTo>
                        <a:pt x="141" y="56"/>
                      </a:lnTo>
                      <a:lnTo>
                        <a:pt x="149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1" name="íṡľíďé">
                  <a:extLst>
                    <a:ext uri="{FF2B5EF4-FFF2-40B4-BE49-F238E27FC236}">
                      <a16:creationId xmlns:a16="http://schemas.microsoft.com/office/drawing/2014/main" id="{4F6A323A-C34A-4DC3-95A7-324770A9D165}"/>
                    </a:ext>
                  </a:extLst>
                </p:cNvPr>
                <p:cNvSpPr/>
                <p:nvPr/>
              </p:nvSpPr>
              <p:spPr bwMode="auto">
                <a:xfrm>
                  <a:off x="4448400" y="1749274"/>
                  <a:ext cx="513702" cy="358672"/>
                </a:xfrm>
                <a:custGeom>
                  <a:avLst/>
                  <a:gdLst>
                    <a:gd name="T0" fmla="*/ 2147483647 w 295"/>
                    <a:gd name="T1" fmla="*/ 2147483647 h 214"/>
                    <a:gd name="T2" fmla="*/ 2147483647 w 295"/>
                    <a:gd name="T3" fmla="*/ 2147483647 h 214"/>
                    <a:gd name="T4" fmla="*/ 2147483647 w 295"/>
                    <a:gd name="T5" fmla="*/ 2147483647 h 214"/>
                    <a:gd name="T6" fmla="*/ 2147483647 w 295"/>
                    <a:gd name="T7" fmla="*/ 2147483647 h 214"/>
                    <a:gd name="T8" fmla="*/ 2147483647 w 295"/>
                    <a:gd name="T9" fmla="*/ 2147483647 h 214"/>
                    <a:gd name="T10" fmla="*/ 2147483647 w 295"/>
                    <a:gd name="T11" fmla="*/ 2147483647 h 214"/>
                    <a:gd name="T12" fmla="*/ 2147483647 w 295"/>
                    <a:gd name="T13" fmla="*/ 2147483647 h 214"/>
                    <a:gd name="T14" fmla="*/ 2147483647 w 295"/>
                    <a:gd name="T15" fmla="*/ 2147483647 h 214"/>
                    <a:gd name="T16" fmla="*/ 2147483647 w 295"/>
                    <a:gd name="T17" fmla="*/ 2147483647 h 214"/>
                    <a:gd name="T18" fmla="*/ 2147483647 w 295"/>
                    <a:gd name="T19" fmla="*/ 2147483647 h 214"/>
                    <a:gd name="T20" fmla="*/ 2147483647 w 295"/>
                    <a:gd name="T21" fmla="*/ 2147483647 h 214"/>
                    <a:gd name="T22" fmla="*/ 2147483647 w 295"/>
                    <a:gd name="T23" fmla="*/ 2147483647 h 214"/>
                    <a:gd name="T24" fmla="*/ 2147483647 w 295"/>
                    <a:gd name="T25" fmla="*/ 2147483647 h 214"/>
                    <a:gd name="T26" fmla="*/ 2147483647 w 295"/>
                    <a:gd name="T27" fmla="*/ 2147483647 h 214"/>
                    <a:gd name="T28" fmla="*/ 2147483647 w 295"/>
                    <a:gd name="T29" fmla="*/ 2147483647 h 214"/>
                    <a:gd name="T30" fmla="*/ 2147483647 w 295"/>
                    <a:gd name="T31" fmla="*/ 2147483647 h 214"/>
                    <a:gd name="T32" fmla="*/ 2147483647 w 295"/>
                    <a:gd name="T33" fmla="*/ 2147483647 h 214"/>
                    <a:gd name="T34" fmla="*/ 2147483647 w 295"/>
                    <a:gd name="T35" fmla="*/ 2147483647 h 214"/>
                    <a:gd name="T36" fmla="*/ 2147483647 w 295"/>
                    <a:gd name="T37" fmla="*/ 2147483647 h 214"/>
                    <a:gd name="T38" fmla="*/ 2147483647 w 295"/>
                    <a:gd name="T39" fmla="*/ 2147483647 h 214"/>
                    <a:gd name="T40" fmla="*/ 2147483647 w 295"/>
                    <a:gd name="T41" fmla="*/ 2147483647 h 214"/>
                    <a:gd name="T42" fmla="*/ 2147483647 w 295"/>
                    <a:gd name="T43" fmla="*/ 2147483647 h 214"/>
                    <a:gd name="T44" fmla="*/ 0 w 295"/>
                    <a:gd name="T45" fmla="*/ 2147483647 h 214"/>
                    <a:gd name="T46" fmla="*/ 2147483647 w 295"/>
                    <a:gd name="T47" fmla="*/ 2147483647 h 214"/>
                    <a:gd name="T48" fmla="*/ 2147483647 w 295"/>
                    <a:gd name="T49" fmla="*/ 2147483647 h 214"/>
                    <a:gd name="T50" fmla="*/ 2147483647 w 295"/>
                    <a:gd name="T51" fmla="*/ 2147483647 h 214"/>
                    <a:gd name="T52" fmla="*/ 2147483647 w 295"/>
                    <a:gd name="T53" fmla="*/ 2147483647 h 214"/>
                    <a:gd name="T54" fmla="*/ 2147483647 w 295"/>
                    <a:gd name="T55" fmla="*/ 2147483647 h 214"/>
                    <a:gd name="T56" fmla="*/ 2147483647 w 295"/>
                    <a:gd name="T57" fmla="*/ 2147483647 h 214"/>
                    <a:gd name="T58" fmla="*/ 2147483647 w 295"/>
                    <a:gd name="T59" fmla="*/ 2147483647 h 214"/>
                    <a:gd name="T60" fmla="*/ 2147483647 w 295"/>
                    <a:gd name="T61" fmla="*/ 2147483647 h 214"/>
                    <a:gd name="T62" fmla="*/ 2147483647 w 295"/>
                    <a:gd name="T63" fmla="*/ 2147483647 h 214"/>
                    <a:gd name="T64" fmla="*/ 2147483647 w 295"/>
                    <a:gd name="T65" fmla="*/ 2147483647 h 214"/>
                    <a:gd name="T66" fmla="*/ 2147483647 w 295"/>
                    <a:gd name="T67" fmla="*/ 2147483647 h 214"/>
                    <a:gd name="T68" fmla="*/ 2147483647 w 295"/>
                    <a:gd name="T69" fmla="*/ 2147483647 h 214"/>
                    <a:gd name="T70" fmla="*/ 2147483647 w 295"/>
                    <a:gd name="T71" fmla="*/ 2147483647 h 214"/>
                    <a:gd name="T72" fmla="*/ 2147483647 w 295"/>
                    <a:gd name="T73" fmla="*/ 2147483647 h 214"/>
                    <a:gd name="T74" fmla="*/ 2147483647 w 295"/>
                    <a:gd name="T75" fmla="*/ 2147483647 h 214"/>
                    <a:gd name="T76" fmla="*/ 2147483647 w 295"/>
                    <a:gd name="T77" fmla="*/ 2147483647 h 214"/>
                    <a:gd name="T78" fmla="*/ 2147483647 w 295"/>
                    <a:gd name="T79" fmla="*/ 2147483647 h 214"/>
                    <a:gd name="T80" fmla="*/ 2147483647 w 295"/>
                    <a:gd name="T81" fmla="*/ 2147483647 h 214"/>
                    <a:gd name="T82" fmla="*/ 2147483647 w 295"/>
                    <a:gd name="T83" fmla="*/ 0 h 214"/>
                    <a:gd name="T84" fmla="*/ 2147483647 w 295"/>
                    <a:gd name="T85" fmla="*/ 2147483647 h 214"/>
                    <a:gd name="T86" fmla="*/ 2147483647 w 295"/>
                    <a:gd name="T87" fmla="*/ 2147483647 h 214"/>
                    <a:gd name="T88" fmla="*/ 2147483647 w 295"/>
                    <a:gd name="T89" fmla="*/ 2147483647 h 214"/>
                    <a:gd name="T90" fmla="*/ 2147483647 w 295"/>
                    <a:gd name="T91" fmla="*/ 2147483647 h 214"/>
                    <a:gd name="T92" fmla="*/ 2147483647 w 295"/>
                    <a:gd name="T93" fmla="*/ 2147483647 h 214"/>
                    <a:gd name="T94" fmla="*/ 2147483647 w 295"/>
                    <a:gd name="T95" fmla="*/ 2147483647 h 21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95"/>
                    <a:gd name="T145" fmla="*/ 0 h 214"/>
                    <a:gd name="T146" fmla="*/ 295 w 295"/>
                    <a:gd name="T147" fmla="*/ 214 h 21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95" h="214">
                      <a:moveTo>
                        <a:pt x="285" y="28"/>
                      </a:moveTo>
                      <a:lnTo>
                        <a:pt x="277" y="24"/>
                      </a:lnTo>
                      <a:lnTo>
                        <a:pt x="271" y="20"/>
                      </a:lnTo>
                      <a:lnTo>
                        <a:pt x="263" y="16"/>
                      </a:lnTo>
                      <a:lnTo>
                        <a:pt x="251" y="14"/>
                      </a:lnTo>
                      <a:lnTo>
                        <a:pt x="245" y="16"/>
                      </a:lnTo>
                      <a:lnTo>
                        <a:pt x="243" y="18"/>
                      </a:lnTo>
                      <a:lnTo>
                        <a:pt x="241" y="22"/>
                      </a:lnTo>
                      <a:lnTo>
                        <a:pt x="241" y="28"/>
                      </a:lnTo>
                      <a:lnTo>
                        <a:pt x="239" y="32"/>
                      </a:lnTo>
                      <a:lnTo>
                        <a:pt x="237" y="36"/>
                      </a:lnTo>
                      <a:lnTo>
                        <a:pt x="233" y="40"/>
                      </a:lnTo>
                      <a:lnTo>
                        <a:pt x="227" y="40"/>
                      </a:lnTo>
                      <a:lnTo>
                        <a:pt x="217" y="38"/>
                      </a:lnTo>
                      <a:lnTo>
                        <a:pt x="207" y="34"/>
                      </a:lnTo>
                      <a:lnTo>
                        <a:pt x="197" y="32"/>
                      </a:lnTo>
                      <a:lnTo>
                        <a:pt x="189" y="30"/>
                      </a:lnTo>
                      <a:lnTo>
                        <a:pt x="187" y="30"/>
                      </a:lnTo>
                      <a:lnTo>
                        <a:pt x="185" y="30"/>
                      </a:lnTo>
                      <a:lnTo>
                        <a:pt x="181" y="32"/>
                      </a:lnTo>
                      <a:lnTo>
                        <a:pt x="173" y="36"/>
                      </a:lnTo>
                      <a:lnTo>
                        <a:pt x="165" y="38"/>
                      </a:lnTo>
                      <a:lnTo>
                        <a:pt x="153" y="38"/>
                      </a:lnTo>
                      <a:lnTo>
                        <a:pt x="141" y="40"/>
                      </a:lnTo>
                      <a:lnTo>
                        <a:pt x="135" y="44"/>
                      </a:lnTo>
                      <a:lnTo>
                        <a:pt x="126" y="54"/>
                      </a:lnTo>
                      <a:lnTo>
                        <a:pt x="118" y="64"/>
                      </a:lnTo>
                      <a:lnTo>
                        <a:pt x="112" y="74"/>
                      </a:lnTo>
                      <a:lnTo>
                        <a:pt x="108" y="86"/>
                      </a:lnTo>
                      <a:lnTo>
                        <a:pt x="106" y="96"/>
                      </a:lnTo>
                      <a:lnTo>
                        <a:pt x="106" y="108"/>
                      </a:lnTo>
                      <a:lnTo>
                        <a:pt x="98" y="108"/>
                      </a:lnTo>
                      <a:lnTo>
                        <a:pt x="88" y="108"/>
                      </a:lnTo>
                      <a:lnTo>
                        <a:pt x="84" y="110"/>
                      </a:lnTo>
                      <a:lnTo>
                        <a:pt x="82" y="114"/>
                      </a:lnTo>
                      <a:lnTo>
                        <a:pt x="80" y="118"/>
                      </a:lnTo>
                      <a:lnTo>
                        <a:pt x="80" y="122"/>
                      </a:lnTo>
                      <a:lnTo>
                        <a:pt x="80" y="130"/>
                      </a:lnTo>
                      <a:lnTo>
                        <a:pt x="84" y="140"/>
                      </a:lnTo>
                      <a:lnTo>
                        <a:pt x="88" y="154"/>
                      </a:lnTo>
                      <a:lnTo>
                        <a:pt x="88" y="162"/>
                      </a:lnTo>
                      <a:lnTo>
                        <a:pt x="88" y="164"/>
                      </a:lnTo>
                      <a:lnTo>
                        <a:pt x="90" y="166"/>
                      </a:lnTo>
                      <a:lnTo>
                        <a:pt x="96" y="170"/>
                      </a:lnTo>
                      <a:lnTo>
                        <a:pt x="76" y="200"/>
                      </a:lnTo>
                      <a:lnTo>
                        <a:pt x="70" y="198"/>
                      </a:lnTo>
                      <a:lnTo>
                        <a:pt x="68" y="196"/>
                      </a:lnTo>
                      <a:lnTo>
                        <a:pt x="64" y="188"/>
                      </a:lnTo>
                      <a:lnTo>
                        <a:pt x="62" y="192"/>
                      </a:lnTo>
                      <a:lnTo>
                        <a:pt x="62" y="196"/>
                      </a:lnTo>
                      <a:lnTo>
                        <a:pt x="50" y="206"/>
                      </a:lnTo>
                      <a:lnTo>
                        <a:pt x="42" y="210"/>
                      </a:lnTo>
                      <a:lnTo>
                        <a:pt x="36" y="214"/>
                      </a:lnTo>
                      <a:lnTo>
                        <a:pt x="26" y="212"/>
                      </a:lnTo>
                      <a:lnTo>
                        <a:pt x="18" y="208"/>
                      </a:lnTo>
                      <a:lnTo>
                        <a:pt x="10" y="204"/>
                      </a:lnTo>
                      <a:lnTo>
                        <a:pt x="8" y="202"/>
                      </a:lnTo>
                      <a:lnTo>
                        <a:pt x="8" y="200"/>
                      </a:lnTo>
                      <a:lnTo>
                        <a:pt x="10" y="196"/>
                      </a:lnTo>
                      <a:lnTo>
                        <a:pt x="12" y="194"/>
                      </a:lnTo>
                      <a:lnTo>
                        <a:pt x="6" y="192"/>
                      </a:lnTo>
                      <a:lnTo>
                        <a:pt x="2" y="190"/>
                      </a:lnTo>
                      <a:lnTo>
                        <a:pt x="2" y="188"/>
                      </a:lnTo>
                      <a:lnTo>
                        <a:pt x="2" y="184"/>
                      </a:lnTo>
                      <a:lnTo>
                        <a:pt x="4" y="178"/>
                      </a:lnTo>
                      <a:lnTo>
                        <a:pt x="8" y="174"/>
                      </a:lnTo>
                      <a:lnTo>
                        <a:pt x="4" y="168"/>
                      </a:lnTo>
                      <a:lnTo>
                        <a:pt x="2" y="160"/>
                      </a:lnTo>
                      <a:lnTo>
                        <a:pt x="0" y="144"/>
                      </a:lnTo>
                      <a:lnTo>
                        <a:pt x="10" y="144"/>
                      </a:lnTo>
                      <a:lnTo>
                        <a:pt x="16" y="140"/>
                      </a:lnTo>
                      <a:lnTo>
                        <a:pt x="22" y="136"/>
                      </a:lnTo>
                      <a:lnTo>
                        <a:pt x="24" y="128"/>
                      </a:lnTo>
                      <a:lnTo>
                        <a:pt x="32" y="128"/>
                      </a:lnTo>
                      <a:lnTo>
                        <a:pt x="38" y="124"/>
                      </a:lnTo>
                      <a:lnTo>
                        <a:pt x="44" y="122"/>
                      </a:lnTo>
                      <a:lnTo>
                        <a:pt x="52" y="122"/>
                      </a:lnTo>
                      <a:lnTo>
                        <a:pt x="54" y="120"/>
                      </a:lnTo>
                      <a:lnTo>
                        <a:pt x="58" y="116"/>
                      </a:lnTo>
                      <a:lnTo>
                        <a:pt x="60" y="118"/>
                      </a:lnTo>
                      <a:lnTo>
                        <a:pt x="64" y="118"/>
                      </a:lnTo>
                      <a:lnTo>
                        <a:pt x="70" y="118"/>
                      </a:lnTo>
                      <a:lnTo>
                        <a:pt x="72" y="116"/>
                      </a:lnTo>
                      <a:lnTo>
                        <a:pt x="62" y="116"/>
                      </a:lnTo>
                      <a:lnTo>
                        <a:pt x="60" y="114"/>
                      </a:lnTo>
                      <a:lnTo>
                        <a:pt x="58" y="110"/>
                      </a:lnTo>
                      <a:lnTo>
                        <a:pt x="60" y="106"/>
                      </a:lnTo>
                      <a:lnTo>
                        <a:pt x="66" y="102"/>
                      </a:lnTo>
                      <a:lnTo>
                        <a:pt x="76" y="98"/>
                      </a:lnTo>
                      <a:lnTo>
                        <a:pt x="80" y="94"/>
                      </a:lnTo>
                      <a:lnTo>
                        <a:pt x="86" y="86"/>
                      </a:lnTo>
                      <a:lnTo>
                        <a:pt x="92" y="70"/>
                      </a:lnTo>
                      <a:lnTo>
                        <a:pt x="94" y="68"/>
                      </a:lnTo>
                      <a:lnTo>
                        <a:pt x="96" y="68"/>
                      </a:lnTo>
                      <a:lnTo>
                        <a:pt x="102" y="64"/>
                      </a:lnTo>
                      <a:lnTo>
                        <a:pt x="106" y="60"/>
                      </a:lnTo>
                      <a:lnTo>
                        <a:pt x="108" y="56"/>
                      </a:lnTo>
                      <a:lnTo>
                        <a:pt x="108" y="52"/>
                      </a:lnTo>
                      <a:lnTo>
                        <a:pt x="112" y="50"/>
                      </a:lnTo>
                      <a:lnTo>
                        <a:pt x="116" y="48"/>
                      </a:lnTo>
                      <a:lnTo>
                        <a:pt x="116" y="40"/>
                      </a:lnTo>
                      <a:lnTo>
                        <a:pt x="106" y="44"/>
                      </a:lnTo>
                      <a:lnTo>
                        <a:pt x="104" y="44"/>
                      </a:lnTo>
                      <a:lnTo>
                        <a:pt x="100" y="42"/>
                      </a:lnTo>
                      <a:lnTo>
                        <a:pt x="106" y="42"/>
                      </a:lnTo>
                      <a:lnTo>
                        <a:pt x="106" y="40"/>
                      </a:lnTo>
                      <a:lnTo>
                        <a:pt x="112" y="38"/>
                      </a:lnTo>
                      <a:lnTo>
                        <a:pt x="114" y="34"/>
                      </a:lnTo>
                      <a:lnTo>
                        <a:pt x="116" y="34"/>
                      </a:lnTo>
                      <a:lnTo>
                        <a:pt x="120" y="36"/>
                      </a:lnTo>
                      <a:lnTo>
                        <a:pt x="135" y="36"/>
                      </a:lnTo>
                      <a:lnTo>
                        <a:pt x="135" y="28"/>
                      </a:lnTo>
                      <a:lnTo>
                        <a:pt x="135" y="26"/>
                      </a:lnTo>
                      <a:lnTo>
                        <a:pt x="139" y="26"/>
                      </a:lnTo>
                      <a:lnTo>
                        <a:pt x="145" y="28"/>
                      </a:lnTo>
                      <a:lnTo>
                        <a:pt x="155" y="22"/>
                      </a:lnTo>
                      <a:lnTo>
                        <a:pt x="161" y="16"/>
                      </a:lnTo>
                      <a:lnTo>
                        <a:pt x="165" y="12"/>
                      </a:lnTo>
                      <a:lnTo>
                        <a:pt x="167" y="14"/>
                      </a:lnTo>
                      <a:lnTo>
                        <a:pt x="169" y="16"/>
                      </a:lnTo>
                      <a:lnTo>
                        <a:pt x="175" y="18"/>
                      </a:lnTo>
                      <a:lnTo>
                        <a:pt x="181" y="16"/>
                      </a:lnTo>
                      <a:lnTo>
                        <a:pt x="185" y="12"/>
                      </a:lnTo>
                      <a:lnTo>
                        <a:pt x="189" y="8"/>
                      </a:lnTo>
                      <a:lnTo>
                        <a:pt x="209" y="4"/>
                      </a:lnTo>
                      <a:lnTo>
                        <a:pt x="227" y="0"/>
                      </a:lnTo>
                      <a:lnTo>
                        <a:pt x="233" y="2"/>
                      </a:lnTo>
                      <a:lnTo>
                        <a:pt x="239" y="4"/>
                      </a:lnTo>
                      <a:lnTo>
                        <a:pt x="243" y="8"/>
                      </a:lnTo>
                      <a:lnTo>
                        <a:pt x="245" y="12"/>
                      </a:lnTo>
                      <a:lnTo>
                        <a:pt x="249" y="6"/>
                      </a:lnTo>
                      <a:lnTo>
                        <a:pt x="251" y="2"/>
                      </a:lnTo>
                      <a:lnTo>
                        <a:pt x="257" y="2"/>
                      </a:lnTo>
                      <a:lnTo>
                        <a:pt x="265" y="2"/>
                      </a:lnTo>
                      <a:lnTo>
                        <a:pt x="271" y="4"/>
                      </a:lnTo>
                      <a:lnTo>
                        <a:pt x="279" y="6"/>
                      </a:lnTo>
                      <a:lnTo>
                        <a:pt x="289" y="6"/>
                      </a:lnTo>
                      <a:lnTo>
                        <a:pt x="289" y="14"/>
                      </a:lnTo>
                      <a:lnTo>
                        <a:pt x="277" y="14"/>
                      </a:lnTo>
                      <a:lnTo>
                        <a:pt x="281" y="16"/>
                      </a:lnTo>
                      <a:lnTo>
                        <a:pt x="287" y="18"/>
                      </a:lnTo>
                      <a:lnTo>
                        <a:pt x="291" y="18"/>
                      </a:lnTo>
                      <a:lnTo>
                        <a:pt x="295" y="14"/>
                      </a:lnTo>
                      <a:lnTo>
                        <a:pt x="295" y="26"/>
                      </a:lnTo>
                      <a:lnTo>
                        <a:pt x="279" y="30"/>
                      </a:lnTo>
                      <a:lnTo>
                        <a:pt x="285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2" name="iṧḷîḓe">
                  <a:extLst>
                    <a:ext uri="{FF2B5EF4-FFF2-40B4-BE49-F238E27FC236}">
                      <a16:creationId xmlns:a16="http://schemas.microsoft.com/office/drawing/2014/main" id="{7D0107C7-00D9-4EFA-AABE-3CAD9BA9BE5B}"/>
                    </a:ext>
                  </a:extLst>
                </p:cNvPr>
                <p:cNvSpPr/>
                <p:nvPr/>
              </p:nvSpPr>
              <p:spPr bwMode="auto">
                <a:xfrm>
                  <a:off x="4862942" y="2057506"/>
                  <a:ext cx="99160" cy="57443"/>
                </a:xfrm>
                <a:custGeom>
                  <a:avLst/>
                  <a:gdLst>
                    <a:gd name="T0" fmla="*/ 2147483647 w 58"/>
                    <a:gd name="T1" fmla="*/ 2147483647 h 34"/>
                    <a:gd name="T2" fmla="*/ 2147483647 w 58"/>
                    <a:gd name="T3" fmla="*/ 2147483647 h 34"/>
                    <a:gd name="T4" fmla="*/ 2147483647 w 58"/>
                    <a:gd name="T5" fmla="*/ 2147483647 h 34"/>
                    <a:gd name="T6" fmla="*/ 2147483647 w 58"/>
                    <a:gd name="T7" fmla="*/ 2147483647 h 34"/>
                    <a:gd name="T8" fmla="*/ 2147483647 w 58"/>
                    <a:gd name="T9" fmla="*/ 2147483647 h 34"/>
                    <a:gd name="T10" fmla="*/ 2147483647 w 58"/>
                    <a:gd name="T11" fmla="*/ 2147483647 h 34"/>
                    <a:gd name="T12" fmla="*/ 2147483647 w 58"/>
                    <a:gd name="T13" fmla="*/ 2147483647 h 34"/>
                    <a:gd name="T14" fmla="*/ 2147483647 w 58"/>
                    <a:gd name="T15" fmla="*/ 2147483647 h 34"/>
                    <a:gd name="T16" fmla="*/ 2147483647 w 58"/>
                    <a:gd name="T17" fmla="*/ 2147483647 h 34"/>
                    <a:gd name="T18" fmla="*/ 2147483647 w 58"/>
                    <a:gd name="T19" fmla="*/ 0 h 34"/>
                    <a:gd name="T20" fmla="*/ 2147483647 w 58"/>
                    <a:gd name="T21" fmla="*/ 0 h 34"/>
                    <a:gd name="T22" fmla="*/ 2147483647 w 58"/>
                    <a:gd name="T23" fmla="*/ 2147483647 h 34"/>
                    <a:gd name="T24" fmla="*/ 2147483647 w 58"/>
                    <a:gd name="T25" fmla="*/ 2147483647 h 34"/>
                    <a:gd name="T26" fmla="*/ 2147483647 w 58"/>
                    <a:gd name="T27" fmla="*/ 2147483647 h 34"/>
                    <a:gd name="T28" fmla="*/ 0 w 58"/>
                    <a:gd name="T29" fmla="*/ 2147483647 h 34"/>
                    <a:gd name="T30" fmla="*/ 2147483647 w 58"/>
                    <a:gd name="T31" fmla="*/ 2147483647 h 34"/>
                    <a:gd name="T32" fmla="*/ 2147483647 w 58"/>
                    <a:gd name="T33" fmla="*/ 2147483647 h 34"/>
                    <a:gd name="T34" fmla="*/ 2147483647 w 58"/>
                    <a:gd name="T35" fmla="*/ 2147483647 h 34"/>
                    <a:gd name="T36" fmla="*/ 2147483647 w 58"/>
                    <a:gd name="T37" fmla="*/ 2147483647 h 34"/>
                    <a:gd name="T38" fmla="*/ 2147483647 w 58"/>
                    <a:gd name="T39" fmla="*/ 2147483647 h 34"/>
                    <a:gd name="T40" fmla="*/ 2147483647 w 58"/>
                    <a:gd name="T41" fmla="*/ 2147483647 h 34"/>
                    <a:gd name="T42" fmla="*/ 2147483647 w 58"/>
                    <a:gd name="T43" fmla="*/ 2147483647 h 34"/>
                    <a:gd name="T44" fmla="*/ 2147483647 w 58"/>
                    <a:gd name="T45" fmla="*/ 2147483647 h 34"/>
                    <a:gd name="T46" fmla="*/ 2147483647 w 58"/>
                    <a:gd name="T47" fmla="*/ 2147483647 h 34"/>
                    <a:gd name="T48" fmla="*/ 2147483647 w 58"/>
                    <a:gd name="T49" fmla="*/ 2147483647 h 34"/>
                    <a:gd name="T50" fmla="*/ 2147483647 w 58"/>
                    <a:gd name="T51" fmla="*/ 2147483647 h 34"/>
                    <a:gd name="T52" fmla="*/ 2147483647 w 58"/>
                    <a:gd name="T53" fmla="*/ 2147483647 h 34"/>
                    <a:gd name="T54" fmla="*/ 2147483647 w 58"/>
                    <a:gd name="T55" fmla="*/ 2147483647 h 34"/>
                    <a:gd name="T56" fmla="*/ 2147483647 w 58"/>
                    <a:gd name="T57" fmla="*/ 2147483647 h 34"/>
                    <a:gd name="T58" fmla="*/ 2147483647 w 58"/>
                    <a:gd name="T59" fmla="*/ 2147483647 h 3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58"/>
                    <a:gd name="T91" fmla="*/ 0 h 34"/>
                    <a:gd name="T92" fmla="*/ 58 w 58"/>
                    <a:gd name="T93" fmla="*/ 34 h 3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58" h="34">
                      <a:moveTo>
                        <a:pt x="58" y="34"/>
                      </a:moveTo>
                      <a:lnTo>
                        <a:pt x="52" y="24"/>
                      </a:lnTo>
                      <a:lnTo>
                        <a:pt x="48" y="16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4"/>
                      </a:lnTo>
                      <a:lnTo>
                        <a:pt x="48" y="6"/>
                      </a:lnTo>
                      <a:lnTo>
                        <a:pt x="44" y="6"/>
                      </a:lnTo>
                      <a:lnTo>
                        <a:pt x="40" y="4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4" y="2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2" y="16"/>
                      </a:lnTo>
                      <a:lnTo>
                        <a:pt x="6" y="20"/>
                      </a:lnTo>
                      <a:lnTo>
                        <a:pt x="10" y="22"/>
                      </a:lnTo>
                      <a:lnTo>
                        <a:pt x="18" y="24"/>
                      </a:lnTo>
                      <a:lnTo>
                        <a:pt x="26" y="22"/>
                      </a:lnTo>
                      <a:lnTo>
                        <a:pt x="30" y="22"/>
                      </a:lnTo>
                      <a:lnTo>
                        <a:pt x="34" y="24"/>
                      </a:lnTo>
                      <a:lnTo>
                        <a:pt x="36" y="28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4" y="34"/>
                      </a:lnTo>
                      <a:lnTo>
                        <a:pt x="46" y="30"/>
                      </a:lnTo>
                      <a:lnTo>
                        <a:pt x="50" y="30"/>
                      </a:lnTo>
                      <a:lnTo>
                        <a:pt x="54" y="32"/>
                      </a:lnTo>
                      <a:lnTo>
                        <a:pt x="58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3" name="íŝḻíḓê">
                  <a:extLst>
                    <a:ext uri="{FF2B5EF4-FFF2-40B4-BE49-F238E27FC236}">
                      <a16:creationId xmlns:a16="http://schemas.microsoft.com/office/drawing/2014/main" id="{2445B05B-B471-4087-B976-2D33E060CE5A}"/>
                    </a:ext>
                  </a:extLst>
                </p:cNvPr>
                <p:cNvSpPr/>
                <p:nvPr/>
              </p:nvSpPr>
              <p:spPr bwMode="auto">
                <a:xfrm>
                  <a:off x="4824380" y="2093934"/>
                  <a:ext cx="148739" cy="86865"/>
                </a:xfrm>
                <a:custGeom>
                  <a:avLst/>
                  <a:gdLst>
                    <a:gd name="T0" fmla="*/ 2147483647 w 86"/>
                    <a:gd name="T1" fmla="*/ 2147483647 h 50"/>
                    <a:gd name="T2" fmla="*/ 2147483647 w 86"/>
                    <a:gd name="T3" fmla="*/ 2147483647 h 50"/>
                    <a:gd name="T4" fmla="*/ 2147483647 w 86"/>
                    <a:gd name="T5" fmla="*/ 2147483647 h 50"/>
                    <a:gd name="T6" fmla="*/ 2147483647 w 86"/>
                    <a:gd name="T7" fmla="*/ 2147483647 h 50"/>
                    <a:gd name="T8" fmla="*/ 2147483647 w 86"/>
                    <a:gd name="T9" fmla="*/ 2147483647 h 50"/>
                    <a:gd name="T10" fmla="*/ 2147483647 w 86"/>
                    <a:gd name="T11" fmla="*/ 2147483647 h 50"/>
                    <a:gd name="T12" fmla="*/ 2147483647 w 86"/>
                    <a:gd name="T13" fmla="*/ 2147483647 h 50"/>
                    <a:gd name="T14" fmla="*/ 2147483647 w 86"/>
                    <a:gd name="T15" fmla="*/ 2147483647 h 50"/>
                    <a:gd name="T16" fmla="*/ 2147483647 w 86"/>
                    <a:gd name="T17" fmla="*/ 2147483647 h 50"/>
                    <a:gd name="T18" fmla="*/ 2147483647 w 86"/>
                    <a:gd name="T19" fmla="*/ 2147483647 h 50"/>
                    <a:gd name="T20" fmla="*/ 2147483647 w 86"/>
                    <a:gd name="T21" fmla="*/ 2147483647 h 50"/>
                    <a:gd name="T22" fmla="*/ 2147483647 w 86"/>
                    <a:gd name="T23" fmla="*/ 2147483647 h 50"/>
                    <a:gd name="T24" fmla="*/ 2147483647 w 86"/>
                    <a:gd name="T25" fmla="*/ 2147483647 h 50"/>
                    <a:gd name="T26" fmla="*/ 2147483647 w 86"/>
                    <a:gd name="T27" fmla="*/ 2147483647 h 50"/>
                    <a:gd name="T28" fmla="*/ 2147483647 w 86"/>
                    <a:gd name="T29" fmla="*/ 2147483647 h 50"/>
                    <a:gd name="T30" fmla="*/ 2147483647 w 86"/>
                    <a:gd name="T31" fmla="*/ 2147483647 h 50"/>
                    <a:gd name="T32" fmla="*/ 2147483647 w 86"/>
                    <a:gd name="T33" fmla="*/ 2147483647 h 50"/>
                    <a:gd name="T34" fmla="*/ 2147483647 w 86"/>
                    <a:gd name="T35" fmla="*/ 0 h 50"/>
                    <a:gd name="T36" fmla="*/ 2147483647 w 86"/>
                    <a:gd name="T37" fmla="*/ 0 h 50"/>
                    <a:gd name="T38" fmla="*/ 2147483647 w 86"/>
                    <a:gd name="T39" fmla="*/ 2147483647 h 50"/>
                    <a:gd name="T40" fmla="*/ 2147483647 w 86"/>
                    <a:gd name="T41" fmla="*/ 2147483647 h 50"/>
                    <a:gd name="T42" fmla="*/ 2147483647 w 86"/>
                    <a:gd name="T43" fmla="*/ 2147483647 h 50"/>
                    <a:gd name="T44" fmla="*/ 2147483647 w 86"/>
                    <a:gd name="T45" fmla="*/ 2147483647 h 50"/>
                    <a:gd name="T46" fmla="*/ 2147483647 w 86"/>
                    <a:gd name="T47" fmla="*/ 2147483647 h 50"/>
                    <a:gd name="T48" fmla="*/ 2147483647 w 86"/>
                    <a:gd name="T49" fmla="*/ 2147483647 h 50"/>
                    <a:gd name="T50" fmla="*/ 2147483647 w 86"/>
                    <a:gd name="T51" fmla="*/ 2147483647 h 50"/>
                    <a:gd name="T52" fmla="*/ 2147483647 w 86"/>
                    <a:gd name="T53" fmla="*/ 2147483647 h 50"/>
                    <a:gd name="T54" fmla="*/ 2147483647 w 86"/>
                    <a:gd name="T55" fmla="*/ 2147483647 h 50"/>
                    <a:gd name="T56" fmla="*/ 2147483647 w 86"/>
                    <a:gd name="T57" fmla="*/ 2147483647 h 50"/>
                    <a:gd name="T58" fmla="*/ 2147483647 w 86"/>
                    <a:gd name="T59" fmla="*/ 2147483647 h 50"/>
                    <a:gd name="T60" fmla="*/ 2147483647 w 86"/>
                    <a:gd name="T61" fmla="*/ 2147483647 h 50"/>
                    <a:gd name="T62" fmla="*/ 2147483647 w 86"/>
                    <a:gd name="T63" fmla="*/ 2147483647 h 50"/>
                    <a:gd name="T64" fmla="*/ 2147483647 w 86"/>
                    <a:gd name="T65" fmla="*/ 2147483647 h 50"/>
                    <a:gd name="T66" fmla="*/ 2147483647 w 86"/>
                    <a:gd name="T67" fmla="*/ 2147483647 h 50"/>
                    <a:gd name="T68" fmla="*/ 2147483647 w 86"/>
                    <a:gd name="T69" fmla="*/ 2147483647 h 50"/>
                    <a:gd name="T70" fmla="*/ 2147483647 w 86"/>
                    <a:gd name="T71" fmla="*/ 2147483647 h 50"/>
                    <a:gd name="T72" fmla="*/ 0 w 86"/>
                    <a:gd name="T73" fmla="*/ 2147483647 h 50"/>
                    <a:gd name="T74" fmla="*/ 2147483647 w 86"/>
                    <a:gd name="T75" fmla="*/ 2147483647 h 50"/>
                    <a:gd name="T76" fmla="*/ 2147483647 w 86"/>
                    <a:gd name="T77" fmla="*/ 2147483647 h 50"/>
                    <a:gd name="T78" fmla="*/ 2147483647 w 86"/>
                    <a:gd name="T79" fmla="*/ 2147483647 h 50"/>
                    <a:gd name="T80" fmla="*/ 2147483647 w 86"/>
                    <a:gd name="T81" fmla="*/ 2147483647 h 50"/>
                    <a:gd name="T82" fmla="*/ 2147483647 w 86"/>
                    <a:gd name="T83" fmla="*/ 2147483647 h 50"/>
                    <a:gd name="T84" fmla="*/ 2147483647 w 86"/>
                    <a:gd name="T85" fmla="*/ 2147483647 h 50"/>
                    <a:gd name="T86" fmla="*/ 2147483647 w 86"/>
                    <a:gd name="T87" fmla="*/ 2147483647 h 50"/>
                    <a:gd name="T88" fmla="*/ 2147483647 w 86"/>
                    <a:gd name="T89" fmla="*/ 2147483647 h 50"/>
                    <a:gd name="T90" fmla="*/ 2147483647 w 86"/>
                    <a:gd name="T91" fmla="*/ 2147483647 h 50"/>
                    <a:gd name="T92" fmla="*/ 2147483647 w 86"/>
                    <a:gd name="T93" fmla="*/ 2147483647 h 50"/>
                    <a:gd name="T94" fmla="*/ 2147483647 w 86"/>
                    <a:gd name="T95" fmla="*/ 2147483647 h 50"/>
                    <a:gd name="T96" fmla="*/ 2147483647 w 86"/>
                    <a:gd name="T97" fmla="*/ 2147483647 h 50"/>
                    <a:gd name="T98" fmla="*/ 2147483647 w 86"/>
                    <a:gd name="T99" fmla="*/ 2147483647 h 50"/>
                    <a:gd name="T100" fmla="*/ 2147483647 w 86"/>
                    <a:gd name="T101" fmla="*/ 2147483647 h 50"/>
                    <a:gd name="T102" fmla="*/ 2147483647 w 86"/>
                    <a:gd name="T103" fmla="*/ 2147483647 h 5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6"/>
                    <a:gd name="T157" fmla="*/ 0 h 50"/>
                    <a:gd name="T158" fmla="*/ 86 w 86"/>
                    <a:gd name="T159" fmla="*/ 50 h 50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6" h="50">
                      <a:moveTo>
                        <a:pt x="68" y="50"/>
                      </a:moveTo>
                      <a:lnTo>
                        <a:pt x="74" y="50"/>
                      </a:lnTo>
                      <a:lnTo>
                        <a:pt x="80" y="48"/>
                      </a:lnTo>
                      <a:lnTo>
                        <a:pt x="84" y="46"/>
                      </a:lnTo>
                      <a:lnTo>
                        <a:pt x="86" y="42"/>
                      </a:lnTo>
                      <a:lnTo>
                        <a:pt x="86" y="38"/>
                      </a:lnTo>
                      <a:lnTo>
                        <a:pt x="84" y="30"/>
                      </a:lnTo>
                      <a:lnTo>
                        <a:pt x="84" y="26"/>
                      </a:lnTo>
                      <a:lnTo>
                        <a:pt x="80" y="12"/>
                      </a:lnTo>
                      <a:lnTo>
                        <a:pt x="76" y="10"/>
                      </a:lnTo>
                      <a:lnTo>
                        <a:pt x="72" y="8"/>
                      </a:lnTo>
                      <a:lnTo>
                        <a:pt x="68" y="8"/>
                      </a:lnTo>
                      <a:lnTo>
                        <a:pt x="66" y="12"/>
                      </a:lnTo>
                      <a:lnTo>
                        <a:pt x="64" y="12"/>
                      </a:lnTo>
                      <a:lnTo>
                        <a:pt x="60" y="10"/>
                      </a:lnTo>
                      <a:lnTo>
                        <a:pt x="58" y="6"/>
                      </a:lnTo>
                      <a:lnTo>
                        <a:pt x="56" y="2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0" y="2"/>
                      </a:lnTo>
                      <a:lnTo>
                        <a:pt x="42" y="4"/>
                      </a:lnTo>
                      <a:lnTo>
                        <a:pt x="44" y="12"/>
                      </a:lnTo>
                      <a:lnTo>
                        <a:pt x="42" y="16"/>
                      </a:lnTo>
                      <a:lnTo>
                        <a:pt x="42" y="18"/>
                      </a:lnTo>
                      <a:lnTo>
                        <a:pt x="38" y="22"/>
                      </a:lnTo>
                      <a:lnTo>
                        <a:pt x="32" y="24"/>
                      </a:lnTo>
                      <a:lnTo>
                        <a:pt x="30" y="24"/>
                      </a:lnTo>
                      <a:lnTo>
                        <a:pt x="28" y="22"/>
                      </a:ln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16" y="10"/>
                      </a:lnTo>
                      <a:lnTo>
                        <a:pt x="12" y="10"/>
                      </a:lnTo>
                      <a:lnTo>
                        <a:pt x="8" y="10"/>
                      </a:lnTo>
                      <a:lnTo>
                        <a:pt x="6" y="12"/>
                      </a:lnTo>
                      <a:lnTo>
                        <a:pt x="2" y="20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2" y="38"/>
                      </a:lnTo>
                      <a:lnTo>
                        <a:pt x="2" y="36"/>
                      </a:lnTo>
                      <a:lnTo>
                        <a:pt x="4" y="34"/>
                      </a:lnTo>
                      <a:lnTo>
                        <a:pt x="12" y="34"/>
                      </a:lnTo>
                      <a:lnTo>
                        <a:pt x="24" y="34"/>
                      </a:lnTo>
                      <a:lnTo>
                        <a:pt x="28" y="36"/>
                      </a:lnTo>
                      <a:lnTo>
                        <a:pt x="34" y="38"/>
                      </a:lnTo>
                      <a:lnTo>
                        <a:pt x="42" y="36"/>
                      </a:lnTo>
                      <a:lnTo>
                        <a:pt x="50" y="32"/>
                      </a:lnTo>
                      <a:lnTo>
                        <a:pt x="54" y="38"/>
                      </a:lnTo>
                      <a:lnTo>
                        <a:pt x="58" y="40"/>
                      </a:lnTo>
                      <a:lnTo>
                        <a:pt x="58" y="44"/>
                      </a:lnTo>
                      <a:lnTo>
                        <a:pt x="60" y="48"/>
                      </a:lnTo>
                      <a:lnTo>
                        <a:pt x="66" y="50"/>
                      </a:lnTo>
                      <a:lnTo>
                        <a:pt x="68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4" name="îšḻîḋé">
                  <a:extLst>
                    <a:ext uri="{FF2B5EF4-FFF2-40B4-BE49-F238E27FC236}">
                      <a16:creationId xmlns:a16="http://schemas.microsoft.com/office/drawing/2014/main" id="{2493D145-CCAA-46D2-8067-CB95513A07BF}"/>
                    </a:ext>
                  </a:extLst>
                </p:cNvPr>
                <p:cNvSpPr/>
                <p:nvPr/>
              </p:nvSpPr>
              <p:spPr bwMode="auto">
                <a:xfrm>
                  <a:off x="4824380" y="2148575"/>
                  <a:ext cx="111555" cy="78458"/>
                </a:xfrm>
                <a:custGeom>
                  <a:avLst/>
                  <a:gdLst>
                    <a:gd name="T0" fmla="*/ 2147483647 w 64"/>
                    <a:gd name="T1" fmla="*/ 2147483647 h 48"/>
                    <a:gd name="T2" fmla="*/ 2147483647 w 64"/>
                    <a:gd name="T3" fmla="*/ 2147483647 h 48"/>
                    <a:gd name="T4" fmla="*/ 2147483647 w 64"/>
                    <a:gd name="T5" fmla="*/ 2147483647 h 48"/>
                    <a:gd name="T6" fmla="*/ 2147483647 w 64"/>
                    <a:gd name="T7" fmla="*/ 2147483647 h 48"/>
                    <a:gd name="T8" fmla="*/ 2147483647 w 64"/>
                    <a:gd name="T9" fmla="*/ 2147483647 h 48"/>
                    <a:gd name="T10" fmla="*/ 2147483647 w 64"/>
                    <a:gd name="T11" fmla="*/ 0 h 48"/>
                    <a:gd name="T12" fmla="*/ 2147483647 w 64"/>
                    <a:gd name="T13" fmla="*/ 2147483647 h 48"/>
                    <a:gd name="T14" fmla="*/ 2147483647 w 64"/>
                    <a:gd name="T15" fmla="*/ 2147483647 h 48"/>
                    <a:gd name="T16" fmla="*/ 2147483647 w 64"/>
                    <a:gd name="T17" fmla="*/ 2147483647 h 48"/>
                    <a:gd name="T18" fmla="*/ 2147483647 w 64"/>
                    <a:gd name="T19" fmla="*/ 2147483647 h 48"/>
                    <a:gd name="T20" fmla="*/ 2147483647 w 64"/>
                    <a:gd name="T21" fmla="*/ 2147483647 h 48"/>
                    <a:gd name="T22" fmla="*/ 2147483647 w 64"/>
                    <a:gd name="T23" fmla="*/ 2147483647 h 48"/>
                    <a:gd name="T24" fmla="*/ 2147483647 w 64"/>
                    <a:gd name="T25" fmla="*/ 2147483647 h 48"/>
                    <a:gd name="T26" fmla="*/ 0 w 64"/>
                    <a:gd name="T27" fmla="*/ 2147483647 h 48"/>
                    <a:gd name="T28" fmla="*/ 0 w 64"/>
                    <a:gd name="T29" fmla="*/ 2147483647 h 48"/>
                    <a:gd name="T30" fmla="*/ 2147483647 w 64"/>
                    <a:gd name="T31" fmla="*/ 2147483647 h 48"/>
                    <a:gd name="T32" fmla="*/ 2147483647 w 64"/>
                    <a:gd name="T33" fmla="*/ 2147483647 h 48"/>
                    <a:gd name="T34" fmla="*/ 2147483647 w 64"/>
                    <a:gd name="T35" fmla="*/ 2147483647 h 48"/>
                    <a:gd name="T36" fmla="*/ 2147483647 w 64"/>
                    <a:gd name="T37" fmla="*/ 2147483647 h 48"/>
                    <a:gd name="T38" fmla="*/ 2147483647 w 64"/>
                    <a:gd name="T39" fmla="*/ 2147483647 h 48"/>
                    <a:gd name="T40" fmla="*/ 2147483647 w 64"/>
                    <a:gd name="T41" fmla="*/ 2147483647 h 48"/>
                    <a:gd name="T42" fmla="*/ 2147483647 w 64"/>
                    <a:gd name="T43" fmla="*/ 2147483647 h 48"/>
                    <a:gd name="T44" fmla="*/ 2147483647 w 64"/>
                    <a:gd name="T45" fmla="*/ 2147483647 h 48"/>
                    <a:gd name="T46" fmla="*/ 2147483647 w 64"/>
                    <a:gd name="T47" fmla="*/ 2147483647 h 48"/>
                    <a:gd name="T48" fmla="*/ 2147483647 w 64"/>
                    <a:gd name="T49" fmla="*/ 2147483647 h 48"/>
                    <a:gd name="T50" fmla="*/ 2147483647 w 64"/>
                    <a:gd name="T51" fmla="*/ 2147483647 h 48"/>
                    <a:gd name="T52" fmla="*/ 2147483647 w 64"/>
                    <a:gd name="T53" fmla="*/ 2147483647 h 48"/>
                    <a:gd name="T54" fmla="*/ 2147483647 w 64"/>
                    <a:gd name="T55" fmla="*/ 2147483647 h 48"/>
                    <a:gd name="T56" fmla="*/ 2147483647 w 64"/>
                    <a:gd name="T57" fmla="*/ 2147483647 h 48"/>
                    <a:gd name="T58" fmla="*/ 2147483647 w 64"/>
                    <a:gd name="T59" fmla="*/ 2147483647 h 48"/>
                    <a:gd name="T60" fmla="*/ 2147483647 w 64"/>
                    <a:gd name="T61" fmla="*/ 2147483647 h 48"/>
                    <a:gd name="T62" fmla="*/ 2147483647 w 64"/>
                    <a:gd name="T63" fmla="*/ 2147483647 h 4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64"/>
                    <a:gd name="T97" fmla="*/ 0 h 48"/>
                    <a:gd name="T98" fmla="*/ 64 w 64"/>
                    <a:gd name="T99" fmla="*/ 48 h 48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64" h="48">
                      <a:moveTo>
                        <a:pt x="64" y="18"/>
                      </a:moveTo>
                      <a:lnTo>
                        <a:pt x="60" y="16"/>
                      </a:lnTo>
                      <a:lnTo>
                        <a:pt x="58" y="12"/>
                      </a:lnTo>
                      <a:lnTo>
                        <a:pt x="58" y="8"/>
                      </a:lnTo>
                      <a:lnTo>
                        <a:pt x="54" y="6"/>
                      </a:lnTo>
                      <a:lnTo>
                        <a:pt x="50" y="0"/>
                      </a:lnTo>
                      <a:lnTo>
                        <a:pt x="42" y="4"/>
                      </a:lnTo>
                      <a:lnTo>
                        <a:pt x="34" y="6"/>
                      </a:lnTo>
                      <a:lnTo>
                        <a:pt x="28" y="4"/>
                      </a:lnTo>
                      <a:lnTo>
                        <a:pt x="24" y="2"/>
                      </a:lnTo>
                      <a:lnTo>
                        <a:pt x="12" y="2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20"/>
                      </a:lnTo>
                      <a:lnTo>
                        <a:pt x="8" y="20"/>
                      </a:lnTo>
                      <a:lnTo>
                        <a:pt x="16" y="20"/>
                      </a:lnTo>
                      <a:lnTo>
                        <a:pt x="22" y="22"/>
                      </a:lnTo>
                      <a:lnTo>
                        <a:pt x="28" y="24"/>
                      </a:lnTo>
                      <a:lnTo>
                        <a:pt x="26" y="36"/>
                      </a:lnTo>
                      <a:lnTo>
                        <a:pt x="30" y="40"/>
                      </a:lnTo>
                      <a:lnTo>
                        <a:pt x="32" y="40"/>
                      </a:lnTo>
                      <a:lnTo>
                        <a:pt x="34" y="42"/>
                      </a:lnTo>
                      <a:lnTo>
                        <a:pt x="38" y="46"/>
                      </a:lnTo>
                      <a:lnTo>
                        <a:pt x="40" y="48"/>
                      </a:lnTo>
                      <a:lnTo>
                        <a:pt x="44" y="46"/>
                      </a:lnTo>
                      <a:lnTo>
                        <a:pt x="50" y="46"/>
                      </a:lnTo>
                      <a:lnTo>
                        <a:pt x="56" y="34"/>
                      </a:lnTo>
                      <a:lnTo>
                        <a:pt x="58" y="30"/>
                      </a:lnTo>
                      <a:lnTo>
                        <a:pt x="64" y="24"/>
                      </a:lnTo>
                      <a:lnTo>
                        <a:pt x="64" y="2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5" name="îš1íḑé">
                  <a:extLst>
                    <a:ext uri="{FF2B5EF4-FFF2-40B4-BE49-F238E27FC236}">
                      <a16:creationId xmlns:a16="http://schemas.microsoft.com/office/drawing/2014/main" id="{4C1B3346-13D7-4137-BCBD-E221FF1DD95B}"/>
                    </a:ext>
                  </a:extLst>
                </p:cNvPr>
                <p:cNvSpPr/>
                <p:nvPr/>
              </p:nvSpPr>
              <p:spPr bwMode="auto">
                <a:xfrm>
                  <a:off x="4802344" y="2182200"/>
                  <a:ext cx="71616" cy="26620"/>
                </a:xfrm>
                <a:custGeom>
                  <a:avLst/>
                  <a:gdLst>
                    <a:gd name="T0" fmla="*/ 2147483647 w 40"/>
                    <a:gd name="T1" fmla="*/ 2147483647 h 16"/>
                    <a:gd name="T2" fmla="*/ 2147483647 w 40"/>
                    <a:gd name="T3" fmla="*/ 2147483647 h 16"/>
                    <a:gd name="T4" fmla="*/ 2147483647 w 40"/>
                    <a:gd name="T5" fmla="*/ 2147483647 h 16"/>
                    <a:gd name="T6" fmla="*/ 2147483647 w 40"/>
                    <a:gd name="T7" fmla="*/ 0 h 16"/>
                    <a:gd name="T8" fmla="*/ 2147483647 w 40"/>
                    <a:gd name="T9" fmla="*/ 0 h 16"/>
                    <a:gd name="T10" fmla="*/ 2147483647 w 40"/>
                    <a:gd name="T11" fmla="*/ 0 h 16"/>
                    <a:gd name="T12" fmla="*/ 2147483647 w 40"/>
                    <a:gd name="T13" fmla="*/ 2147483647 h 16"/>
                    <a:gd name="T14" fmla="*/ 2147483647 w 40"/>
                    <a:gd name="T15" fmla="*/ 2147483647 h 16"/>
                    <a:gd name="T16" fmla="*/ 2147483647 w 40"/>
                    <a:gd name="T17" fmla="*/ 2147483647 h 16"/>
                    <a:gd name="T18" fmla="*/ 2147483647 w 40"/>
                    <a:gd name="T19" fmla="*/ 2147483647 h 16"/>
                    <a:gd name="T20" fmla="*/ 0 w 40"/>
                    <a:gd name="T21" fmla="*/ 2147483647 h 16"/>
                    <a:gd name="T22" fmla="*/ 2147483647 w 40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0"/>
                    <a:gd name="T37" fmla="*/ 0 h 16"/>
                    <a:gd name="T38" fmla="*/ 40 w 40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0" h="16">
                      <a:moveTo>
                        <a:pt x="38" y="16"/>
                      </a:moveTo>
                      <a:lnTo>
                        <a:pt x="40" y="4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14" y="0"/>
                      </a:lnTo>
                      <a:lnTo>
                        <a:pt x="12" y="6"/>
                      </a:lnTo>
                      <a:lnTo>
                        <a:pt x="8" y="6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0" y="16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6" name="îşľïḋê">
                  <a:extLst>
                    <a:ext uri="{FF2B5EF4-FFF2-40B4-BE49-F238E27FC236}">
                      <a16:creationId xmlns:a16="http://schemas.microsoft.com/office/drawing/2014/main" id="{0EDFCE2B-D444-4839-BD07-E6F435D6E85C}"/>
                    </a:ext>
                  </a:extLst>
                </p:cNvPr>
                <p:cNvSpPr/>
                <p:nvPr/>
              </p:nvSpPr>
              <p:spPr bwMode="auto">
                <a:xfrm>
                  <a:off x="4098588" y="2580100"/>
                  <a:ext cx="71616" cy="149914"/>
                </a:xfrm>
                <a:custGeom>
                  <a:avLst/>
                  <a:gdLst>
                    <a:gd name="T0" fmla="*/ 2147483647 w 40"/>
                    <a:gd name="T1" fmla="*/ 2147483647 h 90"/>
                    <a:gd name="T2" fmla="*/ 2147483647 w 40"/>
                    <a:gd name="T3" fmla="*/ 2147483647 h 90"/>
                    <a:gd name="T4" fmla="*/ 2147483647 w 40"/>
                    <a:gd name="T5" fmla="*/ 2147483647 h 90"/>
                    <a:gd name="T6" fmla="*/ 2147483647 w 40"/>
                    <a:gd name="T7" fmla="*/ 2147483647 h 90"/>
                    <a:gd name="T8" fmla="*/ 2147483647 w 40"/>
                    <a:gd name="T9" fmla="*/ 2147483647 h 90"/>
                    <a:gd name="T10" fmla="*/ 2147483647 w 40"/>
                    <a:gd name="T11" fmla="*/ 2147483647 h 90"/>
                    <a:gd name="T12" fmla="*/ 2147483647 w 40"/>
                    <a:gd name="T13" fmla="*/ 2147483647 h 90"/>
                    <a:gd name="T14" fmla="*/ 2147483647 w 40"/>
                    <a:gd name="T15" fmla="*/ 2147483647 h 90"/>
                    <a:gd name="T16" fmla="*/ 0 w 40"/>
                    <a:gd name="T17" fmla="*/ 2147483647 h 90"/>
                    <a:gd name="T18" fmla="*/ 0 w 40"/>
                    <a:gd name="T19" fmla="*/ 2147483647 h 90"/>
                    <a:gd name="T20" fmla="*/ 0 w 40"/>
                    <a:gd name="T21" fmla="*/ 2147483647 h 90"/>
                    <a:gd name="T22" fmla="*/ 2147483647 w 40"/>
                    <a:gd name="T23" fmla="*/ 2147483647 h 90"/>
                    <a:gd name="T24" fmla="*/ 2147483647 w 40"/>
                    <a:gd name="T25" fmla="*/ 2147483647 h 90"/>
                    <a:gd name="T26" fmla="*/ 2147483647 w 40"/>
                    <a:gd name="T27" fmla="*/ 2147483647 h 90"/>
                    <a:gd name="T28" fmla="*/ 2147483647 w 40"/>
                    <a:gd name="T29" fmla="*/ 2147483647 h 90"/>
                    <a:gd name="T30" fmla="*/ 2147483647 w 40"/>
                    <a:gd name="T31" fmla="*/ 2147483647 h 90"/>
                    <a:gd name="T32" fmla="*/ 2147483647 w 40"/>
                    <a:gd name="T33" fmla="*/ 2147483647 h 90"/>
                    <a:gd name="T34" fmla="*/ 2147483647 w 40"/>
                    <a:gd name="T35" fmla="*/ 2147483647 h 90"/>
                    <a:gd name="T36" fmla="*/ 2147483647 w 40"/>
                    <a:gd name="T37" fmla="*/ 2147483647 h 90"/>
                    <a:gd name="T38" fmla="*/ 2147483647 w 40"/>
                    <a:gd name="T39" fmla="*/ 2147483647 h 90"/>
                    <a:gd name="T40" fmla="*/ 2147483647 w 40"/>
                    <a:gd name="T41" fmla="*/ 2147483647 h 90"/>
                    <a:gd name="T42" fmla="*/ 2147483647 w 40"/>
                    <a:gd name="T43" fmla="*/ 0 h 90"/>
                    <a:gd name="T44" fmla="*/ 2147483647 w 40"/>
                    <a:gd name="T45" fmla="*/ 2147483647 h 90"/>
                    <a:gd name="T46" fmla="*/ 2147483647 w 40"/>
                    <a:gd name="T47" fmla="*/ 2147483647 h 90"/>
                    <a:gd name="T48" fmla="*/ 2147483647 w 40"/>
                    <a:gd name="T49" fmla="*/ 2147483647 h 90"/>
                    <a:gd name="T50" fmla="*/ 2147483647 w 40"/>
                    <a:gd name="T51" fmla="*/ 2147483647 h 90"/>
                    <a:gd name="T52" fmla="*/ 2147483647 w 40"/>
                    <a:gd name="T53" fmla="*/ 2147483647 h 90"/>
                    <a:gd name="T54" fmla="*/ 2147483647 w 40"/>
                    <a:gd name="T55" fmla="*/ 2147483647 h 90"/>
                    <a:gd name="T56" fmla="*/ 2147483647 w 40"/>
                    <a:gd name="T57" fmla="*/ 2147483647 h 90"/>
                    <a:gd name="T58" fmla="*/ 2147483647 w 40"/>
                    <a:gd name="T59" fmla="*/ 2147483647 h 90"/>
                    <a:gd name="T60" fmla="*/ 2147483647 w 40"/>
                    <a:gd name="T61" fmla="*/ 2147483647 h 90"/>
                    <a:gd name="T62" fmla="*/ 2147483647 w 40"/>
                    <a:gd name="T63" fmla="*/ 2147483647 h 90"/>
                    <a:gd name="T64" fmla="*/ 2147483647 w 40"/>
                    <a:gd name="T65" fmla="*/ 2147483647 h 90"/>
                    <a:gd name="T66" fmla="*/ 2147483647 w 40"/>
                    <a:gd name="T67" fmla="*/ 2147483647 h 90"/>
                    <a:gd name="T68" fmla="*/ 2147483647 w 40"/>
                    <a:gd name="T69" fmla="*/ 2147483647 h 90"/>
                    <a:gd name="T70" fmla="*/ 2147483647 w 40"/>
                    <a:gd name="T71" fmla="*/ 2147483647 h 90"/>
                    <a:gd name="T72" fmla="*/ 2147483647 w 40"/>
                    <a:gd name="T73" fmla="*/ 2147483647 h 90"/>
                    <a:gd name="T74" fmla="*/ 2147483647 w 40"/>
                    <a:gd name="T75" fmla="*/ 2147483647 h 90"/>
                    <a:gd name="T76" fmla="*/ 2147483647 w 40"/>
                    <a:gd name="T77" fmla="*/ 2147483647 h 90"/>
                    <a:gd name="T78" fmla="*/ 2147483647 w 40"/>
                    <a:gd name="T79" fmla="*/ 2147483647 h 90"/>
                    <a:gd name="T80" fmla="*/ 2147483647 w 40"/>
                    <a:gd name="T81" fmla="*/ 2147483647 h 90"/>
                    <a:gd name="T82" fmla="*/ 2147483647 w 40"/>
                    <a:gd name="T83" fmla="*/ 2147483647 h 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40"/>
                    <a:gd name="T127" fmla="*/ 0 h 90"/>
                    <a:gd name="T128" fmla="*/ 40 w 40"/>
                    <a:gd name="T129" fmla="*/ 90 h 9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40" h="90">
                      <a:moveTo>
                        <a:pt x="24" y="90"/>
                      </a:moveTo>
                      <a:lnTo>
                        <a:pt x="16" y="90"/>
                      </a:lnTo>
                      <a:lnTo>
                        <a:pt x="12" y="90"/>
                      </a:lnTo>
                      <a:lnTo>
                        <a:pt x="8" y="90"/>
                      </a:lnTo>
                      <a:lnTo>
                        <a:pt x="6" y="76"/>
                      </a:lnTo>
                      <a:lnTo>
                        <a:pt x="8" y="66"/>
                      </a:lnTo>
                      <a:lnTo>
                        <a:pt x="6" y="64"/>
                      </a:lnTo>
                      <a:lnTo>
                        <a:pt x="4" y="64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6" y="38"/>
                      </a:lnTo>
                      <a:lnTo>
                        <a:pt x="10" y="32"/>
                      </a:lnTo>
                      <a:lnTo>
                        <a:pt x="12" y="26"/>
                      </a:lnTo>
                      <a:lnTo>
                        <a:pt x="12" y="22"/>
                      </a:lnTo>
                      <a:lnTo>
                        <a:pt x="12" y="18"/>
                      </a:lnTo>
                      <a:lnTo>
                        <a:pt x="10" y="16"/>
                      </a:lnTo>
                      <a:lnTo>
                        <a:pt x="8" y="14"/>
                      </a:lnTo>
                      <a:lnTo>
                        <a:pt x="8" y="12"/>
                      </a:lnTo>
                      <a:lnTo>
                        <a:pt x="10" y="6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22" y="6"/>
                      </a:lnTo>
                      <a:lnTo>
                        <a:pt x="36" y="6"/>
                      </a:lnTo>
                      <a:lnTo>
                        <a:pt x="38" y="8"/>
                      </a:lnTo>
                      <a:lnTo>
                        <a:pt x="40" y="12"/>
                      </a:lnTo>
                      <a:lnTo>
                        <a:pt x="38" y="24"/>
                      </a:lnTo>
                      <a:lnTo>
                        <a:pt x="34" y="34"/>
                      </a:lnTo>
                      <a:lnTo>
                        <a:pt x="30" y="40"/>
                      </a:lnTo>
                      <a:lnTo>
                        <a:pt x="28" y="50"/>
                      </a:lnTo>
                      <a:lnTo>
                        <a:pt x="30" y="54"/>
                      </a:lnTo>
                      <a:lnTo>
                        <a:pt x="30" y="60"/>
                      </a:lnTo>
                      <a:lnTo>
                        <a:pt x="30" y="64"/>
                      </a:lnTo>
                      <a:lnTo>
                        <a:pt x="28" y="68"/>
                      </a:lnTo>
                      <a:lnTo>
                        <a:pt x="30" y="70"/>
                      </a:lnTo>
                      <a:lnTo>
                        <a:pt x="32" y="74"/>
                      </a:lnTo>
                      <a:lnTo>
                        <a:pt x="30" y="78"/>
                      </a:lnTo>
                      <a:lnTo>
                        <a:pt x="28" y="80"/>
                      </a:lnTo>
                      <a:lnTo>
                        <a:pt x="26" y="84"/>
                      </a:lnTo>
                      <a:lnTo>
                        <a:pt x="24" y="86"/>
                      </a:lnTo>
                      <a:lnTo>
                        <a:pt x="24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7" name="işļiďè">
                  <a:extLst>
                    <a:ext uri="{FF2B5EF4-FFF2-40B4-BE49-F238E27FC236}">
                      <a16:creationId xmlns:a16="http://schemas.microsoft.com/office/drawing/2014/main" id="{19F1CBC6-1F35-4737-AFC1-134FA1323905}"/>
                    </a:ext>
                  </a:extLst>
                </p:cNvPr>
                <p:cNvSpPr/>
                <p:nvPr/>
              </p:nvSpPr>
              <p:spPr bwMode="auto">
                <a:xfrm>
                  <a:off x="4110983" y="2528262"/>
                  <a:ext cx="302987" cy="232575"/>
                </a:xfrm>
                <a:custGeom>
                  <a:avLst/>
                  <a:gdLst>
                    <a:gd name="T0" fmla="*/ 2147483647 w 174"/>
                    <a:gd name="T1" fmla="*/ 2147483647 h 140"/>
                    <a:gd name="T2" fmla="*/ 2147483647 w 174"/>
                    <a:gd name="T3" fmla="*/ 2147483647 h 140"/>
                    <a:gd name="T4" fmla="*/ 2147483647 w 174"/>
                    <a:gd name="T5" fmla="*/ 2147483647 h 140"/>
                    <a:gd name="T6" fmla="*/ 2147483647 w 174"/>
                    <a:gd name="T7" fmla="*/ 2147483647 h 140"/>
                    <a:gd name="T8" fmla="*/ 2147483647 w 174"/>
                    <a:gd name="T9" fmla="*/ 2147483647 h 140"/>
                    <a:gd name="T10" fmla="*/ 2147483647 w 174"/>
                    <a:gd name="T11" fmla="*/ 2147483647 h 140"/>
                    <a:gd name="T12" fmla="*/ 2147483647 w 174"/>
                    <a:gd name="T13" fmla="*/ 2147483647 h 140"/>
                    <a:gd name="T14" fmla="*/ 2147483647 w 174"/>
                    <a:gd name="T15" fmla="*/ 2147483647 h 140"/>
                    <a:gd name="T16" fmla="*/ 2147483647 w 174"/>
                    <a:gd name="T17" fmla="*/ 2147483647 h 140"/>
                    <a:gd name="T18" fmla="*/ 2147483647 w 174"/>
                    <a:gd name="T19" fmla="*/ 2147483647 h 140"/>
                    <a:gd name="T20" fmla="*/ 2147483647 w 174"/>
                    <a:gd name="T21" fmla="*/ 2147483647 h 140"/>
                    <a:gd name="T22" fmla="*/ 2147483647 w 174"/>
                    <a:gd name="T23" fmla="*/ 2147483647 h 140"/>
                    <a:gd name="T24" fmla="*/ 2147483647 w 174"/>
                    <a:gd name="T25" fmla="*/ 2147483647 h 140"/>
                    <a:gd name="T26" fmla="*/ 2147483647 w 174"/>
                    <a:gd name="T27" fmla="*/ 2147483647 h 140"/>
                    <a:gd name="T28" fmla="*/ 2147483647 w 174"/>
                    <a:gd name="T29" fmla="*/ 2147483647 h 140"/>
                    <a:gd name="T30" fmla="*/ 2147483647 w 174"/>
                    <a:gd name="T31" fmla="*/ 2147483647 h 140"/>
                    <a:gd name="T32" fmla="*/ 2147483647 w 174"/>
                    <a:gd name="T33" fmla="*/ 2147483647 h 140"/>
                    <a:gd name="T34" fmla="*/ 2147483647 w 174"/>
                    <a:gd name="T35" fmla="*/ 2147483647 h 140"/>
                    <a:gd name="T36" fmla="*/ 2147483647 w 174"/>
                    <a:gd name="T37" fmla="*/ 2147483647 h 140"/>
                    <a:gd name="T38" fmla="*/ 2147483647 w 174"/>
                    <a:gd name="T39" fmla="*/ 2147483647 h 140"/>
                    <a:gd name="T40" fmla="*/ 2147483647 w 174"/>
                    <a:gd name="T41" fmla="*/ 2147483647 h 140"/>
                    <a:gd name="T42" fmla="*/ 2147483647 w 174"/>
                    <a:gd name="T43" fmla="*/ 2147483647 h 140"/>
                    <a:gd name="T44" fmla="*/ 2147483647 w 174"/>
                    <a:gd name="T45" fmla="*/ 2147483647 h 140"/>
                    <a:gd name="T46" fmla="*/ 2147483647 w 174"/>
                    <a:gd name="T47" fmla="*/ 2147483647 h 140"/>
                    <a:gd name="T48" fmla="*/ 2147483647 w 174"/>
                    <a:gd name="T49" fmla="*/ 2147483647 h 140"/>
                    <a:gd name="T50" fmla="*/ 2147483647 w 174"/>
                    <a:gd name="T51" fmla="*/ 2147483647 h 140"/>
                    <a:gd name="T52" fmla="*/ 0 w 174"/>
                    <a:gd name="T53" fmla="*/ 2147483647 h 140"/>
                    <a:gd name="T54" fmla="*/ 0 w 174"/>
                    <a:gd name="T55" fmla="*/ 2147483647 h 140"/>
                    <a:gd name="T56" fmla="*/ 2147483647 w 174"/>
                    <a:gd name="T57" fmla="*/ 2147483647 h 140"/>
                    <a:gd name="T58" fmla="*/ 2147483647 w 174"/>
                    <a:gd name="T59" fmla="*/ 0 h 140"/>
                    <a:gd name="T60" fmla="*/ 2147483647 w 174"/>
                    <a:gd name="T61" fmla="*/ 2147483647 h 140"/>
                    <a:gd name="T62" fmla="*/ 2147483647 w 174"/>
                    <a:gd name="T63" fmla="*/ 2147483647 h 140"/>
                    <a:gd name="T64" fmla="*/ 2147483647 w 174"/>
                    <a:gd name="T65" fmla="*/ 2147483647 h 140"/>
                    <a:gd name="T66" fmla="*/ 2147483647 w 174"/>
                    <a:gd name="T67" fmla="*/ 2147483647 h 140"/>
                    <a:gd name="T68" fmla="*/ 2147483647 w 174"/>
                    <a:gd name="T69" fmla="*/ 2147483647 h 140"/>
                    <a:gd name="T70" fmla="*/ 2147483647 w 174"/>
                    <a:gd name="T71" fmla="*/ 2147483647 h 14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74"/>
                    <a:gd name="T109" fmla="*/ 0 h 140"/>
                    <a:gd name="T110" fmla="*/ 174 w 174"/>
                    <a:gd name="T111" fmla="*/ 140 h 14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74" h="140">
                      <a:moveTo>
                        <a:pt x="174" y="32"/>
                      </a:moveTo>
                      <a:lnTo>
                        <a:pt x="174" y="34"/>
                      </a:lnTo>
                      <a:lnTo>
                        <a:pt x="168" y="38"/>
                      </a:lnTo>
                      <a:lnTo>
                        <a:pt x="164" y="44"/>
                      </a:lnTo>
                      <a:lnTo>
                        <a:pt x="146" y="52"/>
                      </a:lnTo>
                      <a:lnTo>
                        <a:pt x="138" y="56"/>
                      </a:lnTo>
                      <a:lnTo>
                        <a:pt x="134" y="62"/>
                      </a:lnTo>
                      <a:lnTo>
                        <a:pt x="128" y="68"/>
                      </a:lnTo>
                      <a:lnTo>
                        <a:pt x="126" y="80"/>
                      </a:lnTo>
                      <a:lnTo>
                        <a:pt x="128" y="86"/>
                      </a:lnTo>
                      <a:lnTo>
                        <a:pt x="132" y="90"/>
                      </a:lnTo>
                      <a:lnTo>
                        <a:pt x="124" y="96"/>
                      </a:lnTo>
                      <a:lnTo>
                        <a:pt x="112" y="108"/>
                      </a:lnTo>
                      <a:lnTo>
                        <a:pt x="106" y="118"/>
                      </a:lnTo>
                      <a:lnTo>
                        <a:pt x="102" y="122"/>
                      </a:lnTo>
                      <a:lnTo>
                        <a:pt x="102" y="126"/>
                      </a:lnTo>
                      <a:lnTo>
                        <a:pt x="70" y="126"/>
                      </a:lnTo>
                      <a:lnTo>
                        <a:pt x="64" y="128"/>
                      </a:lnTo>
                      <a:lnTo>
                        <a:pt x="62" y="132"/>
                      </a:lnTo>
                      <a:lnTo>
                        <a:pt x="56" y="134"/>
                      </a:lnTo>
                      <a:lnTo>
                        <a:pt x="54" y="136"/>
                      </a:lnTo>
                      <a:lnTo>
                        <a:pt x="50" y="140"/>
                      </a:lnTo>
                      <a:lnTo>
                        <a:pt x="48" y="140"/>
                      </a:lnTo>
                      <a:lnTo>
                        <a:pt x="42" y="140"/>
                      </a:lnTo>
                      <a:lnTo>
                        <a:pt x="38" y="136"/>
                      </a:lnTo>
                      <a:lnTo>
                        <a:pt x="36" y="130"/>
                      </a:lnTo>
                      <a:lnTo>
                        <a:pt x="36" y="124"/>
                      </a:lnTo>
                      <a:lnTo>
                        <a:pt x="34" y="122"/>
                      </a:lnTo>
                      <a:lnTo>
                        <a:pt x="30" y="120"/>
                      </a:lnTo>
                      <a:lnTo>
                        <a:pt x="24" y="120"/>
                      </a:lnTo>
                      <a:lnTo>
                        <a:pt x="18" y="120"/>
                      </a:lnTo>
                      <a:lnTo>
                        <a:pt x="20" y="116"/>
                      </a:lnTo>
                      <a:lnTo>
                        <a:pt x="22" y="112"/>
                      </a:lnTo>
                      <a:lnTo>
                        <a:pt x="24" y="108"/>
                      </a:lnTo>
                      <a:lnTo>
                        <a:pt x="26" y="104"/>
                      </a:lnTo>
                      <a:lnTo>
                        <a:pt x="24" y="100"/>
                      </a:lnTo>
                      <a:lnTo>
                        <a:pt x="22" y="98"/>
                      </a:lnTo>
                      <a:lnTo>
                        <a:pt x="24" y="94"/>
                      </a:lnTo>
                      <a:lnTo>
                        <a:pt x="24" y="90"/>
                      </a:lnTo>
                      <a:lnTo>
                        <a:pt x="24" y="84"/>
                      </a:lnTo>
                      <a:lnTo>
                        <a:pt x="22" y="80"/>
                      </a:lnTo>
                      <a:lnTo>
                        <a:pt x="24" y="70"/>
                      </a:lnTo>
                      <a:lnTo>
                        <a:pt x="28" y="64"/>
                      </a:lnTo>
                      <a:lnTo>
                        <a:pt x="32" y="54"/>
                      </a:lnTo>
                      <a:lnTo>
                        <a:pt x="34" y="42"/>
                      </a:lnTo>
                      <a:lnTo>
                        <a:pt x="32" y="38"/>
                      </a:lnTo>
                      <a:lnTo>
                        <a:pt x="30" y="36"/>
                      </a:lnTo>
                      <a:lnTo>
                        <a:pt x="16" y="36"/>
                      </a:lnTo>
                      <a:lnTo>
                        <a:pt x="10" y="34"/>
                      </a:lnTo>
                      <a:lnTo>
                        <a:pt x="6" y="30"/>
                      </a:lnTo>
                      <a:lnTo>
                        <a:pt x="6" y="26"/>
                      </a:lnTo>
                      <a:lnTo>
                        <a:pt x="4" y="22"/>
                      </a:lnTo>
                      <a:lnTo>
                        <a:pt x="2" y="18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4" y="8"/>
                      </a:lnTo>
                      <a:lnTo>
                        <a:pt x="12" y="6"/>
                      </a:lnTo>
                      <a:lnTo>
                        <a:pt x="12" y="2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40" y="2"/>
                      </a:lnTo>
                      <a:lnTo>
                        <a:pt x="60" y="4"/>
                      </a:lnTo>
                      <a:lnTo>
                        <a:pt x="80" y="8"/>
                      </a:lnTo>
                      <a:lnTo>
                        <a:pt x="102" y="10"/>
                      </a:lnTo>
                      <a:lnTo>
                        <a:pt x="124" y="16"/>
                      </a:lnTo>
                      <a:lnTo>
                        <a:pt x="136" y="18"/>
                      </a:lnTo>
                      <a:lnTo>
                        <a:pt x="150" y="20"/>
                      </a:lnTo>
                      <a:lnTo>
                        <a:pt x="152" y="20"/>
                      </a:lnTo>
                      <a:lnTo>
                        <a:pt x="154" y="22"/>
                      </a:lnTo>
                      <a:lnTo>
                        <a:pt x="160" y="26"/>
                      </a:lnTo>
                      <a:lnTo>
                        <a:pt x="17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8" name="iSļídê">
                  <a:extLst>
                    <a:ext uri="{FF2B5EF4-FFF2-40B4-BE49-F238E27FC236}">
                      <a16:creationId xmlns:a16="http://schemas.microsoft.com/office/drawing/2014/main" id="{E2EC0183-6CB5-4A72-81FA-20EA43371E3C}"/>
                    </a:ext>
                  </a:extLst>
                </p:cNvPr>
                <p:cNvSpPr/>
                <p:nvPr/>
              </p:nvSpPr>
              <p:spPr bwMode="auto">
                <a:xfrm>
                  <a:off x="4221160" y="2311097"/>
                  <a:ext cx="312628" cy="271804"/>
                </a:xfrm>
                <a:custGeom>
                  <a:avLst/>
                  <a:gdLst>
                    <a:gd name="T0" fmla="*/ 2147483647 w 178"/>
                    <a:gd name="T1" fmla="*/ 2147483647 h 162"/>
                    <a:gd name="T2" fmla="*/ 2147483647 w 178"/>
                    <a:gd name="T3" fmla="*/ 2147483647 h 162"/>
                    <a:gd name="T4" fmla="*/ 2147483647 w 178"/>
                    <a:gd name="T5" fmla="*/ 2147483647 h 162"/>
                    <a:gd name="T6" fmla="*/ 2147483647 w 178"/>
                    <a:gd name="T7" fmla="*/ 2147483647 h 162"/>
                    <a:gd name="T8" fmla="*/ 2147483647 w 178"/>
                    <a:gd name="T9" fmla="*/ 2147483647 h 162"/>
                    <a:gd name="T10" fmla="*/ 2147483647 w 178"/>
                    <a:gd name="T11" fmla="*/ 2147483647 h 162"/>
                    <a:gd name="T12" fmla="*/ 2147483647 w 178"/>
                    <a:gd name="T13" fmla="*/ 2147483647 h 162"/>
                    <a:gd name="T14" fmla="*/ 2147483647 w 178"/>
                    <a:gd name="T15" fmla="*/ 2147483647 h 162"/>
                    <a:gd name="T16" fmla="*/ 2147483647 w 178"/>
                    <a:gd name="T17" fmla="*/ 2147483647 h 162"/>
                    <a:gd name="T18" fmla="*/ 2147483647 w 178"/>
                    <a:gd name="T19" fmla="*/ 2147483647 h 162"/>
                    <a:gd name="T20" fmla="*/ 2147483647 w 178"/>
                    <a:gd name="T21" fmla="*/ 2147483647 h 162"/>
                    <a:gd name="T22" fmla="*/ 2147483647 w 178"/>
                    <a:gd name="T23" fmla="*/ 2147483647 h 162"/>
                    <a:gd name="T24" fmla="*/ 2147483647 w 178"/>
                    <a:gd name="T25" fmla="*/ 2147483647 h 162"/>
                    <a:gd name="T26" fmla="*/ 2147483647 w 178"/>
                    <a:gd name="T27" fmla="*/ 2147483647 h 162"/>
                    <a:gd name="T28" fmla="*/ 2147483647 w 178"/>
                    <a:gd name="T29" fmla="*/ 2147483647 h 162"/>
                    <a:gd name="T30" fmla="*/ 2147483647 w 178"/>
                    <a:gd name="T31" fmla="*/ 2147483647 h 162"/>
                    <a:gd name="T32" fmla="*/ 2147483647 w 178"/>
                    <a:gd name="T33" fmla="*/ 2147483647 h 162"/>
                    <a:gd name="T34" fmla="*/ 2147483647 w 178"/>
                    <a:gd name="T35" fmla="*/ 2147483647 h 162"/>
                    <a:gd name="T36" fmla="*/ 2147483647 w 178"/>
                    <a:gd name="T37" fmla="*/ 2147483647 h 162"/>
                    <a:gd name="T38" fmla="*/ 2147483647 w 178"/>
                    <a:gd name="T39" fmla="*/ 2147483647 h 162"/>
                    <a:gd name="T40" fmla="*/ 2147483647 w 178"/>
                    <a:gd name="T41" fmla="*/ 2147483647 h 162"/>
                    <a:gd name="T42" fmla="*/ 2147483647 w 178"/>
                    <a:gd name="T43" fmla="*/ 2147483647 h 162"/>
                    <a:gd name="T44" fmla="*/ 2147483647 w 178"/>
                    <a:gd name="T45" fmla="*/ 2147483647 h 162"/>
                    <a:gd name="T46" fmla="*/ 2147483647 w 178"/>
                    <a:gd name="T47" fmla="*/ 2147483647 h 162"/>
                    <a:gd name="T48" fmla="*/ 2147483647 w 178"/>
                    <a:gd name="T49" fmla="*/ 2147483647 h 162"/>
                    <a:gd name="T50" fmla="*/ 2147483647 w 178"/>
                    <a:gd name="T51" fmla="*/ 2147483647 h 162"/>
                    <a:gd name="T52" fmla="*/ 2147483647 w 178"/>
                    <a:gd name="T53" fmla="*/ 2147483647 h 162"/>
                    <a:gd name="T54" fmla="*/ 2147483647 w 178"/>
                    <a:gd name="T55" fmla="*/ 2147483647 h 162"/>
                    <a:gd name="T56" fmla="*/ 2147483647 w 178"/>
                    <a:gd name="T57" fmla="*/ 2147483647 h 162"/>
                    <a:gd name="T58" fmla="*/ 2147483647 w 178"/>
                    <a:gd name="T59" fmla="*/ 2147483647 h 162"/>
                    <a:gd name="T60" fmla="*/ 2147483647 w 178"/>
                    <a:gd name="T61" fmla="*/ 2147483647 h 162"/>
                    <a:gd name="T62" fmla="*/ 2147483647 w 178"/>
                    <a:gd name="T63" fmla="*/ 0 h 162"/>
                    <a:gd name="T64" fmla="*/ 2147483647 w 178"/>
                    <a:gd name="T65" fmla="*/ 2147483647 h 162"/>
                    <a:gd name="T66" fmla="*/ 2147483647 w 178"/>
                    <a:gd name="T67" fmla="*/ 2147483647 h 162"/>
                    <a:gd name="T68" fmla="*/ 2147483647 w 178"/>
                    <a:gd name="T69" fmla="*/ 2147483647 h 162"/>
                    <a:gd name="T70" fmla="*/ 2147483647 w 178"/>
                    <a:gd name="T71" fmla="*/ 2147483647 h 162"/>
                    <a:gd name="T72" fmla="*/ 2147483647 w 178"/>
                    <a:gd name="T73" fmla="*/ 2147483647 h 162"/>
                    <a:gd name="T74" fmla="*/ 2147483647 w 178"/>
                    <a:gd name="T75" fmla="*/ 2147483647 h 162"/>
                    <a:gd name="T76" fmla="*/ 2147483647 w 178"/>
                    <a:gd name="T77" fmla="*/ 2147483647 h 162"/>
                    <a:gd name="T78" fmla="*/ 2147483647 w 178"/>
                    <a:gd name="T79" fmla="*/ 2147483647 h 162"/>
                    <a:gd name="T80" fmla="*/ 2147483647 w 178"/>
                    <a:gd name="T81" fmla="*/ 2147483647 h 162"/>
                    <a:gd name="T82" fmla="*/ 2147483647 w 178"/>
                    <a:gd name="T83" fmla="*/ 2147483647 h 162"/>
                    <a:gd name="T84" fmla="*/ 2147483647 w 178"/>
                    <a:gd name="T85" fmla="*/ 2147483647 h 162"/>
                    <a:gd name="T86" fmla="*/ 2147483647 w 178"/>
                    <a:gd name="T87" fmla="*/ 2147483647 h 162"/>
                    <a:gd name="T88" fmla="*/ 2147483647 w 178"/>
                    <a:gd name="T89" fmla="*/ 2147483647 h 162"/>
                    <a:gd name="T90" fmla="*/ 2147483647 w 178"/>
                    <a:gd name="T91" fmla="*/ 2147483647 h 162"/>
                    <a:gd name="T92" fmla="*/ 2147483647 w 178"/>
                    <a:gd name="T93" fmla="*/ 2147483647 h 162"/>
                    <a:gd name="T94" fmla="*/ 2147483647 w 178"/>
                    <a:gd name="T95" fmla="*/ 2147483647 h 162"/>
                    <a:gd name="T96" fmla="*/ 2147483647 w 178"/>
                    <a:gd name="T97" fmla="*/ 2147483647 h 162"/>
                    <a:gd name="T98" fmla="*/ 2147483647 w 178"/>
                    <a:gd name="T99" fmla="*/ 2147483647 h 162"/>
                    <a:gd name="T100" fmla="*/ 2147483647 w 178"/>
                    <a:gd name="T101" fmla="*/ 2147483647 h 162"/>
                    <a:gd name="T102" fmla="*/ 2147483647 w 178"/>
                    <a:gd name="T103" fmla="*/ 2147483647 h 162"/>
                    <a:gd name="T104" fmla="*/ 2147483647 w 178"/>
                    <a:gd name="T105" fmla="*/ 2147483647 h 16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78"/>
                    <a:gd name="T160" fmla="*/ 0 h 162"/>
                    <a:gd name="T161" fmla="*/ 178 w 178"/>
                    <a:gd name="T162" fmla="*/ 162 h 16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78" h="162">
                      <a:moveTo>
                        <a:pt x="178" y="128"/>
                      </a:moveTo>
                      <a:lnTo>
                        <a:pt x="174" y="128"/>
                      </a:lnTo>
                      <a:lnTo>
                        <a:pt x="168" y="132"/>
                      </a:lnTo>
                      <a:lnTo>
                        <a:pt x="162" y="136"/>
                      </a:lnTo>
                      <a:lnTo>
                        <a:pt x="158" y="140"/>
                      </a:lnTo>
                      <a:lnTo>
                        <a:pt x="154" y="142"/>
                      </a:lnTo>
                      <a:lnTo>
                        <a:pt x="146" y="140"/>
                      </a:lnTo>
                      <a:lnTo>
                        <a:pt x="138" y="138"/>
                      </a:lnTo>
                      <a:lnTo>
                        <a:pt x="132" y="134"/>
                      </a:lnTo>
                      <a:lnTo>
                        <a:pt x="126" y="134"/>
                      </a:lnTo>
                      <a:lnTo>
                        <a:pt x="120" y="134"/>
                      </a:lnTo>
                      <a:lnTo>
                        <a:pt x="114" y="138"/>
                      </a:lnTo>
                      <a:lnTo>
                        <a:pt x="110" y="142"/>
                      </a:lnTo>
                      <a:lnTo>
                        <a:pt x="110" y="150"/>
                      </a:lnTo>
                      <a:lnTo>
                        <a:pt x="110" y="162"/>
                      </a:lnTo>
                      <a:lnTo>
                        <a:pt x="96" y="156"/>
                      </a:lnTo>
                      <a:lnTo>
                        <a:pt x="90" y="152"/>
                      </a:lnTo>
                      <a:lnTo>
                        <a:pt x="88" y="150"/>
                      </a:lnTo>
                      <a:lnTo>
                        <a:pt x="86" y="150"/>
                      </a:lnTo>
                      <a:lnTo>
                        <a:pt x="72" y="148"/>
                      </a:lnTo>
                      <a:lnTo>
                        <a:pt x="60" y="146"/>
                      </a:lnTo>
                      <a:lnTo>
                        <a:pt x="38" y="140"/>
                      </a:lnTo>
                      <a:lnTo>
                        <a:pt x="42" y="138"/>
                      </a:lnTo>
                      <a:lnTo>
                        <a:pt x="44" y="136"/>
                      </a:lnTo>
                      <a:lnTo>
                        <a:pt x="46" y="126"/>
                      </a:lnTo>
                      <a:lnTo>
                        <a:pt x="48" y="114"/>
                      </a:lnTo>
                      <a:lnTo>
                        <a:pt x="48" y="106"/>
                      </a:lnTo>
                      <a:lnTo>
                        <a:pt x="48" y="92"/>
                      </a:lnTo>
                      <a:lnTo>
                        <a:pt x="44" y="80"/>
                      </a:lnTo>
                      <a:lnTo>
                        <a:pt x="38" y="68"/>
                      </a:lnTo>
                      <a:lnTo>
                        <a:pt x="34" y="64"/>
                      </a:lnTo>
                      <a:lnTo>
                        <a:pt x="30" y="62"/>
                      </a:lnTo>
                      <a:lnTo>
                        <a:pt x="12" y="60"/>
                      </a:lnTo>
                      <a:lnTo>
                        <a:pt x="8" y="58"/>
                      </a:lnTo>
                      <a:lnTo>
                        <a:pt x="4" y="54"/>
                      </a:lnTo>
                      <a:lnTo>
                        <a:pt x="2" y="50"/>
                      </a:lnTo>
                      <a:lnTo>
                        <a:pt x="0" y="44"/>
                      </a:lnTo>
                      <a:lnTo>
                        <a:pt x="6" y="42"/>
                      </a:lnTo>
                      <a:lnTo>
                        <a:pt x="12" y="40"/>
                      </a:lnTo>
                      <a:lnTo>
                        <a:pt x="16" y="36"/>
                      </a:lnTo>
                      <a:lnTo>
                        <a:pt x="20" y="36"/>
                      </a:lnTo>
                      <a:lnTo>
                        <a:pt x="24" y="36"/>
                      </a:lnTo>
                      <a:lnTo>
                        <a:pt x="28" y="38"/>
                      </a:lnTo>
                      <a:lnTo>
                        <a:pt x="32" y="40"/>
                      </a:lnTo>
                      <a:lnTo>
                        <a:pt x="38" y="42"/>
                      </a:lnTo>
                      <a:lnTo>
                        <a:pt x="42" y="42"/>
                      </a:lnTo>
                      <a:lnTo>
                        <a:pt x="44" y="40"/>
                      </a:lnTo>
                      <a:lnTo>
                        <a:pt x="44" y="36"/>
                      </a:lnTo>
                      <a:lnTo>
                        <a:pt x="44" y="34"/>
                      </a:lnTo>
                      <a:lnTo>
                        <a:pt x="40" y="32"/>
                      </a:lnTo>
                      <a:lnTo>
                        <a:pt x="40" y="26"/>
                      </a:lnTo>
                      <a:lnTo>
                        <a:pt x="46" y="26"/>
                      </a:lnTo>
                      <a:lnTo>
                        <a:pt x="50" y="28"/>
                      </a:lnTo>
                      <a:lnTo>
                        <a:pt x="56" y="30"/>
                      </a:lnTo>
                      <a:lnTo>
                        <a:pt x="62" y="30"/>
                      </a:lnTo>
                      <a:lnTo>
                        <a:pt x="66" y="30"/>
                      </a:lnTo>
                      <a:lnTo>
                        <a:pt x="66" y="28"/>
                      </a:lnTo>
                      <a:lnTo>
                        <a:pt x="68" y="22"/>
                      </a:lnTo>
                      <a:lnTo>
                        <a:pt x="72" y="18"/>
                      </a:lnTo>
                      <a:lnTo>
                        <a:pt x="80" y="14"/>
                      </a:lnTo>
                      <a:lnTo>
                        <a:pt x="86" y="10"/>
                      </a:lnTo>
                      <a:lnTo>
                        <a:pt x="86" y="6"/>
                      </a:lnTo>
                      <a:lnTo>
                        <a:pt x="88" y="2"/>
                      </a:lnTo>
                      <a:lnTo>
                        <a:pt x="98" y="0"/>
                      </a:lnTo>
                      <a:lnTo>
                        <a:pt x="100" y="4"/>
                      </a:lnTo>
                      <a:lnTo>
                        <a:pt x="106" y="8"/>
                      </a:lnTo>
                      <a:lnTo>
                        <a:pt x="112" y="10"/>
                      </a:lnTo>
                      <a:lnTo>
                        <a:pt x="120" y="12"/>
                      </a:lnTo>
                      <a:lnTo>
                        <a:pt x="120" y="16"/>
                      </a:lnTo>
                      <a:lnTo>
                        <a:pt x="122" y="18"/>
                      </a:lnTo>
                      <a:lnTo>
                        <a:pt x="126" y="20"/>
                      </a:lnTo>
                      <a:lnTo>
                        <a:pt x="130" y="20"/>
                      </a:lnTo>
                      <a:lnTo>
                        <a:pt x="130" y="22"/>
                      </a:lnTo>
                      <a:lnTo>
                        <a:pt x="132" y="22"/>
                      </a:lnTo>
                      <a:lnTo>
                        <a:pt x="136" y="26"/>
                      </a:lnTo>
                      <a:lnTo>
                        <a:pt x="140" y="28"/>
                      </a:lnTo>
                      <a:lnTo>
                        <a:pt x="150" y="28"/>
                      </a:lnTo>
                      <a:lnTo>
                        <a:pt x="154" y="30"/>
                      </a:lnTo>
                      <a:lnTo>
                        <a:pt x="160" y="32"/>
                      </a:lnTo>
                      <a:lnTo>
                        <a:pt x="168" y="34"/>
                      </a:lnTo>
                      <a:lnTo>
                        <a:pt x="176" y="36"/>
                      </a:lnTo>
                      <a:lnTo>
                        <a:pt x="174" y="44"/>
                      </a:lnTo>
                      <a:lnTo>
                        <a:pt x="172" y="54"/>
                      </a:lnTo>
                      <a:lnTo>
                        <a:pt x="168" y="60"/>
                      </a:lnTo>
                      <a:lnTo>
                        <a:pt x="166" y="62"/>
                      </a:lnTo>
                      <a:lnTo>
                        <a:pt x="164" y="64"/>
                      </a:lnTo>
                      <a:lnTo>
                        <a:pt x="162" y="68"/>
                      </a:lnTo>
                      <a:lnTo>
                        <a:pt x="158" y="70"/>
                      </a:lnTo>
                      <a:lnTo>
                        <a:pt x="154" y="74"/>
                      </a:lnTo>
                      <a:lnTo>
                        <a:pt x="150" y="82"/>
                      </a:lnTo>
                      <a:lnTo>
                        <a:pt x="150" y="88"/>
                      </a:lnTo>
                      <a:lnTo>
                        <a:pt x="154" y="88"/>
                      </a:lnTo>
                      <a:lnTo>
                        <a:pt x="154" y="86"/>
                      </a:lnTo>
                      <a:lnTo>
                        <a:pt x="154" y="84"/>
                      </a:lnTo>
                      <a:lnTo>
                        <a:pt x="158" y="86"/>
                      </a:lnTo>
                      <a:lnTo>
                        <a:pt x="160" y="84"/>
                      </a:lnTo>
                      <a:lnTo>
                        <a:pt x="162" y="94"/>
                      </a:lnTo>
                      <a:lnTo>
                        <a:pt x="162" y="96"/>
                      </a:lnTo>
                      <a:lnTo>
                        <a:pt x="164" y="98"/>
                      </a:lnTo>
                      <a:lnTo>
                        <a:pt x="166" y="100"/>
                      </a:lnTo>
                      <a:lnTo>
                        <a:pt x="166" y="102"/>
                      </a:lnTo>
                      <a:lnTo>
                        <a:pt x="158" y="108"/>
                      </a:lnTo>
                      <a:lnTo>
                        <a:pt x="166" y="118"/>
                      </a:lnTo>
                      <a:lnTo>
                        <a:pt x="170" y="124"/>
                      </a:lnTo>
                      <a:lnTo>
                        <a:pt x="176" y="128"/>
                      </a:lnTo>
                      <a:lnTo>
                        <a:pt x="178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9" name="îŝ1ïḋé">
                  <a:extLst>
                    <a:ext uri="{FF2B5EF4-FFF2-40B4-BE49-F238E27FC236}">
                      <a16:creationId xmlns:a16="http://schemas.microsoft.com/office/drawing/2014/main" id="{3340D758-3CCB-4E8B-98F2-E7C5299D2A14}"/>
                    </a:ext>
                  </a:extLst>
                </p:cNvPr>
                <p:cNvSpPr/>
                <p:nvPr/>
              </p:nvSpPr>
              <p:spPr bwMode="auto">
                <a:xfrm>
                  <a:off x="4390558" y="2302692"/>
                  <a:ext cx="96405" cy="56043"/>
                </a:xfrm>
                <a:custGeom>
                  <a:avLst/>
                  <a:gdLst>
                    <a:gd name="T0" fmla="*/ 2147483647 w 54"/>
                    <a:gd name="T1" fmla="*/ 2147483647 h 34"/>
                    <a:gd name="T2" fmla="*/ 2147483647 w 54"/>
                    <a:gd name="T3" fmla="*/ 2147483647 h 34"/>
                    <a:gd name="T4" fmla="*/ 2147483647 w 54"/>
                    <a:gd name="T5" fmla="*/ 2147483647 h 34"/>
                    <a:gd name="T6" fmla="*/ 2147483647 w 54"/>
                    <a:gd name="T7" fmla="*/ 2147483647 h 34"/>
                    <a:gd name="T8" fmla="*/ 2147483647 w 54"/>
                    <a:gd name="T9" fmla="*/ 2147483647 h 34"/>
                    <a:gd name="T10" fmla="*/ 2147483647 w 54"/>
                    <a:gd name="T11" fmla="*/ 2147483647 h 34"/>
                    <a:gd name="T12" fmla="*/ 2147483647 w 54"/>
                    <a:gd name="T13" fmla="*/ 2147483647 h 34"/>
                    <a:gd name="T14" fmla="*/ 2147483647 w 54"/>
                    <a:gd name="T15" fmla="*/ 2147483647 h 34"/>
                    <a:gd name="T16" fmla="*/ 2147483647 w 54"/>
                    <a:gd name="T17" fmla="*/ 2147483647 h 34"/>
                    <a:gd name="T18" fmla="*/ 2147483647 w 54"/>
                    <a:gd name="T19" fmla="*/ 2147483647 h 34"/>
                    <a:gd name="T20" fmla="*/ 2147483647 w 54"/>
                    <a:gd name="T21" fmla="*/ 2147483647 h 34"/>
                    <a:gd name="T22" fmla="*/ 2147483647 w 54"/>
                    <a:gd name="T23" fmla="*/ 0 h 34"/>
                    <a:gd name="T24" fmla="*/ 2147483647 w 54"/>
                    <a:gd name="T25" fmla="*/ 2147483647 h 34"/>
                    <a:gd name="T26" fmla="*/ 2147483647 w 54"/>
                    <a:gd name="T27" fmla="*/ 2147483647 h 34"/>
                    <a:gd name="T28" fmla="*/ 2147483647 w 54"/>
                    <a:gd name="T29" fmla="*/ 0 h 34"/>
                    <a:gd name="T30" fmla="*/ 0 w 54"/>
                    <a:gd name="T31" fmla="*/ 2147483647 h 34"/>
                    <a:gd name="T32" fmla="*/ 2147483647 w 54"/>
                    <a:gd name="T33" fmla="*/ 2147483647 h 34"/>
                    <a:gd name="T34" fmla="*/ 2147483647 w 54"/>
                    <a:gd name="T35" fmla="*/ 2147483647 h 34"/>
                    <a:gd name="T36" fmla="*/ 2147483647 w 54"/>
                    <a:gd name="T37" fmla="*/ 2147483647 h 34"/>
                    <a:gd name="T38" fmla="*/ 2147483647 w 54"/>
                    <a:gd name="T39" fmla="*/ 2147483647 h 34"/>
                    <a:gd name="T40" fmla="*/ 2147483647 w 54"/>
                    <a:gd name="T41" fmla="*/ 2147483647 h 34"/>
                    <a:gd name="T42" fmla="*/ 2147483647 w 54"/>
                    <a:gd name="T43" fmla="*/ 2147483647 h 34"/>
                    <a:gd name="T44" fmla="*/ 2147483647 w 54"/>
                    <a:gd name="T45" fmla="*/ 2147483647 h 34"/>
                    <a:gd name="T46" fmla="*/ 2147483647 w 54"/>
                    <a:gd name="T47" fmla="*/ 2147483647 h 34"/>
                    <a:gd name="T48" fmla="*/ 2147483647 w 54"/>
                    <a:gd name="T49" fmla="*/ 2147483647 h 34"/>
                    <a:gd name="T50" fmla="*/ 2147483647 w 54"/>
                    <a:gd name="T51" fmla="*/ 2147483647 h 34"/>
                    <a:gd name="T52" fmla="*/ 2147483647 w 54"/>
                    <a:gd name="T53" fmla="*/ 2147483647 h 34"/>
                    <a:gd name="T54" fmla="*/ 2147483647 w 54"/>
                    <a:gd name="T55" fmla="*/ 2147483647 h 34"/>
                    <a:gd name="T56" fmla="*/ 2147483647 w 54"/>
                    <a:gd name="T57" fmla="*/ 2147483647 h 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4"/>
                    <a:gd name="T88" fmla="*/ 0 h 34"/>
                    <a:gd name="T89" fmla="*/ 54 w 54"/>
                    <a:gd name="T90" fmla="*/ 34 h 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4" h="34">
                      <a:moveTo>
                        <a:pt x="46" y="34"/>
                      </a:moveTo>
                      <a:lnTo>
                        <a:pt x="46" y="32"/>
                      </a:lnTo>
                      <a:lnTo>
                        <a:pt x="46" y="30"/>
                      </a:lnTo>
                      <a:lnTo>
                        <a:pt x="44" y="28"/>
                      </a:lnTo>
                      <a:lnTo>
                        <a:pt x="46" y="26"/>
                      </a:lnTo>
                      <a:lnTo>
                        <a:pt x="48" y="22"/>
                      </a:lnTo>
                      <a:lnTo>
                        <a:pt x="52" y="20"/>
                      </a:lnTo>
                      <a:lnTo>
                        <a:pt x="54" y="16"/>
                      </a:lnTo>
                      <a:lnTo>
                        <a:pt x="52" y="12"/>
                      </a:lnTo>
                      <a:lnTo>
                        <a:pt x="50" y="10"/>
                      </a:lnTo>
                      <a:lnTo>
                        <a:pt x="44" y="6"/>
                      </a:lnTo>
                      <a:lnTo>
                        <a:pt x="30" y="0"/>
                      </a:lnTo>
                      <a:lnTo>
                        <a:pt x="16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0" y="6"/>
                      </a:lnTo>
                      <a:lnTo>
                        <a:pt x="2" y="10"/>
                      </a:lnTo>
                      <a:lnTo>
                        <a:pt x="8" y="14"/>
                      </a:lnTo>
                      <a:lnTo>
                        <a:pt x="14" y="16"/>
                      </a:lnTo>
                      <a:lnTo>
                        <a:pt x="22" y="18"/>
                      </a:lnTo>
                      <a:lnTo>
                        <a:pt x="22" y="22"/>
                      </a:lnTo>
                      <a:lnTo>
                        <a:pt x="24" y="24"/>
                      </a:lnTo>
                      <a:lnTo>
                        <a:pt x="28" y="26"/>
                      </a:lnTo>
                      <a:lnTo>
                        <a:pt x="32" y="26"/>
                      </a:lnTo>
                      <a:lnTo>
                        <a:pt x="32" y="28"/>
                      </a:lnTo>
                      <a:lnTo>
                        <a:pt x="34" y="28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6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0" name="íṣ1îďe">
                  <a:extLst>
                    <a:ext uri="{FF2B5EF4-FFF2-40B4-BE49-F238E27FC236}">
                      <a16:creationId xmlns:a16="http://schemas.microsoft.com/office/drawing/2014/main" id="{E0E575D4-55EE-408F-B404-DC318947FF6E}"/>
                    </a:ext>
                  </a:extLst>
                </p:cNvPr>
                <p:cNvSpPr/>
                <p:nvPr/>
              </p:nvSpPr>
              <p:spPr bwMode="auto">
                <a:xfrm>
                  <a:off x="4411216" y="2229837"/>
                  <a:ext cx="85388" cy="84063"/>
                </a:xfrm>
                <a:custGeom>
                  <a:avLst/>
                  <a:gdLst>
                    <a:gd name="T0" fmla="*/ 2147483647 w 50"/>
                    <a:gd name="T1" fmla="*/ 0 h 50"/>
                    <a:gd name="T2" fmla="*/ 2147483647 w 50"/>
                    <a:gd name="T3" fmla="*/ 2147483647 h 50"/>
                    <a:gd name="T4" fmla="*/ 2147483647 w 50"/>
                    <a:gd name="T5" fmla="*/ 2147483647 h 50"/>
                    <a:gd name="T6" fmla="*/ 2147483647 w 50"/>
                    <a:gd name="T7" fmla="*/ 2147483647 h 50"/>
                    <a:gd name="T8" fmla="*/ 2147483647 w 50"/>
                    <a:gd name="T9" fmla="*/ 2147483647 h 50"/>
                    <a:gd name="T10" fmla="*/ 2147483647 w 50"/>
                    <a:gd name="T11" fmla="*/ 2147483647 h 50"/>
                    <a:gd name="T12" fmla="*/ 2147483647 w 50"/>
                    <a:gd name="T13" fmla="*/ 2147483647 h 50"/>
                    <a:gd name="T14" fmla="*/ 2147483647 w 50"/>
                    <a:gd name="T15" fmla="*/ 2147483647 h 50"/>
                    <a:gd name="T16" fmla="*/ 2147483647 w 50"/>
                    <a:gd name="T17" fmla="*/ 2147483647 h 50"/>
                    <a:gd name="T18" fmla="*/ 2147483647 w 50"/>
                    <a:gd name="T19" fmla="*/ 2147483647 h 50"/>
                    <a:gd name="T20" fmla="*/ 2147483647 w 50"/>
                    <a:gd name="T21" fmla="*/ 2147483647 h 50"/>
                    <a:gd name="T22" fmla="*/ 2147483647 w 50"/>
                    <a:gd name="T23" fmla="*/ 2147483647 h 50"/>
                    <a:gd name="T24" fmla="*/ 2147483647 w 50"/>
                    <a:gd name="T25" fmla="*/ 2147483647 h 50"/>
                    <a:gd name="T26" fmla="*/ 2147483647 w 50"/>
                    <a:gd name="T27" fmla="*/ 2147483647 h 50"/>
                    <a:gd name="T28" fmla="*/ 2147483647 w 50"/>
                    <a:gd name="T29" fmla="*/ 2147483647 h 50"/>
                    <a:gd name="T30" fmla="*/ 0 w 50"/>
                    <a:gd name="T31" fmla="*/ 2147483647 h 50"/>
                    <a:gd name="T32" fmla="*/ 2147483647 w 50"/>
                    <a:gd name="T33" fmla="*/ 2147483647 h 50"/>
                    <a:gd name="T34" fmla="*/ 2147483647 w 50"/>
                    <a:gd name="T35" fmla="*/ 2147483647 h 50"/>
                    <a:gd name="T36" fmla="*/ 2147483647 w 50"/>
                    <a:gd name="T37" fmla="*/ 2147483647 h 50"/>
                    <a:gd name="T38" fmla="*/ 2147483647 w 50"/>
                    <a:gd name="T39" fmla="*/ 2147483647 h 50"/>
                    <a:gd name="T40" fmla="*/ 2147483647 w 50"/>
                    <a:gd name="T41" fmla="*/ 2147483647 h 50"/>
                    <a:gd name="T42" fmla="*/ 2147483647 w 50"/>
                    <a:gd name="T43" fmla="*/ 2147483647 h 50"/>
                    <a:gd name="T44" fmla="*/ 2147483647 w 50"/>
                    <a:gd name="T45" fmla="*/ 2147483647 h 50"/>
                    <a:gd name="T46" fmla="*/ 2147483647 w 50"/>
                    <a:gd name="T47" fmla="*/ 2147483647 h 50"/>
                    <a:gd name="T48" fmla="*/ 2147483647 w 50"/>
                    <a:gd name="T49" fmla="*/ 2147483647 h 50"/>
                    <a:gd name="T50" fmla="*/ 2147483647 w 50"/>
                    <a:gd name="T51" fmla="*/ 0 h 5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0"/>
                    <a:gd name="T79" fmla="*/ 0 h 50"/>
                    <a:gd name="T80" fmla="*/ 50 w 50"/>
                    <a:gd name="T81" fmla="*/ 50 h 5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0" h="50">
                      <a:moveTo>
                        <a:pt x="50" y="0"/>
                      </a:moveTo>
                      <a:lnTo>
                        <a:pt x="50" y="10"/>
                      </a:lnTo>
                      <a:lnTo>
                        <a:pt x="48" y="18"/>
                      </a:lnTo>
                      <a:lnTo>
                        <a:pt x="48" y="24"/>
                      </a:lnTo>
                      <a:lnTo>
                        <a:pt x="50" y="24"/>
                      </a:lnTo>
                      <a:lnTo>
                        <a:pt x="46" y="30"/>
                      </a:lnTo>
                      <a:lnTo>
                        <a:pt x="44" y="34"/>
                      </a:lnTo>
                      <a:lnTo>
                        <a:pt x="42" y="38"/>
                      </a:lnTo>
                      <a:lnTo>
                        <a:pt x="40" y="44"/>
                      </a:lnTo>
                      <a:lnTo>
                        <a:pt x="38" y="48"/>
                      </a:lnTo>
                      <a:lnTo>
                        <a:pt x="36" y="50"/>
                      </a:lnTo>
                      <a:lnTo>
                        <a:pt x="26" y="46"/>
                      </a:lnTo>
                      <a:lnTo>
                        <a:pt x="20" y="42"/>
                      </a:lnTo>
                      <a:lnTo>
                        <a:pt x="6" y="46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10" y="36"/>
                      </a:lnTo>
                      <a:lnTo>
                        <a:pt x="14" y="30"/>
                      </a:lnTo>
                      <a:lnTo>
                        <a:pt x="18" y="24"/>
                      </a:lnTo>
                      <a:lnTo>
                        <a:pt x="20" y="18"/>
                      </a:lnTo>
                      <a:lnTo>
                        <a:pt x="22" y="14"/>
                      </a:lnTo>
                      <a:lnTo>
                        <a:pt x="28" y="14"/>
                      </a:lnTo>
                      <a:lnTo>
                        <a:pt x="32" y="6"/>
                      </a:lnTo>
                      <a:lnTo>
                        <a:pt x="38" y="4"/>
                      </a:lnTo>
                      <a:lnTo>
                        <a:pt x="42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1" name="îŝliďê">
                  <a:extLst>
                    <a:ext uri="{FF2B5EF4-FFF2-40B4-BE49-F238E27FC236}">
                      <a16:creationId xmlns:a16="http://schemas.microsoft.com/office/drawing/2014/main" id="{E530D7A8-595D-489C-BCE6-A1185FFF7651}"/>
                    </a:ext>
                  </a:extLst>
                </p:cNvPr>
                <p:cNvSpPr/>
                <p:nvPr/>
              </p:nvSpPr>
              <p:spPr bwMode="auto">
                <a:xfrm>
                  <a:off x="4526902" y="2114949"/>
                  <a:ext cx="53711" cy="85465"/>
                </a:xfrm>
                <a:custGeom>
                  <a:avLst/>
                  <a:gdLst>
                    <a:gd name="T0" fmla="*/ 2147483647 w 32"/>
                    <a:gd name="T1" fmla="*/ 2147483647 h 52"/>
                    <a:gd name="T2" fmla="*/ 2147483647 w 32"/>
                    <a:gd name="T3" fmla="*/ 2147483647 h 52"/>
                    <a:gd name="T4" fmla="*/ 2147483647 w 32"/>
                    <a:gd name="T5" fmla="*/ 2147483647 h 52"/>
                    <a:gd name="T6" fmla="*/ 2147483647 w 32"/>
                    <a:gd name="T7" fmla="*/ 2147483647 h 52"/>
                    <a:gd name="T8" fmla="*/ 2147483647 w 32"/>
                    <a:gd name="T9" fmla="*/ 2147483647 h 52"/>
                    <a:gd name="T10" fmla="*/ 2147483647 w 32"/>
                    <a:gd name="T11" fmla="*/ 2147483647 h 52"/>
                    <a:gd name="T12" fmla="*/ 2147483647 w 32"/>
                    <a:gd name="T13" fmla="*/ 2147483647 h 52"/>
                    <a:gd name="T14" fmla="*/ 2147483647 w 32"/>
                    <a:gd name="T15" fmla="*/ 2147483647 h 52"/>
                    <a:gd name="T16" fmla="*/ 0 w 32"/>
                    <a:gd name="T17" fmla="*/ 2147483647 h 52"/>
                    <a:gd name="T18" fmla="*/ 2147483647 w 32"/>
                    <a:gd name="T19" fmla="*/ 2147483647 h 52"/>
                    <a:gd name="T20" fmla="*/ 2147483647 w 32"/>
                    <a:gd name="T21" fmla="*/ 2147483647 h 52"/>
                    <a:gd name="T22" fmla="*/ 2147483647 w 32"/>
                    <a:gd name="T23" fmla="*/ 2147483647 h 52"/>
                    <a:gd name="T24" fmla="*/ 2147483647 w 32"/>
                    <a:gd name="T25" fmla="*/ 0 h 52"/>
                    <a:gd name="T26" fmla="*/ 2147483647 w 32"/>
                    <a:gd name="T27" fmla="*/ 2147483647 h 52"/>
                    <a:gd name="T28" fmla="*/ 2147483647 w 32"/>
                    <a:gd name="T29" fmla="*/ 2147483647 h 52"/>
                    <a:gd name="T30" fmla="*/ 2147483647 w 32"/>
                    <a:gd name="T31" fmla="*/ 2147483647 h 52"/>
                    <a:gd name="T32" fmla="*/ 2147483647 w 32"/>
                    <a:gd name="T33" fmla="*/ 2147483647 h 52"/>
                    <a:gd name="T34" fmla="*/ 2147483647 w 32"/>
                    <a:gd name="T35" fmla="*/ 2147483647 h 52"/>
                    <a:gd name="T36" fmla="*/ 2147483647 w 32"/>
                    <a:gd name="T37" fmla="*/ 2147483647 h 52"/>
                    <a:gd name="T38" fmla="*/ 2147483647 w 32"/>
                    <a:gd name="T39" fmla="*/ 2147483647 h 52"/>
                    <a:gd name="T40" fmla="*/ 2147483647 w 32"/>
                    <a:gd name="T41" fmla="*/ 2147483647 h 52"/>
                    <a:gd name="T42" fmla="*/ 2147483647 w 32"/>
                    <a:gd name="T43" fmla="*/ 2147483647 h 52"/>
                    <a:gd name="T44" fmla="*/ 2147483647 w 32"/>
                    <a:gd name="T45" fmla="*/ 2147483647 h 52"/>
                    <a:gd name="T46" fmla="*/ 2147483647 w 32"/>
                    <a:gd name="T47" fmla="*/ 2147483647 h 52"/>
                    <a:gd name="T48" fmla="*/ 2147483647 w 32"/>
                    <a:gd name="T49" fmla="*/ 2147483647 h 5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2"/>
                    <a:gd name="T76" fmla="*/ 0 h 52"/>
                    <a:gd name="T77" fmla="*/ 32 w 32"/>
                    <a:gd name="T78" fmla="*/ 52 h 5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2" h="52">
                      <a:moveTo>
                        <a:pt x="22" y="52"/>
                      </a:moveTo>
                      <a:lnTo>
                        <a:pt x="8" y="52"/>
                      </a:lnTo>
                      <a:lnTo>
                        <a:pt x="10" y="52"/>
                      </a:lnTo>
                      <a:lnTo>
                        <a:pt x="12" y="50"/>
                      </a:lnTo>
                      <a:lnTo>
                        <a:pt x="6" y="50"/>
                      </a:lnTo>
                      <a:lnTo>
                        <a:pt x="6" y="42"/>
                      </a:lnTo>
                      <a:lnTo>
                        <a:pt x="4" y="38"/>
                      </a:lnTo>
                      <a:lnTo>
                        <a:pt x="2" y="32"/>
                      </a:lnTo>
                      <a:lnTo>
                        <a:pt x="0" y="26"/>
                      </a:lnTo>
                      <a:lnTo>
                        <a:pt x="2" y="22"/>
                      </a:lnTo>
                      <a:lnTo>
                        <a:pt x="4" y="18"/>
                      </a:lnTo>
                      <a:lnTo>
                        <a:pt x="12" y="12"/>
                      </a:lnTo>
                      <a:lnTo>
                        <a:pt x="28" y="0"/>
                      </a:lnTo>
                      <a:lnTo>
                        <a:pt x="28" y="14"/>
                      </a:lnTo>
                      <a:lnTo>
                        <a:pt x="26" y="16"/>
                      </a:lnTo>
                      <a:lnTo>
                        <a:pt x="28" y="18"/>
                      </a:lnTo>
                      <a:lnTo>
                        <a:pt x="32" y="20"/>
                      </a:lnTo>
                      <a:lnTo>
                        <a:pt x="30" y="24"/>
                      </a:lnTo>
                      <a:lnTo>
                        <a:pt x="28" y="28"/>
                      </a:lnTo>
                      <a:lnTo>
                        <a:pt x="26" y="28"/>
                      </a:lnTo>
                      <a:lnTo>
                        <a:pt x="22" y="30"/>
                      </a:lnTo>
                      <a:lnTo>
                        <a:pt x="24" y="36"/>
                      </a:lnTo>
                      <a:lnTo>
                        <a:pt x="28" y="40"/>
                      </a:lnTo>
                      <a:lnTo>
                        <a:pt x="22" y="40"/>
                      </a:lnTo>
                      <a:lnTo>
                        <a:pt x="22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2" name="ïṩľiḋê">
                  <a:extLst>
                    <a:ext uri="{FF2B5EF4-FFF2-40B4-BE49-F238E27FC236}">
                      <a16:creationId xmlns:a16="http://schemas.microsoft.com/office/drawing/2014/main" id="{E567FAF3-30CE-4750-941C-A6E382DCF772}"/>
                    </a:ext>
                  </a:extLst>
                </p:cNvPr>
                <p:cNvSpPr/>
                <p:nvPr/>
              </p:nvSpPr>
              <p:spPr bwMode="auto">
                <a:xfrm>
                  <a:off x="4471814" y="2200414"/>
                  <a:ext cx="223109" cy="218565"/>
                </a:xfrm>
                <a:custGeom>
                  <a:avLst/>
                  <a:gdLst>
                    <a:gd name="T0" fmla="*/ 2147483647 w 127"/>
                    <a:gd name="T1" fmla="*/ 2147483647 h 130"/>
                    <a:gd name="T2" fmla="*/ 2147483647 w 127"/>
                    <a:gd name="T3" fmla="*/ 2147483647 h 130"/>
                    <a:gd name="T4" fmla="*/ 2147483647 w 127"/>
                    <a:gd name="T5" fmla="*/ 2147483647 h 130"/>
                    <a:gd name="T6" fmla="*/ 2147483647 w 127"/>
                    <a:gd name="T7" fmla="*/ 2147483647 h 130"/>
                    <a:gd name="T8" fmla="*/ 2147483647 w 127"/>
                    <a:gd name="T9" fmla="*/ 2147483647 h 130"/>
                    <a:gd name="T10" fmla="*/ 2147483647 w 127"/>
                    <a:gd name="T11" fmla="*/ 2147483647 h 130"/>
                    <a:gd name="T12" fmla="*/ 2147483647 w 127"/>
                    <a:gd name="T13" fmla="*/ 2147483647 h 130"/>
                    <a:gd name="T14" fmla="*/ 2147483647 w 127"/>
                    <a:gd name="T15" fmla="*/ 2147483647 h 130"/>
                    <a:gd name="T16" fmla="*/ 2147483647 w 127"/>
                    <a:gd name="T17" fmla="*/ 2147483647 h 130"/>
                    <a:gd name="T18" fmla="*/ 2147483647 w 127"/>
                    <a:gd name="T19" fmla="*/ 2147483647 h 130"/>
                    <a:gd name="T20" fmla="*/ 2147483647 w 127"/>
                    <a:gd name="T21" fmla="*/ 2147483647 h 130"/>
                    <a:gd name="T22" fmla="*/ 2147483647 w 127"/>
                    <a:gd name="T23" fmla="*/ 2147483647 h 130"/>
                    <a:gd name="T24" fmla="*/ 2147483647 w 127"/>
                    <a:gd name="T25" fmla="*/ 2147483647 h 130"/>
                    <a:gd name="T26" fmla="*/ 2147483647 w 127"/>
                    <a:gd name="T27" fmla="*/ 2147483647 h 130"/>
                    <a:gd name="T28" fmla="*/ 2147483647 w 127"/>
                    <a:gd name="T29" fmla="*/ 2147483647 h 130"/>
                    <a:gd name="T30" fmla="*/ 2147483647 w 127"/>
                    <a:gd name="T31" fmla="*/ 2147483647 h 130"/>
                    <a:gd name="T32" fmla="*/ 2147483647 w 127"/>
                    <a:gd name="T33" fmla="*/ 2147483647 h 130"/>
                    <a:gd name="T34" fmla="*/ 2147483647 w 127"/>
                    <a:gd name="T35" fmla="*/ 2147483647 h 130"/>
                    <a:gd name="T36" fmla="*/ 2147483647 w 127"/>
                    <a:gd name="T37" fmla="*/ 2147483647 h 130"/>
                    <a:gd name="T38" fmla="*/ 2147483647 w 127"/>
                    <a:gd name="T39" fmla="*/ 0 h 130"/>
                    <a:gd name="T40" fmla="*/ 2147483647 w 127"/>
                    <a:gd name="T41" fmla="*/ 2147483647 h 130"/>
                    <a:gd name="T42" fmla="*/ 2147483647 w 127"/>
                    <a:gd name="T43" fmla="*/ 2147483647 h 130"/>
                    <a:gd name="T44" fmla="*/ 2147483647 w 127"/>
                    <a:gd name="T45" fmla="*/ 2147483647 h 130"/>
                    <a:gd name="T46" fmla="*/ 2147483647 w 127"/>
                    <a:gd name="T47" fmla="*/ 2147483647 h 130"/>
                    <a:gd name="T48" fmla="*/ 2147483647 w 127"/>
                    <a:gd name="T49" fmla="*/ 2147483647 h 130"/>
                    <a:gd name="T50" fmla="*/ 2147483647 w 127"/>
                    <a:gd name="T51" fmla="*/ 2147483647 h 130"/>
                    <a:gd name="T52" fmla="*/ 2147483647 w 127"/>
                    <a:gd name="T53" fmla="*/ 2147483647 h 130"/>
                    <a:gd name="T54" fmla="*/ 2147483647 w 127"/>
                    <a:gd name="T55" fmla="*/ 2147483647 h 130"/>
                    <a:gd name="T56" fmla="*/ 2147483647 w 127"/>
                    <a:gd name="T57" fmla="*/ 2147483647 h 130"/>
                    <a:gd name="T58" fmla="*/ 2147483647 w 127"/>
                    <a:gd name="T59" fmla="*/ 2147483647 h 130"/>
                    <a:gd name="T60" fmla="*/ 2147483647 w 127"/>
                    <a:gd name="T61" fmla="*/ 2147483647 h 130"/>
                    <a:gd name="T62" fmla="*/ 0 w 127"/>
                    <a:gd name="T63" fmla="*/ 2147483647 h 130"/>
                    <a:gd name="T64" fmla="*/ 2147483647 w 127"/>
                    <a:gd name="T65" fmla="*/ 2147483647 h 130"/>
                    <a:gd name="T66" fmla="*/ 2147483647 w 127"/>
                    <a:gd name="T67" fmla="*/ 2147483647 h 130"/>
                    <a:gd name="T68" fmla="*/ 2147483647 w 127"/>
                    <a:gd name="T69" fmla="*/ 2147483647 h 130"/>
                    <a:gd name="T70" fmla="*/ 2147483647 w 127"/>
                    <a:gd name="T71" fmla="*/ 2147483647 h 130"/>
                    <a:gd name="T72" fmla="*/ 2147483647 w 127"/>
                    <a:gd name="T73" fmla="*/ 2147483647 h 130"/>
                    <a:gd name="T74" fmla="*/ 2147483647 w 127"/>
                    <a:gd name="T75" fmla="*/ 2147483647 h 130"/>
                    <a:gd name="T76" fmla="*/ 2147483647 w 127"/>
                    <a:gd name="T77" fmla="*/ 2147483647 h 13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7"/>
                    <a:gd name="T118" fmla="*/ 0 h 130"/>
                    <a:gd name="T119" fmla="*/ 127 w 127"/>
                    <a:gd name="T120" fmla="*/ 130 h 13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7" h="130">
                      <a:moveTo>
                        <a:pt x="24" y="128"/>
                      </a:moveTo>
                      <a:lnTo>
                        <a:pt x="22" y="128"/>
                      </a:lnTo>
                      <a:lnTo>
                        <a:pt x="32" y="126"/>
                      </a:lnTo>
                      <a:lnTo>
                        <a:pt x="40" y="126"/>
                      </a:lnTo>
                      <a:lnTo>
                        <a:pt x="48" y="128"/>
                      </a:lnTo>
                      <a:lnTo>
                        <a:pt x="52" y="130"/>
                      </a:lnTo>
                      <a:lnTo>
                        <a:pt x="58" y="130"/>
                      </a:lnTo>
                      <a:lnTo>
                        <a:pt x="62" y="130"/>
                      </a:lnTo>
                      <a:lnTo>
                        <a:pt x="74" y="130"/>
                      </a:lnTo>
                      <a:lnTo>
                        <a:pt x="80" y="130"/>
                      </a:lnTo>
                      <a:lnTo>
                        <a:pt x="88" y="126"/>
                      </a:lnTo>
                      <a:lnTo>
                        <a:pt x="102" y="126"/>
                      </a:lnTo>
                      <a:lnTo>
                        <a:pt x="100" y="122"/>
                      </a:lnTo>
                      <a:lnTo>
                        <a:pt x="102" y="116"/>
                      </a:lnTo>
                      <a:lnTo>
                        <a:pt x="106" y="114"/>
                      </a:lnTo>
                      <a:lnTo>
                        <a:pt x="110" y="110"/>
                      </a:lnTo>
                      <a:lnTo>
                        <a:pt x="114" y="108"/>
                      </a:lnTo>
                      <a:lnTo>
                        <a:pt x="108" y="102"/>
                      </a:lnTo>
                      <a:lnTo>
                        <a:pt x="100" y="96"/>
                      </a:lnTo>
                      <a:lnTo>
                        <a:pt x="92" y="90"/>
                      </a:lnTo>
                      <a:lnTo>
                        <a:pt x="92" y="84"/>
                      </a:lnTo>
                      <a:lnTo>
                        <a:pt x="90" y="80"/>
                      </a:lnTo>
                      <a:lnTo>
                        <a:pt x="119" y="70"/>
                      </a:lnTo>
                      <a:lnTo>
                        <a:pt x="121" y="70"/>
                      </a:lnTo>
                      <a:lnTo>
                        <a:pt x="127" y="70"/>
                      </a:lnTo>
                      <a:lnTo>
                        <a:pt x="127" y="60"/>
                      </a:lnTo>
                      <a:lnTo>
                        <a:pt x="121" y="46"/>
                      </a:lnTo>
                      <a:lnTo>
                        <a:pt x="114" y="34"/>
                      </a:lnTo>
                      <a:lnTo>
                        <a:pt x="114" y="16"/>
                      </a:lnTo>
                      <a:lnTo>
                        <a:pt x="110" y="12"/>
                      </a:lnTo>
                      <a:lnTo>
                        <a:pt x="108" y="8"/>
                      </a:lnTo>
                      <a:lnTo>
                        <a:pt x="102" y="6"/>
                      </a:lnTo>
                      <a:lnTo>
                        <a:pt x="96" y="4"/>
                      </a:lnTo>
                      <a:lnTo>
                        <a:pt x="92" y="4"/>
                      </a:lnTo>
                      <a:lnTo>
                        <a:pt x="86" y="8"/>
                      </a:lnTo>
                      <a:lnTo>
                        <a:pt x="80" y="10"/>
                      </a:lnTo>
                      <a:lnTo>
                        <a:pt x="76" y="16"/>
                      </a:lnTo>
                      <a:lnTo>
                        <a:pt x="70" y="12"/>
                      </a:lnTo>
                      <a:lnTo>
                        <a:pt x="66" y="8"/>
                      </a:lnTo>
                      <a:lnTo>
                        <a:pt x="52" y="0"/>
                      </a:lnTo>
                      <a:lnTo>
                        <a:pt x="38" y="0"/>
                      </a:lnTo>
                      <a:lnTo>
                        <a:pt x="40" y="8"/>
                      </a:lnTo>
                      <a:lnTo>
                        <a:pt x="42" y="12"/>
                      </a:lnTo>
                      <a:lnTo>
                        <a:pt x="50" y="20"/>
                      </a:lnTo>
                      <a:lnTo>
                        <a:pt x="46" y="20"/>
                      </a:lnTo>
                      <a:lnTo>
                        <a:pt x="42" y="16"/>
                      </a:lnTo>
                      <a:lnTo>
                        <a:pt x="38" y="16"/>
                      </a:lnTo>
                      <a:lnTo>
                        <a:pt x="38" y="18"/>
                      </a:lnTo>
                      <a:lnTo>
                        <a:pt x="36" y="20"/>
                      </a:lnTo>
                      <a:lnTo>
                        <a:pt x="34" y="20"/>
                      </a:lnTo>
                      <a:lnTo>
                        <a:pt x="30" y="18"/>
                      </a:lnTo>
                      <a:lnTo>
                        <a:pt x="26" y="18"/>
                      </a:lnTo>
                      <a:lnTo>
                        <a:pt x="22" y="16"/>
                      </a:lnTo>
                      <a:lnTo>
                        <a:pt x="14" y="18"/>
                      </a:lnTo>
                      <a:lnTo>
                        <a:pt x="14" y="28"/>
                      </a:lnTo>
                      <a:lnTo>
                        <a:pt x="12" y="36"/>
                      </a:lnTo>
                      <a:lnTo>
                        <a:pt x="12" y="42"/>
                      </a:lnTo>
                      <a:lnTo>
                        <a:pt x="14" y="42"/>
                      </a:lnTo>
                      <a:lnTo>
                        <a:pt x="10" y="48"/>
                      </a:lnTo>
                      <a:lnTo>
                        <a:pt x="8" y="52"/>
                      </a:lnTo>
                      <a:lnTo>
                        <a:pt x="6" y="56"/>
                      </a:lnTo>
                      <a:lnTo>
                        <a:pt x="4" y="62"/>
                      </a:lnTo>
                      <a:lnTo>
                        <a:pt x="2" y="66"/>
                      </a:lnTo>
                      <a:lnTo>
                        <a:pt x="0" y="68"/>
                      </a:lnTo>
                      <a:lnTo>
                        <a:pt x="4" y="72"/>
                      </a:lnTo>
                      <a:lnTo>
                        <a:pt x="8" y="76"/>
                      </a:lnTo>
                      <a:lnTo>
                        <a:pt x="6" y="78"/>
                      </a:lnTo>
                      <a:lnTo>
                        <a:pt x="6" y="80"/>
                      </a:lnTo>
                      <a:lnTo>
                        <a:pt x="10" y="88"/>
                      </a:lnTo>
                      <a:lnTo>
                        <a:pt x="10" y="92"/>
                      </a:lnTo>
                      <a:lnTo>
                        <a:pt x="10" y="94"/>
                      </a:lnTo>
                      <a:lnTo>
                        <a:pt x="10" y="96"/>
                      </a:lnTo>
                      <a:lnTo>
                        <a:pt x="20" y="98"/>
                      </a:lnTo>
                      <a:lnTo>
                        <a:pt x="24" y="100"/>
                      </a:lnTo>
                      <a:lnTo>
                        <a:pt x="32" y="102"/>
                      </a:lnTo>
                      <a:lnTo>
                        <a:pt x="30" y="112"/>
                      </a:lnTo>
                      <a:lnTo>
                        <a:pt x="28" y="120"/>
                      </a:lnTo>
                      <a:lnTo>
                        <a:pt x="24" y="126"/>
                      </a:lnTo>
                      <a:lnTo>
                        <a:pt x="24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3" name="íṥ1îḓè">
                  <a:extLst>
                    <a:ext uri="{FF2B5EF4-FFF2-40B4-BE49-F238E27FC236}">
                      <a16:creationId xmlns:a16="http://schemas.microsoft.com/office/drawing/2014/main" id="{41DCA0BB-6F4D-4C6E-BBF6-E437DB6D8065}"/>
                    </a:ext>
                  </a:extLst>
                </p:cNvPr>
                <p:cNvSpPr/>
                <p:nvPr/>
              </p:nvSpPr>
              <p:spPr bwMode="auto">
                <a:xfrm>
                  <a:off x="4484208" y="2411975"/>
                  <a:ext cx="103291" cy="49037"/>
                </a:xfrm>
                <a:custGeom>
                  <a:avLst/>
                  <a:gdLst>
                    <a:gd name="T0" fmla="*/ 2147483647 w 60"/>
                    <a:gd name="T1" fmla="*/ 2147483647 h 30"/>
                    <a:gd name="T2" fmla="*/ 2147483647 w 60"/>
                    <a:gd name="T3" fmla="*/ 2147483647 h 30"/>
                    <a:gd name="T4" fmla="*/ 2147483647 w 60"/>
                    <a:gd name="T5" fmla="*/ 0 h 30"/>
                    <a:gd name="T6" fmla="*/ 2147483647 w 60"/>
                    <a:gd name="T7" fmla="*/ 0 h 30"/>
                    <a:gd name="T8" fmla="*/ 2147483647 w 60"/>
                    <a:gd name="T9" fmla="*/ 2147483647 h 30"/>
                    <a:gd name="T10" fmla="*/ 2147483647 w 60"/>
                    <a:gd name="T11" fmla="*/ 2147483647 h 30"/>
                    <a:gd name="T12" fmla="*/ 2147483647 w 60"/>
                    <a:gd name="T13" fmla="*/ 0 h 30"/>
                    <a:gd name="T14" fmla="*/ 2147483647 w 60"/>
                    <a:gd name="T15" fmla="*/ 2147483647 h 30"/>
                    <a:gd name="T16" fmla="*/ 2147483647 w 60"/>
                    <a:gd name="T17" fmla="*/ 2147483647 h 30"/>
                    <a:gd name="T18" fmla="*/ 2147483647 w 60"/>
                    <a:gd name="T19" fmla="*/ 2147483647 h 30"/>
                    <a:gd name="T20" fmla="*/ 2147483647 w 60"/>
                    <a:gd name="T21" fmla="*/ 2147483647 h 30"/>
                    <a:gd name="T22" fmla="*/ 2147483647 w 60"/>
                    <a:gd name="T23" fmla="*/ 2147483647 h 30"/>
                    <a:gd name="T24" fmla="*/ 0 w 60"/>
                    <a:gd name="T25" fmla="*/ 2147483647 h 30"/>
                    <a:gd name="T26" fmla="*/ 0 w 60"/>
                    <a:gd name="T27" fmla="*/ 2147483647 h 30"/>
                    <a:gd name="T28" fmla="*/ 2147483647 w 60"/>
                    <a:gd name="T29" fmla="*/ 2147483647 h 30"/>
                    <a:gd name="T30" fmla="*/ 2147483647 w 60"/>
                    <a:gd name="T31" fmla="*/ 2147483647 h 30"/>
                    <a:gd name="T32" fmla="*/ 2147483647 w 60"/>
                    <a:gd name="T33" fmla="*/ 2147483647 h 30"/>
                    <a:gd name="T34" fmla="*/ 2147483647 w 60"/>
                    <a:gd name="T35" fmla="*/ 2147483647 h 30"/>
                    <a:gd name="T36" fmla="*/ 2147483647 w 60"/>
                    <a:gd name="T37" fmla="*/ 2147483647 h 30"/>
                    <a:gd name="T38" fmla="*/ 2147483647 w 60"/>
                    <a:gd name="T39" fmla="*/ 2147483647 h 30"/>
                    <a:gd name="T40" fmla="*/ 2147483647 w 60"/>
                    <a:gd name="T41" fmla="*/ 2147483647 h 30"/>
                    <a:gd name="T42" fmla="*/ 2147483647 w 60"/>
                    <a:gd name="T43" fmla="*/ 2147483647 h 30"/>
                    <a:gd name="T44" fmla="*/ 2147483647 w 60"/>
                    <a:gd name="T45" fmla="*/ 2147483647 h 30"/>
                    <a:gd name="T46" fmla="*/ 2147483647 w 60"/>
                    <a:gd name="T47" fmla="*/ 2147483647 h 30"/>
                    <a:gd name="T48" fmla="*/ 2147483647 w 60"/>
                    <a:gd name="T49" fmla="*/ 2147483647 h 30"/>
                    <a:gd name="T50" fmla="*/ 2147483647 w 60"/>
                    <a:gd name="T51" fmla="*/ 2147483647 h 30"/>
                    <a:gd name="T52" fmla="*/ 2147483647 w 60"/>
                    <a:gd name="T53" fmla="*/ 2147483647 h 30"/>
                    <a:gd name="T54" fmla="*/ 2147483647 w 60"/>
                    <a:gd name="T55" fmla="*/ 2147483647 h 30"/>
                    <a:gd name="T56" fmla="*/ 2147483647 w 60"/>
                    <a:gd name="T57" fmla="*/ 2147483647 h 30"/>
                    <a:gd name="T58" fmla="*/ 2147483647 w 60"/>
                    <a:gd name="T59" fmla="*/ 2147483647 h 30"/>
                    <a:gd name="T60" fmla="*/ 2147483647 w 60"/>
                    <a:gd name="T61" fmla="*/ 2147483647 h 30"/>
                    <a:gd name="T62" fmla="*/ 2147483647 w 60"/>
                    <a:gd name="T63" fmla="*/ 2147483647 h 30"/>
                    <a:gd name="T64" fmla="*/ 2147483647 w 60"/>
                    <a:gd name="T65" fmla="*/ 2147483647 h 30"/>
                    <a:gd name="T66" fmla="*/ 2147483647 w 60"/>
                    <a:gd name="T67" fmla="*/ 2147483647 h 30"/>
                    <a:gd name="T68" fmla="*/ 2147483647 w 60"/>
                    <a:gd name="T69" fmla="*/ 2147483647 h 30"/>
                    <a:gd name="T70" fmla="*/ 2147483647 w 60"/>
                    <a:gd name="T71" fmla="*/ 2147483647 h 3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0"/>
                    <a:gd name="T109" fmla="*/ 0 h 30"/>
                    <a:gd name="T110" fmla="*/ 60 w 60"/>
                    <a:gd name="T111" fmla="*/ 30 h 3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0" h="30">
                      <a:moveTo>
                        <a:pt x="50" y="4"/>
                      </a:moveTo>
                      <a:lnTo>
                        <a:pt x="44" y="2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8" y="2"/>
                      </a:lnTo>
                      <a:lnTo>
                        <a:pt x="18" y="0"/>
                      </a:lnTo>
                      <a:lnTo>
                        <a:pt x="16" y="2"/>
                      </a:lnTo>
                      <a:lnTo>
                        <a:pt x="14" y="4"/>
                      </a:lnTo>
                      <a:lnTo>
                        <a:pt x="12" y="8"/>
                      </a:lnTo>
                      <a:lnTo>
                        <a:pt x="8" y="10"/>
                      </a:lnTo>
                      <a:lnTo>
                        <a:pt x="4" y="14"/>
                      </a:lnTo>
                      <a:lnTo>
                        <a:pt x="0" y="22"/>
                      </a:lnTo>
                      <a:lnTo>
                        <a:pt x="0" y="28"/>
                      </a:lnTo>
                      <a:lnTo>
                        <a:pt x="4" y="28"/>
                      </a:lnTo>
                      <a:lnTo>
                        <a:pt x="4" y="26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10" y="24"/>
                      </a:lnTo>
                      <a:lnTo>
                        <a:pt x="12" y="30"/>
                      </a:lnTo>
                      <a:lnTo>
                        <a:pt x="26" y="30"/>
                      </a:lnTo>
                      <a:lnTo>
                        <a:pt x="28" y="28"/>
                      </a:lnTo>
                      <a:lnTo>
                        <a:pt x="30" y="26"/>
                      </a:lnTo>
                      <a:lnTo>
                        <a:pt x="32" y="26"/>
                      </a:lnTo>
                      <a:lnTo>
                        <a:pt x="36" y="28"/>
                      </a:lnTo>
                      <a:lnTo>
                        <a:pt x="40" y="30"/>
                      </a:lnTo>
                      <a:lnTo>
                        <a:pt x="44" y="30"/>
                      </a:lnTo>
                      <a:lnTo>
                        <a:pt x="44" y="26"/>
                      </a:lnTo>
                      <a:lnTo>
                        <a:pt x="48" y="24"/>
                      </a:lnTo>
                      <a:lnTo>
                        <a:pt x="54" y="22"/>
                      </a:lnTo>
                      <a:lnTo>
                        <a:pt x="60" y="20"/>
                      </a:lnTo>
                      <a:lnTo>
                        <a:pt x="60" y="14"/>
                      </a:lnTo>
                      <a:lnTo>
                        <a:pt x="58" y="14"/>
                      </a:lnTo>
                      <a:lnTo>
                        <a:pt x="54" y="12"/>
                      </a:lnTo>
                      <a:lnTo>
                        <a:pt x="50" y="8"/>
                      </a:lnTo>
                      <a:lnTo>
                        <a:pt x="5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4" name="i$ḷiḓê">
                  <a:extLst>
                    <a:ext uri="{FF2B5EF4-FFF2-40B4-BE49-F238E27FC236}">
                      <a16:creationId xmlns:a16="http://schemas.microsoft.com/office/drawing/2014/main" id="{1080EDB1-3FC8-4418-8D93-9776A1425825}"/>
                    </a:ext>
                  </a:extLst>
                </p:cNvPr>
                <p:cNvSpPr/>
                <p:nvPr/>
              </p:nvSpPr>
              <p:spPr bwMode="auto">
                <a:xfrm>
                  <a:off x="4570973" y="2371343"/>
                  <a:ext cx="187301" cy="75657"/>
                </a:xfrm>
                <a:custGeom>
                  <a:avLst/>
                  <a:gdLst>
                    <a:gd name="T0" fmla="*/ 2147483647 w 107"/>
                    <a:gd name="T1" fmla="*/ 2147483647 h 46"/>
                    <a:gd name="T2" fmla="*/ 2147483647 w 107"/>
                    <a:gd name="T3" fmla="*/ 2147483647 h 46"/>
                    <a:gd name="T4" fmla="*/ 2147483647 w 107"/>
                    <a:gd name="T5" fmla="*/ 2147483647 h 46"/>
                    <a:gd name="T6" fmla="*/ 2147483647 w 107"/>
                    <a:gd name="T7" fmla="*/ 2147483647 h 46"/>
                    <a:gd name="T8" fmla="*/ 2147483647 w 107"/>
                    <a:gd name="T9" fmla="*/ 0 h 46"/>
                    <a:gd name="T10" fmla="*/ 2147483647 w 107"/>
                    <a:gd name="T11" fmla="*/ 2147483647 h 46"/>
                    <a:gd name="T12" fmla="*/ 2147483647 w 107"/>
                    <a:gd name="T13" fmla="*/ 2147483647 h 46"/>
                    <a:gd name="T14" fmla="*/ 2147483647 w 107"/>
                    <a:gd name="T15" fmla="*/ 2147483647 h 46"/>
                    <a:gd name="T16" fmla="*/ 2147483647 w 107"/>
                    <a:gd name="T17" fmla="*/ 2147483647 h 46"/>
                    <a:gd name="T18" fmla="*/ 2147483647 w 107"/>
                    <a:gd name="T19" fmla="*/ 2147483647 h 46"/>
                    <a:gd name="T20" fmla="*/ 2147483647 w 107"/>
                    <a:gd name="T21" fmla="*/ 2147483647 h 46"/>
                    <a:gd name="T22" fmla="*/ 2147483647 w 107"/>
                    <a:gd name="T23" fmla="*/ 2147483647 h 46"/>
                    <a:gd name="T24" fmla="*/ 2147483647 w 107"/>
                    <a:gd name="T25" fmla="*/ 2147483647 h 46"/>
                    <a:gd name="T26" fmla="*/ 2147483647 w 107"/>
                    <a:gd name="T27" fmla="*/ 2147483647 h 46"/>
                    <a:gd name="T28" fmla="*/ 2147483647 w 107"/>
                    <a:gd name="T29" fmla="*/ 2147483647 h 46"/>
                    <a:gd name="T30" fmla="*/ 2147483647 w 107"/>
                    <a:gd name="T31" fmla="*/ 2147483647 h 46"/>
                    <a:gd name="T32" fmla="*/ 2147483647 w 107"/>
                    <a:gd name="T33" fmla="*/ 2147483647 h 46"/>
                    <a:gd name="T34" fmla="*/ 2147483647 w 107"/>
                    <a:gd name="T35" fmla="*/ 2147483647 h 46"/>
                    <a:gd name="T36" fmla="*/ 2147483647 w 107"/>
                    <a:gd name="T37" fmla="*/ 2147483647 h 46"/>
                    <a:gd name="T38" fmla="*/ 2147483647 w 107"/>
                    <a:gd name="T39" fmla="*/ 2147483647 h 46"/>
                    <a:gd name="T40" fmla="*/ 2147483647 w 107"/>
                    <a:gd name="T41" fmla="*/ 2147483647 h 46"/>
                    <a:gd name="T42" fmla="*/ 2147483647 w 107"/>
                    <a:gd name="T43" fmla="*/ 2147483647 h 46"/>
                    <a:gd name="T44" fmla="*/ 2147483647 w 107"/>
                    <a:gd name="T45" fmla="*/ 2147483647 h 46"/>
                    <a:gd name="T46" fmla="*/ 2147483647 w 107"/>
                    <a:gd name="T47" fmla="*/ 2147483647 h 46"/>
                    <a:gd name="T48" fmla="*/ 2147483647 w 107"/>
                    <a:gd name="T49" fmla="*/ 2147483647 h 46"/>
                    <a:gd name="T50" fmla="*/ 2147483647 w 107"/>
                    <a:gd name="T51" fmla="*/ 2147483647 h 46"/>
                    <a:gd name="T52" fmla="*/ 2147483647 w 107"/>
                    <a:gd name="T53" fmla="*/ 2147483647 h 46"/>
                    <a:gd name="T54" fmla="*/ 2147483647 w 107"/>
                    <a:gd name="T55" fmla="*/ 2147483647 h 46"/>
                    <a:gd name="T56" fmla="*/ 0 w 107"/>
                    <a:gd name="T57" fmla="*/ 2147483647 h 46"/>
                    <a:gd name="T58" fmla="*/ 0 w 107"/>
                    <a:gd name="T59" fmla="*/ 2147483647 h 46"/>
                    <a:gd name="T60" fmla="*/ 2147483647 w 107"/>
                    <a:gd name="T61" fmla="*/ 2147483647 h 46"/>
                    <a:gd name="T62" fmla="*/ 2147483647 w 107"/>
                    <a:gd name="T63" fmla="*/ 2147483647 h 46"/>
                    <a:gd name="T64" fmla="*/ 2147483647 w 107"/>
                    <a:gd name="T65" fmla="*/ 2147483647 h 46"/>
                    <a:gd name="T66" fmla="*/ 2147483647 w 107"/>
                    <a:gd name="T67" fmla="*/ 2147483647 h 46"/>
                    <a:gd name="T68" fmla="*/ 2147483647 w 107"/>
                    <a:gd name="T69" fmla="*/ 2147483647 h 46"/>
                    <a:gd name="T70" fmla="*/ 2147483647 w 107"/>
                    <a:gd name="T71" fmla="*/ 2147483647 h 46"/>
                    <a:gd name="T72" fmla="*/ 2147483647 w 107"/>
                    <a:gd name="T73" fmla="*/ 2147483647 h 46"/>
                    <a:gd name="T74" fmla="*/ 2147483647 w 107"/>
                    <a:gd name="T75" fmla="*/ 2147483647 h 46"/>
                    <a:gd name="T76" fmla="*/ 2147483647 w 107"/>
                    <a:gd name="T77" fmla="*/ 2147483647 h 46"/>
                    <a:gd name="T78" fmla="*/ 2147483647 w 107"/>
                    <a:gd name="T79" fmla="*/ 2147483647 h 46"/>
                    <a:gd name="T80" fmla="*/ 2147483647 w 107"/>
                    <a:gd name="T81" fmla="*/ 2147483647 h 46"/>
                    <a:gd name="T82" fmla="*/ 2147483647 w 107"/>
                    <a:gd name="T83" fmla="*/ 2147483647 h 4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07"/>
                    <a:gd name="T127" fmla="*/ 0 h 46"/>
                    <a:gd name="T128" fmla="*/ 107 w 107"/>
                    <a:gd name="T129" fmla="*/ 46 h 4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07" h="46">
                      <a:moveTo>
                        <a:pt x="65" y="8"/>
                      </a:moveTo>
                      <a:lnTo>
                        <a:pt x="69" y="6"/>
                      </a:lnTo>
                      <a:lnTo>
                        <a:pt x="71" y="4"/>
                      </a:lnTo>
                      <a:lnTo>
                        <a:pt x="75" y="2"/>
                      </a:lnTo>
                      <a:lnTo>
                        <a:pt x="79" y="0"/>
                      </a:lnTo>
                      <a:lnTo>
                        <a:pt x="85" y="2"/>
                      </a:lnTo>
                      <a:lnTo>
                        <a:pt x="91" y="4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3" y="14"/>
                      </a:lnTo>
                      <a:lnTo>
                        <a:pt x="107" y="18"/>
                      </a:lnTo>
                      <a:lnTo>
                        <a:pt x="101" y="24"/>
                      </a:lnTo>
                      <a:lnTo>
                        <a:pt x="99" y="30"/>
                      </a:lnTo>
                      <a:lnTo>
                        <a:pt x="95" y="38"/>
                      </a:lnTo>
                      <a:lnTo>
                        <a:pt x="93" y="40"/>
                      </a:lnTo>
                      <a:lnTo>
                        <a:pt x="79" y="42"/>
                      </a:lnTo>
                      <a:lnTo>
                        <a:pt x="75" y="44"/>
                      </a:lnTo>
                      <a:lnTo>
                        <a:pt x="73" y="44"/>
                      </a:lnTo>
                      <a:lnTo>
                        <a:pt x="65" y="46"/>
                      </a:lnTo>
                      <a:lnTo>
                        <a:pt x="52" y="44"/>
                      </a:lnTo>
                      <a:lnTo>
                        <a:pt x="42" y="40"/>
                      </a:lnTo>
                      <a:lnTo>
                        <a:pt x="36" y="38"/>
                      </a:lnTo>
                      <a:lnTo>
                        <a:pt x="26" y="36"/>
                      </a:lnTo>
                      <a:lnTo>
                        <a:pt x="22" y="36"/>
                      </a:lnTo>
                      <a:lnTo>
                        <a:pt x="22" y="38"/>
                      </a:lnTo>
                      <a:lnTo>
                        <a:pt x="10" y="38"/>
                      </a:lnTo>
                      <a:lnTo>
                        <a:pt x="8" y="38"/>
                      </a:lnTo>
                      <a:lnTo>
                        <a:pt x="4" y="36"/>
                      </a:lnTo>
                      <a:lnTo>
                        <a:pt x="0" y="32"/>
                      </a:lnTo>
                      <a:lnTo>
                        <a:pt x="0" y="28"/>
                      </a:lnTo>
                      <a:lnTo>
                        <a:pt x="6" y="28"/>
                      </a:lnTo>
                      <a:lnTo>
                        <a:pt x="18" y="28"/>
                      </a:lnTo>
                      <a:lnTo>
                        <a:pt x="24" y="28"/>
                      </a:lnTo>
                      <a:lnTo>
                        <a:pt x="32" y="24"/>
                      </a:lnTo>
                      <a:lnTo>
                        <a:pt x="46" y="24"/>
                      </a:lnTo>
                      <a:lnTo>
                        <a:pt x="44" y="20"/>
                      </a:lnTo>
                      <a:lnTo>
                        <a:pt x="46" y="14"/>
                      </a:lnTo>
                      <a:lnTo>
                        <a:pt x="50" y="12"/>
                      </a:lnTo>
                      <a:lnTo>
                        <a:pt x="54" y="8"/>
                      </a:lnTo>
                      <a:lnTo>
                        <a:pt x="58" y="6"/>
                      </a:lnTo>
                      <a:lnTo>
                        <a:pt x="56" y="6"/>
                      </a:lnTo>
                      <a:lnTo>
                        <a:pt x="65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5" name="îšļîḑé">
                  <a:extLst>
                    <a:ext uri="{FF2B5EF4-FFF2-40B4-BE49-F238E27FC236}">
                      <a16:creationId xmlns:a16="http://schemas.microsoft.com/office/drawing/2014/main" id="{AC7A8EC8-B9C2-4CF2-94C2-50E3FDA15135}"/>
                    </a:ext>
                  </a:extLst>
                </p:cNvPr>
                <p:cNvSpPr/>
                <p:nvPr/>
              </p:nvSpPr>
              <p:spPr bwMode="auto">
                <a:xfrm>
                  <a:off x="4496603" y="2430188"/>
                  <a:ext cx="323646" cy="273206"/>
                </a:xfrm>
                <a:custGeom>
                  <a:avLst/>
                  <a:gdLst>
                    <a:gd name="T0" fmla="*/ 2147483647 w 185"/>
                    <a:gd name="T1" fmla="*/ 2147483647 h 162"/>
                    <a:gd name="T2" fmla="*/ 0 w 185"/>
                    <a:gd name="T3" fmla="*/ 2147483647 h 162"/>
                    <a:gd name="T4" fmla="*/ 2147483647 w 185"/>
                    <a:gd name="T5" fmla="*/ 2147483647 h 162"/>
                    <a:gd name="T6" fmla="*/ 2147483647 w 185"/>
                    <a:gd name="T7" fmla="*/ 2147483647 h 162"/>
                    <a:gd name="T8" fmla="*/ 2147483647 w 185"/>
                    <a:gd name="T9" fmla="*/ 2147483647 h 162"/>
                    <a:gd name="T10" fmla="*/ 2147483647 w 185"/>
                    <a:gd name="T11" fmla="*/ 2147483647 h 162"/>
                    <a:gd name="T12" fmla="*/ 2147483647 w 185"/>
                    <a:gd name="T13" fmla="*/ 2147483647 h 162"/>
                    <a:gd name="T14" fmla="*/ 2147483647 w 185"/>
                    <a:gd name="T15" fmla="*/ 2147483647 h 162"/>
                    <a:gd name="T16" fmla="*/ 2147483647 w 185"/>
                    <a:gd name="T17" fmla="*/ 2147483647 h 162"/>
                    <a:gd name="T18" fmla="*/ 2147483647 w 185"/>
                    <a:gd name="T19" fmla="*/ 2147483647 h 162"/>
                    <a:gd name="T20" fmla="*/ 2147483647 w 185"/>
                    <a:gd name="T21" fmla="*/ 2147483647 h 162"/>
                    <a:gd name="T22" fmla="*/ 2147483647 w 185"/>
                    <a:gd name="T23" fmla="*/ 0 h 162"/>
                    <a:gd name="T24" fmla="*/ 2147483647 w 185"/>
                    <a:gd name="T25" fmla="*/ 2147483647 h 162"/>
                    <a:gd name="T26" fmla="*/ 2147483647 w 185"/>
                    <a:gd name="T27" fmla="*/ 2147483647 h 162"/>
                    <a:gd name="T28" fmla="*/ 2147483647 w 185"/>
                    <a:gd name="T29" fmla="*/ 2147483647 h 162"/>
                    <a:gd name="T30" fmla="*/ 2147483647 w 185"/>
                    <a:gd name="T31" fmla="*/ 2147483647 h 162"/>
                    <a:gd name="T32" fmla="*/ 2147483647 w 185"/>
                    <a:gd name="T33" fmla="*/ 2147483647 h 162"/>
                    <a:gd name="T34" fmla="*/ 2147483647 w 185"/>
                    <a:gd name="T35" fmla="*/ 2147483647 h 162"/>
                    <a:gd name="T36" fmla="*/ 2147483647 w 185"/>
                    <a:gd name="T37" fmla="*/ 2147483647 h 162"/>
                    <a:gd name="T38" fmla="*/ 2147483647 w 185"/>
                    <a:gd name="T39" fmla="*/ 2147483647 h 162"/>
                    <a:gd name="T40" fmla="*/ 2147483647 w 185"/>
                    <a:gd name="T41" fmla="*/ 2147483647 h 162"/>
                    <a:gd name="T42" fmla="*/ 2147483647 w 185"/>
                    <a:gd name="T43" fmla="*/ 2147483647 h 162"/>
                    <a:gd name="T44" fmla="*/ 2147483647 w 185"/>
                    <a:gd name="T45" fmla="*/ 2147483647 h 162"/>
                    <a:gd name="T46" fmla="*/ 2147483647 w 185"/>
                    <a:gd name="T47" fmla="*/ 2147483647 h 162"/>
                    <a:gd name="T48" fmla="*/ 2147483647 w 185"/>
                    <a:gd name="T49" fmla="*/ 2147483647 h 162"/>
                    <a:gd name="T50" fmla="*/ 2147483647 w 185"/>
                    <a:gd name="T51" fmla="*/ 2147483647 h 162"/>
                    <a:gd name="T52" fmla="*/ 2147483647 w 185"/>
                    <a:gd name="T53" fmla="*/ 2147483647 h 162"/>
                    <a:gd name="T54" fmla="*/ 2147483647 w 185"/>
                    <a:gd name="T55" fmla="*/ 2147483647 h 162"/>
                    <a:gd name="T56" fmla="*/ 2147483647 w 185"/>
                    <a:gd name="T57" fmla="*/ 2147483647 h 162"/>
                    <a:gd name="T58" fmla="*/ 2147483647 w 185"/>
                    <a:gd name="T59" fmla="*/ 2147483647 h 162"/>
                    <a:gd name="T60" fmla="*/ 2147483647 w 185"/>
                    <a:gd name="T61" fmla="*/ 2147483647 h 162"/>
                    <a:gd name="T62" fmla="*/ 2147483647 w 185"/>
                    <a:gd name="T63" fmla="*/ 2147483647 h 162"/>
                    <a:gd name="T64" fmla="*/ 2147483647 w 185"/>
                    <a:gd name="T65" fmla="*/ 2147483647 h 162"/>
                    <a:gd name="T66" fmla="*/ 2147483647 w 185"/>
                    <a:gd name="T67" fmla="*/ 2147483647 h 162"/>
                    <a:gd name="T68" fmla="*/ 2147483647 w 185"/>
                    <a:gd name="T69" fmla="*/ 2147483647 h 162"/>
                    <a:gd name="T70" fmla="*/ 2147483647 w 185"/>
                    <a:gd name="T71" fmla="*/ 2147483647 h 162"/>
                    <a:gd name="T72" fmla="*/ 2147483647 w 185"/>
                    <a:gd name="T73" fmla="*/ 2147483647 h 162"/>
                    <a:gd name="T74" fmla="*/ 2147483647 w 185"/>
                    <a:gd name="T75" fmla="*/ 2147483647 h 162"/>
                    <a:gd name="T76" fmla="*/ 2147483647 w 185"/>
                    <a:gd name="T77" fmla="*/ 2147483647 h 162"/>
                    <a:gd name="T78" fmla="*/ 2147483647 w 185"/>
                    <a:gd name="T79" fmla="*/ 2147483647 h 162"/>
                    <a:gd name="T80" fmla="*/ 2147483647 w 185"/>
                    <a:gd name="T81" fmla="*/ 2147483647 h 162"/>
                    <a:gd name="T82" fmla="*/ 2147483647 w 185"/>
                    <a:gd name="T83" fmla="*/ 2147483647 h 162"/>
                    <a:gd name="T84" fmla="*/ 2147483647 w 185"/>
                    <a:gd name="T85" fmla="*/ 2147483647 h 162"/>
                    <a:gd name="T86" fmla="*/ 2147483647 w 185"/>
                    <a:gd name="T87" fmla="*/ 2147483647 h 162"/>
                    <a:gd name="T88" fmla="*/ 2147483647 w 185"/>
                    <a:gd name="T89" fmla="*/ 2147483647 h 162"/>
                    <a:gd name="T90" fmla="*/ 2147483647 w 185"/>
                    <a:gd name="T91" fmla="*/ 2147483647 h 162"/>
                    <a:gd name="T92" fmla="*/ 2147483647 w 185"/>
                    <a:gd name="T93" fmla="*/ 2147483647 h 162"/>
                    <a:gd name="T94" fmla="*/ 2147483647 w 185"/>
                    <a:gd name="T95" fmla="*/ 2147483647 h 162"/>
                    <a:gd name="T96" fmla="*/ 2147483647 w 185"/>
                    <a:gd name="T97" fmla="*/ 2147483647 h 16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85"/>
                    <a:gd name="T148" fmla="*/ 0 h 162"/>
                    <a:gd name="T149" fmla="*/ 185 w 185"/>
                    <a:gd name="T150" fmla="*/ 162 h 16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85" h="162">
                      <a:moveTo>
                        <a:pt x="18" y="56"/>
                      </a:moveTo>
                      <a:lnTo>
                        <a:pt x="12" y="52"/>
                      </a:lnTo>
                      <a:lnTo>
                        <a:pt x="8" y="46"/>
                      </a:lnTo>
                      <a:lnTo>
                        <a:pt x="0" y="36"/>
                      </a:lnTo>
                      <a:lnTo>
                        <a:pt x="8" y="30"/>
                      </a:lnTo>
                      <a:lnTo>
                        <a:pt x="8" y="28"/>
                      </a:lnTo>
                      <a:lnTo>
                        <a:pt x="6" y="26"/>
                      </a:lnTo>
                      <a:lnTo>
                        <a:pt x="4" y="24"/>
                      </a:lnTo>
                      <a:lnTo>
                        <a:pt x="4" y="22"/>
                      </a:lnTo>
                      <a:lnTo>
                        <a:pt x="4" y="18"/>
                      </a:lnTo>
                      <a:lnTo>
                        <a:pt x="18" y="18"/>
                      </a:lnTo>
                      <a:lnTo>
                        <a:pt x="20" y="16"/>
                      </a:lnTo>
                      <a:lnTo>
                        <a:pt x="22" y="14"/>
                      </a:lnTo>
                      <a:lnTo>
                        <a:pt x="24" y="14"/>
                      </a:lnTo>
                      <a:lnTo>
                        <a:pt x="28" y="16"/>
                      </a:lnTo>
                      <a:lnTo>
                        <a:pt x="32" y="18"/>
                      </a:lnTo>
                      <a:lnTo>
                        <a:pt x="36" y="18"/>
                      </a:lnTo>
                      <a:lnTo>
                        <a:pt x="36" y="14"/>
                      </a:lnTo>
                      <a:lnTo>
                        <a:pt x="40" y="12"/>
                      </a:lnTo>
                      <a:lnTo>
                        <a:pt x="46" y="10"/>
                      </a:lnTo>
                      <a:lnTo>
                        <a:pt x="52" y="8"/>
                      </a:lnTo>
                      <a:lnTo>
                        <a:pt x="52" y="2"/>
                      </a:lnTo>
                      <a:lnTo>
                        <a:pt x="64" y="2"/>
                      </a:lnTo>
                      <a:lnTo>
                        <a:pt x="64" y="0"/>
                      </a:lnTo>
                      <a:lnTo>
                        <a:pt x="68" y="0"/>
                      </a:lnTo>
                      <a:lnTo>
                        <a:pt x="74" y="2"/>
                      </a:lnTo>
                      <a:lnTo>
                        <a:pt x="80" y="2"/>
                      </a:lnTo>
                      <a:lnTo>
                        <a:pt x="94" y="8"/>
                      </a:lnTo>
                      <a:lnTo>
                        <a:pt x="96" y="8"/>
                      </a:lnTo>
                      <a:lnTo>
                        <a:pt x="96" y="16"/>
                      </a:lnTo>
                      <a:lnTo>
                        <a:pt x="88" y="24"/>
                      </a:lnTo>
                      <a:lnTo>
                        <a:pt x="86" y="28"/>
                      </a:lnTo>
                      <a:lnTo>
                        <a:pt x="86" y="32"/>
                      </a:lnTo>
                      <a:lnTo>
                        <a:pt x="84" y="38"/>
                      </a:lnTo>
                      <a:lnTo>
                        <a:pt x="84" y="44"/>
                      </a:lnTo>
                      <a:lnTo>
                        <a:pt x="84" y="48"/>
                      </a:lnTo>
                      <a:lnTo>
                        <a:pt x="88" y="52"/>
                      </a:lnTo>
                      <a:lnTo>
                        <a:pt x="96" y="58"/>
                      </a:lnTo>
                      <a:lnTo>
                        <a:pt x="107" y="62"/>
                      </a:lnTo>
                      <a:lnTo>
                        <a:pt x="109" y="64"/>
                      </a:lnTo>
                      <a:lnTo>
                        <a:pt x="115" y="68"/>
                      </a:lnTo>
                      <a:lnTo>
                        <a:pt x="119" y="72"/>
                      </a:lnTo>
                      <a:lnTo>
                        <a:pt x="121" y="80"/>
                      </a:lnTo>
                      <a:lnTo>
                        <a:pt x="125" y="86"/>
                      </a:lnTo>
                      <a:lnTo>
                        <a:pt x="131" y="90"/>
                      </a:lnTo>
                      <a:lnTo>
                        <a:pt x="135" y="92"/>
                      </a:lnTo>
                      <a:lnTo>
                        <a:pt x="137" y="92"/>
                      </a:lnTo>
                      <a:lnTo>
                        <a:pt x="139" y="90"/>
                      </a:lnTo>
                      <a:lnTo>
                        <a:pt x="141" y="94"/>
                      </a:lnTo>
                      <a:lnTo>
                        <a:pt x="145" y="98"/>
                      </a:lnTo>
                      <a:lnTo>
                        <a:pt x="149" y="102"/>
                      </a:lnTo>
                      <a:lnTo>
                        <a:pt x="161" y="108"/>
                      </a:lnTo>
                      <a:lnTo>
                        <a:pt x="173" y="114"/>
                      </a:lnTo>
                      <a:lnTo>
                        <a:pt x="179" y="120"/>
                      </a:lnTo>
                      <a:lnTo>
                        <a:pt x="185" y="124"/>
                      </a:lnTo>
                      <a:lnTo>
                        <a:pt x="179" y="124"/>
                      </a:lnTo>
                      <a:lnTo>
                        <a:pt x="173" y="124"/>
                      </a:lnTo>
                      <a:lnTo>
                        <a:pt x="169" y="122"/>
                      </a:lnTo>
                      <a:lnTo>
                        <a:pt x="163" y="118"/>
                      </a:lnTo>
                      <a:lnTo>
                        <a:pt x="159" y="118"/>
                      </a:lnTo>
                      <a:lnTo>
                        <a:pt x="153" y="120"/>
                      </a:lnTo>
                      <a:lnTo>
                        <a:pt x="153" y="124"/>
                      </a:lnTo>
                      <a:lnTo>
                        <a:pt x="153" y="126"/>
                      </a:lnTo>
                      <a:lnTo>
                        <a:pt x="155" y="128"/>
                      </a:lnTo>
                      <a:lnTo>
                        <a:pt x="159" y="132"/>
                      </a:lnTo>
                      <a:lnTo>
                        <a:pt x="161" y="136"/>
                      </a:lnTo>
                      <a:lnTo>
                        <a:pt x="163" y="138"/>
                      </a:lnTo>
                      <a:lnTo>
                        <a:pt x="163" y="140"/>
                      </a:lnTo>
                      <a:lnTo>
                        <a:pt x="163" y="144"/>
                      </a:lnTo>
                      <a:lnTo>
                        <a:pt x="161" y="146"/>
                      </a:lnTo>
                      <a:lnTo>
                        <a:pt x="155" y="144"/>
                      </a:lnTo>
                      <a:lnTo>
                        <a:pt x="155" y="152"/>
                      </a:lnTo>
                      <a:lnTo>
                        <a:pt x="155" y="154"/>
                      </a:lnTo>
                      <a:lnTo>
                        <a:pt x="151" y="158"/>
                      </a:lnTo>
                      <a:lnTo>
                        <a:pt x="147" y="162"/>
                      </a:lnTo>
                      <a:lnTo>
                        <a:pt x="141" y="162"/>
                      </a:lnTo>
                      <a:lnTo>
                        <a:pt x="141" y="156"/>
                      </a:lnTo>
                      <a:lnTo>
                        <a:pt x="145" y="152"/>
                      </a:lnTo>
                      <a:lnTo>
                        <a:pt x="147" y="148"/>
                      </a:lnTo>
                      <a:lnTo>
                        <a:pt x="147" y="142"/>
                      </a:lnTo>
                      <a:lnTo>
                        <a:pt x="147" y="136"/>
                      </a:lnTo>
                      <a:lnTo>
                        <a:pt x="145" y="132"/>
                      </a:lnTo>
                      <a:lnTo>
                        <a:pt x="141" y="126"/>
                      </a:lnTo>
                      <a:lnTo>
                        <a:pt x="135" y="124"/>
                      </a:lnTo>
                      <a:lnTo>
                        <a:pt x="129" y="120"/>
                      </a:lnTo>
                      <a:lnTo>
                        <a:pt x="119" y="112"/>
                      </a:lnTo>
                      <a:lnTo>
                        <a:pt x="107" y="104"/>
                      </a:lnTo>
                      <a:lnTo>
                        <a:pt x="84" y="92"/>
                      </a:lnTo>
                      <a:lnTo>
                        <a:pt x="74" y="84"/>
                      </a:lnTo>
                      <a:lnTo>
                        <a:pt x="64" y="74"/>
                      </a:lnTo>
                      <a:lnTo>
                        <a:pt x="56" y="64"/>
                      </a:lnTo>
                      <a:lnTo>
                        <a:pt x="52" y="50"/>
                      </a:lnTo>
                      <a:lnTo>
                        <a:pt x="42" y="48"/>
                      </a:lnTo>
                      <a:lnTo>
                        <a:pt x="36" y="44"/>
                      </a:lnTo>
                      <a:lnTo>
                        <a:pt x="30" y="46"/>
                      </a:lnTo>
                      <a:lnTo>
                        <a:pt x="28" y="50"/>
                      </a:lnTo>
                      <a:lnTo>
                        <a:pt x="24" y="54"/>
                      </a:lnTo>
                      <a:lnTo>
                        <a:pt x="20" y="56"/>
                      </a:lnTo>
                      <a:lnTo>
                        <a:pt x="18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6" name="îṩ1îḍe">
                  <a:extLst>
                    <a:ext uri="{FF2B5EF4-FFF2-40B4-BE49-F238E27FC236}">
                      <a16:creationId xmlns:a16="http://schemas.microsoft.com/office/drawing/2014/main" id="{4A46418B-9351-47CD-BF71-B232DC94F135}"/>
                    </a:ext>
                  </a:extLst>
                </p:cNvPr>
                <p:cNvSpPr/>
                <p:nvPr/>
              </p:nvSpPr>
              <p:spPr bwMode="auto">
                <a:xfrm>
                  <a:off x="4671509" y="2197612"/>
                  <a:ext cx="246522" cy="166726"/>
                </a:xfrm>
                <a:custGeom>
                  <a:avLst/>
                  <a:gdLst>
                    <a:gd name="T0" fmla="*/ 2147483647 w 141"/>
                    <a:gd name="T1" fmla="*/ 2147483647 h 100"/>
                    <a:gd name="T2" fmla="*/ 2147483647 w 141"/>
                    <a:gd name="T3" fmla="*/ 2147483647 h 100"/>
                    <a:gd name="T4" fmla="*/ 2147483647 w 141"/>
                    <a:gd name="T5" fmla="*/ 2147483647 h 100"/>
                    <a:gd name="T6" fmla="*/ 2147483647 w 141"/>
                    <a:gd name="T7" fmla="*/ 2147483647 h 100"/>
                    <a:gd name="T8" fmla="*/ 2147483647 w 141"/>
                    <a:gd name="T9" fmla="*/ 2147483647 h 100"/>
                    <a:gd name="T10" fmla="*/ 2147483647 w 141"/>
                    <a:gd name="T11" fmla="*/ 2147483647 h 100"/>
                    <a:gd name="T12" fmla="*/ 2147483647 w 141"/>
                    <a:gd name="T13" fmla="*/ 2147483647 h 100"/>
                    <a:gd name="T14" fmla="*/ 2147483647 w 141"/>
                    <a:gd name="T15" fmla="*/ 2147483647 h 100"/>
                    <a:gd name="T16" fmla="*/ 2147483647 w 141"/>
                    <a:gd name="T17" fmla="*/ 2147483647 h 100"/>
                    <a:gd name="T18" fmla="*/ 2147483647 w 141"/>
                    <a:gd name="T19" fmla="*/ 2147483647 h 100"/>
                    <a:gd name="T20" fmla="*/ 2147483647 w 141"/>
                    <a:gd name="T21" fmla="*/ 2147483647 h 100"/>
                    <a:gd name="T22" fmla="*/ 2147483647 w 141"/>
                    <a:gd name="T23" fmla="*/ 2147483647 h 100"/>
                    <a:gd name="T24" fmla="*/ 2147483647 w 141"/>
                    <a:gd name="T25" fmla="*/ 2147483647 h 100"/>
                    <a:gd name="T26" fmla="*/ 2147483647 w 141"/>
                    <a:gd name="T27" fmla="*/ 2147483647 h 100"/>
                    <a:gd name="T28" fmla="*/ 2147483647 w 141"/>
                    <a:gd name="T29" fmla="*/ 2147483647 h 100"/>
                    <a:gd name="T30" fmla="*/ 2147483647 w 141"/>
                    <a:gd name="T31" fmla="*/ 2147483647 h 100"/>
                    <a:gd name="T32" fmla="*/ 2147483647 w 141"/>
                    <a:gd name="T33" fmla="*/ 2147483647 h 100"/>
                    <a:gd name="T34" fmla="*/ 2147483647 w 141"/>
                    <a:gd name="T35" fmla="*/ 2147483647 h 100"/>
                    <a:gd name="T36" fmla="*/ 2147483647 w 141"/>
                    <a:gd name="T37" fmla="*/ 2147483647 h 100"/>
                    <a:gd name="T38" fmla="*/ 2147483647 w 141"/>
                    <a:gd name="T39" fmla="*/ 2147483647 h 100"/>
                    <a:gd name="T40" fmla="*/ 2147483647 w 141"/>
                    <a:gd name="T41" fmla="*/ 2147483647 h 100"/>
                    <a:gd name="T42" fmla="*/ 2147483647 w 141"/>
                    <a:gd name="T43" fmla="*/ 2147483647 h 100"/>
                    <a:gd name="T44" fmla="*/ 2147483647 w 141"/>
                    <a:gd name="T45" fmla="*/ 2147483647 h 100"/>
                    <a:gd name="T46" fmla="*/ 2147483647 w 141"/>
                    <a:gd name="T47" fmla="*/ 2147483647 h 100"/>
                    <a:gd name="T48" fmla="*/ 0 w 141"/>
                    <a:gd name="T49" fmla="*/ 2147483647 h 100"/>
                    <a:gd name="T50" fmla="*/ 0 w 141"/>
                    <a:gd name="T51" fmla="*/ 2147483647 h 100"/>
                    <a:gd name="T52" fmla="*/ 2147483647 w 141"/>
                    <a:gd name="T53" fmla="*/ 2147483647 h 100"/>
                    <a:gd name="T54" fmla="*/ 2147483647 w 141"/>
                    <a:gd name="T55" fmla="*/ 2147483647 h 100"/>
                    <a:gd name="T56" fmla="*/ 2147483647 w 141"/>
                    <a:gd name="T57" fmla="*/ 2147483647 h 100"/>
                    <a:gd name="T58" fmla="*/ 2147483647 w 141"/>
                    <a:gd name="T59" fmla="*/ 0 h 100"/>
                    <a:gd name="T60" fmla="*/ 2147483647 w 141"/>
                    <a:gd name="T61" fmla="*/ 0 h 100"/>
                    <a:gd name="T62" fmla="*/ 2147483647 w 141"/>
                    <a:gd name="T63" fmla="*/ 2147483647 h 100"/>
                    <a:gd name="T64" fmla="*/ 2147483647 w 141"/>
                    <a:gd name="T65" fmla="*/ 2147483647 h 100"/>
                    <a:gd name="T66" fmla="*/ 2147483647 w 141"/>
                    <a:gd name="T67" fmla="*/ 2147483647 h 100"/>
                    <a:gd name="T68" fmla="*/ 2147483647 w 141"/>
                    <a:gd name="T69" fmla="*/ 2147483647 h 100"/>
                    <a:gd name="T70" fmla="*/ 2147483647 w 141"/>
                    <a:gd name="T71" fmla="*/ 2147483647 h 100"/>
                    <a:gd name="T72" fmla="*/ 2147483647 w 141"/>
                    <a:gd name="T73" fmla="*/ 2147483647 h 100"/>
                    <a:gd name="T74" fmla="*/ 2147483647 w 141"/>
                    <a:gd name="T75" fmla="*/ 2147483647 h 100"/>
                    <a:gd name="T76" fmla="*/ 2147483647 w 141"/>
                    <a:gd name="T77" fmla="*/ 2147483647 h 100"/>
                    <a:gd name="T78" fmla="*/ 2147483647 w 141"/>
                    <a:gd name="T79" fmla="*/ 2147483647 h 100"/>
                    <a:gd name="T80" fmla="*/ 2147483647 w 141"/>
                    <a:gd name="T81" fmla="*/ 2147483647 h 100"/>
                    <a:gd name="T82" fmla="*/ 2147483647 w 141"/>
                    <a:gd name="T83" fmla="*/ 2147483647 h 100"/>
                    <a:gd name="T84" fmla="*/ 2147483647 w 141"/>
                    <a:gd name="T85" fmla="*/ 2147483647 h 100"/>
                    <a:gd name="T86" fmla="*/ 2147483647 w 141"/>
                    <a:gd name="T87" fmla="*/ 2147483647 h 100"/>
                    <a:gd name="T88" fmla="*/ 2147483647 w 141"/>
                    <a:gd name="T89" fmla="*/ 2147483647 h 100"/>
                    <a:gd name="T90" fmla="*/ 2147483647 w 141"/>
                    <a:gd name="T91" fmla="*/ 2147483647 h 100"/>
                    <a:gd name="T92" fmla="*/ 2147483647 w 141"/>
                    <a:gd name="T93" fmla="*/ 2147483647 h 100"/>
                    <a:gd name="T94" fmla="*/ 2147483647 w 141"/>
                    <a:gd name="T95" fmla="*/ 2147483647 h 100"/>
                    <a:gd name="T96" fmla="*/ 2147483647 w 141"/>
                    <a:gd name="T97" fmla="*/ 2147483647 h 100"/>
                    <a:gd name="T98" fmla="*/ 2147483647 w 141"/>
                    <a:gd name="T99" fmla="*/ 2147483647 h 100"/>
                    <a:gd name="T100" fmla="*/ 2147483647 w 141"/>
                    <a:gd name="T101" fmla="*/ 2147483647 h 100"/>
                    <a:gd name="T102" fmla="*/ 2147483647 w 141"/>
                    <a:gd name="T103" fmla="*/ 2147483647 h 100"/>
                    <a:gd name="T104" fmla="*/ 2147483647 w 141"/>
                    <a:gd name="T105" fmla="*/ 2147483647 h 100"/>
                    <a:gd name="T106" fmla="*/ 2147483647 w 141"/>
                    <a:gd name="T107" fmla="*/ 2147483647 h 100"/>
                    <a:gd name="T108" fmla="*/ 2147483647 w 141"/>
                    <a:gd name="T109" fmla="*/ 2147483647 h 100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41"/>
                    <a:gd name="T166" fmla="*/ 0 h 100"/>
                    <a:gd name="T167" fmla="*/ 141 w 141"/>
                    <a:gd name="T168" fmla="*/ 100 h 100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41" h="100">
                      <a:moveTo>
                        <a:pt x="121" y="100"/>
                      </a:moveTo>
                      <a:lnTo>
                        <a:pt x="117" y="100"/>
                      </a:lnTo>
                      <a:lnTo>
                        <a:pt x="111" y="100"/>
                      </a:lnTo>
                      <a:lnTo>
                        <a:pt x="101" y="98"/>
                      </a:lnTo>
                      <a:lnTo>
                        <a:pt x="91" y="100"/>
                      </a:lnTo>
                      <a:lnTo>
                        <a:pt x="85" y="100"/>
                      </a:lnTo>
                      <a:lnTo>
                        <a:pt x="83" y="100"/>
                      </a:lnTo>
                      <a:lnTo>
                        <a:pt x="81" y="96"/>
                      </a:lnTo>
                      <a:lnTo>
                        <a:pt x="75" y="96"/>
                      </a:lnTo>
                      <a:lnTo>
                        <a:pt x="71" y="96"/>
                      </a:lnTo>
                      <a:lnTo>
                        <a:pt x="69" y="96"/>
                      </a:lnTo>
                      <a:lnTo>
                        <a:pt x="67" y="94"/>
                      </a:lnTo>
                      <a:lnTo>
                        <a:pt x="65" y="88"/>
                      </a:lnTo>
                      <a:lnTo>
                        <a:pt x="61" y="86"/>
                      </a:lnTo>
                      <a:lnTo>
                        <a:pt x="55" y="84"/>
                      </a:lnTo>
                      <a:lnTo>
                        <a:pt x="47" y="82"/>
                      </a:lnTo>
                      <a:lnTo>
                        <a:pt x="43" y="78"/>
                      </a:lnTo>
                      <a:lnTo>
                        <a:pt x="41" y="82"/>
                      </a:lnTo>
                      <a:lnTo>
                        <a:pt x="37" y="82"/>
                      </a:lnTo>
                      <a:lnTo>
                        <a:pt x="35" y="82"/>
                      </a:lnTo>
                      <a:lnTo>
                        <a:pt x="35" y="78"/>
                      </a:lnTo>
                      <a:lnTo>
                        <a:pt x="13" y="72"/>
                      </a:lnTo>
                      <a:lnTo>
                        <a:pt x="13" y="62"/>
                      </a:lnTo>
                      <a:lnTo>
                        <a:pt x="7" y="48"/>
                      </a:lnTo>
                      <a:lnTo>
                        <a:pt x="0" y="36"/>
                      </a:lnTo>
                      <a:lnTo>
                        <a:pt x="0" y="18"/>
                      </a:lnTo>
                      <a:lnTo>
                        <a:pt x="5" y="18"/>
                      </a:lnTo>
                      <a:lnTo>
                        <a:pt x="13" y="16"/>
                      </a:lnTo>
                      <a:lnTo>
                        <a:pt x="25" y="10"/>
                      </a:lnTo>
                      <a:lnTo>
                        <a:pt x="41" y="0"/>
                      </a:lnTo>
                      <a:lnTo>
                        <a:pt x="59" y="0"/>
                      </a:lnTo>
                      <a:lnTo>
                        <a:pt x="61" y="4"/>
                      </a:lnTo>
                      <a:lnTo>
                        <a:pt x="61" y="6"/>
                      </a:lnTo>
                      <a:lnTo>
                        <a:pt x="65" y="8"/>
                      </a:lnTo>
                      <a:lnTo>
                        <a:pt x="75" y="6"/>
                      </a:lnTo>
                      <a:lnTo>
                        <a:pt x="113" y="6"/>
                      </a:lnTo>
                      <a:lnTo>
                        <a:pt x="117" y="10"/>
                      </a:lnTo>
                      <a:lnTo>
                        <a:pt x="119" y="12"/>
                      </a:lnTo>
                      <a:lnTo>
                        <a:pt x="123" y="14"/>
                      </a:lnTo>
                      <a:lnTo>
                        <a:pt x="125" y="16"/>
                      </a:lnTo>
                      <a:lnTo>
                        <a:pt x="129" y="22"/>
                      </a:lnTo>
                      <a:lnTo>
                        <a:pt x="131" y="28"/>
                      </a:lnTo>
                      <a:lnTo>
                        <a:pt x="131" y="34"/>
                      </a:lnTo>
                      <a:lnTo>
                        <a:pt x="135" y="40"/>
                      </a:lnTo>
                      <a:lnTo>
                        <a:pt x="129" y="44"/>
                      </a:lnTo>
                      <a:lnTo>
                        <a:pt x="127" y="46"/>
                      </a:lnTo>
                      <a:lnTo>
                        <a:pt x="125" y="46"/>
                      </a:lnTo>
                      <a:lnTo>
                        <a:pt x="125" y="50"/>
                      </a:lnTo>
                      <a:lnTo>
                        <a:pt x="127" y="54"/>
                      </a:lnTo>
                      <a:lnTo>
                        <a:pt x="133" y="62"/>
                      </a:lnTo>
                      <a:lnTo>
                        <a:pt x="141" y="76"/>
                      </a:lnTo>
                      <a:lnTo>
                        <a:pt x="135" y="80"/>
                      </a:lnTo>
                      <a:lnTo>
                        <a:pt x="131" y="88"/>
                      </a:lnTo>
                      <a:lnTo>
                        <a:pt x="121" y="98"/>
                      </a:lnTo>
                      <a:lnTo>
                        <a:pt x="121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7" name="iş1ïḑé">
                  <a:extLst>
                    <a:ext uri="{FF2B5EF4-FFF2-40B4-BE49-F238E27FC236}">
                      <a16:creationId xmlns:a16="http://schemas.microsoft.com/office/drawing/2014/main" id="{6A5088B8-06C8-412B-8290-220B55FBA356}"/>
                    </a:ext>
                  </a:extLst>
                </p:cNvPr>
                <p:cNvSpPr/>
                <p:nvPr/>
              </p:nvSpPr>
              <p:spPr bwMode="auto">
                <a:xfrm>
                  <a:off x="4827135" y="2566090"/>
                  <a:ext cx="49580" cy="86865"/>
                </a:xfrm>
                <a:custGeom>
                  <a:avLst/>
                  <a:gdLst>
                    <a:gd name="T0" fmla="*/ 2147483647 w 28"/>
                    <a:gd name="T1" fmla="*/ 2147483647 h 52"/>
                    <a:gd name="T2" fmla="*/ 2147483647 w 28"/>
                    <a:gd name="T3" fmla="*/ 2147483647 h 52"/>
                    <a:gd name="T4" fmla="*/ 2147483647 w 28"/>
                    <a:gd name="T5" fmla="*/ 2147483647 h 52"/>
                    <a:gd name="T6" fmla="*/ 2147483647 w 28"/>
                    <a:gd name="T7" fmla="*/ 2147483647 h 52"/>
                    <a:gd name="T8" fmla="*/ 2147483647 w 28"/>
                    <a:gd name="T9" fmla="*/ 2147483647 h 52"/>
                    <a:gd name="T10" fmla="*/ 2147483647 w 28"/>
                    <a:gd name="T11" fmla="*/ 2147483647 h 52"/>
                    <a:gd name="T12" fmla="*/ 2147483647 w 28"/>
                    <a:gd name="T13" fmla="*/ 2147483647 h 52"/>
                    <a:gd name="T14" fmla="*/ 2147483647 w 28"/>
                    <a:gd name="T15" fmla="*/ 2147483647 h 52"/>
                    <a:gd name="T16" fmla="*/ 2147483647 w 28"/>
                    <a:gd name="T17" fmla="*/ 2147483647 h 52"/>
                    <a:gd name="T18" fmla="*/ 0 w 28"/>
                    <a:gd name="T19" fmla="*/ 2147483647 h 52"/>
                    <a:gd name="T20" fmla="*/ 2147483647 w 28"/>
                    <a:gd name="T21" fmla="*/ 2147483647 h 52"/>
                    <a:gd name="T22" fmla="*/ 2147483647 w 28"/>
                    <a:gd name="T23" fmla="*/ 2147483647 h 52"/>
                    <a:gd name="T24" fmla="*/ 2147483647 w 28"/>
                    <a:gd name="T25" fmla="*/ 0 h 52"/>
                    <a:gd name="T26" fmla="*/ 2147483647 w 28"/>
                    <a:gd name="T27" fmla="*/ 0 h 52"/>
                    <a:gd name="T28" fmla="*/ 2147483647 w 28"/>
                    <a:gd name="T29" fmla="*/ 0 h 52"/>
                    <a:gd name="T30" fmla="*/ 2147483647 w 28"/>
                    <a:gd name="T31" fmla="*/ 2147483647 h 52"/>
                    <a:gd name="T32" fmla="*/ 2147483647 w 28"/>
                    <a:gd name="T33" fmla="*/ 2147483647 h 52"/>
                    <a:gd name="T34" fmla="*/ 2147483647 w 28"/>
                    <a:gd name="T35" fmla="*/ 2147483647 h 52"/>
                    <a:gd name="T36" fmla="*/ 2147483647 w 28"/>
                    <a:gd name="T37" fmla="*/ 2147483647 h 52"/>
                    <a:gd name="T38" fmla="*/ 2147483647 w 28"/>
                    <a:gd name="T39" fmla="*/ 2147483647 h 52"/>
                    <a:gd name="T40" fmla="*/ 2147483647 w 28"/>
                    <a:gd name="T41" fmla="*/ 2147483647 h 52"/>
                    <a:gd name="T42" fmla="*/ 2147483647 w 28"/>
                    <a:gd name="T43" fmla="*/ 2147483647 h 5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8"/>
                    <a:gd name="T67" fmla="*/ 0 h 52"/>
                    <a:gd name="T68" fmla="*/ 28 w 28"/>
                    <a:gd name="T69" fmla="*/ 52 h 52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8" h="52">
                      <a:moveTo>
                        <a:pt x="28" y="30"/>
                      </a:moveTo>
                      <a:lnTo>
                        <a:pt x="28" y="38"/>
                      </a:lnTo>
                      <a:lnTo>
                        <a:pt x="24" y="42"/>
                      </a:lnTo>
                      <a:lnTo>
                        <a:pt x="20" y="46"/>
                      </a:lnTo>
                      <a:lnTo>
                        <a:pt x="16" y="52"/>
                      </a:lnTo>
                      <a:lnTo>
                        <a:pt x="12" y="46"/>
                      </a:lnTo>
                      <a:lnTo>
                        <a:pt x="8" y="42"/>
                      </a:lnTo>
                      <a:lnTo>
                        <a:pt x="6" y="26"/>
                      </a:lnTo>
                      <a:lnTo>
                        <a:pt x="4" y="16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8" y="8"/>
                      </a:lnTo>
                      <a:lnTo>
                        <a:pt x="18" y="16"/>
                      </a:lnTo>
                      <a:lnTo>
                        <a:pt x="18" y="22"/>
                      </a:lnTo>
                      <a:lnTo>
                        <a:pt x="22" y="28"/>
                      </a:lnTo>
                      <a:lnTo>
                        <a:pt x="26" y="28"/>
                      </a:lnTo>
                      <a:lnTo>
                        <a:pt x="28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8" name="íṥľiḑê">
                  <a:extLst>
                    <a:ext uri="{FF2B5EF4-FFF2-40B4-BE49-F238E27FC236}">
                      <a16:creationId xmlns:a16="http://schemas.microsoft.com/office/drawing/2014/main" id="{3AD25DDB-4C2F-496F-B9E9-645CC79FC984}"/>
                    </a:ext>
                  </a:extLst>
                </p:cNvPr>
                <p:cNvSpPr/>
                <p:nvPr/>
              </p:nvSpPr>
              <p:spPr bwMode="auto">
                <a:xfrm>
                  <a:off x="4854680" y="2591308"/>
                  <a:ext cx="165266" cy="163924"/>
                </a:xfrm>
                <a:custGeom>
                  <a:avLst/>
                  <a:gdLst>
                    <a:gd name="T0" fmla="*/ 2147483647 w 94"/>
                    <a:gd name="T1" fmla="*/ 2147483647 h 98"/>
                    <a:gd name="T2" fmla="*/ 2147483647 w 94"/>
                    <a:gd name="T3" fmla="*/ 2147483647 h 98"/>
                    <a:gd name="T4" fmla="*/ 2147483647 w 94"/>
                    <a:gd name="T5" fmla="*/ 2147483647 h 98"/>
                    <a:gd name="T6" fmla="*/ 2147483647 w 94"/>
                    <a:gd name="T7" fmla="*/ 2147483647 h 98"/>
                    <a:gd name="T8" fmla="*/ 2147483647 w 94"/>
                    <a:gd name="T9" fmla="*/ 2147483647 h 98"/>
                    <a:gd name="T10" fmla="*/ 2147483647 w 94"/>
                    <a:gd name="T11" fmla="*/ 2147483647 h 98"/>
                    <a:gd name="T12" fmla="*/ 2147483647 w 94"/>
                    <a:gd name="T13" fmla="*/ 2147483647 h 98"/>
                    <a:gd name="T14" fmla="*/ 2147483647 w 94"/>
                    <a:gd name="T15" fmla="*/ 2147483647 h 98"/>
                    <a:gd name="T16" fmla="*/ 2147483647 w 94"/>
                    <a:gd name="T17" fmla="*/ 2147483647 h 98"/>
                    <a:gd name="T18" fmla="*/ 2147483647 w 94"/>
                    <a:gd name="T19" fmla="*/ 0 h 98"/>
                    <a:gd name="T20" fmla="*/ 2147483647 w 94"/>
                    <a:gd name="T21" fmla="*/ 2147483647 h 98"/>
                    <a:gd name="T22" fmla="*/ 2147483647 w 94"/>
                    <a:gd name="T23" fmla="*/ 2147483647 h 98"/>
                    <a:gd name="T24" fmla="*/ 2147483647 w 94"/>
                    <a:gd name="T25" fmla="*/ 2147483647 h 98"/>
                    <a:gd name="T26" fmla="*/ 2147483647 w 94"/>
                    <a:gd name="T27" fmla="*/ 2147483647 h 98"/>
                    <a:gd name="T28" fmla="*/ 2147483647 w 94"/>
                    <a:gd name="T29" fmla="*/ 2147483647 h 98"/>
                    <a:gd name="T30" fmla="*/ 2147483647 w 94"/>
                    <a:gd name="T31" fmla="*/ 2147483647 h 98"/>
                    <a:gd name="T32" fmla="*/ 2147483647 w 94"/>
                    <a:gd name="T33" fmla="*/ 2147483647 h 98"/>
                    <a:gd name="T34" fmla="*/ 2147483647 w 94"/>
                    <a:gd name="T35" fmla="*/ 2147483647 h 98"/>
                    <a:gd name="T36" fmla="*/ 2147483647 w 94"/>
                    <a:gd name="T37" fmla="*/ 2147483647 h 98"/>
                    <a:gd name="T38" fmla="*/ 2147483647 w 94"/>
                    <a:gd name="T39" fmla="*/ 2147483647 h 98"/>
                    <a:gd name="T40" fmla="*/ 2147483647 w 94"/>
                    <a:gd name="T41" fmla="*/ 2147483647 h 98"/>
                    <a:gd name="T42" fmla="*/ 2147483647 w 94"/>
                    <a:gd name="T43" fmla="*/ 2147483647 h 98"/>
                    <a:gd name="T44" fmla="*/ 2147483647 w 94"/>
                    <a:gd name="T45" fmla="*/ 2147483647 h 98"/>
                    <a:gd name="T46" fmla="*/ 2147483647 w 94"/>
                    <a:gd name="T47" fmla="*/ 2147483647 h 98"/>
                    <a:gd name="T48" fmla="*/ 2147483647 w 94"/>
                    <a:gd name="T49" fmla="*/ 2147483647 h 98"/>
                    <a:gd name="T50" fmla="*/ 2147483647 w 94"/>
                    <a:gd name="T51" fmla="*/ 2147483647 h 98"/>
                    <a:gd name="T52" fmla="*/ 2147483647 w 94"/>
                    <a:gd name="T53" fmla="*/ 2147483647 h 98"/>
                    <a:gd name="T54" fmla="*/ 2147483647 w 94"/>
                    <a:gd name="T55" fmla="*/ 2147483647 h 98"/>
                    <a:gd name="T56" fmla="*/ 2147483647 w 94"/>
                    <a:gd name="T57" fmla="*/ 2147483647 h 98"/>
                    <a:gd name="T58" fmla="*/ 2147483647 w 94"/>
                    <a:gd name="T59" fmla="*/ 2147483647 h 98"/>
                    <a:gd name="T60" fmla="*/ 2147483647 w 94"/>
                    <a:gd name="T61" fmla="*/ 2147483647 h 98"/>
                    <a:gd name="T62" fmla="*/ 2147483647 w 94"/>
                    <a:gd name="T63" fmla="*/ 2147483647 h 98"/>
                    <a:gd name="T64" fmla="*/ 2147483647 w 94"/>
                    <a:gd name="T65" fmla="*/ 2147483647 h 98"/>
                    <a:gd name="T66" fmla="*/ 2147483647 w 94"/>
                    <a:gd name="T67" fmla="*/ 2147483647 h 98"/>
                    <a:gd name="T68" fmla="*/ 2147483647 w 94"/>
                    <a:gd name="T69" fmla="*/ 2147483647 h 98"/>
                    <a:gd name="T70" fmla="*/ 2147483647 w 94"/>
                    <a:gd name="T71" fmla="*/ 2147483647 h 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94"/>
                    <a:gd name="T109" fmla="*/ 0 h 98"/>
                    <a:gd name="T110" fmla="*/ 94 w 94"/>
                    <a:gd name="T111" fmla="*/ 98 h 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94" h="98">
                      <a:moveTo>
                        <a:pt x="12" y="14"/>
                      </a:moveTo>
                      <a:lnTo>
                        <a:pt x="20" y="12"/>
                      </a:lnTo>
                      <a:lnTo>
                        <a:pt x="30" y="10"/>
                      </a:lnTo>
                      <a:lnTo>
                        <a:pt x="36" y="8"/>
                      </a:lnTo>
                      <a:lnTo>
                        <a:pt x="38" y="6"/>
                      </a:lnTo>
                      <a:lnTo>
                        <a:pt x="38" y="2"/>
                      </a:lnTo>
                      <a:lnTo>
                        <a:pt x="38" y="4"/>
                      </a:lnTo>
                      <a:lnTo>
                        <a:pt x="42" y="4"/>
                      </a:lnTo>
                      <a:lnTo>
                        <a:pt x="48" y="4"/>
                      </a:lnTo>
                      <a:lnTo>
                        <a:pt x="54" y="2"/>
                      </a:lnTo>
                      <a:lnTo>
                        <a:pt x="60" y="0"/>
                      </a:lnTo>
                      <a:lnTo>
                        <a:pt x="64" y="2"/>
                      </a:lnTo>
                      <a:lnTo>
                        <a:pt x="66" y="4"/>
                      </a:lnTo>
                      <a:lnTo>
                        <a:pt x="70" y="6"/>
                      </a:lnTo>
                      <a:lnTo>
                        <a:pt x="76" y="6"/>
                      </a:lnTo>
                      <a:lnTo>
                        <a:pt x="78" y="6"/>
                      </a:lnTo>
                      <a:lnTo>
                        <a:pt x="80" y="4"/>
                      </a:lnTo>
                      <a:lnTo>
                        <a:pt x="84" y="4"/>
                      </a:lnTo>
                      <a:lnTo>
                        <a:pt x="86" y="0"/>
                      </a:lnTo>
                      <a:lnTo>
                        <a:pt x="88" y="0"/>
                      </a:lnTo>
                      <a:lnTo>
                        <a:pt x="90" y="2"/>
                      </a:lnTo>
                      <a:lnTo>
                        <a:pt x="90" y="4"/>
                      </a:lnTo>
                      <a:lnTo>
                        <a:pt x="94" y="6"/>
                      </a:lnTo>
                      <a:lnTo>
                        <a:pt x="94" y="16"/>
                      </a:lnTo>
                      <a:lnTo>
                        <a:pt x="58" y="16"/>
                      </a:lnTo>
                      <a:lnTo>
                        <a:pt x="60" y="20"/>
                      </a:lnTo>
                      <a:lnTo>
                        <a:pt x="62" y="24"/>
                      </a:lnTo>
                      <a:lnTo>
                        <a:pt x="58" y="24"/>
                      </a:lnTo>
                      <a:lnTo>
                        <a:pt x="56" y="26"/>
                      </a:lnTo>
                      <a:lnTo>
                        <a:pt x="56" y="28"/>
                      </a:lnTo>
                      <a:lnTo>
                        <a:pt x="50" y="28"/>
                      </a:lnTo>
                      <a:lnTo>
                        <a:pt x="46" y="26"/>
                      </a:lnTo>
                      <a:lnTo>
                        <a:pt x="40" y="20"/>
                      </a:lnTo>
                      <a:lnTo>
                        <a:pt x="38" y="22"/>
                      </a:lnTo>
                      <a:lnTo>
                        <a:pt x="38" y="24"/>
                      </a:lnTo>
                      <a:lnTo>
                        <a:pt x="40" y="28"/>
                      </a:lnTo>
                      <a:lnTo>
                        <a:pt x="40" y="32"/>
                      </a:lnTo>
                      <a:lnTo>
                        <a:pt x="44" y="38"/>
                      </a:lnTo>
                      <a:lnTo>
                        <a:pt x="48" y="44"/>
                      </a:lnTo>
                      <a:lnTo>
                        <a:pt x="54" y="48"/>
                      </a:lnTo>
                      <a:lnTo>
                        <a:pt x="66" y="56"/>
                      </a:lnTo>
                      <a:lnTo>
                        <a:pt x="70" y="60"/>
                      </a:lnTo>
                      <a:lnTo>
                        <a:pt x="74" y="64"/>
                      </a:lnTo>
                      <a:lnTo>
                        <a:pt x="66" y="64"/>
                      </a:lnTo>
                      <a:lnTo>
                        <a:pt x="64" y="68"/>
                      </a:lnTo>
                      <a:lnTo>
                        <a:pt x="60" y="68"/>
                      </a:lnTo>
                      <a:lnTo>
                        <a:pt x="56" y="66"/>
                      </a:lnTo>
                      <a:lnTo>
                        <a:pt x="52" y="64"/>
                      </a:lnTo>
                      <a:lnTo>
                        <a:pt x="54" y="70"/>
                      </a:lnTo>
                      <a:lnTo>
                        <a:pt x="58" y="74"/>
                      </a:lnTo>
                      <a:lnTo>
                        <a:pt x="52" y="76"/>
                      </a:lnTo>
                      <a:lnTo>
                        <a:pt x="46" y="74"/>
                      </a:lnTo>
                      <a:lnTo>
                        <a:pt x="48" y="82"/>
                      </a:lnTo>
                      <a:lnTo>
                        <a:pt x="50" y="84"/>
                      </a:lnTo>
                      <a:lnTo>
                        <a:pt x="52" y="90"/>
                      </a:lnTo>
                      <a:lnTo>
                        <a:pt x="54" y="98"/>
                      </a:lnTo>
                      <a:lnTo>
                        <a:pt x="48" y="92"/>
                      </a:lnTo>
                      <a:lnTo>
                        <a:pt x="42" y="90"/>
                      </a:lnTo>
                      <a:lnTo>
                        <a:pt x="38" y="88"/>
                      </a:lnTo>
                      <a:lnTo>
                        <a:pt x="38" y="84"/>
                      </a:lnTo>
                      <a:lnTo>
                        <a:pt x="34" y="84"/>
                      </a:lnTo>
                      <a:lnTo>
                        <a:pt x="30" y="82"/>
                      </a:lnTo>
                      <a:lnTo>
                        <a:pt x="26" y="82"/>
                      </a:lnTo>
                      <a:lnTo>
                        <a:pt x="24" y="78"/>
                      </a:lnTo>
                      <a:lnTo>
                        <a:pt x="20" y="68"/>
                      </a:lnTo>
                      <a:lnTo>
                        <a:pt x="18" y="58"/>
                      </a:lnTo>
                      <a:lnTo>
                        <a:pt x="14" y="48"/>
                      </a:lnTo>
                      <a:lnTo>
                        <a:pt x="12" y="46"/>
                      </a:lnTo>
                      <a:lnTo>
                        <a:pt x="0" y="36"/>
                      </a:lnTo>
                      <a:lnTo>
                        <a:pt x="4" y="30"/>
                      </a:lnTo>
                      <a:lnTo>
                        <a:pt x="8" y="26"/>
                      </a:lnTo>
                      <a:lnTo>
                        <a:pt x="12" y="22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9" name="îṧḻïḓé">
                  <a:extLst>
                    <a:ext uri="{FF2B5EF4-FFF2-40B4-BE49-F238E27FC236}">
                      <a16:creationId xmlns:a16="http://schemas.microsoft.com/office/drawing/2014/main" id="{60EE00C8-6217-46E5-A12B-6018FCDE5CD6}"/>
                    </a:ext>
                  </a:extLst>
                </p:cNvPr>
                <p:cNvSpPr/>
                <p:nvPr/>
              </p:nvSpPr>
              <p:spPr bwMode="auto">
                <a:xfrm>
                  <a:off x="4747256" y="2346124"/>
                  <a:ext cx="136343" cy="65850"/>
                </a:xfrm>
                <a:custGeom>
                  <a:avLst/>
                  <a:gdLst>
                    <a:gd name="T0" fmla="*/ 2147483647 w 78"/>
                    <a:gd name="T1" fmla="*/ 0 h 40"/>
                    <a:gd name="T2" fmla="*/ 2147483647 w 78"/>
                    <a:gd name="T3" fmla="*/ 2147483647 h 40"/>
                    <a:gd name="T4" fmla="*/ 2147483647 w 78"/>
                    <a:gd name="T5" fmla="*/ 2147483647 h 40"/>
                    <a:gd name="T6" fmla="*/ 2147483647 w 78"/>
                    <a:gd name="T7" fmla="*/ 2147483647 h 40"/>
                    <a:gd name="T8" fmla="*/ 2147483647 w 78"/>
                    <a:gd name="T9" fmla="*/ 2147483647 h 40"/>
                    <a:gd name="T10" fmla="*/ 2147483647 w 78"/>
                    <a:gd name="T11" fmla="*/ 2147483647 h 40"/>
                    <a:gd name="T12" fmla="*/ 2147483647 w 78"/>
                    <a:gd name="T13" fmla="*/ 2147483647 h 40"/>
                    <a:gd name="T14" fmla="*/ 2147483647 w 78"/>
                    <a:gd name="T15" fmla="*/ 2147483647 h 40"/>
                    <a:gd name="T16" fmla="*/ 2147483647 w 78"/>
                    <a:gd name="T17" fmla="*/ 2147483647 h 40"/>
                    <a:gd name="T18" fmla="*/ 2147483647 w 78"/>
                    <a:gd name="T19" fmla="*/ 2147483647 h 40"/>
                    <a:gd name="T20" fmla="*/ 2147483647 w 78"/>
                    <a:gd name="T21" fmla="*/ 2147483647 h 40"/>
                    <a:gd name="T22" fmla="*/ 2147483647 w 78"/>
                    <a:gd name="T23" fmla="*/ 2147483647 h 40"/>
                    <a:gd name="T24" fmla="*/ 2147483647 w 78"/>
                    <a:gd name="T25" fmla="*/ 2147483647 h 40"/>
                    <a:gd name="T26" fmla="*/ 2147483647 w 78"/>
                    <a:gd name="T27" fmla="*/ 2147483647 h 40"/>
                    <a:gd name="T28" fmla="*/ 2147483647 w 78"/>
                    <a:gd name="T29" fmla="*/ 2147483647 h 40"/>
                    <a:gd name="T30" fmla="*/ 2147483647 w 78"/>
                    <a:gd name="T31" fmla="*/ 2147483647 h 40"/>
                    <a:gd name="T32" fmla="*/ 2147483647 w 78"/>
                    <a:gd name="T33" fmla="*/ 2147483647 h 40"/>
                    <a:gd name="T34" fmla="*/ 2147483647 w 78"/>
                    <a:gd name="T35" fmla="*/ 2147483647 h 40"/>
                    <a:gd name="T36" fmla="*/ 2147483647 w 78"/>
                    <a:gd name="T37" fmla="*/ 2147483647 h 40"/>
                    <a:gd name="T38" fmla="*/ 2147483647 w 78"/>
                    <a:gd name="T39" fmla="*/ 2147483647 h 40"/>
                    <a:gd name="T40" fmla="*/ 2147483647 w 78"/>
                    <a:gd name="T41" fmla="*/ 2147483647 h 40"/>
                    <a:gd name="T42" fmla="*/ 2147483647 w 78"/>
                    <a:gd name="T43" fmla="*/ 2147483647 h 40"/>
                    <a:gd name="T44" fmla="*/ 2147483647 w 78"/>
                    <a:gd name="T45" fmla="*/ 2147483647 h 40"/>
                    <a:gd name="T46" fmla="*/ 2147483647 w 78"/>
                    <a:gd name="T47" fmla="*/ 2147483647 h 40"/>
                    <a:gd name="T48" fmla="*/ 2147483647 w 78"/>
                    <a:gd name="T49" fmla="*/ 2147483647 h 40"/>
                    <a:gd name="T50" fmla="*/ 2147483647 w 78"/>
                    <a:gd name="T51" fmla="*/ 2147483647 h 40"/>
                    <a:gd name="T52" fmla="*/ 2147483647 w 78"/>
                    <a:gd name="T53" fmla="*/ 2147483647 h 40"/>
                    <a:gd name="T54" fmla="*/ 0 w 78"/>
                    <a:gd name="T55" fmla="*/ 2147483647 h 40"/>
                    <a:gd name="T56" fmla="*/ 2147483647 w 78"/>
                    <a:gd name="T57" fmla="*/ 2147483647 h 40"/>
                    <a:gd name="T58" fmla="*/ 2147483647 w 78"/>
                    <a:gd name="T59" fmla="*/ 2147483647 h 40"/>
                    <a:gd name="T60" fmla="*/ 2147483647 w 78"/>
                    <a:gd name="T61" fmla="*/ 2147483647 h 40"/>
                    <a:gd name="T62" fmla="*/ 2147483647 w 78"/>
                    <a:gd name="T63" fmla="*/ 2147483647 h 40"/>
                    <a:gd name="T64" fmla="*/ 2147483647 w 78"/>
                    <a:gd name="T65" fmla="*/ 2147483647 h 40"/>
                    <a:gd name="T66" fmla="*/ 2147483647 w 78"/>
                    <a:gd name="T67" fmla="*/ 2147483647 h 40"/>
                    <a:gd name="T68" fmla="*/ 2147483647 w 78"/>
                    <a:gd name="T69" fmla="*/ 0 h 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"/>
                    <a:gd name="T106" fmla="*/ 0 h 40"/>
                    <a:gd name="T107" fmla="*/ 78 w 78"/>
                    <a:gd name="T108" fmla="*/ 40 h 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" h="40">
                      <a:moveTo>
                        <a:pt x="22" y="0"/>
                      </a:moveTo>
                      <a:lnTo>
                        <a:pt x="24" y="6"/>
                      </a:lnTo>
                      <a:lnTo>
                        <a:pt x="26" y="8"/>
                      </a:lnTo>
                      <a:lnTo>
                        <a:pt x="28" y="8"/>
                      </a:lnTo>
                      <a:lnTo>
                        <a:pt x="32" y="8"/>
                      </a:lnTo>
                      <a:lnTo>
                        <a:pt x="38" y="8"/>
                      </a:lnTo>
                      <a:lnTo>
                        <a:pt x="40" y="12"/>
                      </a:lnTo>
                      <a:lnTo>
                        <a:pt x="42" y="12"/>
                      </a:lnTo>
                      <a:lnTo>
                        <a:pt x="48" y="12"/>
                      </a:lnTo>
                      <a:lnTo>
                        <a:pt x="58" y="10"/>
                      </a:lnTo>
                      <a:lnTo>
                        <a:pt x="68" y="12"/>
                      </a:lnTo>
                      <a:lnTo>
                        <a:pt x="74" y="12"/>
                      </a:lnTo>
                      <a:lnTo>
                        <a:pt x="78" y="12"/>
                      </a:lnTo>
                      <a:lnTo>
                        <a:pt x="78" y="16"/>
                      </a:lnTo>
                      <a:lnTo>
                        <a:pt x="76" y="24"/>
                      </a:lnTo>
                      <a:lnTo>
                        <a:pt x="76" y="26"/>
                      </a:lnTo>
                      <a:lnTo>
                        <a:pt x="72" y="26"/>
                      </a:lnTo>
                      <a:lnTo>
                        <a:pt x="64" y="24"/>
                      </a:lnTo>
                      <a:lnTo>
                        <a:pt x="56" y="24"/>
                      </a:lnTo>
                      <a:lnTo>
                        <a:pt x="52" y="24"/>
                      </a:lnTo>
                      <a:lnTo>
                        <a:pt x="50" y="26"/>
                      </a:lnTo>
                      <a:lnTo>
                        <a:pt x="46" y="30"/>
                      </a:lnTo>
                      <a:lnTo>
                        <a:pt x="36" y="34"/>
                      </a:lnTo>
                      <a:lnTo>
                        <a:pt x="20" y="40"/>
                      </a:lnTo>
                      <a:lnTo>
                        <a:pt x="12" y="38"/>
                      </a:lnTo>
                      <a:lnTo>
                        <a:pt x="6" y="34"/>
                      </a:lnTo>
                      <a:lnTo>
                        <a:pt x="2" y="30"/>
                      </a:lnTo>
                      <a:lnTo>
                        <a:pt x="0" y="22"/>
                      </a:lnTo>
                      <a:lnTo>
                        <a:pt x="6" y="16"/>
                      </a:lnTo>
                      <a:lnTo>
                        <a:pt x="12" y="14"/>
                      </a:lnTo>
                      <a:lnTo>
                        <a:pt x="18" y="12"/>
                      </a:lnTo>
                      <a:lnTo>
                        <a:pt x="18" y="10"/>
                      </a:lnTo>
                      <a:lnTo>
                        <a:pt x="18" y="6"/>
                      </a:lnTo>
                      <a:lnTo>
                        <a:pt x="20" y="6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0" name="íṣḻíḍe">
                  <a:extLst>
                    <a:ext uri="{FF2B5EF4-FFF2-40B4-BE49-F238E27FC236}">
                      <a16:creationId xmlns:a16="http://schemas.microsoft.com/office/drawing/2014/main" id="{38285879-4594-4DFE-B515-88C19848BEF0}"/>
                    </a:ext>
                  </a:extLst>
                </p:cNvPr>
                <p:cNvSpPr/>
                <p:nvPr/>
              </p:nvSpPr>
              <p:spPr bwMode="auto">
                <a:xfrm>
                  <a:off x="4628815" y="2319504"/>
                  <a:ext cx="157003" cy="65850"/>
                </a:xfrm>
                <a:custGeom>
                  <a:avLst/>
                  <a:gdLst>
                    <a:gd name="T0" fmla="*/ 2147483647 w 89"/>
                    <a:gd name="T1" fmla="*/ 2147483647 h 40"/>
                    <a:gd name="T2" fmla="*/ 2147483647 w 89"/>
                    <a:gd name="T3" fmla="*/ 2147483647 h 40"/>
                    <a:gd name="T4" fmla="*/ 2147483647 w 89"/>
                    <a:gd name="T5" fmla="*/ 2147483647 h 40"/>
                    <a:gd name="T6" fmla="*/ 2147483647 w 89"/>
                    <a:gd name="T7" fmla="*/ 2147483647 h 40"/>
                    <a:gd name="T8" fmla="*/ 2147483647 w 89"/>
                    <a:gd name="T9" fmla="*/ 2147483647 h 40"/>
                    <a:gd name="T10" fmla="*/ 2147483647 w 89"/>
                    <a:gd name="T11" fmla="*/ 2147483647 h 40"/>
                    <a:gd name="T12" fmla="*/ 2147483647 w 89"/>
                    <a:gd name="T13" fmla="*/ 2147483647 h 40"/>
                    <a:gd name="T14" fmla="*/ 2147483647 w 89"/>
                    <a:gd name="T15" fmla="*/ 2147483647 h 40"/>
                    <a:gd name="T16" fmla="*/ 2147483647 w 89"/>
                    <a:gd name="T17" fmla="*/ 2147483647 h 40"/>
                    <a:gd name="T18" fmla="*/ 2147483647 w 89"/>
                    <a:gd name="T19" fmla="*/ 0 h 40"/>
                    <a:gd name="T20" fmla="*/ 2147483647 w 89"/>
                    <a:gd name="T21" fmla="*/ 0 h 40"/>
                    <a:gd name="T22" fmla="*/ 2147483647 w 89"/>
                    <a:gd name="T23" fmla="*/ 0 h 40"/>
                    <a:gd name="T24" fmla="*/ 0 w 89"/>
                    <a:gd name="T25" fmla="*/ 2147483647 h 40"/>
                    <a:gd name="T26" fmla="*/ 2147483647 w 89"/>
                    <a:gd name="T27" fmla="*/ 2147483647 h 40"/>
                    <a:gd name="T28" fmla="*/ 2147483647 w 89"/>
                    <a:gd name="T29" fmla="*/ 2147483647 h 40"/>
                    <a:gd name="T30" fmla="*/ 2147483647 w 89"/>
                    <a:gd name="T31" fmla="*/ 2147483647 h 40"/>
                    <a:gd name="T32" fmla="*/ 2147483647 w 89"/>
                    <a:gd name="T33" fmla="*/ 2147483647 h 40"/>
                    <a:gd name="T34" fmla="*/ 2147483647 w 89"/>
                    <a:gd name="T35" fmla="*/ 2147483647 h 40"/>
                    <a:gd name="T36" fmla="*/ 2147483647 w 89"/>
                    <a:gd name="T37" fmla="*/ 2147483647 h 40"/>
                    <a:gd name="T38" fmla="*/ 2147483647 w 89"/>
                    <a:gd name="T39" fmla="*/ 2147483647 h 40"/>
                    <a:gd name="T40" fmla="*/ 2147483647 w 89"/>
                    <a:gd name="T41" fmla="*/ 2147483647 h 40"/>
                    <a:gd name="T42" fmla="*/ 2147483647 w 89"/>
                    <a:gd name="T43" fmla="*/ 2147483647 h 40"/>
                    <a:gd name="T44" fmla="*/ 2147483647 w 89"/>
                    <a:gd name="T45" fmla="*/ 2147483647 h 40"/>
                    <a:gd name="T46" fmla="*/ 2147483647 w 89"/>
                    <a:gd name="T47" fmla="*/ 2147483647 h 40"/>
                    <a:gd name="T48" fmla="*/ 2147483647 w 89"/>
                    <a:gd name="T49" fmla="*/ 2147483647 h 40"/>
                    <a:gd name="T50" fmla="*/ 2147483647 w 89"/>
                    <a:gd name="T51" fmla="*/ 2147483647 h 40"/>
                    <a:gd name="T52" fmla="*/ 2147483647 w 89"/>
                    <a:gd name="T53" fmla="*/ 2147483647 h 40"/>
                    <a:gd name="T54" fmla="*/ 2147483647 w 89"/>
                    <a:gd name="T55" fmla="*/ 2147483647 h 40"/>
                    <a:gd name="T56" fmla="*/ 2147483647 w 89"/>
                    <a:gd name="T57" fmla="*/ 2147483647 h 40"/>
                    <a:gd name="T58" fmla="*/ 2147483647 w 89"/>
                    <a:gd name="T59" fmla="*/ 2147483647 h 40"/>
                    <a:gd name="T60" fmla="*/ 2147483647 w 89"/>
                    <a:gd name="T61" fmla="*/ 2147483647 h 40"/>
                    <a:gd name="T62" fmla="*/ 2147483647 w 89"/>
                    <a:gd name="T63" fmla="*/ 2147483647 h 40"/>
                    <a:gd name="T64" fmla="*/ 2147483647 w 89"/>
                    <a:gd name="T65" fmla="*/ 2147483647 h 40"/>
                    <a:gd name="T66" fmla="*/ 2147483647 w 89"/>
                    <a:gd name="T67" fmla="*/ 2147483647 h 40"/>
                    <a:gd name="T68" fmla="*/ 2147483647 w 89"/>
                    <a:gd name="T69" fmla="*/ 2147483647 h 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9"/>
                    <a:gd name="T106" fmla="*/ 0 h 40"/>
                    <a:gd name="T107" fmla="*/ 89 w 89"/>
                    <a:gd name="T108" fmla="*/ 40 h 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9" h="40">
                      <a:moveTo>
                        <a:pt x="89" y="16"/>
                      </a:moveTo>
                      <a:lnTo>
                        <a:pt x="85" y="14"/>
                      </a:lnTo>
                      <a:lnTo>
                        <a:pt x="79" y="12"/>
                      </a:lnTo>
                      <a:lnTo>
                        <a:pt x="71" y="10"/>
                      </a:lnTo>
                      <a:lnTo>
                        <a:pt x="67" y="6"/>
                      </a:lnTo>
                      <a:lnTo>
                        <a:pt x="65" y="10"/>
                      </a:lnTo>
                      <a:lnTo>
                        <a:pt x="61" y="10"/>
                      </a:lnTo>
                      <a:lnTo>
                        <a:pt x="59" y="10"/>
                      </a:lnTo>
                      <a:lnTo>
                        <a:pt x="59" y="6"/>
                      </a:lnTo>
                      <a:lnTo>
                        <a:pt x="37" y="0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2" y="20"/>
                      </a:lnTo>
                      <a:lnTo>
                        <a:pt x="10" y="26"/>
                      </a:lnTo>
                      <a:lnTo>
                        <a:pt x="18" y="32"/>
                      </a:lnTo>
                      <a:lnTo>
                        <a:pt x="24" y="38"/>
                      </a:lnTo>
                      <a:lnTo>
                        <a:pt x="31" y="40"/>
                      </a:lnTo>
                      <a:lnTo>
                        <a:pt x="35" y="38"/>
                      </a:lnTo>
                      <a:lnTo>
                        <a:pt x="37" y="36"/>
                      </a:lnTo>
                      <a:lnTo>
                        <a:pt x="41" y="34"/>
                      </a:lnTo>
                      <a:lnTo>
                        <a:pt x="45" y="32"/>
                      </a:lnTo>
                      <a:lnTo>
                        <a:pt x="51" y="34"/>
                      </a:lnTo>
                      <a:lnTo>
                        <a:pt x="55" y="36"/>
                      </a:lnTo>
                      <a:lnTo>
                        <a:pt x="61" y="38"/>
                      </a:lnTo>
                      <a:lnTo>
                        <a:pt x="65" y="38"/>
                      </a:lnTo>
                      <a:lnTo>
                        <a:pt x="67" y="38"/>
                      </a:lnTo>
                      <a:lnTo>
                        <a:pt x="73" y="32"/>
                      </a:lnTo>
                      <a:lnTo>
                        <a:pt x="79" y="30"/>
                      </a:lnTo>
                      <a:lnTo>
                        <a:pt x="85" y="28"/>
                      </a:lnTo>
                      <a:lnTo>
                        <a:pt x="85" y="26"/>
                      </a:lnTo>
                      <a:lnTo>
                        <a:pt x="85" y="22"/>
                      </a:lnTo>
                      <a:lnTo>
                        <a:pt x="87" y="22"/>
                      </a:lnTo>
                      <a:lnTo>
                        <a:pt x="8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1" name="iSḻïḍê">
                  <a:extLst>
                    <a:ext uri="{FF2B5EF4-FFF2-40B4-BE49-F238E27FC236}">
                      <a16:creationId xmlns:a16="http://schemas.microsoft.com/office/drawing/2014/main" id="{75691794-A9D1-4057-9022-6DC9BF7C6B7A}"/>
                    </a:ext>
                  </a:extLst>
                </p:cNvPr>
                <p:cNvSpPr/>
                <p:nvPr/>
              </p:nvSpPr>
              <p:spPr bwMode="auto">
                <a:xfrm>
                  <a:off x="4995154" y="2381150"/>
                  <a:ext cx="86765" cy="82662"/>
                </a:xfrm>
                <a:custGeom>
                  <a:avLst/>
                  <a:gdLst>
                    <a:gd name="T0" fmla="*/ 2147483647 w 50"/>
                    <a:gd name="T1" fmla="*/ 2147483647 h 50"/>
                    <a:gd name="T2" fmla="*/ 2147483647 w 50"/>
                    <a:gd name="T3" fmla="*/ 2147483647 h 50"/>
                    <a:gd name="T4" fmla="*/ 2147483647 w 50"/>
                    <a:gd name="T5" fmla="*/ 2147483647 h 50"/>
                    <a:gd name="T6" fmla="*/ 2147483647 w 50"/>
                    <a:gd name="T7" fmla="*/ 2147483647 h 50"/>
                    <a:gd name="T8" fmla="*/ 2147483647 w 50"/>
                    <a:gd name="T9" fmla="*/ 2147483647 h 50"/>
                    <a:gd name="T10" fmla="*/ 0 w 50"/>
                    <a:gd name="T11" fmla="*/ 2147483647 h 50"/>
                    <a:gd name="T12" fmla="*/ 2147483647 w 50"/>
                    <a:gd name="T13" fmla="*/ 0 h 50"/>
                    <a:gd name="T14" fmla="*/ 2147483647 w 50"/>
                    <a:gd name="T15" fmla="*/ 2147483647 h 50"/>
                    <a:gd name="T16" fmla="*/ 2147483647 w 50"/>
                    <a:gd name="T17" fmla="*/ 2147483647 h 50"/>
                    <a:gd name="T18" fmla="*/ 2147483647 w 50"/>
                    <a:gd name="T19" fmla="*/ 2147483647 h 50"/>
                    <a:gd name="T20" fmla="*/ 2147483647 w 50"/>
                    <a:gd name="T21" fmla="*/ 2147483647 h 50"/>
                    <a:gd name="T22" fmla="*/ 2147483647 w 50"/>
                    <a:gd name="T23" fmla="*/ 2147483647 h 50"/>
                    <a:gd name="T24" fmla="*/ 2147483647 w 50"/>
                    <a:gd name="T25" fmla="*/ 2147483647 h 50"/>
                    <a:gd name="T26" fmla="*/ 2147483647 w 50"/>
                    <a:gd name="T27" fmla="*/ 2147483647 h 50"/>
                    <a:gd name="T28" fmla="*/ 2147483647 w 50"/>
                    <a:gd name="T29" fmla="*/ 2147483647 h 50"/>
                    <a:gd name="T30" fmla="*/ 2147483647 w 50"/>
                    <a:gd name="T31" fmla="*/ 2147483647 h 5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0"/>
                    <a:gd name="T49" fmla="*/ 0 h 50"/>
                    <a:gd name="T50" fmla="*/ 50 w 50"/>
                    <a:gd name="T51" fmla="*/ 50 h 5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0" h="50">
                      <a:moveTo>
                        <a:pt x="26" y="50"/>
                      </a:moveTo>
                      <a:lnTo>
                        <a:pt x="22" y="34"/>
                      </a:lnTo>
                      <a:lnTo>
                        <a:pt x="18" y="24"/>
                      </a:lnTo>
                      <a:lnTo>
                        <a:pt x="14" y="16"/>
                      </a:lnTo>
                      <a:lnTo>
                        <a:pt x="8" y="10"/>
                      </a:lnTo>
                      <a:lnTo>
                        <a:pt x="0" y="8"/>
                      </a:lnTo>
                      <a:lnTo>
                        <a:pt x="16" y="0"/>
                      </a:lnTo>
                      <a:lnTo>
                        <a:pt x="24" y="2"/>
                      </a:lnTo>
                      <a:lnTo>
                        <a:pt x="32" y="6"/>
                      </a:lnTo>
                      <a:lnTo>
                        <a:pt x="40" y="18"/>
                      </a:lnTo>
                      <a:lnTo>
                        <a:pt x="44" y="24"/>
                      </a:lnTo>
                      <a:lnTo>
                        <a:pt x="50" y="36"/>
                      </a:lnTo>
                      <a:lnTo>
                        <a:pt x="34" y="34"/>
                      </a:lnTo>
                      <a:lnTo>
                        <a:pt x="34" y="44"/>
                      </a:lnTo>
                      <a:lnTo>
                        <a:pt x="26" y="48"/>
                      </a:lnTo>
                      <a:lnTo>
                        <a:pt x="26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2" name="ïṣlïḍé">
                  <a:extLst>
                    <a:ext uri="{FF2B5EF4-FFF2-40B4-BE49-F238E27FC236}">
                      <a16:creationId xmlns:a16="http://schemas.microsoft.com/office/drawing/2014/main" id="{386BC7AA-8893-4654-8D83-7C40E15AEE05}"/>
                    </a:ext>
                  </a:extLst>
                </p:cNvPr>
                <p:cNvSpPr/>
                <p:nvPr/>
              </p:nvSpPr>
              <p:spPr bwMode="auto">
                <a:xfrm>
                  <a:off x="4733484" y="2385353"/>
                  <a:ext cx="168021" cy="84063"/>
                </a:xfrm>
                <a:custGeom>
                  <a:avLst/>
                  <a:gdLst>
                    <a:gd name="T0" fmla="*/ 2147483647 w 96"/>
                    <a:gd name="T1" fmla="*/ 2147483647 h 50"/>
                    <a:gd name="T2" fmla="*/ 2147483647 w 96"/>
                    <a:gd name="T3" fmla="*/ 2147483647 h 50"/>
                    <a:gd name="T4" fmla="*/ 2147483647 w 96"/>
                    <a:gd name="T5" fmla="*/ 2147483647 h 50"/>
                    <a:gd name="T6" fmla="*/ 2147483647 w 96"/>
                    <a:gd name="T7" fmla="*/ 2147483647 h 50"/>
                    <a:gd name="T8" fmla="*/ 2147483647 w 96"/>
                    <a:gd name="T9" fmla="*/ 2147483647 h 50"/>
                    <a:gd name="T10" fmla="*/ 2147483647 w 96"/>
                    <a:gd name="T11" fmla="*/ 2147483647 h 50"/>
                    <a:gd name="T12" fmla="*/ 2147483647 w 96"/>
                    <a:gd name="T13" fmla="*/ 2147483647 h 50"/>
                    <a:gd name="T14" fmla="*/ 2147483647 w 96"/>
                    <a:gd name="T15" fmla="*/ 2147483647 h 50"/>
                    <a:gd name="T16" fmla="*/ 2147483647 w 96"/>
                    <a:gd name="T17" fmla="*/ 2147483647 h 50"/>
                    <a:gd name="T18" fmla="*/ 2147483647 w 96"/>
                    <a:gd name="T19" fmla="*/ 2147483647 h 50"/>
                    <a:gd name="T20" fmla="*/ 0 w 96"/>
                    <a:gd name="T21" fmla="*/ 2147483647 h 50"/>
                    <a:gd name="T22" fmla="*/ 2147483647 w 96"/>
                    <a:gd name="T23" fmla="*/ 2147483647 h 50"/>
                    <a:gd name="T24" fmla="*/ 2147483647 w 96"/>
                    <a:gd name="T25" fmla="*/ 2147483647 h 50"/>
                    <a:gd name="T26" fmla="*/ 2147483647 w 96"/>
                    <a:gd name="T27" fmla="*/ 2147483647 h 50"/>
                    <a:gd name="T28" fmla="*/ 2147483647 w 96"/>
                    <a:gd name="T29" fmla="*/ 2147483647 h 50"/>
                    <a:gd name="T30" fmla="*/ 2147483647 w 96"/>
                    <a:gd name="T31" fmla="*/ 2147483647 h 50"/>
                    <a:gd name="T32" fmla="*/ 2147483647 w 96"/>
                    <a:gd name="T33" fmla="*/ 2147483647 h 50"/>
                    <a:gd name="T34" fmla="*/ 2147483647 w 96"/>
                    <a:gd name="T35" fmla="*/ 2147483647 h 50"/>
                    <a:gd name="T36" fmla="*/ 2147483647 w 96"/>
                    <a:gd name="T37" fmla="*/ 2147483647 h 50"/>
                    <a:gd name="T38" fmla="*/ 2147483647 w 96"/>
                    <a:gd name="T39" fmla="*/ 2147483647 h 50"/>
                    <a:gd name="T40" fmla="*/ 2147483647 w 96"/>
                    <a:gd name="T41" fmla="*/ 0 h 50"/>
                    <a:gd name="T42" fmla="*/ 2147483647 w 96"/>
                    <a:gd name="T43" fmla="*/ 0 h 50"/>
                    <a:gd name="T44" fmla="*/ 2147483647 w 96"/>
                    <a:gd name="T45" fmla="*/ 0 h 50"/>
                    <a:gd name="T46" fmla="*/ 2147483647 w 96"/>
                    <a:gd name="T47" fmla="*/ 2147483647 h 50"/>
                    <a:gd name="T48" fmla="*/ 2147483647 w 96"/>
                    <a:gd name="T49" fmla="*/ 2147483647 h 50"/>
                    <a:gd name="T50" fmla="*/ 2147483647 w 96"/>
                    <a:gd name="T51" fmla="*/ 2147483647 h 50"/>
                    <a:gd name="T52" fmla="*/ 2147483647 w 96"/>
                    <a:gd name="T53" fmla="*/ 2147483647 h 50"/>
                    <a:gd name="T54" fmla="*/ 2147483647 w 96"/>
                    <a:gd name="T55" fmla="*/ 2147483647 h 50"/>
                    <a:gd name="T56" fmla="*/ 2147483647 w 96"/>
                    <a:gd name="T57" fmla="*/ 2147483647 h 50"/>
                    <a:gd name="T58" fmla="*/ 2147483647 w 96"/>
                    <a:gd name="T59" fmla="*/ 2147483647 h 50"/>
                    <a:gd name="T60" fmla="*/ 2147483647 w 96"/>
                    <a:gd name="T61" fmla="*/ 2147483647 h 50"/>
                    <a:gd name="T62" fmla="*/ 2147483647 w 96"/>
                    <a:gd name="T63" fmla="*/ 2147483647 h 50"/>
                    <a:gd name="T64" fmla="*/ 2147483647 w 96"/>
                    <a:gd name="T65" fmla="*/ 2147483647 h 50"/>
                    <a:gd name="T66" fmla="*/ 2147483647 w 96"/>
                    <a:gd name="T67" fmla="*/ 2147483647 h 50"/>
                    <a:gd name="T68" fmla="*/ 2147483647 w 96"/>
                    <a:gd name="T69" fmla="*/ 2147483647 h 50"/>
                    <a:gd name="T70" fmla="*/ 2147483647 w 96"/>
                    <a:gd name="T71" fmla="*/ 2147483647 h 50"/>
                    <a:gd name="T72" fmla="*/ 2147483647 w 96"/>
                    <a:gd name="T73" fmla="*/ 2147483647 h 50"/>
                    <a:gd name="T74" fmla="*/ 2147483647 w 96"/>
                    <a:gd name="T75" fmla="*/ 2147483647 h 50"/>
                    <a:gd name="T76" fmla="*/ 2147483647 w 96"/>
                    <a:gd name="T77" fmla="*/ 2147483647 h 5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6"/>
                    <a:gd name="T118" fmla="*/ 0 h 50"/>
                    <a:gd name="T119" fmla="*/ 96 w 96"/>
                    <a:gd name="T120" fmla="*/ 50 h 5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6" h="50">
                      <a:moveTo>
                        <a:pt x="58" y="46"/>
                      </a:moveTo>
                      <a:lnTo>
                        <a:pt x="56" y="44"/>
                      </a:lnTo>
                      <a:lnTo>
                        <a:pt x="54" y="42"/>
                      </a:lnTo>
                      <a:lnTo>
                        <a:pt x="44" y="46"/>
                      </a:lnTo>
                      <a:lnTo>
                        <a:pt x="38" y="48"/>
                      </a:lnTo>
                      <a:lnTo>
                        <a:pt x="30" y="50"/>
                      </a:lnTo>
                      <a:lnTo>
                        <a:pt x="26" y="50"/>
                      </a:lnTo>
                      <a:lnTo>
                        <a:pt x="22" y="48"/>
                      </a:lnTo>
                      <a:lnTo>
                        <a:pt x="16" y="44"/>
                      </a:lnTo>
                      <a:lnTo>
                        <a:pt x="8" y="38"/>
                      </a:lnTo>
                      <a:lnTo>
                        <a:pt x="0" y="32"/>
                      </a:lnTo>
                      <a:lnTo>
                        <a:pt x="2" y="30"/>
                      </a:lnTo>
                      <a:lnTo>
                        <a:pt x="6" y="22"/>
                      </a:lnTo>
                      <a:lnTo>
                        <a:pt x="8" y="16"/>
                      </a:lnTo>
                      <a:lnTo>
                        <a:pt x="14" y="10"/>
                      </a:lnTo>
                      <a:lnTo>
                        <a:pt x="20" y="14"/>
                      </a:lnTo>
                      <a:lnTo>
                        <a:pt x="28" y="16"/>
                      </a:lnTo>
                      <a:lnTo>
                        <a:pt x="44" y="10"/>
                      </a:lnTo>
                      <a:lnTo>
                        <a:pt x="54" y="6"/>
                      </a:lnTo>
                      <a:lnTo>
                        <a:pt x="58" y="2"/>
                      </a:lnTo>
                      <a:lnTo>
                        <a:pt x="60" y="0"/>
                      </a:lnTo>
                      <a:lnTo>
                        <a:pt x="64" y="0"/>
                      </a:lnTo>
                      <a:lnTo>
                        <a:pt x="72" y="0"/>
                      </a:lnTo>
                      <a:lnTo>
                        <a:pt x="80" y="2"/>
                      </a:lnTo>
                      <a:lnTo>
                        <a:pt x="84" y="2"/>
                      </a:lnTo>
                      <a:lnTo>
                        <a:pt x="86" y="4"/>
                      </a:lnTo>
                      <a:lnTo>
                        <a:pt x="90" y="6"/>
                      </a:lnTo>
                      <a:lnTo>
                        <a:pt x="96" y="8"/>
                      </a:lnTo>
                      <a:lnTo>
                        <a:pt x="94" y="14"/>
                      </a:lnTo>
                      <a:lnTo>
                        <a:pt x="90" y="16"/>
                      </a:lnTo>
                      <a:lnTo>
                        <a:pt x="86" y="18"/>
                      </a:lnTo>
                      <a:lnTo>
                        <a:pt x="82" y="22"/>
                      </a:lnTo>
                      <a:lnTo>
                        <a:pt x="82" y="30"/>
                      </a:lnTo>
                      <a:lnTo>
                        <a:pt x="80" y="36"/>
                      </a:lnTo>
                      <a:lnTo>
                        <a:pt x="78" y="38"/>
                      </a:lnTo>
                      <a:lnTo>
                        <a:pt x="74" y="42"/>
                      </a:lnTo>
                      <a:lnTo>
                        <a:pt x="68" y="42"/>
                      </a:lnTo>
                      <a:lnTo>
                        <a:pt x="62" y="42"/>
                      </a:lnTo>
                      <a:lnTo>
                        <a:pt x="5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3" name="i$ļiḑe">
                  <a:extLst>
                    <a:ext uri="{FF2B5EF4-FFF2-40B4-BE49-F238E27FC236}">
                      <a16:creationId xmlns:a16="http://schemas.microsoft.com/office/drawing/2014/main" id="{36288792-A473-4228-B7F8-312729CA5CF0}"/>
                    </a:ext>
                  </a:extLst>
                </p:cNvPr>
                <p:cNvSpPr/>
                <p:nvPr/>
              </p:nvSpPr>
              <p:spPr bwMode="auto">
                <a:xfrm>
                  <a:off x="4879469" y="2257857"/>
                  <a:ext cx="454481" cy="247988"/>
                </a:xfrm>
                <a:custGeom>
                  <a:avLst/>
                  <a:gdLst>
                    <a:gd name="T0" fmla="*/ 2147483647 w 260"/>
                    <a:gd name="T1" fmla="*/ 2147483647 h 148"/>
                    <a:gd name="T2" fmla="*/ 2147483647 w 260"/>
                    <a:gd name="T3" fmla="*/ 2147483647 h 148"/>
                    <a:gd name="T4" fmla="*/ 2147483647 w 260"/>
                    <a:gd name="T5" fmla="*/ 2147483647 h 148"/>
                    <a:gd name="T6" fmla="*/ 2147483647 w 260"/>
                    <a:gd name="T7" fmla="*/ 2147483647 h 148"/>
                    <a:gd name="T8" fmla="*/ 2147483647 w 260"/>
                    <a:gd name="T9" fmla="*/ 2147483647 h 148"/>
                    <a:gd name="T10" fmla="*/ 2147483647 w 260"/>
                    <a:gd name="T11" fmla="*/ 2147483647 h 148"/>
                    <a:gd name="T12" fmla="*/ 2147483647 w 260"/>
                    <a:gd name="T13" fmla="*/ 2147483647 h 148"/>
                    <a:gd name="T14" fmla="*/ 2147483647 w 260"/>
                    <a:gd name="T15" fmla="*/ 2147483647 h 148"/>
                    <a:gd name="T16" fmla="*/ 2147483647 w 260"/>
                    <a:gd name="T17" fmla="*/ 2147483647 h 148"/>
                    <a:gd name="T18" fmla="*/ 2147483647 w 260"/>
                    <a:gd name="T19" fmla="*/ 2147483647 h 148"/>
                    <a:gd name="T20" fmla="*/ 2147483647 w 260"/>
                    <a:gd name="T21" fmla="*/ 2147483647 h 148"/>
                    <a:gd name="T22" fmla="*/ 2147483647 w 260"/>
                    <a:gd name="T23" fmla="*/ 2147483647 h 148"/>
                    <a:gd name="T24" fmla="*/ 2147483647 w 260"/>
                    <a:gd name="T25" fmla="*/ 2147483647 h 148"/>
                    <a:gd name="T26" fmla="*/ 2147483647 w 260"/>
                    <a:gd name="T27" fmla="*/ 2147483647 h 148"/>
                    <a:gd name="T28" fmla="*/ 2147483647 w 260"/>
                    <a:gd name="T29" fmla="*/ 2147483647 h 148"/>
                    <a:gd name="T30" fmla="*/ 2147483647 w 260"/>
                    <a:gd name="T31" fmla="*/ 2147483647 h 148"/>
                    <a:gd name="T32" fmla="*/ 2147483647 w 260"/>
                    <a:gd name="T33" fmla="*/ 2147483647 h 148"/>
                    <a:gd name="T34" fmla="*/ 2147483647 w 260"/>
                    <a:gd name="T35" fmla="*/ 2147483647 h 148"/>
                    <a:gd name="T36" fmla="*/ 2147483647 w 260"/>
                    <a:gd name="T37" fmla="*/ 2147483647 h 148"/>
                    <a:gd name="T38" fmla="*/ 2147483647 w 260"/>
                    <a:gd name="T39" fmla="*/ 2147483647 h 148"/>
                    <a:gd name="T40" fmla="*/ 2147483647 w 260"/>
                    <a:gd name="T41" fmla="*/ 2147483647 h 148"/>
                    <a:gd name="T42" fmla="*/ 2147483647 w 260"/>
                    <a:gd name="T43" fmla="*/ 2147483647 h 148"/>
                    <a:gd name="T44" fmla="*/ 2147483647 w 260"/>
                    <a:gd name="T45" fmla="*/ 2147483647 h 148"/>
                    <a:gd name="T46" fmla="*/ 2147483647 w 260"/>
                    <a:gd name="T47" fmla="*/ 2147483647 h 148"/>
                    <a:gd name="T48" fmla="*/ 2147483647 w 260"/>
                    <a:gd name="T49" fmla="*/ 2147483647 h 148"/>
                    <a:gd name="T50" fmla="*/ 2147483647 w 260"/>
                    <a:gd name="T51" fmla="*/ 2147483647 h 148"/>
                    <a:gd name="T52" fmla="*/ 2147483647 w 260"/>
                    <a:gd name="T53" fmla="*/ 2147483647 h 148"/>
                    <a:gd name="T54" fmla="*/ 2147483647 w 260"/>
                    <a:gd name="T55" fmla="*/ 2147483647 h 148"/>
                    <a:gd name="T56" fmla="*/ 2147483647 w 260"/>
                    <a:gd name="T57" fmla="*/ 2147483647 h 148"/>
                    <a:gd name="T58" fmla="*/ 2147483647 w 260"/>
                    <a:gd name="T59" fmla="*/ 2147483647 h 148"/>
                    <a:gd name="T60" fmla="*/ 2147483647 w 260"/>
                    <a:gd name="T61" fmla="*/ 2147483647 h 148"/>
                    <a:gd name="T62" fmla="*/ 2147483647 w 260"/>
                    <a:gd name="T63" fmla="*/ 2147483647 h 148"/>
                    <a:gd name="T64" fmla="*/ 2147483647 w 260"/>
                    <a:gd name="T65" fmla="*/ 2147483647 h 148"/>
                    <a:gd name="T66" fmla="*/ 2147483647 w 260"/>
                    <a:gd name="T67" fmla="*/ 2147483647 h 148"/>
                    <a:gd name="T68" fmla="*/ 2147483647 w 260"/>
                    <a:gd name="T69" fmla="*/ 2147483647 h 148"/>
                    <a:gd name="T70" fmla="*/ 2147483647 w 260"/>
                    <a:gd name="T71" fmla="*/ 2147483647 h 148"/>
                    <a:gd name="T72" fmla="*/ 2147483647 w 260"/>
                    <a:gd name="T73" fmla="*/ 2147483647 h 148"/>
                    <a:gd name="T74" fmla="*/ 2147483647 w 260"/>
                    <a:gd name="T75" fmla="*/ 2147483647 h 148"/>
                    <a:gd name="T76" fmla="*/ 2147483647 w 260"/>
                    <a:gd name="T77" fmla="*/ 2147483647 h 148"/>
                    <a:gd name="T78" fmla="*/ 2147483647 w 260"/>
                    <a:gd name="T79" fmla="*/ 2147483647 h 148"/>
                    <a:gd name="T80" fmla="*/ 2147483647 w 260"/>
                    <a:gd name="T81" fmla="*/ 2147483647 h 148"/>
                    <a:gd name="T82" fmla="*/ 2147483647 w 260"/>
                    <a:gd name="T83" fmla="*/ 2147483647 h 148"/>
                    <a:gd name="T84" fmla="*/ 2147483647 w 260"/>
                    <a:gd name="T85" fmla="*/ 2147483647 h 148"/>
                    <a:gd name="T86" fmla="*/ 2147483647 w 260"/>
                    <a:gd name="T87" fmla="*/ 2147483647 h 148"/>
                    <a:gd name="T88" fmla="*/ 2147483647 w 260"/>
                    <a:gd name="T89" fmla="*/ 2147483647 h 148"/>
                    <a:gd name="T90" fmla="*/ 2147483647 w 260"/>
                    <a:gd name="T91" fmla="*/ 2147483647 h 148"/>
                    <a:gd name="T92" fmla="*/ 2147483647 w 260"/>
                    <a:gd name="T93" fmla="*/ 2147483647 h 148"/>
                    <a:gd name="T94" fmla="*/ 2147483647 w 260"/>
                    <a:gd name="T95" fmla="*/ 2147483647 h 148"/>
                    <a:gd name="T96" fmla="*/ 2147483647 w 260"/>
                    <a:gd name="T97" fmla="*/ 2147483647 h 14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60"/>
                    <a:gd name="T148" fmla="*/ 0 h 148"/>
                    <a:gd name="T149" fmla="*/ 260 w 260"/>
                    <a:gd name="T150" fmla="*/ 148 h 14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60" h="148">
                      <a:moveTo>
                        <a:pt x="66" y="82"/>
                      </a:moveTo>
                      <a:lnTo>
                        <a:pt x="60" y="84"/>
                      </a:lnTo>
                      <a:lnTo>
                        <a:pt x="54" y="88"/>
                      </a:lnTo>
                      <a:lnTo>
                        <a:pt x="44" y="90"/>
                      </a:lnTo>
                      <a:lnTo>
                        <a:pt x="36" y="90"/>
                      </a:lnTo>
                      <a:lnTo>
                        <a:pt x="26" y="88"/>
                      </a:lnTo>
                      <a:lnTo>
                        <a:pt x="18" y="84"/>
                      </a:lnTo>
                      <a:lnTo>
                        <a:pt x="12" y="84"/>
                      </a:lnTo>
                      <a:lnTo>
                        <a:pt x="6" y="82"/>
                      </a:lnTo>
                      <a:lnTo>
                        <a:pt x="2" y="80"/>
                      </a:lnTo>
                      <a:lnTo>
                        <a:pt x="0" y="78"/>
                      </a:lnTo>
                      <a:lnTo>
                        <a:pt x="2" y="66"/>
                      </a:lnTo>
                      <a:lnTo>
                        <a:pt x="2" y="62"/>
                      </a:lnTo>
                      <a:lnTo>
                        <a:pt x="12" y="52"/>
                      </a:lnTo>
                      <a:lnTo>
                        <a:pt x="16" y="44"/>
                      </a:lnTo>
                      <a:lnTo>
                        <a:pt x="22" y="38"/>
                      </a:lnTo>
                      <a:lnTo>
                        <a:pt x="16" y="30"/>
                      </a:lnTo>
                      <a:lnTo>
                        <a:pt x="8" y="20"/>
                      </a:lnTo>
                      <a:lnTo>
                        <a:pt x="6" y="14"/>
                      </a:lnTo>
                      <a:lnTo>
                        <a:pt x="24" y="10"/>
                      </a:lnTo>
                      <a:lnTo>
                        <a:pt x="46" y="10"/>
                      </a:lnTo>
                      <a:lnTo>
                        <a:pt x="64" y="10"/>
                      </a:lnTo>
                      <a:lnTo>
                        <a:pt x="80" y="16"/>
                      </a:lnTo>
                      <a:lnTo>
                        <a:pt x="96" y="14"/>
                      </a:lnTo>
                      <a:lnTo>
                        <a:pt x="112" y="16"/>
                      </a:lnTo>
                      <a:lnTo>
                        <a:pt x="116" y="8"/>
                      </a:lnTo>
                      <a:lnTo>
                        <a:pt x="128" y="6"/>
                      </a:lnTo>
                      <a:lnTo>
                        <a:pt x="138" y="6"/>
                      </a:lnTo>
                      <a:lnTo>
                        <a:pt x="156" y="0"/>
                      </a:lnTo>
                      <a:lnTo>
                        <a:pt x="166" y="8"/>
                      </a:lnTo>
                      <a:lnTo>
                        <a:pt x="166" y="14"/>
                      </a:lnTo>
                      <a:lnTo>
                        <a:pt x="168" y="22"/>
                      </a:lnTo>
                      <a:lnTo>
                        <a:pt x="184" y="24"/>
                      </a:lnTo>
                      <a:lnTo>
                        <a:pt x="186" y="30"/>
                      </a:lnTo>
                      <a:lnTo>
                        <a:pt x="188" y="36"/>
                      </a:lnTo>
                      <a:lnTo>
                        <a:pt x="198" y="36"/>
                      </a:lnTo>
                      <a:lnTo>
                        <a:pt x="202" y="40"/>
                      </a:lnTo>
                      <a:lnTo>
                        <a:pt x="216" y="36"/>
                      </a:lnTo>
                      <a:lnTo>
                        <a:pt x="222" y="44"/>
                      </a:lnTo>
                      <a:lnTo>
                        <a:pt x="234" y="48"/>
                      </a:lnTo>
                      <a:lnTo>
                        <a:pt x="248" y="50"/>
                      </a:lnTo>
                      <a:lnTo>
                        <a:pt x="260" y="56"/>
                      </a:lnTo>
                      <a:lnTo>
                        <a:pt x="260" y="58"/>
                      </a:lnTo>
                      <a:lnTo>
                        <a:pt x="254" y="64"/>
                      </a:lnTo>
                      <a:lnTo>
                        <a:pt x="258" y="72"/>
                      </a:lnTo>
                      <a:lnTo>
                        <a:pt x="260" y="78"/>
                      </a:lnTo>
                      <a:lnTo>
                        <a:pt x="260" y="84"/>
                      </a:lnTo>
                      <a:lnTo>
                        <a:pt x="244" y="84"/>
                      </a:lnTo>
                      <a:lnTo>
                        <a:pt x="240" y="88"/>
                      </a:lnTo>
                      <a:lnTo>
                        <a:pt x="236" y="92"/>
                      </a:lnTo>
                      <a:lnTo>
                        <a:pt x="236" y="100"/>
                      </a:lnTo>
                      <a:lnTo>
                        <a:pt x="226" y="100"/>
                      </a:lnTo>
                      <a:lnTo>
                        <a:pt x="216" y="100"/>
                      </a:lnTo>
                      <a:lnTo>
                        <a:pt x="208" y="106"/>
                      </a:lnTo>
                      <a:lnTo>
                        <a:pt x="204" y="108"/>
                      </a:lnTo>
                      <a:lnTo>
                        <a:pt x="190" y="112"/>
                      </a:lnTo>
                      <a:lnTo>
                        <a:pt x="182" y="116"/>
                      </a:lnTo>
                      <a:lnTo>
                        <a:pt x="184" y="118"/>
                      </a:lnTo>
                      <a:lnTo>
                        <a:pt x="186" y="122"/>
                      </a:lnTo>
                      <a:lnTo>
                        <a:pt x="194" y="128"/>
                      </a:lnTo>
                      <a:lnTo>
                        <a:pt x="204" y="130"/>
                      </a:lnTo>
                      <a:lnTo>
                        <a:pt x="212" y="138"/>
                      </a:lnTo>
                      <a:lnTo>
                        <a:pt x="204" y="138"/>
                      </a:lnTo>
                      <a:lnTo>
                        <a:pt x="200" y="140"/>
                      </a:lnTo>
                      <a:lnTo>
                        <a:pt x="192" y="144"/>
                      </a:lnTo>
                      <a:lnTo>
                        <a:pt x="186" y="146"/>
                      </a:lnTo>
                      <a:lnTo>
                        <a:pt x="176" y="148"/>
                      </a:lnTo>
                      <a:lnTo>
                        <a:pt x="174" y="138"/>
                      </a:lnTo>
                      <a:lnTo>
                        <a:pt x="170" y="134"/>
                      </a:lnTo>
                      <a:lnTo>
                        <a:pt x="160" y="128"/>
                      </a:lnTo>
                      <a:lnTo>
                        <a:pt x="166" y="120"/>
                      </a:lnTo>
                      <a:lnTo>
                        <a:pt x="172" y="118"/>
                      </a:lnTo>
                      <a:lnTo>
                        <a:pt x="164" y="118"/>
                      </a:lnTo>
                      <a:lnTo>
                        <a:pt x="160" y="118"/>
                      </a:lnTo>
                      <a:lnTo>
                        <a:pt x="152" y="116"/>
                      </a:lnTo>
                      <a:lnTo>
                        <a:pt x="146" y="114"/>
                      </a:lnTo>
                      <a:lnTo>
                        <a:pt x="144" y="112"/>
                      </a:lnTo>
                      <a:lnTo>
                        <a:pt x="140" y="108"/>
                      </a:lnTo>
                      <a:lnTo>
                        <a:pt x="132" y="108"/>
                      </a:lnTo>
                      <a:lnTo>
                        <a:pt x="130" y="112"/>
                      </a:lnTo>
                      <a:lnTo>
                        <a:pt x="128" y="116"/>
                      </a:lnTo>
                      <a:lnTo>
                        <a:pt x="124" y="120"/>
                      </a:lnTo>
                      <a:lnTo>
                        <a:pt x="118" y="126"/>
                      </a:lnTo>
                      <a:lnTo>
                        <a:pt x="114" y="128"/>
                      </a:lnTo>
                      <a:lnTo>
                        <a:pt x="110" y="126"/>
                      </a:lnTo>
                      <a:lnTo>
                        <a:pt x="102" y="128"/>
                      </a:lnTo>
                      <a:lnTo>
                        <a:pt x="94" y="132"/>
                      </a:lnTo>
                      <a:lnTo>
                        <a:pt x="92" y="124"/>
                      </a:lnTo>
                      <a:lnTo>
                        <a:pt x="100" y="118"/>
                      </a:lnTo>
                      <a:lnTo>
                        <a:pt x="100" y="108"/>
                      </a:lnTo>
                      <a:lnTo>
                        <a:pt x="106" y="108"/>
                      </a:lnTo>
                      <a:lnTo>
                        <a:pt x="116" y="110"/>
                      </a:lnTo>
                      <a:lnTo>
                        <a:pt x="110" y="98"/>
                      </a:lnTo>
                      <a:lnTo>
                        <a:pt x="106" y="92"/>
                      </a:lnTo>
                      <a:lnTo>
                        <a:pt x="98" y="80"/>
                      </a:lnTo>
                      <a:lnTo>
                        <a:pt x="90" y="76"/>
                      </a:lnTo>
                      <a:lnTo>
                        <a:pt x="82" y="74"/>
                      </a:lnTo>
                      <a:lnTo>
                        <a:pt x="74" y="78"/>
                      </a:lnTo>
                      <a:lnTo>
                        <a:pt x="6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4" name="íṥlïdê">
                  <a:extLst>
                    <a:ext uri="{FF2B5EF4-FFF2-40B4-BE49-F238E27FC236}">
                      <a16:creationId xmlns:a16="http://schemas.microsoft.com/office/drawing/2014/main" id="{A5D3557C-2B43-47C1-944D-47F8F42D2D4F}"/>
                    </a:ext>
                  </a:extLst>
                </p:cNvPr>
                <p:cNvSpPr/>
                <p:nvPr/>
              </p:nvSpPr>
              <p:spPr bwMode="auto">
                <a:xfrm>
                  <a:off x="4890486" y="2148575"/>
                  <a:ext cx="231372" cy="135904"/>
                </a:xfrm>
                <a:custGeom>
                  <a:avLst/>
                  <a:gdLst>
                    <a:gd name="T0" fmla="*/ 2147483647 w 132"/>
                    <a:gd name="T1" fmla="*/ 2147483647 h 82"/>
                    <a:gd name="T2" fmla="*/ 2147483647 w 132"/>
                    <a:gd name="T3" fmla="*/ 2147483647 h 82"/>
                    <a:gd name="T4" fmla="*/ 2147483647 w 132"/>
                    <a:gd name="T5" fmla="*/ 2147483647 h 82"/>
                    <a:gd name="T6" fmla="*/ 2147483647 w 132"/>
                    <a:gd name="T7" fmla="*/ 2147483647 h 82"/>
                    <a:gd name="T8" fmla="*/ 2147483647 w 132"/>
                    <a:gd name="T9" fmla="*/ 2147483647 h 82"/>
                    <a:gd name="T10" fmla="*/ 2147483647 w 132"/>
                    <a:gd name="T11" fmla="*/ 2147483647 h 82"/>
                    <a:gd name="T12" fmla="*/ 2147483647 w 132"/>
                    <a:gd name="T13" fmla="*/ 2147483647 h 82"/>
                    <a:gd name="T14" fmla="*/ 2147483647 w 132"/>
                    <a:gd name="T15" fmla="*/ 2147483647 h 82"/>
                    <a:gd name="T16" fmla="*/ 2147483647 w 132"/>
                    <a:gd name="T17" fmla="*/ 2147483647 h 82"/>
                    <a:gd name="T18" fmla="*/ 2147483647 w 132"/>
                    <a:gd name="T19" fmla="*/ 2147483647 h 82"/>
                    <a:gd name="T20" fmla="*/ 2147483647 w 132"/>
                    <a:gd name="T21" fmla="*/ 2147483647 h 82"/>
                    <a:gd name="T22" fmla="*/ 2147483647 w 132"/>
                    <a:gd name="T23" fmla="*/ 2147483647 h 82"/>
                    <a:gd name="T24" fmla="*/ 2147483647 w 132"/>
                    <a:gd name="T25" fmla="*/ 2147483647 h 82"/>
                    <a:gd name="T26" fmla="*/ 0 w 132"/>
                    <a:gd name="T27" fmla="*/ 2147483647 h 82"/>
                    <a:gd name="T28" fmla="*/ 0 w 132"/>
                    <a:gd name="T29" fmla="*/ 2147483647 h 82"/>
                    <a:gd name="T30" fmla="*/ 2147483647 w 132"/>
                    <a:gd name="T31" fmla="*/ 2147483647 h 82"/>
                    <a:gd name="T32" fmla="*/ 2147483647 w 132"/>
                    <a:gd name="T33" fmla="*/ 2147483647 h 82"/>
                    <a:gd name="T34" fmla="*/ 2147483647 w 132"/>
                    <a:gd name="T35" fmla="*/ 2147483647 h 82"/>
                    <a:gd name="T36" fmla="*/ 2147483647 w 132"/>
                    <a:gd name="T37" fmla="*/ 2147483647 h 82"/>
                    <a:gd name="T38" fmla="*/ 2147483647 w 132"/>
                    <a:gd name="T39" fmla="*/ 2147483647 h 82"/>
                    <a:gd name="T40" fmla="*/ 2147483647 w 132"/>
                    <a:gd name="T41" fmla="*/ 2147483647 h 82"/>
                    <a:gd name="T42" fmla="*/ 2147483647 w 132"/>
                    <a:gd name="T43" fmla="*/ 2147483647 h 82"/>
                    <a:gd name="T44" fmla="*/ 2147483647 w 132"/>
                    <a:gd name="T45" fmla="*/ 2147483647 h 82"/>
                    <a:gd name="T46" fmla="*/ 2147483647 w 132"/>
                    <a:gd name="T47" fmla="*/ 2147483647 h 82"/>
                    <a:gd name="T48" fmla="*/ 2147483647 w 132"/>
                    <a:gd name="T49" fmla="*/ 2147483647 h 82"/>
                    <a:gd name="T50" fmla="*/ 2147483647 w 132"/>
                    <a:gd name="T51" fmla="*/ 2147483647 h 82"/>
                    <a:gd name="T52" fmla="*/ 2147483647 w 132"/>
                    <a:gd name="T53" fmla="*/ 2147483647 h 82"/>
                    <a:gd name="T54" fmla="*/ 2147483647 w 132"/>
                    <a:gd name="T55" fmla="*/ 2147483647 h 82"/>
                    <a:gd name="T56" fmla="*/ 2147483647 w 132"/>
                    <a:gd name="T57" fmla="*/ 0 h 82"/>
                    <a:gd name="T58" fmla="*/ 2147483647 w 132"/>
                    <a:gd name="T59" fmla="*/ 2147483647 h 82"/>
                    <a:gd name="T60" fmla="*/ 2147483647 w 132"/>
                    <a:gd name="T61" fmla="*/ 2147483647 h 82"/>
                    <a:gd name="T62" fmla="*/ 2147483647 w 132"/>
                    <a:gd name="T63" fmla="*/ 2147483647 h 82"/>
                    <a:gd name="T64" fmla="*/ 2147483647 w 132"/>
                    <a:gd name="T65" fmla="*/ 2147483647 h 82"/>
                    <a:gd name="T66" fmla="*/ 2147483647 w 132"/>
                    <a:gd name="T67" fmla="*/ 2147483647 h 82"/>
                    <a:gd name="T68" fmla="*/ 2147483647 w 132"/>
                    <a:gd name="T69" fmla="*/ 2147483647 h 82"/>
                    <a:gd name="T70" fmla="*/ 2147483647 w 132"/>
                    <a:gd name="T71" fmla="*/ 2147483647 h 82"/>
                    <a:gd name="T72" fmla="*/ 2147483647 w 132"/>
                    <a:gd name="T73" fmla="*/ 2147483647 h 82"/>
                    <a:gd name="T74" fmla="*/ 2147483647 w 132"/>
                    <a:gd name="T75" fmla="*/ 2147483647 h 82"/>
                    <a:gd name="T76" fmla="*/ 2147483647 w 132"/>
                    <a:gd name="T77" fmla="*/ 2147483647 h 82"/>
                    <a:gd name="T78" fmla="*/ 2147483647 w 132"/>
                    <a:gd name="T79" fmla="*/ 2147483647 h 82"/>
                    <a:gd name="T80" fmla="*/ 2147483647 w 132"/>
                    <a:gd name="T81" fmla="*/ 2147483647 h 82"/>
                    <a:gd name="T82" fmla="*/ 2147483647 w 132"/>
                    <a:gd name="T83" fmla="*/ 2147483647 h 82"/>
                    <a:gd name="T84" fmla="*/ 2147483647 w 132"/>
                    <a:gd name="T85" fmla="*/ 2147483647 h 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2"/>
                    <a:gd name="T130" fmla="*/ 0 h 82"/>
                    <a:gd name="T131" fmla="*/ 132 w 132"/>
                    <a:gd name="T132" fmla="*/ 82 h 8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2" h="82">
                      <a:moveTo>
                        <a:pt x="122" y="72"/>
                      </a:moveTo>
                      <a:lnTo>
                        <a:pt x="110" y="74"/>
                      </a:lnTo>
                      <a:lnTo>
                        <a:pt x="106" y="82"/>
                      </a:lnTo>
                      <a:lnTo>
                        <a:pt x="98" y="82"/>
                      </a:lnTo>
                      <a:lnTo>
                        <a:pt x="90" y="80"/>
                      </a:lnTo>
                      <a:lnTo>
                        <a:pt x="80" y="82"/>
                      </a:lnTo>
                      <a:lnTo>
                        <a:pt x="74" y="82"/>
                      </a:lnTo>
                      <a:lnTo>
                        <a:pt x="62" y="78"/>
                      </a:lnTo>
                      <a:lnTo>
                        <a:pt x="58" y="76"/>
                      </a:lnTo>
                      <a:lnTo>
                        <a:pt x="40" y="76"/>
                      </a:lnTo>
                      <a:lnTo>
                        <a:pt x="30" y="76"/>
                      </a:lnTo>
                      <a:lnTo>
                        <a:pt x="22" y="76"/>
                      </a:lnTo>
                      <a:lnTo>
                        <a:pt x="16" y="78"/>
                      </a:lnTo>
                      <a:lnTo>
                        <a:pt x="0" y="80"/>
                      </a:lnTo>
                      <a:lnTo>
                        <a:pt x="0" y="76"/>
                      </a:lnTo>
                      <a:lnTo>
                        <a:pt x="10" y="70"/>
                      </a:lnTo>
                      <a:lnTo>
                        <a:pt x="6" y="64"/>
                      </a:lnTo>
                      <a:lnTo>
                        <a:pt x="4" y="52"/>
                      </a:lnTo>
                      <a:lnTo>
                        <a:pt x="2" y="48"/>
                      </a:lnTo>
                      <a:lnTo>
                        <a:pt x="12" y="46"/>
                      </a:lnTo>
                      <a:lnTo>
                        <a:pt x="18" y="34"/>
                      </a:lnTo>
                      <a:lnTo>
                        <a:pt x="26" y="24"/>
                      </a:lnTo>
                      <a:lnTo>
                        <a:pt x="26" y="18"/>
                      </a:lnTo>
                      <a:lnTo>
                        <a:pt x="30" y="18"/>
                      </a:lnTo>
                      <a:lnTo>
                        <a:pt x="36" y="18"/>
                      </a:lnTo>
                      <a:lnTo>
                        <a:pt x="46" y="14"/>
                      </a:lnTo>
                      <a:lnTo>
                        <a:pt x="48" y="6"/>
                      </a:lnTo>
                      <a:lnTo>
                        <a:pt x="60" y="4"/>
                      </a:lnTo>
                      <a:lnTo>
                        <a:pt x="68" y="0"/>
                      </a:lnTo>
                      <a:lnTo>
                        <a:pt x="76" y="4"/>
                      </a:lnTo>
                      <a:lnTo>
                        <a:pt x="98" y="4"/>
                      </a:lnTo>
                      <a:lnTo>
                        <a:pt x="106" y="16"/>
                      </a:lnTo>
                      <a:lnTo>
                        <a:pt x="106" y="24"/>
                      </a:lnTo>
                      <a:lnTo>
                        <a:pt x="112" y="28"/>
                      </a:lnTo>
                      <a:lnTo>
                        <a:pt x="116" y="34"/>
                      </a:lnTo>
                      <a:lnTo>
                        <a:pt x="120" y="40"/>
                      </a:lnTo>
                      <a:lnTo>
                        <a:pt x="122" y="42"/>
                      </a:lnTo>
                      <a:lnTo>
                        <a:pt x="130" y="44"/>
                      </a:lnTo>
                      <a:lnTo>
                        <a:pt x="132" y="50"/>
                      </a:lnTo>
                      <a:lnTo>
                        <a:pt x="126" y="52"/>
                      </a:lnTo>
                      <a:lnTo>
                        <a:pt x="114" y="54"/>
                      </a:lnTo>
                      <a:lnTo>
                        <a:pt x="118" y="62"/>
                      </a:lnTo>
                      <a:lnTo>
                        <a:pt x="122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5" name="ïṧḷíḋê">
                  <a:extLst>
                    <a:ext uri="{FF2B5EF4-FFF2-40B4-BE49-F238E27FC236}">
                      <a16:creationId xmlns:a16="http://schemas.microsoft.com/office/drawing/2014/main" id="{D55D4AE7-9E8F-4E8D-A831-BFD769A8A65C}"/>
                    </a:ext>
                  </a:extLst>
                </p:cNvPr>
                <p:cNvSpPr/>
                <p:nvPr/>
              </p:nvSpPr>
              <p:spPr bwMode="auto">
                <a:xfrm>
                  <a:off x="4666001" y="2437193"/>
                  <a:ext cx="85388" cy="61646"/>
                </a:xfrm>
                <a:custGeom>
                  <a:avLst/>
                  <a:gdLst>
                    <a:gd name="T0" fmla="*/ 0 w 49"/>
                    <a:gd name="T1" fmla="*/ 2147483647 h 36"/>
                    <a:gd name="T2" fmla="*/ 2147483647 w 49"/>
                    <a:gd name="T3" fmla="*/ 2147483647 h 36"/>
                    <a:gd name="T4" fmla="*/ 2147483647 w 49"/>
                    <a:gd name="T5" fmla="*/ 2147483647 h 36"/>
                    <a:gd name="T6" fmla="*/ 2147483647 w 49"/>
                    <a:gd name="T7" fmla="*/ 2147483647 h 36"/>
                    <a:gd name="T8" fmla="*/ 2147483647 w 49"/>
                    <a:gd name="T9" fmla="*/ 0 h 36"/>
                    <a:gd name="T10" fmla="*/ 2147483647 w 49"/>
                    <a:gd name="T11" fmla="*/ 2147483647 h 36"/>
                    <a:gd name="T12" fmla="*/ 2147483647 w 49"/>
                    <a:gd name="T13" fmla="*/ 2147483647 h 36"/>
                    <a:gd name="T14" fmla="*/ 2147483647 w 49"/>
                    <a:gd name="T15" fmla="*/ 2147483647 h 36"/>
                    <a:gd name="T16" fmla="*/ 2147483647 w 49"/>
                    <a:gd name="T17" fmla="*/ 2147483647 h 36"/>
                    <a:gd name="T18" fmla="*/ 2147483647 w 49"/>
                    <a:gd name="T19" fmla="*/ 2147483647 h 36"/>
                    <a:gd name="T20" fmla="*/ 2147483647 w 49"/>
                    <a:gd name="T21" fmla="*/ 2147483647 h 36"/>
                    <a:gd name="T22" fmla="*/ 2147483647 w 49"/>
                    <a:gd name="T23" fmla="*/ 2147483647 h 36"/>
                    <a:gd name="T24" fmla="*/ 2147483647 w 49"/>
                    <a:gd name="T25" fmla="*/ 2147483647 h 36"/>
                    <a:gd name="T26" fmla="*/ 2147483647 w 49"/>
                    <a:gd name="T27" fmla="*/ 2147483647 h 36"/>
                    <a:gd name="T28" fmla="*/ 2147483647 w 49"/>
                    <a:gd name="T29" fmla="*/ 2147483647 h 36"/>
                    <a:gd name="T30" fmla="*/ 0 w 49"/>
                    <a:gd name="T31" fmla="*/ 2147483647 h 36"/>
                    <a:gd name="T32" fmla="*/ 0 w 49"/>
                    <a:gd name="T33" fmla="*/ 2147483647 h 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9"/>
                    <a:gd name="T52" fmla="*/ 0 h 36"/>
                    <a:gd name="T53" fmla="*/ 49 w 49"/>
                    <a:gd name="T54" fmla="*/ 36 h 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9" h="36">
                      <a:moveTo>
                        <a:pt x="0" y="4"/>
                      </a:moveTo>
                      <a:lnTo>
                        <a:pt x="13" y="6"/>
                      </a:lnTo>
                      <a:lnTo>
                        <a:pt x="21" y="4"/>
                      </a:lnTo>
                      <a:lnTo>
                        <a:pt x="25" y="2"/>
                      </a:lnTo>
                      <a:lnTo>
                        <a:pt x="39" y="0"/>
                      </a:lnTo>
                      <a:lnTo>
                        <a:pt x="49" y="6"/>
                      </a:lnTo>
                      <a:lnTo>
                        <a:pt x="35" y="10"/>
                      </a:lnTo>
                      <a:lnTo>
                        <a:pt x="33" y="16"/>
                      </a:lnTo>
                      <a:lnTo>
                        <a:pt x="29" y="24"/>
                      </a:lnTo>
                      <a:lnTo>
                        <a:pt x="21" y="24"/>
                      </a:lnTo>
                      <a:lnTo>
                        <a:pt x="17" y="28"/>
                      </a:lnTo>
                      <a:lnTo>
                        <a:pt x="15" y="36"/>
                      </a:lnTo>
                      <a:lnTo>
                        <a:pt x="11" y="32"/>
                      </a:lnTo>
                      <a:lnTo>
                        <a:pt x="7" y="26"/>
                      </a:lnTo>
                      <a:lnTo>
                        <a:pt x="4" y="18"/>
                      </a:lnTo>
                      <a:lnTo>
                        <a:pt x="0" y="1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6" name="iṧļïḓé">
                  <a:extLst>
                    <a:ext uri="{FF2B5EF4-FFF2-40B4-BE49-F238E27FC236}">
                      <a16:creationId xmlns:a16="http://schemas.microsoft.com/office/drawing/2014/main" id="{2A2DBEF7-E7B7-4D17-A03B-7AA19DE2C32B}"/>
                    </a:ext>
                  </a:extLst>
                </p:cNvPr>
                <p:cNvSpPr/>
                <p:nvPr/>
              </p:nvSpPr>
              <p:spPr bwMode="auto">
                <a:xfrm>
                  <a:off x="4858811" y="2574496"/>
                  <a:ext cx="61975" cy="39230"/>
                </a:xfrm>
                <a:custGeom>
                  <a:avLst/>
                  <a:gdLst>
                    <a:gd name="T0" fmla="*/ 2147483647 w 36"/>
                    <a:gd name="T1" fmla="*/ 0 h 24"/>
                    <a:gd name="T2" fmla="*/ 2147483647 w 36"/>
                    <a:gd name="T3" fmla="*/ 2147483647 h 24"/>
                    <a:gd name="T4" fmla="*/ 2147483647 w 36"/>
                    <a:gd name="T5" fmla="*/ 2147483647 h 24"/>
                    <a:gd name="T6" fmla="*/ 2147483647 w 36"/>
                    <a:gd name="T7" fmla="*/ 2147483647 h 24"/>
                    <a:gd name="T8" fmla="*/ 2147483647 w 36"/>
                    <a:gd name="T9" fmla="*/ 2147483647 h 24"/>
                    <a:gd name="T10" fmla="*/ 2147483647 w 36"/>
                    <a:gd name="T11" fmla="*/ 2147483647 h 24"/>
                    <a:gd name="T12" fmla="*/ 2147483647 w 36"/>
                    <a:gd name="T13" fmla="*/ 2147483647 h 24"/>
                    <a:gd name="T14" fmla="*/ 0 w 36"/>
                    <a:gd name="T15" fmla="*/ 2147483647 h 24"/>
                    <a:gd name="T16" fmla="*/ 0 w 36"/>
                    <a:gd name="T17" fmla="*/ 2147483647 h 24"/>
                    <a:gd name="T18" fmla="*/ 2147483647 w 36"/>
                    <a:gd name="T19" fmla="*/ 2147483647 h 24"/>
                    <a:gd name="T20" fmla="*/ 2147483647 w 36"/>
                    <a:gd name="T21" fmla="*/ 0 h 24"/>
                    <a:gd name="T22" fmla="*/ 2147483647 w 36"/>
                    <a:gd name="T23" fmla="*/ 0 h 2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6"/>
                    <a:gd name="T37" fmla="*/ 0 h 24"/>
                    <a:gd name="T38" fmla="*/ 36 w 36"/>
                    <a:gd name="T39" fmla="*/ 24 h 2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6" h="24">
                      <a:moveTo>
                        <a:pt x="26" y="0"/>
                      </a:moveTo>
                      <a:lnTo>
                        <a:pt x="36" y="4"/>
                      </a:lnTo>
                      <a:lnTo>
                        <a:pt x="36" y="16"/>
                      </a:lnTo>
                      <a:lnTo>
                        <a:pt x="30" y="20"/>
                      </a:lnTo>
                      <a:lnTo>
                        <a:pt x="10" y="24"/>
                      </a:lnTo>
                      <a:lnTo>
                        <a:pt x="6" y="22"/>
                      </a:lnTo>
                      <a:lnTo>
                        <a:pt x="4" y="22"/>
                      </a:lnTo>
                      <a:lnTo>
                        <a:pt x="0" y="16"/>
                      </a:lnTo>
                      <a:lnTo>
                        <a:pt x="0" y="2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7" name="ïṣ1îḍê">
                  <a:extLst>
                    <a:ext uri="{FF2B5EF4-FFF2-40B4-BE49-F238E27FC236}">
                      <a16:creationId xmlns:a16="http://schemas.microsoft.com/office/drawing/2014/main" id="{5248BF67-F64F-48C4-9B15-2684FC208467}"/>
                    </a:ext>
                  </a:extLst>
                </p:cNvPr>
                <p:cNvSpPr/>
                <p:nvPr/>
              </p:nvSpPr>
              <p:spPr bwMode="auto">
                <a:xfrm>
                  <a:off x="4834021" y="2395161"/>
                  <a:ext cx="247898" cy="133100"/>
                </a:xfrm>
                <a:custGeom>
                  <a:avLst/>
                  <a:gdLst>
                    <a:gd name="T0" fmla="*/ 2147483647 w 142"/>
                    <a:gd name="T1" fmla="*/ 2147483647 h 80"/>
                    <a:gd name="T2" fmla="*/ 2147483647 w 142"/>
                    <a:gd name="T3" fmla="*/ 2147483647 h 80"/>
                    <a:gd name="T4" fmla="*/ 2147483647 w 142"/>
                    <a:gd name="T5" fmla="*/ 2147483647 h 80"/>
                    <a:gd name="T6" fmla="*/ 2147483647 w 142"/>
                    <a:gd name="T7" fmla="*/ 2147483647 h 80"/>
                    <a:gd name="T8" fmla="*/ 2147483647 w 142"/>
                    <a:gd name="T9" fmla="*/ 2147483647 h 80"/>
                    <a:gd name="T10" fmla="*/ 2147483647 w 142"/>
                    <a:gd name="T11" fmla="*/ 2147483647 h 80"/>
                    <a:gd name="T12" fmla="*/ 2147483647 w 142"/>
                    <a:gd name="T13" fmla="*/ 2147483647 h 80"/>
                    <a:gd name="T14" fmla="*/ 2147483647 w 142"/>
                    <a:gd name="T15" fmla="*/ 2147483647 h 80"/>
                    <a:gd name="T16" fmla="*/ 2147483647 w 142"/>
                    <a:gd name="T17" fmla="*/ 2147483647 h 80"/>
                    <a:gd name="T18" fmla="*/ 2147483647 w 142"/>
                    <a:gd name="T19" fmla="*/ 2147483647 h 80"/>
                    <a:gd name="T20" fmla="*/ 2147483647 w 142"/>
                    <a:gd name="T21" fmla="*/ 2147483647 h 80"/>
                    <a:gd name="T22" fmla="*/ 0 w 142"/>
                    <a:gd name="T23" fmla="*/ 2147483647 h 80"/>
                    <a:gd name="T24" fmla="*/ 2147483647 w 142"/>
                    <a:gd name="T25" fmla="*/ 2147483647 h 80"/>
                    <a:gd name="T26" fmla="*/ 2147483647 w 142"/>
                    <a:gd name="T27" fmla="*/ 2147483647 h 80"/>
                    <a:gd name="T28" fmla="*/ 2147483647 w 142"/>
                    <a:gd name="T29" fmla="*/ 2147483647 h 80"/>
                    <a:gd name="T30" fmla="*/ 2147483647 w 142"/>
                    <a:gd name="T31" fmla="*/ 2147483647 h 80"/>
                    <a:gd name="T32" fmla="*/ 2147483647 w 142"/>
                    <a:gd name="T33" fmla="*/ 2147483647 h 80"/>
                    <a:gd name="T34" fmla="*/ 2147483647 w 142"/>
                    <a:gd name="T35" fmla="*/ 2147483647 h 80"/>
                    <a:gd name="T36" fmla="*/ 2147483647 w 142"/>
                    <a:gd name="T37" fmla="*/ 2147483647 h 80"/>
                    <a:gd name="T38" fmla="*/ 2147483647 w 142"/>
                    <a:gd name="T39" fmla="*/ 2147483647 h 80"/>
                    <a:gd name="T40" fmla="*/ 2147483647 w 142"/>
                    <a:gd name="T41" fmla="*/ 2147483647 h 80"/>
                    <a:gd name="T42" fmla="*/ 2147483647 w 142"/>
                    <a:gd name="T43" fmla="*/ 2147483647 h 80"/>
                    <a:gd name="T44" fmla="*/ 2147483647 w 142"/>
                    <a:gd name="T45" fmla="*/ 2147483647 h 80"/>
                    <a:gd name="T46" fmla="*/ 2147483647 w 142"/>
                    <a:gd name="T47" fmla="*/ 2147483647 h 80"/>
                    <a:gd name="T48" fmla="*/ 2147483647 w 142"/>
                    <a:gd name="T49" fmla="*/ 2147483647 h 80"/>
                    <a:gd name="T50" fmla="*/ 2147483647 w 142"/>
                    <a:gd name="T51" fmla="*/ 2147483647 h 80"/>
                    <a:gd name="T52" fmla="*/ 2147483647 w 142"/>
                    <a:gd name="T53" fmla="*/ 2147483647 h 80"/>
                    <a:gd name="T54" fmla="*/ 2147483647 w 142"/>
                    <a:gd name="T55" fmla="*/ 2147483647 h 80"/>
                    <a:gd name="T56" fmla="*/ 2147483647 w 142"/>
                    <a:gd name="T57" fmla="*/ 0 h 80"/>
                    <a:gd name="T58" fmla="*/ 2147483647 w 142"/>
                    <a:gd name="T59" fmla="*/ 2147483647 h 80"/>
                    <a:gd name="T60" fmla="*/ 2147483647 w 142"/>
                    <a:gd name="T61" fmla="*/ 2147483647 h 80"/>
                    <a:gd name="T62" fmla="*/ 2147483647 w 142"/>
                    <a:gd name="T63" fmla="*/ 2147483647 h 80"/>
                    <a:gd name="T64" fmla="*/ 2147483647 w 142"/>
                    <a:gd name="T65" fmla="*/ 2147483647 h 80"/>
                    <a:gd name="T66" fmla="*/ 2147483647 w 142"/>
                    <a:gd name="T67" fmla="*/ 2147483647 h 80"/>
                    <a:gd name="T68" fmla="*/ 2147483647 w 142"/>
                    <a:gd name="T69" fmla="*/ 2147483647 h 80"/>
                    <a:gd name="T70" fmla="*/ 2147483647 w 142"/>
                    <a:gd name="T71" fmla="*/ 2147483647 h 80"/>
                    <a:gd name="T72" fmla="*/ 2147483647 w 142"/>
                    <a:gd name="T73" fmla="*/ 2147483647 h 80"/>
                    <a:gd name="T74" fmla="*/ 2147483647 w 142"/>
                    <a:gd name="T75" fmla="*/ 2147483647 h 80"/>
                    <a:gd name="T76" fmla="*/ 2147483647 w 142"/>
                    <a:gd name="T77" fmla="*/ 2147483647 h 80"/>
                    <a:gd name="T78" fmla="*/ 2147483647 w 142"/>
                    <a:gd name="T79" fmla="*/ 2147483647 h 80"/>
                    <a:gd name="T80" fmla="*/ 2147483647 w 142"/>
                    <a:gd name="T81" fmla="*/ 2147483647 h 80"/>
                    <a:gd name="T82" fmla="*/ 2147483647 w 142"/>
                    <a:gd name="T83" fmla="*/ 2147483647 h 80"/>
                    <a:gd name="T84" fmla="*/ 2147483647 w 142"/>
                    <a:gd name="T85" fmla="*/ 2147483647 h 80"/>
                    <a:gd name="T86" fmla="*/ 2147483647 w 142"/>
                    <a:gd name="T87" fmla="*/ 2147483647 h 80"/>
                    <a:gd name="T88" fmla="*/ 2147483647 w 142"/>
                    <a:gd name="T89" fmla="*/ 2147483647 h 80"/>
                    <a:gd name="T90" fmla="*/ 2147483647 w 142"/>
                    <a:gd name="T91" fmla="*/ 2147483647 h 80"/>
                    <a:gd name="T92" fmla="*/ 2147483647 w 142"/>
                    <a:gd name="T93" fmla="*/ 2147483647 h 80"/>
                    <a:gd name="T94" fmla="*/ 2147483647 w 142"/>
                    <a:gd name="T95" fmla="*/ 2147483647 h 80"/>
                    <a:gd name="T96" fmla="*/ 2147483647 w 142"/>
                    <a:gd name="T97" fmla="*/ 2147483647 h 80"/>
                    <a:gd name="T98" fmla="*/ 2147483647 w 142"/>
                    <a:gd name="T99" fmla="*/ 2147483647 h 80"/>
                    <a:gd name="T100" fmla="*/ 2147483647 w 142"/>
                    <a:gd name="T101" fmla="*/ 2147483647 h 80"/>
                    <a:gd name="T102" fmla="*/ 2147483647 w 142"/>
                    <a:gd name="T103" fmla="*/ 2147483647 h 80"/>
                    <a:gd name="T104" fmla="*/ 2147483647 w 142"/>
                    <a:gd name="T105" fmla="*/ 2147483647 h 80"/>
                    <a:gd name="T106" fmla="*/ 2147483647 w 142"/>
                    <a:gd name="T107" fmla="*/ 2147483647 h 80"/>
                    <a:gd name="T108" fmla="*/ 2147483647 w 142"/>
                    <a:gd name="T109" fmla="*/ 2147483647 h 80"/>
                    <a:gd name="T110" fmla="*/ 2147483647 w 142"/>
                    <a:gd name="T111" fmla="*/ 2147483647 h 80"/>
                    <a:gd name="T112" fmla="*/ 2147483647 w 142"/>
                    <a:gd name="T113" fmla="*/ 2147483647 h 80"/>
                    <a:gd name="T114" fmla="*/ 2147483647 w 142"/>
                    <a:gd name="T115" fmla="*/ 2147483647 h 80"/>
                    <a:gd name="T116" fmla="*/ 2147483647 w 142"/>
                    <a:gd name="T117" fmla="*/ 2147483647 h 80"/>
                    <a:gd name="T118" fmla="*/ 2147483647 w 142"/>
                    <a:gd name="T119" fmla="*/ 2147483647 h 80"/>
                    <a:gd name="T120" fmla="*/ 2147483647 w 142"/>
                    <a:gd name="T121" fmla="*/ 2147483647 h 80"/>
                    <a:gd name="T122" fmla="*/ 2147483647 w 142"/>
                    <a:gd name="T123" fmla="*/ 2147483647 h 80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42"/>
                    <a:gd name="T187" fmla="*/ 0 h 80"/>
                    <a:gd name="T188" fmla="*/ 142 w 142"/>
                    <a:gd name="T189" fmla="*/ 80 h 80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42" h="80">
                      <a:moveTo>
                        <a:pt x="36" y="68"/>
                      </a:moveTo>
                      <a:lnTo>
                        <a:pt x="28" y="64"/>
                      </a:lnTo>
                      <a:lnTo>
                        <a:pt x="26" y="64"/>
                      </a:lnTo>
                      <a:lnTo>
                        <a:pt x="24" y="62"/>
                      </a:lnTo>
                      <a:lnTo>
                        <a:pt x="22" y="58"/>
                      </a:lnTo>
                      <a:lnTo>
                        <a:pt x="20" y="54"/>
                      </a:lnTo>
                      <a:lnTo>
                        <a:pt x="16" y="52"/>
                      </a:lnTo>
                      <a:lnTo>
                        <a:pt x="14" y="52"/>
                      </a:lnTo>
                      <a:lnTo>
                        <a:pt x="14" y="48"/>
                      </a:lnTo>
                      <a:lnTo>
                        <a:pt x="10" y="46"/>
                      </a:lnTo>
                      <a:lnTo>
                        <a:pt x="8" y="40"/>
                      </a:lnTo>
                      <a:lnTo>
                        <a:pt x="0" y="40"/>
                      </a:lnTo>
                      <a:lnTo>
                        <a:pt x="4" y="36"/>
                      </a:lnTo>
                      <a:lnTo>
                        <a:pt x="10" y="36"/>
                      </a:lnTo>
                      <a:lnTo>
                        <a:pt x="16" y="36"/>
                      </a:lnTo>
                      <a:lnTo>
                        <a:pt x="20" y="32"/>
                      </a:lnTo>
                      <a:lnTo>
                        <a:pt x="22" y="30"/>
                      </a:lnTo>
                      <a:lnTo>
                        <a:pt x="24" y="24"/>
                      </a:lnTo>
                      <a:lnTo>
                        <a:pt x="24" y="16"/>
                      </a:lnTo>
                      <a:lnTo>
                        <a:pt x="28" y="12"/>
                      </a:lnTo>
                      <a:lnTo>
                        <a:pt x="32" y="10"/>
                      </a:lnTo>
                      <a:lnTo>
                        <a:pt x="36" y="8"/>
                      </a:lnTo>
                      <a:lnTo>
                        <a:pt x="38" y="2"/>
                      </a:lnTo>
                      <a:lnTo>
                        <a:pt x="56" y="6"/>
                      </a:lnTo>
                      <a:lnTo>
                        <a:pt x="70" y="10"/>
                      </a:lnTo>
                      <a:lnTo>
                        <a:pt x="76" y="8"/>
                      </a:lnTo>
                      <a:lnTo>
                        <a:pt x="80" y="6"/>
                      </a:lnTo>
                      <a:lnTo>
                        <a:pt x="86" y="2"/>
                      </a:lnTo>
                      <a:lnTo>
                        <a:pt x="92" y="0"/>
                      </a:lnTo>
                      <a:lnTo>
                        <a:pt x="100" y="2"/>
                      </a:lnTo>
                      <a:lnTo>
                        <a:pt x="106" y="8"/>
                      </a:lnTo>
                      <a:lnTo>
                        <a:pt x="108" y="12"/>
                      </a:lnTo>
                      <a:lnTo>
                        <a:pt x="112" y="20"/>
                      </a:lnTo>
                      <a:lnTo>
                        <a:pt x="116" y="36"/>
                      </a:lnTo>
                      <a:lnTo>
                        <a:pt x="118" y="44"/>
                      </a:lnTo>
                      <a:lnTo>
                        <a:pt x="120" y="50"/>
                      </a:lnTo>
                      <a:lnTo>
                        <a:pt x="128" y="46"/>
                      </a:lnTo>
                      <a:lnTo>
                        <a:pt x="136" y="44"/>
                      </a:lnTo>
                      <a:lnTo>
                        <a:pt x="140" y="46"/>
                      </a:lnTo>
                      <a:lnTo>
                        <a:pt x="142" y="50"/>
                      </a:lnTo>
                      <a:lnTo>
                        <a:pt x="142" y="54"/>
                      </a:lnTo>
                      <a:lnTo>
                        <a:pt x="140" y="56"/>
                      </a:lnTo>
                      <a:lnTo>
                        <a:pt x="138" y="56"/>
                      </a:lnTo>
                      <a:lnTo>
                        <a:pt x="132" y="56"/>
                      </a:lnTo>
                      <a:lnTo>
                        <a:pt x="130" y="68"/>
                      </a:lnTo>
                      <a:lnTo>
                        <a:pt x="126" y="80"/>
                      </a:lnTo>
                      <a:lnTo>
                        <a:pt x="116" y="74"/>
                      </a:lnTo>
                      <a:lnTo>
                        <a:pt x="110" y="72"/>
                      </a:lnTo>
                      <a:lnTo>
                        <a:pt x="106" y="72"/>
                      </a:lnTo>
                      <a:lnTo>
                        <a:pt x="100" y="74"/>
                      </a:lnTo>
                      <a:lnTo>
                        <a:pt x="96" y="76"/>
                      </a:lnTo>
                      <a:lnTo>
                        <a:pt x="92" y="80"/>
                      </a:lnTo>
                      <a:lnTo>
                        <a:pt x="86" y="80"/>
                      </a:lnTo>
                      <a:lnTo>
                        <a:pt x="64" y="80"/>
                      </a:lnTo>
                      <a:lnTo>
                        <a:pt x="60" y="78"/>
                      </a:lnTo>
                      <a:lnTo>
                        <a:pt x="54" y="78"/>
                      </a:lnTo>
                      <a:lnTo>
                        <a:pt x="50" y="78"/>
                      </a:lnTo>
                      <a:lnTo>
                        <a:pt x="46" y="76"/>
                      </a:lnTo>
                      <a:lnTo>
                        <a:pt x="44" y="76"/>
                      </a:lnTo>
                      <a:lnTo>
                        <a:pt x="42" y="74"/>
                      </a:lnTo>
                      <a:lnTo>
                        <a:pt x="42" y="72"/>
                      </a:lnTo>
                      <a:lnTo>
                        <a:pt x="36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8" name="îŝľiḑè">
                  <a:extLst>
                    <a:ext uri="{FF2B5EF4-FFF2-40B4-BE49-F238E27FC236}">
                      <a16:creationId xmlns:a16="http://schemas.microsoft.com/office/drawing/2014/main" id="{65C5F971-701D-4CA9-84FF-11CAAA77106F}"/>
                    </a:ext>
                  </a:extLst>
                </p:cNvPr>
                <p:cNvSpPr/>
                <p:nvPr/>
              </p:nvSpPr>
              <p:spPr bwMode="auto">
                <a:xfrm>
                  <a:off x="4799591" y="2451203"/>
                  <a:ext cx="118441" cy="128898"/>
                </a:xfrm>
                <a:custGeom>
                  <a:avLst/>
                  <a:gdLst>
                    <a:gd name="T0" fmla="*/ 2147483647 w 68"/>
                    <a:gd name="T1" fmla="*/ 2147483647 h 76"/>
                    <a:gd name="T2" fmla="*/ 2147483647 w 68"/>
                    <a:gd name="T3" fmla="*/ 2147483647 h 76"/>
                    <a:gd name="T4" fmla="*/ 2147483647 w 68"/>
                    <a:gd name="T5" fmla="*/ 0 h 76"/>
                    <a:gd name="T6" fmla="*/ 2147483647 w 68"/>
                    <a:gd name="T7" fmla="*/ 2147483647 h 76"/>
                    <a:gd name="T8" fmla="*/ 2147483647 w 68"/>
                    <a:gd name="T9" fmla="*/ 2147483647 h 76"/>
                    <a:gd name="T10" fmla="*/ 2147483647 w 68"/>
                    <a:gd name="T11" fmla="*/ 2147483647 h 76"/>
                    <a:gd name="T12" fmla="*/ 2147483647 w 68"/>
                    <a:gd name="T13" fmla="*/ 2147483647 h 76"/>
                    <a:gd name="T14" fmla="*/ 2147483647 w 68"/>
                    <a:gd name="T15" fmla="*/ 2147483647 h 76"/>
                    <a:gd name="T16" fmla="*/ 2147483647 w 68"/>
                    <a:gd name="T17" fmla="*/ 2147483647 h 76"/>
                    <a:gd name="T18" fmla="*/ 2147483647 w 68"/>
                    <a:gd name="T19" fmla="*/ 2147483647 h 76"/>
                    <a:gd name="T20" fmla="*/ 2147483647 w 68"/>
                    <a:gd name="T21" fmla="*/ 2147483647 h 76"/>
                    <a:gd name="T22" fmla="*/ 2147483647 w 68"/>
                    <a:gd name="T23" fmla="*/ 2147483647 h 76"/>
                    <a:gd name="T24" fmla="*/ 2147483647 w 68"/>
                    <a:gd name="T25" fmla="*/ 2147483647 h 76"/>
                    <a:gd name="T26" fmla="*/ 2147483647 w 68"/>
                    <a:gd name="T27" fmla="*/ 2147483647 h 76"/>
                    <a:gd name="T28" fmla="*/ 2147483647 w 68"/>
                    <a:gd name="T29" fmla="*/ 2147483647 h 76"/>
                    <a:gd name="T30" fmla="*/ 2147483647 w 68"/>
                    <a:gd name="T31" fmla="*/ 2147483647 h 76"/>
                    <a:gd name="T32" fmla="*/ 2147483647 w 68"/>
                    <a:gd name="T33" fmla="*/ 2147483647 h 76"/>
                    <a:gd name="T34" fmla="*/ 2147483647 w 68"/>
                    <a:gd name="T35" fmla="*/ 2147483647 h 76"/>
                    <a:gd name="T36" fmla="*/ 2147483647 w 68"/>
                    <a:gd name="T37" fmla="*/ 2147483647 h 76"/>
                    <a:gd name="T38" fmla="*/ 2147483647 w 68"/>
                    <a:gd name="T39" fmla="*/ 2147483647 h 76"/>
                    <a:gd name="T40" fmla="*/ 2147483647 w 68"/>
                    <a:gd name="T41" fmla="*/ 2147483647 h 76"/>
                    <a:gd name="T42" fmla="*/ 2147483647 w 68"/>
                    <a:gd name="T43" fmla="*/ 2147483647 h 76"/>
                    <a:gd name="T44" fmla="*/ 2147483647 w 68"/>
                    <a:gd name="T45" fmla="*/ 2147483647 h 76"/>
                    <a:gd name="T46" fmla="*/ 2147483647 w 68"/>
                    <a:gd name="T47" fmla="*/ 2147483647 h 76"/>
                    <a:gd name="T48" fmla="*/ 2147483647 w 68"/>
                    <a:gd name="T49" fmla="*/ 2147483647 h 76"/>
                    <a:gd name="T50" fmla="*/ 2147483647 w 68"/>
                    <a:gd name="T51" fmla="*/ 2147483647 h 76"/>
                    <a:gd name="T52" fmla="*/ 2147483647 w 68"/>
                    <a:gd name="T53" fmla="*/ 2147483647 h 76"/>
                    <a:gd name="T54" fmla="*/ 2147483647 w 68"/>
                    <a:gd name="T55" fmla="*/ 2147483647 h 76"/>
                    <a:gd name="T56" fmla="*/ 2147483647 w 68"/>
                    <a:gd name="T57" fmla="*/ 2147483647 h 76"/>
                    <a:gd name="T58" fmla="*/ 0 w 68"/>
                    <a:gd name="T59" fmla="*/ 2147483647 h 76"/>
                    <a:gd name="T60" fmla="*/ 2147483647 w 68"/>
                    <a:gd name="T61" fmla="*/ 2147483647 h 76"/>
                    <a:gd name="T62" fmla="*/ 2147483647 w 68"/>
                    <a:gd name="T63" fmla="*/ 2147483647 h 76"/>
                    <a:gd name="T64" fmla="*/ 2147483647 w 68"/>
                    <a:gd name="T65" fmla="*/ 2147483647 h 76"/>
                    <a:gd name="T66" fmla="*/ 2147483647 w 68"/>
                    <a:gd name="T67" fmla="*/ 2147483647 h 76"/>
                    <a:gd name="T68" fmla="*/ 2147483647 w 68"/>
                    <a:gd name="T69" fmla="*/ 2147483647 h 76"/>
                    <a:gd name="T70" fmla="*/ 2147483647 w 68"/>
                    <a:gd name="T71" fmla="*/ 2147483647 h 76"/>
                    <a:gd name="T72" fmla="*/ 2147483647 w 68"/>
                    <a:gd name="T73" fmla="*/ 2147483647 h 7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8"/>
                    <a:gd name="T112" fmla="*/ 0 h 76"/>
                    <a:gd name="T113" fmla="*/ 68 w 68"/>
                    <a:gd name="T114" fmla="*/ 76 h 7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8" h="76">
                      <a:moveTo>
                        <a:pt x="2" y="8"/>
                      </a:moveTo>
                      <a:lnTo>
                        <a:pt x="6" y="6"/>
                      </a:lnTo>
                      <a:lnTo>
                        <a:pt x="16" y="0"/>
                      </a:lnTo>
                      <a:lnTo>
                        <a:pt x="20" y="6"/>
                      </a:lnTo>
                      <a:lnTo>
                        <a:pt x="28" y="6"/>
                      </a:lnTo>
                      <a:lnTo>
                        <a:pt x="30" y="12"/>
                      </a:lnTo>
                      <a:lnTo>
                        <a:pt x="34" y="14"/>
                      </a:lnTo>
                      <a:lnTo>
                        <a:pt x="34" y="18"/>
                      </a:lnTo>
                      <a:lnTo>
                        <a:pt x="36" y="18"/>
                      </a:lnTo>
                      <a:lnTo>
                        <a:pt x="40" y="20"/>
                      </a:lnTo>
                      <a:lnTo>
                        <a:pt x="42" y="28"/>
                      </a:lnTo>
                      <a:lnTo>
                        <a:pt x="48" y="30"/>
                      </a:lnTo>
                      <a:lnTo>
                        <a:pt x="56" y="34"/>
                      </a:lnTo>
                      <a:lnTo>
                        <a:pt x="62" y="38"/>
                      </a:lnTo>
                      <a:lnTo>
                        <a:pt x="62" y="44"/>
                      </a:lnTo>
                      <a:lnTo>
                        <a:pt x="64" y="48"/>
                      </a:lnTo>
                      <a:lnTo>
                        <a:pt x="68" y="56"/>
                      </a:lnTo>
                      <a:lnTo>
                        <a:pt x="64" y="62"/>
                      </a:lnTo>
                      <a:lnTo>
                        <a:pt x="60" y="70"/>
                      </a:lnTo>
                      <a:lnTo>
                        <a:pt x="60" y="74"/>
                      </a:lnTo>
                      <a:lnTo>
                        <a:pt x="46" y="74"/>
                      </a:lnTo>
                      <a:lnTo>
                        <a:pt x="42" y="76"/>
                      </a:lnTo>
                      <a:lnTo>
                        <a:pt x="34" y="76"/>
                      </a:lnTo>
                      <a:lnTo>
                        <a:pt x="26" y="68"/>
                      </a:lnTo>
                      <a:lnTo>
                        <a:pt x="18" y="68"/>
                      </a:lnTo>
                      <a:lnTo>
                        <a:pt x="18" y="70"/>
                      </a:lnTo>
                      <a:lnTo>
                        <a:pt x="16" y="74"/>
                      </a:lnTo>
                      <a:lnTo>
                        <a:pt x="16" y="76"/>
                      </a:lnTo>
                      <a:lnTo>
                        <a:pt x="10" y="66"/>
                      </a:lnTo>
                      <a:lnTo>
                        <a:pt x="0" y="60"/>
                      </a:lnTo>
                      <a:lnTo>
                        <a:pt x="4" y="52"/>
                      </a:lnTo>
                      <a:lnTo>
                        <a:pt x="12" y="50"/>
                      </a:lnTo>
                      <a:lnTo>
                        <a:pt x="14" y="44"/>
                      </a:lnTo>
                      <a:lnTo>
                        <a:pt x="8" y="38"/>
                      </a:lnTo>
                      <a:lnTo>
                        <a:pt x="6" y="28"/>
                      </a:lnTo>
                      <a:lnTo>
                        <a:pt x="8" y="22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9" name="i$ḻîďê">
                  <a:extLst>
                    <a:ext uri="{FF2B5EF4-FFF2-40B4-BE49-F238E27FC236}">
                      <a16:creationId xmlns:a16="http://schemas.microsoft.com/office/drawing/2014/main" id="{F6DD8586-7A23-4EA0-B5A1-B5DC5DB34692}"/>
                    </a:ext>
                  </a:extLst>
                </p:cNvPr>
                <p:cNvSpPr/>
                <p:nvPr/>
              </p:nvSpPr>
              <p:spPr bwMode="auto">
                <a:xfrm>
                  <a:off x="4904259" y="2514251"/>
                  <a:ext cx="152871" cy="85465"/>
                </a:xfrm>
                <a:custGeom>
                  <a:avLst/>
                  <a:gdLst>
                    <a:gd name="T0" fmla="*/ 2147483647 w 88"/>
                    <a:gd name="T1" fmla="*/ 2147483647 h 52"/>
                    <a:gd name="T2" fmla="*/ 2147483647 w 88"/>
                    <a:gd name="T3" fmla="*/ 2147483647 h 52"/>
                    <a:gd name="T4" fmla="*/ 2147483647 w 88"/>
                    <a:gd name="T5" fmla="*/ 2147483647 h 52"/>
                    <a:gd name="T6" fmla="*/ 0 w 88"/>
                    <a:gd name="T7" fmla="*/ 2147483647 h 52"/>
                    <a:gd name="T8" fmla="*/ 2147483647 w 88"/>
                    <a:gd name="T9" fmla="*/ 2147483647 h 52"/>
                    <a:gd name="T10" fmla="*/ 2147483647 w 88"/>
                    <a:gd name="T11" fmla="*/ 2147483647 h 52"/>
                    <a:gd name="T12" fmla="*/ 2147483647 w 88"/>
                    <a:gd name="T13" fmla="*/ 2147483647 h 52"/>
                    <a:gd name="T14" fmla="*/ 2147483647 w 88"/>
                    <a:gd name="T15" fmla="*/ 2147483647 h 52"/>
                    <a:gd name="T16" fmla="*/ 2147483647 w 88"/>
                    <a:gd name="T17" fmla="*/ 2147483647 h 52"/>
                    <a:gd name="T18" fmla="*/ 2147483647 w 88"/>
                    <a:gd name="T19" fmla="*/ 2147483647 h 52"/>
                    <a:gd name="T20" fmla="*/ 2147483647 w 88"/>
                    <a:gd name="T21" fmla="*/ 2147483647 h 52"/>
                    <a:gd name="T22" fmla="*/ 2147483647 w 88"/>
                    <a:gd name="T23" fmla="*/ 2147483647 h 52"/>
                    <a:gd name="T24" fmla="*/ 2147483647 w 88"/>
                    <a:gd name="T25" fmla="*/ 2147483647 h 52"/>
                    <a:gd name="T26" fmla="*/ 2147483647 w 88"/>
                    <a:gd name="T27" fmla="*/ 2147483647 h 52"/>
                    <a:gd name="T28" fmla="*/ 2147483647 w 88"/>
                    <a:gd name="T29" fmla="*/ 2147483647 h 52"/>
                    <a:gd name="T30" fmla="*/ 2147483647 w 88"/>
                    <a:gd name="T31" fmla="*/ 2147483647 h 52"/>
                    <a:gd name="T32" fmla="*/ 2147483647 w 88"/>
                    <a:gd name="T33" fmla="*/ 2147483647 h 52"/>
                    <a:gd name="T34" fmla="*/ 2147483647 w 88"/>
                    <a:gd name="T35" fmla="*/ 2147483647 h 52"/>
                    <a:gd name="T36" fmla="*/ 2147483647 w 88"/>
                    <a:gd name="T37" fmla="*/ 2147483647 h 52"/>
                    <a:gd name="T38" fmla="*/ 2147483647 w 88"/>
                    <a:gd name="T39" fmla="*/ 2147483647 h 52"/>
                    <a:gd name="T40" fmla="*/ 2147483647 w 88"/>
                    <a:gd name="T41" fmla="*/ 2147483647 h 52"/>
                    <a:gd name="T42" fmla="*/ 2147483647 w 88"/>
                    <a:gd name="T43" fmla="*/ 0 h 52"/>
                    <a:gd name="T44" fmla="*/ 2147483647 w 88"/>
                    <a:gd name="T45" fmla="*/ 0 h 52"/>
                    <a:gd name="T46" fmla="*/ 2147483647 w 88"/>
                    <a:gd name="T47" fmla="*/ 2147483647 h 52"/>
                    <a:gd name="T48" fmla="*/ 2147483647 w 88"/>
                    <a:gd name="T49" fmla="*/ 2147483647 h 52"/>
                    <a:gd name="T50" fmla="*/ 2147483647 w 88"/>
                    <a:gd name="T51" fmla="*/ 2147483647 h 52"/>
                    <a:gd name="T52" fmla="*/ 2147483647 w 88"/>
                    <a:gd name="T53" fmla="*/ 2147483647 h 52"/>
                    <a:gd name="T54" fmla="*/ 2147483647 w 88"/>
                    <a:gd name="T55" fmla="*/ 2147483647 h 52"/>
                    <a:gd name="T56" fmla="*/ 2147483647 w 88"/>
                    <a:gd name="T57" fmla="*/ 2147483647 h 52"/>
                    <a:gd name="T58" fmla="*/ 2147483647 w 88"/>
                    <a:gd name="T59" fmla="*/ 2147483647 h 52"/>
                    <a:gd name="T60" fmla="*/ 2147483647 w 88"/>
                    <a:gd name="T61" fmla="*/ 2147483647 h 52"/>
                    <a:gd name="T62" fmla="*/ 2147483647 w 88"/>
                    <a:gd name="T63" fmla="*/ 2147483647 h 52"/>
                    <a:gd name="T64" fmla="*/ 2147483647 w 88"/>
                    <a:gd name="T65" fmla="*/ 2147483647 h 52"/>
                    <a:gd name="T66" fmla="*/ 2147483647 w 88"/>
                    <a:gd name="T67" fmla="*/ 2147483647 h 52"/>
                    <a:gd name="T68" fmla="*/ 2147483647 w 88"/>
                    <a:gd name="T69" fmla="*/ 2147483647 h 52"/>
                    <a:gd name="T70" fmla="*/ 2147483647 w 88"/>
                    <a:gd name="T71" fmla="*/ 2147483647 h 52"/>
                    <a:gd name="T72" fmla="*/ 2147483647 w 88"/>
                    <a:gd name="T73" fmla="*/ 2147483647 h 52"/>
                    <a:gd name="T74" fmla="*/ 2147483647 w 88"/>
                    <a:gd name="T75" fmla="*/ 2147483647 h 52"/>
                    <a:gd name="T76" fmla="*/ 2147483647 w 88"/>
                    <a:gd name="T77" fmla="*/ 2147483647 h 52"/>
                    <a:gd name="T78" fmla="*/ 2147483647 w 88"/>
                    <a:gd name="T79" fmla="*/ 2147483647 h 52"/>
                    <a:gd name="T80" fmla="*/ 2147483647 w 88"/>
                    <a:gd name="T81" fmla="*/ 2147483647 h 52"/>
                    <a:gd name="T82" fmla="*/ 2147483647 w 88"/>
                    <a:gd name="T83" fmla="*/ 2147483647 h 52"/>
                    <a:gd name="T84" fmla="*/ 2147483647 w 88"/>
                    <a:gd name="T85" fmla="*/ 2147483647 h 52"/>
                    <a:gd name="T86" fmla="*/ 2147483647 w 88"/>
                    <a:gd name="T87" fmla="*/ 2147483647 h 52"/>
                    <a:gd name="T88" fmla="*/ 2147483647 w 88"/>
                    <a:gd name="T89" fmla="*/ 2147483647 h 52"/>
                    <a:gd name="T90" fmla="*/ 2147483647 w 88"/>
                    <a:gd name="T91" fmla="*/ 2147483647 h 52"/>
                    <a:gd name="T92" fmla="*/ 2147483647 w 88"/>
                    <a:gd name="T93" fmla="*/ 2147483647 h 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8"/>
                    <a:gd name="T142" fmla="*/ 0 h 52"/>
                    <a:gd name="T143" fmla="*/ 88 w 88"/>
                    <a:gd name="T144" fmla="*/ 52 h 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8" h="52">
                      <a:moveTo>
                        <a:pt x="10" y="48"/>
                      </a:moveTo>
                      <a:lnTo>
                        <a:pt x="8" y="40"/>
                      </a:lnTo>
                      <a:lnTo>
                        <a:pt x="6" y="38"/>
                      </a:lnTo>
                      <a:lnTo>
                        <a:pt x="0" y="36"/>
                      </a:lnTo>
                      <a:lnTo>
                        <a:pt x="2" y="32"/>
                      </a:lnTo>
                      <a:lnTo>
                        <a:pt x="4" y="24"/>
                      </a:lnTo>
                      <a:lnTo>
                        <a:pt x="8" y="18"/>
                      </a:lnTo>
                      <a:lnTo>
                        <a:pt x="4" y="12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2" y="2"/>
                      </a:lnTo>
                      <a:lnTo>
                        <a:pt x="4" y="4"/>
                      </a:lnTo>
                      <a:lnTo>
                        <a:pt x="6" y="4"/>
                      </a:lnTo>
                      <a:lnTo>
                        <a:pt x="10" y="6"/>
                      </a:lnTo>
                      <a:lnTo>
                        <a:pt x="14" y="6"/>
                      </a:lnTo>
                      <a:lnTo>
                        <a:pt x="20" y="6"/>
                      </a:lnTo>
                      <a:lnTo>
                        <a:pt x="24" y="8"/>
                      </a:lnTo>
                      <a:lnTo>
                        <a:pt x="46" y="8"/>
                      </a:lnTo>
                      <a:lnTo>
                        <a:pt x="52" y="8"/>
                      </a:lnTo>
                      <a:lnTo>
                        <a:pt x="56" y="4"/>
                      </a:lnTo>
                      <a:lnTo>
                        <a:pt x="60" y="2"/>
                      </a:lnTo>
                      <a:lnTo>
                        <a:pt x="66" y="0"/>
                      </a:lnTo>
                      <a:lnTo>
                        <a:pt x="70" y="0"/>
                      </a:lnTo>
                      <a:lnTo>
                        <a:pt x="76" y="2"/>
                      </a:lnTo>
                      <a:lnTo>
                        <a:pt x="86" y="8"/>
                      </a:lnTo>
                      <a:lnTo>
                        <a:pt x="84" y="14"/>
                      </a:lnTo>
                      <a:lnTo>
                        <a:pt x="84" y="22"/>
                      </a:lnTo>
                      <a:lnTo>
                        <a:pt x="84" y="30"/>
                      </a:lnTo>
                      <a:lnTo>
                        <a:pt x="88" y="38"/>
                      </a:lnTo>
                      <a:lnTo>
                        <a:pt x="70" y="40"/>
                      </a:lnTo>
                      <a:lnTo>
                        <a:pt x="64" y="42"/>
                      </a:lnTo>
                      <a:lnTo>
                        <a:pt x="62" y="44"/>
                      </a:lnTo>
                      <a:lnTo>
                        <a:pt x="60" y="46"/>
                      </a:lnTo>
                      <a:lnTo>
                        <a:pt x="58" y="46"/>
                      </a:lnTo>
                      <a:lnTo>
                        <a:pt x="56" y="50"/>
                      </a:lnTo>
                      <a:lnTo>
                        <a:pt x="52" y="50"/>
                      </a:lnTo>
                      <a:lnTo>
                        <a:pt x="50" y="52"/>
                      </a:lnTo>
                      <a:lnTo>
                        <a:pt x="48" y="52"/>
                      </a:lnTo>
                      <a:lnTo>
                        <a:pt x="42" y="52"/>
                      </a:lnTo>
                      <a:lnTo>
                        <a:pt x="38" y="50"/>
                      </a:lnTo>
                      <a:lnTo>
                        <a:pt x="36" y="48"/>
                      </a:lnTo>
                      <a:lnTo>
                        <a:pt x="32" y="46"/>
                      </a:lnTo>
                      <a:lnTo>
                        <a:pt x="26" y="48"/>
                      </a:lnTo>
                      <a:lnTo>
                        <a:pt x="20" y="50"/>
                      </a:lnTo>
                      <a:lnTo>
                        <a:pt x="14" y="50"/>
                      </a:lnTo>
                      <a:lnTo>
                        <a:pt x="10" y="50"/>
                      </a:lnTo>
                      <a:lnTo>
                        <a:pt x="1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0" name="ï$ḻidé">
                  <a:extLst>
                    <a:ext uri="{FF2B5EF4-FFF2-40B4-BE49-F238E27FC236}">
                      <a16:creationId xmlns:a16="http://schemas.microsoft.com/office/drawing/2014/main" id="{1EAD2A57-1F03-4617-BE0A-6BA7A5DE9E22}"/>
                    </a:ext>
                  </a:extLst>
                </p:cNvPr>
                <p:cNvSpPr/>
                <p:nvPr/>
              </p:nvSpPr>
              <p:spPr bwMode="auto">
                <a:xfrm>
                  <a:off x="4575104" y="2192007"/>
                  <a:ext cx="22036" cy="5604"/>
                </a:xfrm>
                <a:custGeom>
                  <a:avLst/>
                  <a:gdLst>
                    <a:gd name="T0" fmla="*/ 0 w 14"/>
                    <a:gd name="T1" fmla="*/ 2147483647 h 4"/>
                    <a:gd name="T2" fmla="*/ 2147483647 w 14"/>
                    <a:gd name="T3" fmla="*/ 2147483647 h 4"/>
                    <a:gd name="T4" fmla="*/ 2147483647 w 14"/>
                    <a:gd name="T5" fmla="*/ 2147483647 h 4"/>
                    <a:gd name="T6" fmla="*/ 2147483647 w 14"/>
                    <a:gd name="T7" fmla="*/ 2147483647 h 4"/>
                    <a:gd name="T8" fmla="*/ 2147483647 w 14"/>
                    <a:gd name="T9" fmla="*/ 0 h 4"/>
                    <a:gd name="T10" fmla="*/ 2147483647 w 14"/>
                    <a:gd name="T11" fmla="*/ 0 h 4"/>
                    <a:gd name="T12" fmla="*/ 0 w 14"/>
                    <a:gd name="T13" fmla="*/ 2147483647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4"/>
                    <a:gd name="T23" fmla="*/ 14 w 14"/>
                    <a:gd name="T24" fmla="*/ 4 h 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4">
                      <a:moveTo>
                        <a:pt x="0" y="2"/>
                      </a:moveTo>
                      <a:lnTo>
                        <a:pt x="6" y="4"/>
                      </a:lnTo>
                      <a:lnTo>
                        <a:pt x="8" y="4"/>
                      </a:lnTo>
                      <a:lnTo>
                        <a:pt x="14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1" name="iṩlíḓé">
                  <a:extLst>
                    <a:ext uri="{FF2B5EF4-FFF2-40B4-BE49-F238E27FC236}">
                      <a16:creationId xmlns:a16="http://schemas.microsoft.com/office/drawing/2014/main" id="{A24EF143-4FBA-4440-93D1-7E962CE7B781}"/>
                    </a:ext>
                  </a:extLst>
                </p:cNvPr>
                <p:cNvSpPr/>
                <p:nvPr/>
              </p:nvSpPr>
              <p:spPr bwMode="auto">
                <a:xfrm>
                  <a:off x="4361637" y="2561886"/>
                  <a:ext cx="26167" cy="12610"/>
                </a:xfrm>
                <a:custGeom>
                  <a:avLst/>
                  <a:gdLst>
                    <a:gd name="T0" fmla="*/ 2147483647 w 16"/>
                    <a:gd name="T1" fmla="*/ 2147483647 h 8"/>
                    <a:gd name="T2" fmla="*/ 2147483647 w 16"/>
                    <a:gd name="T3" fmla="*/ 2147483647 h 8"/>
                    <a:gd name="T4" fmla="*/ 2147483647 w 16"/>
                    <a:gd name="T5" fmla="*/ 2147483647 h 8"/>
                    <a:gd name="T6" fmla="*/ 2147483647 w 16"/>
                    <a:gd name="T7" fmla="*/ 2147483647 h 8"/>
                    <a:gd name="T8" fmla="*/ 0 w 16"/>
                    <a:gd name="T9" fmla="*/ 2147483647 h 8"/>
                    <a:gd name="T10" fmla="*/ 0 w 16"/>
                    <a:gd name="T11" fmla="*/ 2147483647 h 8"/>
                    <a:gd name="T12" fmla="*/ 2147483647 w 16"/>
                    <a:gd name="T13" fmla="*/ 0 h 8"/>
                    <a:gd name="T14" fmla="*/ 2147483647 w 16"/>
                    <a:gd name="T15" fmla="*/ 0 h 8"/>
                    <a:gd name="T16" fmla="*/ 2147483647 w 16"/>
                    <a:gd name="T17" fmla="*/ 0 h 8"/>
                    <a:gd name="T18" fmla="*/ 2147483647 w 16"/>
                    <a:gd name="T19" fmla="*/ 2147483647 h 8"/>
                    <a:gd name="T20" fmla="*/ 2147483647 w 16"/>
                    <a:gd name="T21" fmla="*/ 2147483647 h 8"/>
                    <a:gd name="T22" fmla="*/ 2147483647 w 16"/>
                    <a:gd name="T23" fmla="*/ 2147483647 h 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6"/>
                    <a:gd name="T37" fmla="*/ 0 h 8"/>
                    <a:gd name="T38" fmla="*/ 16 w 16"/>
                    <a:gd name="T39" fmla="*/ 8 h 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6" h="8">
                      <a:moveTo>
                        <a:pt x="14" y="4"/>
                      </a:moveTo>
                      <a:lnTo>
                        <a:pt x="12" y="6"/>
                      </a:lnTo>
                      <a:lnTo>
                        <a:pt x="6" y="8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6" y="6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2" name="iśľiḋê">
                  <a:extLst>
                    <a:ext uri="{FF2B5EF4-FFF2-40B4-BE49-F238E27FC236}">
                      <a16:creationId xmlns:a16="http://schemas.microsoft.com/office/drawing/2014/main" id="{AC3E9559-D4DA-413C-AE2C-658A46E34638}"/>
                    </a:ext>
                  </a:extLst>
                </p:cNvPr>
                <p:cNvSpPr/>
                <p:nvPr/>
              </p:nvSpPr>
              <p:spPr bwMode="auto">
                <a:xfrm>
                  <a:off x="4469059" y="2334916"/>
                  <a:ext cx="20657" cy="26620"/>
                </a:xfrm>
                <a:custGeom>
                  <a:avLst/>
                  <a:gdLst>
                    <a:gd name="T0" fmla="*/ 2147483647 w 12"/>
                    <a:gd name="T1" fmla="*/ 0 h 16"/>
                    <a:gd name="T2" fmla="*/ 2147483647 w 12"/>
                    <a:gd name="T3" fmla="*/ 2147483647 h 16"/>
                    <a:gd name="T4" fmla="*/ 2147483647 w 12"/>
                    <a:gd name="T5" fmla="*/ 2147483647 h 16"/>
                    <a:gd name="T6" fmla="*/ 2147483647 w 12"/>
                    <a:gd name="T7" fmla="*/ 2147483647 h 16"/>
                    <a:gd name="T8" fmla="*/ 0 w 12"/>
                    <a:gd name="T9" fmla="*/ 2147483647 h 16"/>
                    <a:gd name="T10" fmla="*/ 2147483647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2147483647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2147483647 w 12"/>
                    <a:gd name="T21" fmla="*/ 2147483647 h 16"/>
                    <a:gd name="T22" fmla="*/ 2147483647 w 12"/>
                    <a:gd name="T23" fmla="*/ 0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"/>
                    <a:gd name="T37" fmla="*/ 0 h 16"/>
                    <a:gd name="T38" fmla="*/ 12 w 12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" h="16">
                      <a:moveTo>
                        <a:pt x="8" y="0"/>
                      </a:move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2" y="14"/>
                      </a:lnTo>
                      <a:lnTo>
                        <a:pt x="8" y="14"/>
                      </a:lnTo>
                      <a:lnTo>
                        <a:pt x="12" y="16"/>
                      </a:lnTo>
                      <a:lnTo>
                        <a:pt x="12" y="12"/>
                      </a:lnTo>
                      <a:lnTo>
                        <a:pt x="12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3" name="iš1íḍè">
                  <a:extLst>
                    <a:ext uri="{FF2B5EF4-FFF2-40B4-BE49-F238E27FC236}">
                      <a16:creationId xmlns:a16="http://schemas.microsoft.com/office/drawing/2014/main" id="{048F7D56-E473-4B00-A8E2-C480C0A40D64}"/>
                    </a:ext>
                  </a:extLst>
                </p:cNvPr>
                <p:cNvSpPr/>
                <p:nvPr/>
              </p:nvSpPr>
              <p:spPr bwMode="auto">
                <a:xfrm>
                  <a:off x="5277483" y="2882728"/>
                  <a:ext cx="579809" cy="497376"/>
                </a:xfrm>
                <a:custGeom>
                  <a:avLst/>
                  <a:gdLst>
                    <a:gd name="T0" fmla="*/ 2147483647 w 332"/>
                    <a:gd name="T1" fmla="*/ 2147483647 h 298"/>
                    <a:gd name="T2" fmla="*/ 2147483647 w 332"/>
                    <a:gd name="T3" fmla="*/ 2147483647 h 298"/>
                    <a:gd name="T4" fmla="*/ 2147483647 w 332"/>
                    <a:gd name="T5" fmla="*/ 2147483647 h 298"/>
                    <a:gd name="T6" fmla="*/ 2147483647 w 332"/>
                    <a:gd name="T7" fmla="*/ 2147483647 h 298"/>
                    <a:gd name="T8" fmla="*/ 2147483647 w 332"/>
                    <a:gd name="T9" fmla="*/ 2147483647 h 298"/>
                    <a:gd name="T10" fmla="*/ 2147483647 w 332"/>
                    <a:gd name="T11" fmla="*/ 2147483647 h 298"/>
                    <a:gd name="T12" fmla="*/ 2147483647 w 332"/>
                    <a:gd name="T13" fmla="*/ 2147483647 h 298"/>
                    <a:gd name="T14" fmla="*/ 2147483647 w 332"/>
                    <a:gd name="T15" fmla="*/ 2147483647 h 298"/>
                    <a:gd name="T16" fmla="*/ 2147483647 w 332"/>
                    <a:gd name="T17" fmla="*/ 2147483647 h 298"/>
                    <a:gd name="T18" fmla="*/ 2147483647 w 332"/>
                    <a:gd name="T19" fmla="*/ 2147483647 h 298"/>
                    <a:gd name="T20" fmla="*/ 2147483647 w 332"/>
                    <a:gd name="T21" fmla="*/ 2147483647 h 298"/>
                    <a:gd name="T22" fmla="*/ 2147483647 w 332"/>
                    <a:gd name="T23" fmla="*/ 2147483647 h 298"/>
                    <a:gd name="T24" fmla="*/ 2147483647 w 332"/>
                    <a:gd name="T25" fmla="*/ 2147483647 h 298"/>
                    <a:gd name="T26" fmla="*/ 2147483647 w 332"/>
                    <a:gd name="T27" fmla="*/ 2147483647 h 298"/>
                    <a:gd name="T28" fmla="*/ 2147483647 w 332"/>
                    <a:gd name="T29" fmla="*/ 2147483647 h 298"/>
                    <a:gd name="T30" fmla="*/ 2147483647 w 332"/>
                    <a:gd name="T31" fmla="*/ 2147483647 h 298"/>
                    <a:gd name="T32" fmla="*/ 2147483647 w 332"/>
                    <a:gd name="T33" fmla="*/ 2147483647 h 298"/>
                    <a:gd name="T34" fmla="*/ 2147483647 w 332"/>
                    <a:gd name="T35" fmla="*/ 2147483647 h 298"/>
                    <a:gd name="T36" fmla="*/ 2147483647 w 332"/>
                    <a:gd name="T37" fmla="*/ 2147483647 h 298"/>
                    <a:gd name="T38" fmla="*/ 2147483647 w 332"/>
                    <a:gd name="T39" fmla="*/ 2147483647 h 298"/>
                    <a:gd name="T40" fmla="*/ 2147483647 w 332"/>
                    <a:gd name="T41" fmla="*/ 2147483647 h 298"/>
                    <a:gd name="T42" fmla="*/ 2147483647 w 332"/>
                    <a:gd name="T43" fmla="*/ 2147483647 h 298"/>
                    <a:gd name="T44" fmla="*/ 2147483647 w 332"/>
                    <a:gd name="T45" fmla="*/ 2147483647 h 298"/>
                    <a:gd name="T46" fmla="*/ 2147483647 w 332"/>
                    <a:gd name="T47" fmla="*/ 2147483647 h 298"/>
                    <a:gd name="T48" fmla="*/ 2147483647 w 332"/>
                    <a:gd name="T49" fmla="*/ 2147483647 h 298"/>
                    <a:gd name="T50" fmla="*/ 2147483647 w 332"/>
                    <a:gd name="T51" fmla="*/ 2147483647 h 298"/>
                    <a:gd name="T52" fmla="*/ 2147483647 w 332"/>
                    <a:gd name="T53" fmla="*/ 2147483647 h 298"/>
                    <a:gd name="T54" fmla="*/ 2147483647 w 332"/>
                    <a:gd name="T55" fmla="*/ 2147483647 h 298"/>
                    <a:gd name="T56" fmla="*/ 2147483647 w 332"/>
                    <a:gd name="T57" fmla="*/ 2147483647 h 298"/>
                    <a:gd name="T58" fmla="*/ 2147483647 w 332"/>
                    <a:gd name="T59" fmla="*/ 2147483647 h 298"/>
                    <a:gd name="T60" fmla="*/ 2147483647 w 332"/>
                    <a:gd name="T61" fmla="*/ 2147483647 h 298"/>
                    <a:gd name="T62" fmla="*/ 2147483647 w 332"/>
                    <a:gd name="T63" fmla="*/ 0 h 298"/>
                    <a:gd name="T64" fmla="*/ 2147483647 w 332"/>
                    <a:gd name="T65" fmla="*/ 2147483647 h 298"/>
                    <a:gd name="T66" fmla="*/ 2147483647 w 332"/>
                    <a:gd name="T67" fmla="*/ 2147483647 h 298"/>
                    <a:gd name="T68" fmla="*/ 2147483647 w 332"/>
                    <a:gd name="T69" fmla="*/ 2147483647 h 298"/>
                    <a:gd name="T70" fmla="*/ 2147483647 w 332"/>
                    <a:gd name="T71" fmla="*/ 2147483647 h 298"/>
                    <a:gd name="T72" fmla="*/ 2147483647 w 332"/>
                    <a:gd name="T73" fmla="*/ 2147483647 h 298"/>
                    <a:gd name="T74" fmla="*/ 2147483647 w 332"/>
                    <a:gd name="T75" fmla="*/ 2147483647 h 29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32"/>
                    <a:gd name="T115" fmla="*/ 0 h 298"/>
                    <a:gd name="T116" fmla="*/ 332 w 332"/>
                    <a:gd name="T117" fmla="*/ 298 h 29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32" h="298">
                      <a:moveTo>
                        <a:pt x="222" y="62"/>
                      </a:moveTo>
                      <a:lnTo>
                        <a:pt x="224" y="72"/>
                      </a:lnTo>
                      <a:lnTo>
                        <a:pt x="226" y="78"/>
                      </a:lnTo>
                      <a:lnTo>
                        <a:pt x="230" y="80"/>
                      </a:lnTo>
                      <a:lnTo>
                        <a:pt x="234" y="84"/>
                      </a:lnTo>
                      <a:lnTo>
                        <a:pt x="236" y="88"/>
                      </a:lnTo>
                      <a:lnTo>
                        <a:pt x="242" y="96"/>
                      </a:lnTo>
                      <a:lnTo>
                        <a:pt x="244" y="102"/>
                      </a:lnTo>
                      <a:lnTo>
                        <a:pt x="248" y="110"/>
                      </a:lnTo>
                      <a:lnTo>
                        <a:pt x="254" y="118"/>
                      </a:lnTo>
                      <a:lnTo>
                        <a:pt x="258" y="126"/>
                      </a:lnTo>
                      <a:lnTo>
                        <a:pt x="260" y="130"/>
                      </a:lnTo>
                      <a:lnTo>
                        <a:pt x="258" y="136"/>
                      </a:lnTo>
                      <a:lnTo>
                        <a:pt x="268" y="144"/>
                      </a:lnTo>
                      <a:lnTo>
                        <a:pt x="280" y="148"/>
                      </a:lnTo>
                      <a:lnTo>
                        <a:pt x="280" y="156"/>
                      </a:lnTo>
                      <a:lnTo>
                        <a:pt x="324" y="158"/>
                      </a:lnTo>
                      <a:lnTo>
                        <a:pt x="332" y="164"/>
                      </a:lnTo>
                      <a:lnTo>
                        <a:pt x="332" y="198"/>
                      </a:lnTo>
                      <a:lnTo>
                        <a:pt x="282" y="242"/>
                      </a:lnTo>
                      <a:lnTo>
                        <a:pt x="234" y="254"/>
                      </a:lnTo>
                      <a:lnTo>
                        <a:pt x="190" y="298"/>
                      </a:lnTo>
                      <a:lnTo>
                        <a:pt x="188" y="276"/>
                      </a:lnTo>
                      <a:lnTo>
                        <a:pt x="168" y="270"/>
                      </a:lnTo>
                      <a:lnTo>
                        <a:pt x="164" y="268"/>
                      </a:lnTo>
                      <a:lnTo>
                        <a:pt x="162" y="270"/>
                      </a:lnTo>
                      <a:lnTo>
                        <a:pt x="156" y="268"/>
                      </a:lnTo>
                      <a:lnTo>
                        <a:pt x="152" y="264"/>
                      </a:lnTo>
                      <a:lnTo>
                        <a:pt x="150" y="266"/>
                      </a:lnTo>
                      <a:lnTo>
                        <a:pt x="148" y="270"/>
                      </a:lnTo>
                      <a:lnTo>
                        <a:pt x="146" y="276"/>
                      </a:lnTo>
                      <a:lnTo>
                        <a:pt x="144" y="280"/>
                      </a:lnTo>
                      <a:lnTo>
                        <a:pt x="142" y="274"/>
                      </a:lnTo>
                      <a:lnTo>
                        <a:pt x="134" y="264"/>
                      </a:lnTo>
                      <a:lnTo>
                        <a:pt x="124" y="254"/>
                      </a:lnTo>
                      <a:lnTo>
                        <a:pt x="118" y="248"/>
                      </a:lnTo>
                      <a:lnTo>
                        <a:pt x="116" y="240"/>
                      </a:lnTo>
                      <a:lnTo>
                        <a:pt x="108" y="228"/>
                      </a:lnTo>
                      <a:lnTo>
                        <a:pt x="102" y="220"/>
                      </a:lnTo>
                      <a:lnTo>
                        <a:pt x="98" y="214"/>
                      </a:lnTo>
                      <a:lnTo>
                        <a:pt x="90" y="210"/>
                      </a:lnTo>
                      <a:lnTo>
                        <a:pt x="82" y="200"/>
                      </a:lnTo>
                      <a:lnTo>
                        <a:pt x="84" y="200"/>
                      </a:lnTo>
                      <a:lnTo>
                        <a:pt x="82" y="200"/>
                      </a:lnTo>
                      <a:lnTo>
                        <a:pt x="76" y="200"/>
                      </a:lnTo>
                      <a:lnTo>
                        <a:pt x="76" y="162"/>
                      </a:lnTo>
                      <a:lnTo>
                        <a:pt x="68" y="152"/>
                      </a:lnTo>
                      <a:lnTo>
                        <a:pt x="58" y="142"/>
                      </a:lnTo>
                      <a:lnTo>
                        <a:pt x="48" y="134"/>
                      </a:lnTo>
                      <a:lnTo>
                        <a:pt x="42" y="124"/>
                      </a:lnTo>
                      <a:lnTo>
                        <a:pt x="24" y="92"/>
                      </a:lnTo>
                      <a:lnTo>
                        <a:pt x="16" y="76"/>
                      </a:lnTo>
                      <a:lnTo>
                        <a:pt x="10" y="72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16" y="56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30" y="42"/>
                      </a:lnTo>
                      <a:lnTo>
                        <a:pt x="34" y="42"/>
                      </a:lnTo>
                      <a:lnTo>
                        <a:pt x="38" y="36"/>
                      </a:lnTo>
                      <a:lnTo>
                        <a:pt x="44" y="36"/>
                      </a:lnTo>
                      <a:lnTo>
                        <a:pt x="32" y="10"/>
                      </a:lnTo>
                      <a:lnTo>
                        <a:pt x="62" y="0"/>
                      </a:lnTo>
                      <a:lnTo>
                        <a:pt x="118" y="24"/>
                      </a:lnTo>
                      <a:lnTo>
                        <a:pt x="122" y="26"/>
                      </a:lnTo>
                      <a:lnTo>
                        <a:pt x="124" y="30"/>
                      </a:lnTo>
                      <a:lnTo>
                        <a:pt x="128" y="32"/>
                      </a:lnTo>
                      <a:lnTo>
                        <a:pt x="134" y="34"/>
                      </a:lnTo>
                      <a:lnTo>
                        <a:pt x="134" y="44"/>
                      </a:lnTo>
                      <a:lnTo>
                        <a:pt x="152" y="54"/>
                      </a:lnTo>
                      <a:lnTo>
                        <a:pt x="180" y="54"/>
                      </a:lnTo>
                      <a:lnTo>
                        <a:pt x="196" y="58"/>
                      </a:lnTo>
                      <a:lnTo>
                        <a:pt x="200" y="60"/>
                      </a:lnTo>
                      <a:lnTo>
                        <a:pt x="204" y="64"/>
                      </a:lnTo>
                      <a:lnTo>
                        <a:pt x="222" y="64"/>
                      </a:lnTo>
                      <a:lnTo>
                        <a:pt x="222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4" name="íŝlíḋe">
                  <a:extLst>
                    <a:ext uri="{FF2B5EF4-FFF2-40B4-BE49-F238E27FC236}">
                      <a16:creationId xmlns:a16="http://schemas.microsoft.com/office/drawing/2014/main" id="{49D15C83-A768-4BB0-9231-2A425D6DD363}"/>
                    </a:ext>
                  </a:extLst>
                </p:cNvPr>
                <p:cNvSpPr/>
                <p:nvPr/>
              </p:nvSpPr>
              <p:spPr bwMode="auto">
                <a:xfrm>
                  <a:off x="5200359" y="2769244"/>
                  <a:ext cx="35808" cy="19615"/>
                </a:xfrm>
                <a:custGeom>
                  <a:avLst/>
                  <a:gdLst>
                    <a:gd name="T0" fmla="*/ 2147483647 w 20"/>
                    <a:gd name="T1" fmla="*/ 2147483647 h 12"/>
                    <a:gd name="T2" fmla="*/ 0 w 20"/>
                    <a:gd name="T3" fmla="*/ 2147483647 h 12"/>
                    <a:gd name="T4" fmla="*/ 0 w 20"/>
                    <a:gd name="T5" fmla="*/ 2147483647 h 12"/>
                    <a:gd name="T6" fmla="*/ 2147483647 w 20"/>
                    <a:gd name="T7" fmla="*/ 2147483647 h 12"/>
                    <a:gd name="T8" fmla="*/ 2147483647 w 20"/>
                    <a:gd name="T9" fmla="*/ 2147483647 h 12"/>
                    <a:gd name="T10" fmla="*/ 2147483647 w 20"/>
                    <a:gd name="T11" fmla="*/ 0 h 12"/>
                    <a:gd name="T12" fmla="*/ 2147483647 w 20"/>
                    <a:gd name="T13" fmla="*/ 2147483647 h 12"/>
                    <a:gd name="T14" fmla="*/ 2147483647 w 20"/>
                    <a:gd name="T15" fmla="*/ 2147483647 h 12"/>
                    <a:gd name="T16" fmla="*/ 2147483647 w 20"/>
                    <a:gd name="T17" fmla="*/ 0 h 12"/>
                    <a:gd name="T18" fmla="*/ 2147483647 w 20"/>
                    <a:gd name="T19" fmla="*/ 2147483647 h 12"/>
                    <a:gd name="T20" fmla="*/ 2147483647 w 20"/>
                    <a:gd name="T21" fmla="*/ 2147483647 h 12"/>
                    <a:gd name="T22" fmla="*/ 2147483647 w 20"/>
                    <a:gd name="T23" fmla="*/ 2147483647 h 1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12"/>
                    <a:gd name="T38" fmla="*/ 20 w 20"/>
                    <a:gd name="T39" fmla="*/ 12 h 1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12">
                      <a:moveTo>
                        <a:pt x="8" y="12"/>
                      </a:move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0"/>
                      </a:lnTo>
                      <a:lnTo>
                        <a:pt x="8" y="4"/>
                      </a:lnTo>
                      <a:lnTo>
                        <a:pt x="12" y="4"/>
                      </a:lnTo>
                      <a:lnTo>
                        <a:pt x="20" y="0"/>
                      </a:lnTo>
                      <a:lnTo>
                        <a:pt x="20" y="4"/>
                      </a:lnTo>
                      <a:lnTo>
                        <a:pt x="16" y="8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5" name="ïṥḷïdé">
                  <a:extLst>
                    <a:ext uri="{FF2B5EF4-FFF2-40B4-BE49-F238E27FC236}">
                      <a16:creationId xmlns:a16="http://schemas.microsoft.com/office/drawing/2014/main" id="{BC97FA4C-FC9F-41A7-A638-DE908C7062E3}"/>
                    </a:ext>
                  </a:extLst>
                </p:cNvPr>
                <p:cNvSpPr/>
                <p:nvPr/>
              </p:nvSpPr>
              <p:spPr bwMode="auto">
                <a:xfrm>
                  <a:off x="5008926" y="2580100"/>
                  <a:ext cx="56466" cy="39230"/>
                </a:xfrm>
                <a:custGeom>
                  <a:avLst/>
                  <a:gdLst>
                    <a:gd name="T0" fmla="*/ 2147483647 w 32"/>
                    <a:gd name="T1" fmla="*/ 0 h 24"/>
                    <a:gd name="T2" fmla="*/ 2147483647 w 32"/>
                    <a:gd name="T3" fmla="*/ 2147483647 h 24"/>
                    <a:gd name="T4" fmla="*/ 2147483647 w 32"/>
                    <a:gd name="T5" fmla="*/ 2147483647 h 24"/>
                    <a:gd name="T6" fmla="*/ 2147483647 w 32"/>
                    <a:gd name="T7" fmla="*/ 2147483647 h 24"/>
                    <a:gd name="T8" fmla="*/ 0 w 32"/>
                    <a:gd name="T9" fmla="*/ 2147483647 h 24"/>
                    <a:gd name="T10" fmla="*/ 2147483647 w 32"/>
                    <a:gd name="T11" fmla="*/ 2147483647 h 24"/>
                    <a:gd name="T12" fmla="*/ 2147483647 w 32"/>
                    <a:gd name="T13" fmla="*/ 2147483647 h 24"/>
                    <a:gd name="T14" fmla="*/ 2147483647 w 32"/>
                    <a:gd name="T15" fmla="*/ 2147483647 h 24"/>
                    <a:gd name="T16" fmla="*/ 2147483647 w 32"/>
                    <a:gd name="T17" fmla="*/ 2147483647 h 24"/>
                    <a:gd name="T18" fmla="*/ 2147483647 w 32"/>
                    <a:gd name="T19" fmla="*/ 2147483647 h 24"/>
                    <a:gd name="T20" fmla="*/ 2147483647 w 32"/>
                    <a:gd name="T21" fmla="*/ 2147483647 h 24"/>
                    <a:gd name="T22" fmla="*/ 2147483647 w 32"/>
                    <a:gd name="T23" fmla="*/ 2147483647 h 24"/>
                    <a:gd name="T24" fmla="*/ 2147483647 w 32"/>
                    <a:gd name="T25" fmla="*/ 2147483647 h 24"/>
                    <a:gd name="T26" fmla="*/ 2147483647 w 32"/>
                    <a:gd name="T27" fmla="*/ 0 h 24"/>
                    <a:gd name="T28" fmla="*/ 2147483647 w 32"/>
                    <a:gd name="T29" fmla="*/ 0 h 2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"/>
                    <a:gd name="T46" fmla="*/ 0 h 24"/>
                    <a:gd name="T47" fmla="*/ 32 w 32"/>
                    <a:gd name="T48" fmla="*/ 24 h 2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" h="24">
                      <a:moveTo>
                        <a:pt x="28" y="0"/>
                      </a:move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6" y="14"/>
                      </a:lnTo>
                      <a:lnTo>
                        <a:pt x="6" y="24"/>
                      </a:lnTo>
                      <a:lnTo>
                        <a:pt x="12" y="22"/>
                      </a:lnTo>
                      <a:lnTo>
                        <a:pt x="20" y="18"/>
                      </a:lnTo>
                      <a:lnTo>
                        <a:pt x="32" y="8"/>
                      </a:lnTo>
                      <a:lnTo>
                        <a:pt x="30" y="6"/>
                      </a:lnTo>
                      <a:lnTo>
                        <a:pt x="26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6" name="îṧļîḍe">
                  <a:extLst>
                    <a:ext uri="{FF2B5EF4-FFF2-40B4-BE49-F238E27FC236}">
                      <a16:creationId xmlns:a16="http://schemas.microsoft.com/office/drawing/2014/main" id="{EF5469CF-2A94-463C-8A69-006A5BC39485}"/>
                    </a:ext>
                  </a:extLst>
                </p:cNvPr>
                <p:cNvSpPr/>
                <p:nvPr/>
              </p:nvSpPr>
              <p:spPr bwMode="auto">
                <a:xfrm>
                  <a:off x="5249939" y="2851906"/>
                  <a:ext cx="38562" cy="106481"/>
                </a:xfrm>
                <a:custGeom>
                  <a:avLst/>
                  <a:gdLst>
                    <a:gd name="T0" fmla="*/ 2147483647 w 22"/>
                    <a:gd name="T1" fmla="*/ 0 h 64"/>
                    <a:gd name="T2" fmla="*/ 2147483647 w 22"/>
                    <a:gd name="T3" fmla="*/ 0 h 64"/>
                    <a:gd name="T4" fmla="*/ 2147483647 w 22"/>
                    <a:gd name="T5" fmla="*/ 2147483647 h 64"/>
                    <a:gd name="T6" fmla="*/ 2147483647 w 22"/>
                    <a:gd name="T7" fmla="*/ 2147483647 h 64"/>
                    <a:gd name="T8" fmla="*/ 2147483647 w 22"/>
                    <a:gd name="T9" fmla="*/ 2147483647 h 64"/>
                    <a:gd name="T10" fmla="*/ 2147483647 w 22"/>
                    <a:gd name="T11" fmla="*/ 2147483647 h 64"/>
                    <a:gd name="T12" fmla="*/ 2147483647 w 22"/>
                    <a:gd name="T13" fmla="*/ 2147483647 h 64"/>
                    <a:gd name="T14" fmla="*/ 2147483647 w 22"/>
                    <a:gd name="T15" fmla="*/ 2147483647 h 64"/>
                    <a:gd name="T16" fmla="*/ 2147483647 w 22"/>
                    <a:gd name="T17" fmla="*/ 2147483647 h 64"/>
                    <a:gd name="T18" fmla="*/ 2147483647 w 22"/>
                    <a:gd name="T19" fmla="*/ 2147483647 h 64"/>
                    <a:gd name="T20" fmla="*/ 0 w 22"/>
                    <a:gd name="T21" fmla="*/ 2147483647 h 64"/>
                    <a:gd name="T22" fmla="*/ 2147483647 w 22"/>
                    <a:gd name="T23" fmla="*/ 2147483647 h 64"/>
                    <a:gd name="T24" fmla="*/ 2147483647 w 22"/>
                    <a:gd name="T25" fmla="*/ 2147483647 h 64"/>
                    <a:gd name="T26" fmla="*/ 2147483647 w 22"/>
                    <a:gd name="T27" fmla="*/ 2147483647 h 64"/>
                    <a:gd name="T28" fmla="*/ 2147483647 w 22"/>
                    <a:gd name="T29" fmla="*/ 0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2"/>
                    <a:gd name="T46" fmla="*/ 0 h 64"/>
                    <a:gd name="T47" fmla="*/ 22 w 22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2" h="64">
                      <a:moveTo>
                        <a:pt x="14" y="0"/>
                      </a:moveTo>
                      <a:lnTo>
                        <a:pt x="20" y="0"/>
                      </a:lnTo>
                      <a:lnTo>
                        <a:pt x="20" y="8"/>
                      </a:lnTo>
                      <a:lnTo>
                        <a:pt x="16" y="8"/>
                      </a:lnTo>
                      <a:lnTo>
                        <a:pt x="12" y="28"/>
                      </a:lnTo>
                      <a:lnTo>
                        <a:pt x="22" y="28"/>
                      </a:lnTo>
                      <a:lnTo>
                        <a:pt x="16" y="64"/>
                      </a:lnTo>
                      <a:lnTo>
                        <a:pt x="10" y="48"/>
                      </a:lnTo>
                      <a:lnTo>
                        <a:pt x="4" y="40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2" y="26"/>
                      </a:lnTo>
                      <a:lnTo>
                        <a:pt x="4" y="20"/>
                      </a:lnTo>
                      <a:lnTo>
                        <a:pt x="10" y="1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7" name="îsḻïdè">
                  <a:extLst>
                    <a:ext uri="{FF2B5EF4-FFF2-40B4-BE49-F238E27FC236}">
                      <a16:creationId xmlns:a16="http://schemas.microsoft.com/office/drawing/2014/main" id="{A09459D8-638C-4E65-B065-37D3892A7A50}"/>
                    </a:ext>
                  </a:extLst>
                </p:cNvPr>
                <p:cNvSpPr/>
                <p:nvPr/>
              </p:nvSpPr>
              <p:spPr bwMode="auto">
                <a:xfrm>
                  <a:off x="5284369" y="2724410"/>
                  <a:ext cx="165266" cy="148512"/>
                </a:xfrm>
                <a:custGeom>
                  <a:avLst/>
                  <a:gdLst>
                    <a:gd name="T0" fmla="*/ 0 w 94"/>
                    <a:gd name="T1" fmla="*/ 2147483647 h 88"/>
                    <a:gd name="T2" fmla="*/ 2147483647 w 94"/>
                    <a:gd name="T3" fmla="*/ 2147483647 h 88"/>
                    <a:gd name="T4" fmla="*/ 2147483647 w 94"/>
                    <a:gd name="T5" fmla="*/ 2147483647 h 88"/>
                    <a:gd name="T6" fmla="*/ 2147483647 w 94"/>
                    <a:gd name="T7" fmla="*/ 2147483647 h 88"/>
                    <a:gd name="T8" fmla="*/ 2147483647 w 94"/>
                    <a:gd name="T9" fmla="*/ 2147483647 h 88"/>
                    <a:gd name="T10" fmla="*/ 2147483647 w 94"/>
                    <a:gd name="T11" fmla="*/ 2147483647 h 88"/>
                    <a:gd name="T12" fmla="*/ 2147483647 w 94"/>
                    <a:gd name="T13" fmla="*/ 2147483647 h 88"/>
                    <a:gd name="T14" fmla="*/ 2147483647 w 94"/>
                    <a:gd name="T15" fmla="*/ 2147483647 h 88"/>
                    <a:gd name="T16" fmla="*/ 2147483647 w 94"/>
                    <a:gd name="T17" fmla="*/ 2147483647 h 88"/>
                    <a:gd name="T18" fmla="*/ 2147483647 w 94"/>
                    <a:gd name="T19" fmla="*/ 2147483647 h 88"/>
                    <a:gd name="T20" fmla="*/ 2147483647 w 94"/>
                    <a:gd name="T21" fmla="*/ 2147483647 h 88"/>
                    <a:gd name="T22" fmla="*/ 2147483647 w 94"/>
                    <a:gd name="T23" fmla="*/ 2147483647 h 88"/>
                    <a:gd name="T24" fmla="*/ 2147483647 w 94"/>
                    <a:gd name="T25" fmla="*/ 2147483647 h 88"/>
                    <a:gd name="T26" fmla="*/ 2147483647 w 94"/>
                    <a:gd name="T27" fmla="*/ 2147483647 h 88"/>
                    <a:gd name="T28" fmla="*/ 2147483647 w 94"/>
                    <a:gd name="T29" fmla="*/ 2147483647 h 88"/>
                    <a:gd name="T30" fmla="*/ 2147483647 w 94"/>
                    <a:gd name="T31" fmla="*/ 2147483647 h 88"/>
                    <a:gd name="T32" fmla="*/ 2147483647 w 94"/>
                    <a:gd name="T33" fmla="*/ 0 h 88"/>
                    <a:gd name="T34" fmla="*/ 2147483647 w 94"/>
                    <a:gd name="T35" fmla="*/ 2147483647 h 88"/>
                    <a:gd name="T36" fmla="*/ 2147483647 w 94"/>
                    <a:gd name="T37" fmla="*/ 2147483647 h 88"/>
                    <a:gd name="T38" fmla="*/ 2147483647 w 94"/>
                    <a:gd name="T39" fmla="*/ 2147483647 h 88"/>
                    <a:gd name="T40" fmla="*/ 2147483647 w 94"/>
                    <a:gd name="T41" fmla="*/ 2147483647 h 88"/>
                    <a:gd name="T42" fmla="*/ 2147483647 w 94"/>
                    <a:gd name="T43" fmla="*/ 2147483647 h 88"/>
                    <a:gd name="T44" fmla="*/ 2147483647 w 94"/>
                    <a:gd name="T45" fmla="*/ 2147483647 h 88"/>
                    <a:gd name="T46" fmla="*/ 2147483647 w 94"/>
                    <a:gd name="T47" fmla="*/ 2147483647 h 88"/>
                    <a:gd name="T48" fmla="*/ 2147483647 w 94"/>
                    <a:gd name="T49" fmla="*/ 2147483647 h 88"/>
                    <a:gd name="T50" fmla="*/ 2147483647 w 94"/>
                    <a:gd name="T51" fmla="*/ 2147483647 h 88"/>
                    <a:gd name="T52" fmla="*/ 2147483647 w 94"/>
                    <a:gd name="T53" fmla="*/ 2147483647 h 88"/>
                    <a:gd name="T54" fmla="*/ 2147483647 w 94"/>
                    <a:gd name="T55" fmla="*/ 2147483647 h 88"/>
                    <a:gd name="T56" fmla="*/ 2147483647 w 94"/>
                    <a:gd name="T57" fmla="*/ 2147483647 h 88"/>
                    <a:gd name="T58" fmla="*/ 2147483647 w 94"/>
                    <a:gd name="T59" fmla="*/ 2147483647 h 88"/>
                    <a:gd name="T60" fmla="*/ 2147483647 w 94"/>
                    <a:gd name="T61" fmla="*/ 2147483647 h 88"/>
                    <a:gd name="T62" fmla="*/ 2147483647 w 94"/>
                    <a:gd name="T63" fmla="*/ 2147483647 h 88"/>
                    <a:gd name="T64" fmla="*/ 2147483647 w 94"/>
                    <a:gd name="T65" fmla="*/ 2147483647 h 88"/>
                    <a:gd name="T66" fmla="*/ 2147483647 w 94"/>
                    <a:gd name="T67" fmla="*/ 2147483647 h 88"/>
                    <a:gd name="T68" fmla="*/ 2147483647 w 94"/>
                    <a:gd name="T69" fmla="*/ 2147483647 h 88"/>
                    <a:gd name="T70" fmla="*/ 2147483647 w 94"/>
                    <a:gd name="T71" fmla="*/ 2147483647 h 88"/>
                    <a:gd name="T72" fmla="*/ 2147483647 w 94"/>
                    <a:gd name="T73" fmla="*/ 2147483647 h 88"/>
                    <a:gd name="T74" fmla="*/ 2147483647 w 94"/>
                    <a:gd name="T75" fmla="*/ 2147483647 h 88"/>
                    <a:gd name="T76" fmla="*/ 2147483647 w 94"/>
                    <a:gd name="T77" fmla="*/ 2147483647 h 88"/>
                    <a:gd name="T78" fmla="*/ 2147483647 w 94"/>
                    <a:gd name="T79" fmla="*/ 2147483647 h 88"/>
                    <a:gd name="T80" fmla="*/ 2147483647 w 94"/>
                    <a:gd name="T81" fmla="*/ 2147483647 h 88"/>
                    <a:gd name="T82" fmla="*/ 2147483647 w 94"/>
                    <a:gd name="T83" fmla="*/ 2147483647 h 88"/>
                    <a:gd name="T84" fmla="*/ 2147483647 w 94"/>
                    <a:gd name="T85" fmla="*/ 2147483647 h 88"/>
                    <a:gd name="T86" fmla="*/ 2147483647 w 94"/>
                    <a:gd name="T87" fmla="*/ 2147483647 h 88"/>
                    <a:gd name="T88" fmla="*/ 0 w 94"/>
                    <a:gd name="T89" fmla="*/ 2147483647 h 88"/>
                    <a:gd name="T90" fmla="*/ 0 w 94"/>
                    <a:gd name="T91" fmla="*/ 2147483647 h 8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94"/>
                    <a:gd name="T139" fmla="*/ 0 h 88"/>
                    <a:gd name="T140" fmla="*/ 94 w 94"/>
                    <a:gd name="T141" fmla="*/ 88 h 8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94" h="88">
                      <a:moveTo>
                        <a:pt x="0" y="82"/>
                      </a:moveTo>
                      <a:lnTo>
                        <a:pt x="10" y="84"/>
                      </a:lnTo>
                      <a:lnTo>
                        <a:pt x="14" y="88"/>
                      </a:lnTo>
                      <a:lnTo>
                        <a:pt x="18" y="88"/>
                      </a:lnTo>
                      <a:lnTo>
                        <a:pt x="20" y="88"/>
                      </a:lnTo>
                      <a:lnTo>
                        <a:pt x="80" y="54"/>
                      </a:lnTo>
                      <a:lnTo>
                        <a:pt x="80" y="46"/>
                      </a:lnTo>
                      <a:lnTo>
                        <a:pt x="80" y="40"/>
                      </a:lnTo>
                      <a:lnTo>
                        <a:pt x="82" y="34"/>
                      </a:lnTo>
                      <a:lnTo>
                        <a:pt x="84" y="28"/>
                      </a:lnTo>
                      <a:lnTo>
                        <a:pt x="82" y="26"/>
                      </a:lnTo>
                      <a:lnTo>
                        <a:pt x="80" y="22"/>
                      </a:lnTo>
                      <a:lnTo>
                        <a:pt x="82" y="16"/>
                      </a:lnTo>
                      <a:lnTo>
                        <a:pt x="84" y="14"/>
                      </a:lnTo>
                      <a:lnTo>
                        <a:pt x="88" y="14"/>
                      </a:lnTo>
                      <a:lnTo>
                        <a:pt x="94" y="4"/>
                      </a:lnTo>
                      <a:lnTo>
                        <a:pt x="94" y="0"/>
                      </a:lnTo>
                      <a:lnTo>
                        <a:pt x="86" y="2"/>
                      </a:lnTo>
                      <a:lnTo>
                        <a:pt x="74" y="4"/>
                      </a:lnTo>
                      <a:lnTo>
                        <a:pt x="68" y="2"/>
                      </a:lnTo>
                      <a:lnTo>
                        <a:pt x="66" y="2"/>
                      </a:lnTo>
                      <a:lnTo>
                        <a:pt x="62" y="4"/>
                      </a:lnTo>
                      <a:lnTo>
                        <a:pt x="56" y="8"/>
                      </a:lnTo>
                      <a:lnTo>
                        <a:pt x="52" y="10"/>
                      </a:lnTo>
                      <a:lnTo>
                        <a:pt x="46" y="10"/>
                      </a:lnTo>
                      <a:lnTo>
                        <a:pt x="40" y="8"/>
                      </a:lnTo>
                      <a:lnTo>
                        <a:pt x="36" y="6"/>
                      </a:lnTo>
                      <a:lnTo>
                        <a:pt x="30" y="8"/>
                      </a:lnTo>
                      <a:lnTo>
                        <a:pt x="24" y="10"/>
                      </a:lnTo>
                      <a:lnTo>
                        <a:pt x="16" y="8"/>
                      </a:lnTo>
                      <a:lnTo>
                        <a:pt x="12" y="8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8" y="22"/>
                      </a:lnTo>
                      <a:lnTo>
                        <a:pt x="4" y="24"/>
                      </a:lnTo>
                      <a:lnTo>
                        <a:pt x="4" y="30"/>
                      </a:lnTo>
                      <a:lnTo>
                        <a:pt x="2" y="46"/>
                      </a:lnTo>
                      <a:lnTo>
                        <a:pt x="12" y="50"/>
                      </a:lnTo>
                      <a:lnTo>
                        <a:pt x="10" y="58"/>
                      </a:lnTo>
                      <a:lnTo>
                        <a:pt x="6" y="60"/>
                      </a:lnTo>
                      <a:lnTo>
                        <a:pt x="2" y="60"/>
                      </a:lnTo>
                      <a:lnTo>
                        <a:pt x="4" y="64"/>
                      </a:lnTo>
                      <a:lnTo>
                        <a:pt x="6" y="66"/>
                      </a:lnTo>
                      <a:lnTo>
                        <a:pt x="4" y="72"/>
                      </a:lnTo>
                      <a:lnTo>
                        <a:pt x="0" y="76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8" name="iS1ïḑe">
                  <a:extLst>
                    <a:ext uri="{FF2B5EF4-FFF2-40B4-BE49-F238E27FC236}">
                      <a16:creationId xmlns:a16="http://schemas.microsoft.com/office/drawing/2014/main" id="{3A53E42D-E8E4-4F97-8CC7-E0046F0473CF}"/>
                    </a:ext>
                  </a:extLst>
                </p:cNvPr>
                <p:cNvSpPr/>
                <p:nvPr/>
              </p:nvSpPr>
              <p:spPr bwMode="auto">
                <a:xfrm>
                  <a:off x="5372511" y="2723008"/>
                  <a:ext cx="268558" cy="247988"/>
                </a:xfrm>
                <a:custGeom>
                  <a:avLst/>
                  <a:gdLst>
                    <a:gd name="T0" fmla="*/ 2147483647 w 154"/>
                    <a:gd name="T1" fmla="*/ 2147483647 h 150"/>
                    <a:gd name="T2" fmla="*/ 2147483647 w 154"/>
                    <a:gd name="T3" fmla="*/ 2147483647 h 150"/>
                    <a:gd name="T4" fmla="*/ 2147483647 w 154"/>
                    <a:gd name="T5" fmla="*/ 0 h 150"/>
                    <a:gd name="T6" fmla="*/ 2147483647 w 154"/>
                    <a:gd name="T7" fmla="*/ 2147483647 h 150"/>
                    <a:gd name="T8" fmla="*/ 2147483647 w 154"/>
                    <a:gd name="T9" fmla="*/ 2147483647 h 150"/>
                    <a:gd name="T10" fmla="*/ 2147483647 w 154"/>
                    <a:gd name="T11" fmla="*/ 2147483647 h 150"/>
                    <a:gd name="T12" fmla="*/ 2147483647 w 154"/>
                    <a:gd name="T13" fmla="*/ 2147483647 h 150"/>
                    <a:gd name="T14" fmla="*/ 2147483647 w 154"/>
                    <a:gd name="T15" fmla="*/ 2147483647 h 150"/>
                    <a:gd name="T16" fmla="*/ 2147483647 w 154"/>
                    <a:gd name="T17" fmla="*/ 2147483647 h 150"/>
                    <a:gd name="T18" fmla="*/ 2147483647 w 154"/>
                    <a:gd name="T19" fmla="*/ 2147483647 h 150"/>
                    <a:gd name="T20" fmla="*/ 2147483647 w 154"/>
                    <a:gd name="T21" fmla="*/ 2147483647 h 150"/>
                    <a:gd name="T22" fmla="*/ 2147483647 w 154"/>
                    <a:gd name="T23" fmla="*/ 2147483647 h 150"/>
                    <a:gd name="T24" fmla="*/ 2147483647 w 154"/>
                    <a:gd name="T25" fmla="*/ 2147483647 h 150"/>
                    <a:gd name="T26" fmla="*/ 2147483647 w 154"/>
                    <a:gd name="T27" fmla="*/ 2147483647 h 150"/>
                    <a:gd name="T28" fmla="*/ 2147483647 w 154"/>
                    <a:gd name="T29" fmla="*/ 2147483647 h 150"/>
                    <a:gd name="T30" fmla="*/ 2147483647 w 154"/>
                    <a:gd name="T31" fmla="*/ 2147483647 h 150"/>
                    <a:gd name="T32" fmla="*/ 2147483647 w 154"/>
                    <a:gd name="T33" fmla="*/ 2147483647 h 150"/>
                    <a:gd name="T34" fmla="*/ 2147483647 w 154"/>
                    <a:gd name="T35" fmla="*/ 2147483647 h 150"/>
                    <a:gd name="T36" fmla="*/ 2147483647 w 154"/>
                    <a:gd name="T37" fmla="*/ 2147483647 h 150"/>
                    <a:gd name="T38" fmla="*/ 2147483647 w 154"/>
                    <a:gd name="T39" fmla="*/ 2147483647 h 150"/>
                    <a:gd name="T40" fmla="*/ 2147483647 w 154"/>
                    <a:gd name="T41" fmla="*/ 2147483647 h 150"/>
                    <a:gd name="T42" fmla="*/ 2147483647 w 154"/>
                    <a:gd name="T43" fmla="*/ 2147483647 h 150"/>
                    <a:gd name="T44" fmla="*/ 2147483647 w 154"/>
                    <a:gd name="T45" fmla="*/ 2147483647 h 150"/>
                    <a:gd name="T46" fmla="*/ 2147483647 w 154"/>
                    <a:gd name="T47" fmla="*/ 2147483647 h 150"/>
                    <a:gd name="T48" fmla="*/ 2147483647 w 154"/>
                    <a:gd name="T49" fmla="*/ 2147483647 h 150"/>
                    <a:gd name="T50" fmla="*/ 2147483647 w 154"/>
                    <a:gd name="T51" fmla="*/ 2147483647 h 150"/>
                    <a:gd name="T52" fmla="*/ 2147483647 w 154"/>
                    <a:gd name="T53" fmla="*/ 2147483647 h 150"/>
                    <a:gd name="T54" fmla="*/ 2147483647 w 154"/>
                    <a:gd name="T55" fmla="*/ 2147483647 h 150"/>
                    <a:gd name="T56" fmla="*/ 2147483647 w 154"/>
                    <a:gd name="T57" fmla="*/ 2147483647 h 150"/>
                    <a:gd name="T58" fmla="*/ 2147483647 w 154"/>
                    <a:gd name="T59" fmla="*/ 2147483647 h 150"/>
                    <a:gd name="T60" fmla="*/ 2147483647 w 154"/>
                    <a:gd name="T61" fmla="*/ 2147483647 h 150"/>
                    <a:gd name="T62" fmla="*/ 2147483647 w 154"/>
                    <a:gd name="T63" fmla="*/ 2147483647 h 150"/>
                    <a:gd name="T64" fmla="*/ 2147483647 w 154"/>
                    <a:gd name="T65" fmla="*/ 2147483647 h 150"/>
                    <a:gd name="T66" fmla="*/ 2147483647 w 154"/>
                    <a:gd name="T67" fmla="*/ 2147483647 h 150"/>
                    <a:gd name="T68" fmla="*/ 2147483647 w 154"/>
                    <a:gd name="T69" fmla="*/ 2147483647 h 150"/>
                    <a:gd name="T70" fmla="*/ 2147483647 w 154"/>
                    <a:gd name="T71" fmla="*/ 2147483647 h 150"/>
                    <a:gd name="T72" fmla="*/ 2147483647 w 154"/>
                    <a:gd name="T73" fmla="*/ 2147483647 h 150"/>
                    <a:gd name="T74" fmla="*/ 2147483647 w 154"/>
                    <a:gd name="T75" fmla="*/ 2147483647 h 150"/>
                    <a:gd name="T76" fmla="*/ 2147483647 w 154"/>
                    <a:gd name="T77" fmla="*/ 2147483647 h 150"/>
                    <a:gd name="T78" fmla="*/ 2147483647 w 154"/>
                    <a:gd name="T79" fmla="*/ 2147483647 h 150"/>
                    <a:gd name="T80" fmla="*/ 0 w 154"/>
                    <a:gd name="T81" fmla="*/ 2147483647 h 150"/>
                    <a:gd name="T82" fmla="*/ 2147483647 w 154"/>
                    <a:gd name="T83" fmla="*/ 2147483647 h 150"/>
                    <a:gd name="T84" fmla="*/ 2147483647 w 154"/>
                    <a:gd name="T85" fmla="*/ 2147483647 h 150"/>
                    <a:gd name="T86" fmla="*/ 2147483647 w 154"/>
                    <a:gd name="T87" fmla="*/ 2147483647 h 150"/>
                    <a:gd name="T88" fmla="*/ 2147483647 w 154"/>
                    <a:gd name="T89" fmla="*/ 2147483647 h 150"/>
                    <a:gd name="T90" fmla="*/ 2147483647 w 154"/>
                    <a:gd name="T91" fmla="*/ 2147483647 h 150"/>
                    <a:gd name="T92" fmla="*/ 2147483647 w 154"/>
                    <a:gd name="T93" fmla="*/ 2147483647 h 150"/>
                    <a:gd name="T94" fmla="*/ 2147483647 w 154"/>
                    <a:gd name="T95" fmla="*/ 2147483647 h 150"/>
                    <a:gd name="T96" fmla="*/ 2147483647 w 154"/>
                    <a:gd name="T97" fmla="*/ 2147483647 h 150"/>
                    <a:gd name="T98" fmla="*/ 2147483647 w 154"/>
                    <a:gd name="T99" fmla="*/ 2147483647 h 150"/>
                    <a:gd name="T100" fmla="*/ 2147483647 w 154"/>
                    <a:gd name="T101" fmla="*/ 2147483647 h 150"/>
                    <a:gd name="T102" fmla="*/ 2147483647 w 154"/>
                    <a:gd name="T103" fmla="*/ 2147483647 h 150"/>
                    <a:gd name="T104" fmla="*/ 2147483647 w 154"/>
                    <a:gd name="T105" fmla="*/ 2147483647 h 150"/>
                    <a:gd name="T106" fmla="*/ 2147483647 w 154"/>
                    <a:gd name="T107" fmla="*/ 2147483647 h 150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54"/>
                    <a:gd name="T163" fmla="*/ 0 h 150"/>
                    <a:gd name="T164" fmla="*/ 154 w 154"/>
                    <a:gd name="T165" fmla="*/ 150 h 150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54" h="150">
                      <a:moveTo>
                        <a:pt x="48" y="2"/>
                      </a:moveTo>
                      <a:lnTo>
                        <a:pt x="62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6" y="2"/>
                      </a:lnTo>
                      <a:lnTo>
                        <a:pt x="80" y="12"/>
                      </a:lnTo>
                      <a:lnTo>
                        <a:pt x="88" y="20"/>
                      </a:lnTo>
                      <a:lnTo>
                        <a:pt x="98" y="24"/>
                      </a:lnTo>
                      <a:lnTo>
                        <a:pt x="108" y="28"/>
                      </a:lnTo>
                      <a:lnTo>
                        <a:pt x="102" y="40"/>
                      </a:lnTo>
                      <a:lnTo>
                        <a:pt x="100" y="48"/>
                      </a:lnTo>
                      <a:lnTo>
                        <a:pt x="98" y="56"/>
                      </a:lnTo>
                      <a:lnTo>
                        <a:pt x="100" y="62"/>
                      </a:lnTo>
                      <a:lnTo>
                        <a:pt x="102" y="68"/>
                      </a:lnTo>
                      <a:lnTo>
                        <a:pt x="108" y="74"/>
                      </a:lnTo>
                      <a:lnTo>
                        <a:pt x="112" y="78"/>
                      </a:lnTo>
                      <a:lnTo>
                        <a:pt x="124" y="86"/>
                      </a:lnTo>
                      <a:lnTo>
                        <a:pt x="132" y="92"/>
                      </a:lnTo>
                      <a:lnTo>
                        <a:pt x="136" y="96"/>
                      </a:lnTo>
                      <a:lnTo>
                        <a:pt x="136" y="102"/>
                      </a:lnTo>
                      <a:lnTo>
                        <a:pt x="138" y="112"/>
                      </a:lnTo>
                      <a:lnTo>
                        <a:pt x="142" y="116"/>
                      </a:lnTo>
                      <a:lnTo>
                        <a:pt x="148" y="122"/>
                      </a:lnTo>
                      <a:lnTo>
                        <a:pt x="152" y="126"/>
                      </a:lnTo>
                      <a:lnTo>
                        <a:pt x="154" y="132"/>
                      </a:lnTo>
                      <a:lnTo>
                        <a:pt x="152" y="134"/>
                      </a:lnTo>
                      <a:lnTo>
                        <a:pt x="148" y="132"/>
                      </a:lnTo>
                      <a:lnTo>
                        <a:pt x="142" y="132"/>
                      </a:lnTo>
                      <a:lnTo>
                        <a:pt x="138" y="132"/>
                      </a:lnTo>
                      <a:lnTo>
                        <a:pt x="134" y="136"/>
                      </a:lnTo>
                      <a:lnTo>
                        <a:pt x="130" y="142"/>
                      </a:lnTo>
                      <a:lnTo>
                        <a:pt x="126" y="150"/>
                      </a:lnTo>
                      <a:lnTo>
                        <a:pt x="98" y="150"/>
                      </a:lnTo>
                      <a:lnTo>
                        <a:pt x="80" y="140"/>
                      </a:lnTo>
                      <a:lnTo>
                        <a:pt x="80" y="130"/>
                      </a:lnTo>
                      <a:lnTo>
                        <a:pt x="74" y="128"/>
                      </a:lnTo>
                      <a:lnTo>
                        <a:pt x="70" y="126"/>
                      </a:lnTo>
                      <a:lnTo>
                        <a:pt x="68" y="122"/>
                      </a:lnTo>
                      <a:lnTo>
                        <a:pt x="64" y="120"/>
                      </a:lnTo>
                      <a:lnTo>
                        <a:pt x="8" y="96"/>
                      </a:lnTo>
                      <a:lnTo>
                        <a:pt x="0" y="74"/>
                      </a:lnTo>
                      <a:lnTo>
                        <a:pt x="30" y="56"/>
                      </a:lnTo>
                      <a:lnTo>
                        <a:pt x="30" y="48"/>
                      </a:lnTo>
                      <a:lnTo>
                        <a:pt x="30" y="42"/>
                      </a:lnTo>
                      <a:lnTo>
                        <a:pt x="32" y="36"/>
                      </a:lnTo>
                      <a:lnTo>
                        <a:pt x="34" y="30"/>
                      </a:lnTo>
                      <a:lnTo>
                        <a:pt x="32" y="28"/>
                      </a:lnTo>
                      <a:lnTo>
                        <a:pt x="30" y="24"/>
                      </a:lnTo>
                      <a:lnTo>
                        <a:pt x="32" y="18"/>
                      </a:lnTo>
                      <a:lnTo>
                        <a:pt x="34" y="16"/>
                      </a:lnTo>
                      <a:lnTo>
                        <a:pt x="38" y="16"/>
                      </a:lnTo>
                      <a:lnTo>
                        <a:pt x="44" y="6"/>
                      </a:lnTo>
                      <a:lnTo>
                        <a:pt x="44" y="2"/>
                      </a:lnTo>
                      <a:lnTo>
                        <a:pt x="4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9" name="ïṩḻíḓè">
                  <a:extLst>
                    <a:ext uri="{FF2B5EF4-FFF2-40B4-BE49-F238E27FC236}">
                      <a16:creationId xmlns:a16="http://schemas.microsoft.com/office/drawing/2014/main" id="{D5546FF5-1BF2-4AC8-B509-330F8466BCFB}"/>
                    </a:ext>
                  </a:extLst>
                </p:cNvPr>
                <p:cNvSpPr/>
                <p:nvPr/>
              </p:nvSpPr>
              <p:spPr bwMode="auto">
                <a:xfrm>
                  <a:off x="5008926" y="2571695"/>
                  <a:ext cx="486156" cy="193346"/>
                </a:xfrm>
                <a:custGeom>
                  <a:avLst/>
                  <a:gdLst>
                    <a:gd name="T0" fmla="*/ 2147483647 w 278"/>
                    <a:gd name="T1" fmla="*/ 2147483647 h 116"/>
                    <a:gd name="T2" fmla="*/ 2147483647 w 278"/>
                    <a:gd name="T3" fmla="*/ 2147483647 h 116"/>
                    <a:gd name="T4" fmla="*/ 2147483647 w 278"/>
                    <a:gd name="T5" fmla="*/ 2147483647 h 116"/>
                    <a:gd name="T6" fmla="*/ 2147483647 w 278"/>
                    <a:gd name="T7" fmla="*/ 2147483647 h 116"/>
                    <a:gd name="T8" fmla="*/ 2147483647 w 278"/>
                    <a:gd name="T9" fmla="*/ 2147483647 h 116"/>
                    <a:gd name="T10" fmla="*/ 2147483647 w 278"/>
                    <a:gd name="T11" fmla="*/ 2147483647 h 116"/>
                    <a:gd name="T12" fmla="*/ 2147483647 w 278"/>
                    <a:gd name="T13" fmla="*/ 2147483647 h 116"/>
                    <a:gd name="T14" fmla="*/ 2147483647 w 278"/>
                    <a:gd name="T15" fmla="*/ 2147483647 h 116"/>
                    <a:gd name="T16" fmla="*/ 2147483647 w 278"/>
                    <a:gd name="T17" fmla="*/ 2147483647 h 116"/>
                    <a:gd name="T18" fmla="*/ 2147483647 w 278"/>
                    <a:gd name="T19" fmla="*/ 2147483647 h 116"/>
                    <a:gd name="T20" fmla="*/ 2147483647 w 278"/>
                    <a:gd name="T21" fmla="*/ 2147483647 h 116"/>
                    <a:gd name="T22" fmla="*/ 2147483647 w 278"/>
                    <a:gd name="T23" fmla="*/ 2147483647 h 116"/>
                    <a:gd name="T24" fmla="*/ 2147483647 w 278"/>
                    <a:gd name="T25" fmla="*/ 2147483647 h 116"/>
                    <a:gd name="T26" fmla="*/ 2147483647 w 278"/>
                    <a:gd name="T27" fmla="*/ 2147483647 h 116"/>
                    <a:gd name="T28" fmla="*/ 2147483647 w 278"/>
                    <a:gd name="T29" fmla="*/ 2147483647 h 116"/>
                    <a:gd name="T30" fmla="*/ 2147483647 w 278"/>
                    <a:gd name="T31" fmla="*/ 2147483647 h 116"/>
                    <a:gd name="T32" fmla="*/ 2147483647 w 278"/>
                    <a:gd name="T33" fmla="*/ 2147483647 h 116"/>
                    <a:gd name="T34" fmla="*/ 2147483647 w 278"/>
                    <a:gd name="T35" fmla="*/ 2147483647 h 116"/>
                    <a:gd name="T36" fmla="*/ 2147483647 w 278"/>
                    <a:gd name="T37" fmla="*/ 2147483647 h 116"/>
                    <a:gd name="T38" fmla="*/ 2147483647 w 278"/>
                    <a:gd name="T39" fmla="*/ 2147483647 h 116"/>
                    <a:gd name="T40" fmla="*/ 2147483647 w 278"/>
                    <a:gd name="T41" fmla="*/ 2147483647 h 116"/>
                    <a:gd name="T42" fmla="*/ 2147483647 w 278"/>
                    <a:gd name="T43" fmla="*/ 2147483647 h 116"/>
                    <a:gd name="T44" fmla="*/ 2147483647 w 278"/>
                    <a:gd name="T45" fmla="*/ 0 h 116"/>
                    <a:gd name="T46" fmla="*/ 2147483647 w 278"/>
                    <a:gd name="T47" fmla="*/ 2147483647 h 116"/>
                    <a:gd name="T48" fmla="*/ 2147483647 w 278"/>
                    <a:gd name="T49" fmla="*/ 2147483647 h 116"/>
                    <a:gd name="T50" fmla="*/ 2147483647 w 278"/>
                    <a:gd name="T51" fmla="*/ 2147483647 h 116"/>
                    <a:gd name="T52" fmla="*/ 2147483647 w 278"/>
                    <a:gd name="T53" fmla="*/ 2147483647 h 116"/>
                    <a:gd name="T54" fmla="*/ 2147483647 w 278"/>
                    <a:gd name="T55" fmla="*/ 2147483647 h 116"/>
                    <a:gd name="T56" fmla="*/ 2147483647 w 278"/>
                    <a:gd name="T57" fmla="*/ 2147483647 h 116"/>
                    <a:gd name="T58" fmla="*/ 2147483647 w 278"/>
                    <a:gd name="T59" fmla="*/ 2147483647 h 116"/>
                    <a:gd name="T60" fmla="*/ 2147483647 w 278"/>
                    <a:gd name="T61" fmla="*/ 2147483647 h 116"/>
                    <a:gd name="T62" fmla="*/ 0 w 278"/>
                    <a:gd name="T63" fmla="*/ 2147483647 h 116"/>
                    <a:gd name="T64" fmla="*/ 2147483647 w 278"/>
                    <a:gd name="T65" fmla="*/ 2147483647 h 116"/>
                    <a:gd name="T66" fmla="*/ 2147483647 w 278"/>
                    <a:gd name="T67" fmla="*/ 2147483647 h 116"/>
                    <a:gd name="T68" fmla="*/ 2147483647 w 278"/>
                    <a:gd name="T69" fmla="*/ 2147483647 h 116"/>
                    <a:gd name="T70" fmla="*/ 2147483647 w 278"/>
                    <a:gd name="T71" fmla="*/ 2147483647 h 116"/>
                    <a:gd name="T72" fmla="*/ 2147483647 w 278"/>
                    <a:gd name="T73" fmla="*/ 2147483647 h 116"/>
                    <a:gd name="T74" fmla="*/ 2147483647 w 278"/>
                    <a:gd name="T75" fmla="*/ 2147483647 h 116"/>
                    <a:gd name="T76" fmla="*/ 2147483647 w 278"/>
                    <a:gd name="T77" fmla="*/ 2147483647 h 116"/>
                    <a:gd name="T78" fmla="*/ 2147483647 w 278"/>
                    <a:gd name="T79" fmla="*/ 2147483647 h 116"/>
                    <a:gd name="T80" fmla="*/ 2147483647 w 278"/>
                    <a:gd name="T81" fmla="*/ 2147483647 h 116"/>
                    <a:gd name="T82" fmla="*/ 2147483647 w 278"/>
                    <a:gd name="T83" fmla="*/ 2147483647 h 116"/>
                    <a:gd name="T84" fmla="*/ 2147483647 w 278"/>
                    <a:gd name="T85" fmla="*/ 2147483647 h 116"/>
                    <a:gd name="T86" fmla="*/ 2147483647 w 278"/>
                    <a:gd name="T87" fmla="*/ 2147483647 h 116"/>
                    <a:gd name="T88" fmla="*/ 2147483647 w 278"/>
                    <a:gd name="T89" fmla="*/ 2147483647 h 116"/>
                    <a:gd name="T90" fmla="*/ 2147483647 w 278"/>
                    <a:gd name="T91" fmla="*/ 2147483647 h 116"/>
                    <a:gd name="T92" fmla="*/ 2147483647 w 278"/>
                    <a:gd name="T93" fmla="*/ 2147483647 h 116"/>
                    <a:gd name="T94" fmla="*/ 2147483647 w 278"/>
                    <a:gd name="T95" fmla="*/ 2147483647 h 116"/>
                    <a:gd name="T96" fmla="*/ 2147483647 w 278"/>
                    <a:gd name="T97" fmla="*/ 2147483647 h 116"/>
                    <a:gd name="T98" fmla="*/ 2147483647 w 278"/>
                    <a:gd name="T99" fmla="*/ 2147483647 h 116"/>
                    <a:gd name="T100" fmla="*/ 2147483647 w 278"/>
                    <a:gd name="T101" fmla="*/ 2147483647 h 116"/>
                    <a:gd name="T102" fmla="*/ 2147483647 w 278"/>
                    <a:gd name="T103" fmla="*/ 2147483647 h 116"/>
                    <a:gd name="T104" fmla="*/ 2147483647 w 278"/>
                    <a:gd name="T105" fmla="*/ 2147483647 h 116"/>
                    <a:gd name="T106" fmla="*/ 2147483647 w 278"/>
                    <a:gd name="T107" fmla="*/ 2147483647 h 116"/>
                    <a:gd name="T108" fmla="*/ 2147483647 w 278"/>
                    <a:gd name="T109" fmla="*/ 2147483647 h 116"/>
                    <a:gd name="T110" fmla="*/ 2147483647 w 278"/>
                    <a:gd name="T111" fmla="*/ 2147483647 h 11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78"/>
                    <a:gd name="T169" fmla="*/ 0 h 116"/>
                    <a:gd name="T170" fmla="*/ 278 w 278"/>
                    <a:gd name="T171" fmla="*/ 116 h 11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78" h="116">
                      <a:moveTo>
                        <a:pt x="166" y="114"/>
                      </a:moveTo>
                      <a:lnTo>
                        <a:pt x="166" y="96"/>
                      </a:lnTo>
                      <a:lnTo>
                        <a:pt x="170" y="96"/>
                      </a:lnTo>
                      <a:lnTo>
                        <a:pt x="170" y="100"/>
                      </a:lnTo>
                      <a:lnTo>
                        <a:pt x="174" y="100"/>
                      </a:lnTo>
                      <a:lnTo>
                        <a:pt x="182" y="102"/>
                      </a:lnTo>
                      <a:lnTo>
                        <a:pt x="188" y="100"/>
                      </a:lnTo>
                      <a:lnTo>
                        <a:pt x="194" y="98"/>
                      </a:lnTo>
                      <a:lnTo>
                        <a:pt x="198" y="100"/>
                      </a:lnTo>
                      <a:lnTo>
                        <a:pt x="204" y="102"/>
                      </a:lnTo>
                      <a:lnTo>
                        <a:pt x="210" y="102"/>
                      </a:lnTo>
                      <a:lnTo>
                        <a:pt x="214" y="100"/>
                      </a:lnTo>
                      <a:lnTo>
                        <a:pt x="220" y="96"/>
                      </a:lnTo>
                      <a:lnTo>
                        <a:pt x="224" y="94"/>
                      </a:lnTo>
                      <a:lnTo>
                        <a:pt x="226" y="94"/>
                      </a:lnTo>
                      <a:lnTo>
                        <a:pt x="232" y="96"/>
                      </a:lnTo>
                      <a:lnTo>
                        <a:pt x="244" y="94"/>
                      </a:lnTo>
                      <a:lnTo>
                        <a:pt x="252" y="92"/>
                      </a:lnTo>
                      <a:lnTo>
                        <a:pt x="256" y="92"/>
                      </a:lnTo>
                      <a:lnTo>
                        <a:pt x="270" y="92"/>
                      </a:lnTo>
                      <a:lnTo>
                        <a:pt x="274" y="90"/>
                      </a:lnTo>
                      <a:lnTo>
                        <a:pt x="278" y="90"/>
                      </a:lnTo>
                      <a:lnTo>
                        <a:pt x="276" y="80"/>
                      </a:lnTo>
                      <a:lnTo>
                        <a:pt x="274" y="70"/>
                      </a:lnTo>
                      <a:lnTo>
                        <a:pt x="272" y="62"/>
                      </a:lnTo>
                      <a:lnTo>
                        <a:pt x="270" y="52"/>
                      </a:lnTo>
                      <a:lnTo>
                        <a:pt x="272" y="52"/>
                      </a:lnTo>
                      <a:lnTo>
                        <a:pt x="274" y="44"/>
                      </a:lnTo>
                      <a:lnTo>
                        <a:pt x="274" y="40"/>
                      </a:lnTo>
                      <a:lnTo>
                        <a:pt x="268" y="36"/>
                      </a:lnTo>
                      <a:lnTo>
                        <a:pt x="260" y="36"/>
                      </a:lnTo>
                      <a:lnTo>
                        <a:pt x="260" y="32"/>
                      </a:lnTo>
                      <a:lnTo>
                        <a:pt x="260" y="28"/>
                      </a:lnTo>
                      <a:lnTo>
                        <a:pt x="258" y="20"/>
                      </a:lnTo>
                      <a:lnTo>
                        <a:pt x="256" y="14"/>
                      </a:lnTo>
                      <a:lnTo>
                        <a:pt x="252" y="10"/>
                      </a:lnTo>
                      <a:lnTo>
                        <a:pt x="242" y="8"/>
                      </a:lnTo>
                      <a:lnTo>
                        <a:pt x="226" y="10"/>
                      </a:lnTo>
                      <a:lnTo>
                        <a:pt x="210" y="12"/>
                      </a:lnTo>
                      <a:lnTo>
                        <a:pt x="194" y="16"/>
                      </a:lnTo>
                      <a:lnTo>
                        <a:pt x="176" y="18"/>
                      </a:lnTo>
                      <a:lnTo>
                        <a:pt x="170" y="18"/>
                      </a:lnTo>
                      <a:lnTo>
                        <a:pt x="162" y="14"/>
                      </a:lnTo>
                      <a:lnTo>
                        <a:pt x="148" y="10"/>
                      </a:lnTo>
                      <a:lnTo>
                        <a:pt x="134" y="2"/>
                      </a:lnTo>
                      <a:lnTo>
                        <a:pt x="124" y="0"/>
                      </a:lnTo>
                      <a:lnTo>
                        <a:pt x="114" y="0"/>
                      </a:lnTo>
                      <a:lnTo>
                        <a:pt x="102" y="2"/>
                      </a:lnTo>
                      <a:lnTo>
                        <a:pt x="92" y="6"/>
                      </a:lnTo>
                      <a:lnTo>
                        <a:pt x="84" y="12"/>
                      </a:lnTo>
                      <a:lnTo>
                        <a:pt x="76" y="14"/>
                      </a:lnTo>
                      <a:lnTo>
                        <a:pt x="64" y="14"/>
                      </a:lnTo>
                      <a:lnTo>
                        <a:pt x="60" y="14"/>
                      </a:lnTo>
                      <a:lnTo>
                        <a:pt x="60" y="12"/>
                      </a:lnTo>
                      <a:lnTo>
                        <a:pt x="52" y="12"/>
                      </a:lnTo>
                      <a:lnTo>
                        <a:pt x="46" y="12"/>
                      </a:lnTo>
                      <a:lnTo>
                        <a:pt x="34" y="12"/>
                      </a:lnTo>
                      <a:lnTo>
                        <a:pt x="34" y="14"/>
                      </a:lnTo>
                      <a:lnTo>
                        <a:pt x="38" y="18"/>
                      </a:lnTo>
                      <a:lnTo>
                        <a:pt x="44" y="24"/>
                      </a:lnTo>
                      <a:lnTo>
                        <a:pt x="32" y="26"/>
                      </a:lnTo>
                      <a:lnTo>
                        <a:pt x="12" y="28"/>
                      </a:lnTo>
                      <a:lnTo>
                        <a:pt x="6" y="34"/>
                      </a:lnTo>
                      <a:lnTo>
                        <a:pt x="0" y="40"/>
                      </a:lnTo>
                      <a:lnTo>
                        <a:pt x="2" y="40"/>
                      </a:lnTo>
                      <a:lnTo>
                        <a:pt x="4" y="42"/>
                      </a:lnTo>
                      <a:lnTo>
                        <a:pt x="8" y="44"/>
                      </a:lnTo>
                      <a:lnTo>
                        <a:pt x="8" y="46"/>
                      </a:lnTo>
                      <a:lnTo>
                        <a:pt x="10" y="50"/>
                      </a:lnTo>
                      <a:lnTo>
                        <a:pt x="14" y="54"/>
                      </a:lnTo>
                      <a:lnTo>
                        <a:pt x="12" y="58"/>
                      </a:lnTo>
                      <a:lnTo>
                        <a:pt x="10" y="60"/>
                      </a:lnTo>
                      <a:lnTo>
                        <a:pt x="10" y="66"/>
                      </a:lnTo>
                      <a:lnTo>
                        <a:pt x="18" y="66"/>
                      </a:lnTo>
                      <a:lnTo>
                        <a:pt x="18" y="70"/>
                      </a:lnTo>
                      <a:lnTo>
                        <a:pt x="22" y="76"/>
                      </a:lnTo>
                      <a:lnTo>
                        <a:pt x="30" y="84"/>
                      </a:lnTo>
                      <a:lnTo>
                        <a:pt x="30" y="86"/>
                      </a:lnTo>
                      <a:lnTo>
                        <a:pt x="32" y="90"/>
                      </a:lnTo>
                      <a:lnTo>
                        <a:pt x="46" y="96"/>
                      </a:lnTo>
                      <a:lnTo>
                        <a:pt x="60" y="100"/>
                      </a:lnTo>
                      <a:lnTo>
                        <a:pt x="76" y="104"/>
                      </a:lnTo>
                      <a:lnTo>
                        <a:pt x="78" y="100"/>
                      </a:lnTo>
                      <a:lnTo>
                        <a:pt x="78" y="96"/>
                      </a:lnTo>
                      <a:lnTo>
                        <a:pt x="76" y="94"/>
                      </a:lnTo>
                      <a:lnTo>
                        <a:pt x="74" y="94"/>
                      </a:lnTo>
                      <a:lnTo>
                        <a:pt x="78" y="94"/>
                      </a:lnTo>
                      <a:lnTo>
                        <a:pt x="82" y="92"/>
                      </a:lnTo>
                      <a:lnTo>
                        <a:pt x="88" y="92"/>
                      </a:lnTo>
                      <a:lnTo>
                        <a:pt x="90" y="94"/>
                      </a:lnTo>
                      <a:lnTo>
                        <a:pt x="98" y="98"/>
                      </a:lnTo>
                      <a:lnTo>
                        <a:pt x="104" y="106"/>
                      </a:lnTo>
                      <a:lnTo>
                        <a:pt x="108" y="108"/>
                      </a:lnTo>
                      <a:lnTo>
                        <a:pt x="114" y="108"/>
                      </a:lnTo>
                      <a:lnTo>
                        <a:pt x="116" y="108"/>
                      </a:lnTo>
                      <a:lnTo>
                        <a:pt x="120" y="106"/>
                      </a:lnTo>
                      <a:lnTo>
                        <a:pt x="126" y="98"/>
                      </a:lnTo>
                      <a:lnTo>
                        <a:pt x="132" y="94"/>
                      </a:lnTo>
                      <a:lnTo>
                        <a:pt x="134" y="92"/>
                      </a:lnTo>
                      <a:lnTo>
                        <a:pt x="138" y="92"/>
                      </a:lnTo>
                      <a:lnTo>
                        <a:pt x="142" y="92"/>
                      </a:lnTo>
                      <a:lnTo>
                        <a:pt x="142" y="94"/>
                      </a:lnTo>
                      <a:lnTo>
                        <a:pt x="146" y="94"/>
                      </a:lnTo>
                      <a:lnTo>
                        <a:pt x="148" y="96"/>
                      </a:lnTo>
                      <a:lnTo>
                        <a:pt x="152" y="94"/>
                      </a:lnTo>
                      <a:lnTo>
                        <a:pt x="154" y="94"/>
                      </a:lnTo>
                      <a:lnTo>
                        <a:pt x="164" y="94"/>
                      </a:lnTo>
                      <a:lnTo>
                        <a:pt x="162" y="96"/>
                      </a:lnTo>
                      <a:lnTo>
                        <a:pt x="160" y="98"/>
                      </a:lnTo>
                      <a:lnTo>
                        <a:pt x="156" y="98"/>
                      </a:lnTo>
                      <a:lnTo>
                        <a:pt x="158" y="108"/>
                      </a:lnTo>
                      <a:lnTo>
                        <a:pt x="162" y="116"/>
                      </a:lnTo>
                      <a:lnTo>
                        <a:pt x="166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0" name="íṧliḓe">
                  <a:extLst>
                    <a:ext uri="{FF2B5EF4-FFF2-40B4-BE49-F238E27FC236}">
                      <a16:creationId xmlns:a16="http://schemas.microsoft.com/office/drawing/2014/main" id="{7FDAD5FA-BCC6-43AE-B478-6BEC2CB78947}"/>
                    </a:ext>
                  </a:extLst>
                </p:cNvPr>
                <p:cNvSpPr/>
                <p:nvPr/>
              </p:nvSpPr>
              <p:spPr bwMode="auto">
                <a:xfrm>
                  <a:off x="5722324" y="3060663"/>
                  <a:ext cx="26167" cy="39230"/>
                </a:xfrm>
                <a:custGeom>
                  <a:avLst/>
                  <a:gdLst>
                    <a:gd name="T0" fmla="*/ 0 w 16"/>
                    <a:gd name="T1" fmla="*/ 2147483647 h 24"/>
                    <a:gd name="T2" fmla="*/ 2147483647 w 16"/>
                    <a:gd name="T3" fmla="*/ 2147483647 h 24"/>
                    <a:gd name="T4" fmla="*/ 2147483647 w 16"/>
                    <a:gd name="T5" fmla="*/ 2147483647 h 24"/>
                    <a:gd name="T6" fmla="*/ 2147483647 w 16"/>
                    <a:gd name="T7" fmla="*/ 0 h 24"/>
                    <a:gd name="T8" fmla="*/ 2147483647 w 16"/>
                    <a:gd name="T9" fmla="*/ 0 h 24"/>
                    <a:gd name="T10" fmla="*/ 2147483647 w 16"/>
                    <a:gd name="T11" fmla="*/ 2147483647 h 24"/>
                    <a:gd name="T12" fmla="*/ 2147483647 w 16"/>
                    <a:gd name="T13" fmla="*/ 2147483647 h 24"/>
                    <a:gd name="T14" fmla="*/ 2147483647 w 16"/>
                    <a:gd name="T15" fmla="*/ 2147483647 h 24"/>
                    <a:gd name="T16" fmla="*/ 2147483647 w 16"/>
                    <a:gd name="T17" fmla="*/ 2147483647 h 24"/>
                    <a:gd name="T18" fmla="*/ 2147483647 w 16"/>
                    <a:gd name="T19" fmla="*/ 2147483647 h 24"/>
                    <a:gd name="T20" fmla="*/ 2147483647 w 16"/>
                    <a:gd name="T21" fmla="*/ 2147483647 h 24"/>
                    <a:gd name="T22" fmla="*/ 2147483647 w 16"/>
                    <a:gd name="T23" fmla="*/ 2147483647 h 24"/>
                    <a:gd name="T24" fmla="*/ 0 w 16"/>
                    <a:gd name="T25" fmla="*/ 2147483647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"/>
                    <a:gd name="T40" fmla="*/ 0 h 24"/>
                    <a:gd name="T41" fmla="*/ 16 w 16"/>
                    <a:gd name="T42" fmla="*/ 24 h 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" h="24">
                      <a:moveTo>
                        <a:pt x="0" y="12"/>
                      </a:move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2" y="0"/>
                      </a:lnTo>
                      <a:lnTo>
                        <a:pt x="10" y="0"/>
                      </a:lnTo>
                      <a:lnTo>
                        <a:pt x="12" y="6"/>
                      </a:lnTo>
                      <a:lnTo>
                        <a:pt x="14" y="10"/>
                      </a:lnTo>
                      <a:lnTo>
                        <a:pt x="16" y="12"/>
                      </a:lnTo>
                      <a:lnTo>
                        <a:pt x="14" y="16"/>
                      </a:lnTo>
                      <a:lnTo>
                        <a:pt x="10" y="20"/>
                      </a:lnTo>
                      <a:lnTo>
                        <a:pt x="6" y="24"/>
                      </a:lnTo>
                      <a:lnTo>
                        <a:pt x="4" y="2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1" name="ïś1ïḍè">
                  <a:extLst>
                    <a:ext uri="{FF2B5EF4-FFF2-40B4-BE49-F238E27FC236}">
                      <a16:creationId xmlns:a16="http://schemas.microsoft.com/office/drawing/2014/main" id="{2B9DDDD5-3095-47F3-B941-4B1BA87640CF}"/>
                    </a:ext>
                  </a:extLst>
                </p:cNvPr>
                <p:cNvSpPr/>
                <p:nvPr/>
              </p:nvSpPr>
              <p:spPr bwMode="auto">
                <a:xfrm>
                  <a:off x="5770527" y="3088685"/>
                  <a:ext cx="209336" cy="250789"/>
                </a:xfrm>
                <a:custGeom>
                  <a:avLst/>
                  <a:gdLst>
                    <a:gd name="T0" fmla="*/ 2147483647 w 120"/>
                    <a:gd name="T1" fmla="*/ 2147483647 h 150"/>
                    <a:gd name="T2" fmla="*/ 2147483647 w 120"/>
                    <a:gd name="T3" fmla="*/ 2147483647 h 150"/>
                    <a:gd name="T4" fmla="*/ 2147483647 w 120"/>
                    <a:gd name="T5" fmla="*/ 2147483647 h 150"/>
                    <a:gd name="T6" fmla="*/ 2147483647 w 120"/>
                    <a:gd name="T7" fmla="*/ 2147483647 h 150"/>
                    <a:gd name="T8" fmla="*/ 2147483647 w 120"/>
                    <a:gd name="T9" fmla="*/ 2147483647 h 150"/>
                    <a:gd name="T10" fmla="*/ 2147483647 w 120"/>
                    <a:gd name="T11" fmla="*/ 2147483647 h 150"/>
                    <a:gd name="T12" fmla="*/ 2147483647 w 120"/>
                    <a:gd name="T13" fmla="*/ 2147483647 h 150"/>
                    <a:gd name="T14" fmla="*/ 2147483647 w 120"/>
                    <a:gd name="T15" fmla="*/ 2147483647 h 150"/>
                    <a:gd name="T16" fmla="*/ 2147483647 w 120"/>
                    <a:gd name="T17" fmla="*/ 2147483647 h 150"/>
                    <a:gd name="T18" fmla="*/ 2147483647 w 120"/>
                    <a:gd name="T19" fmla="*/ 2147483647 h 150"/>
                    <a:gd name="T20" fmla="*/ 2147483647 w 120"/>
                    <a:gd name="T21" fmla="*/ 2147483647 h 150"/>
                    <a:gd name="T22" fmla="*/ 2147483647 w 120"/>
                    <a:gd name="T23" fmla="*/ 2147483647 h 150"/>
                    <a:gd name="T24" fmla="*/ 2147483647 w 120"/>
                    <a:gd name="T25" fmla="*/ 2147483647 h 150"/>
                    <a:gd name="T26" fmla="*/ 2147483647 w 120"/>
                    <a:gd name="T27" fmla="*/ 2147483647 h 150"/>
                    <a:gd name="T28" fmla="*/ 2147483647 w 120"/>
                    <a:gd name="T29" fmla="*/ 2147483647 h 150"/>
                    <a:gd name="T30" fmla="*/ 2147483647 w 120"/>
                    <a:gd name="T31" fmla="*/ 2147483647 h 150"/>
                    <a:gd name="T32" fmla="*/ 2147483647 w 120"/>
                    <a:gd name="T33" fmla="*/ 2147483647 h 150"/>
                    <a:gd name="T34" fmla="*/ 2147483647 w 120"/>
                    <a:gd name="T35" fmla="*/ 2147483647 h 150"/>
                    <a:gd name="T36" fmla="*/ 2147483647 w 120"/>
                    <a:gd name="T37" fmla="*/ 2147483647 h 150"/>
                    <a:gd name="T38" fmla="*/ 2147483647 w 120"/>
                    <a:gd name="T39" fmla="*/ 2147483647 h 150"/>
                    <a:gd name="T40" fmla="*/ 2147483647 w 120"/>
                    <a:gd name="T41" fmla="*/ 2147483647 h 150"/>
                    <a:gd name="T42" fmla="*/ 2147483647 w 120"/>
                    <a:gd name="T43" fmla="*/ 2147483647 h 150"/>
                    <a:gd name="T44" fmla="*/ 2147483647 w 120"/>
                    <a:gd name="T45" fmla="*/ 2147483647 h 150"/>
                    <a:gd name="T46" fmla="*/ 2147483647 w 120"/>
                    <a:gd name="T47" fmla="*/ 2147483647 h 150"/>
                    <a:gd name="T48" fmla="*/ 2147483647 w 120"/>
                    <a:gd name="T49" fmla="*/ 2147483647 h 150"/>
                    <a:gd name="T50" fmla="*/ 2147483647 w 120"/>
                    <a:gd name="T51" fmla="*/ 2147483647 h 150"/>
                    <a:gd name="T52" fmla="*/ 2147483647 w 120"/>
                    <a:gd name="T53" fmla="*/ 2147483647 h 150"/>
                    <a:gd name="T54" fmla="*/ 2147483647 w 120"/>
                    <a:gd name="T55" fmla="*/ 2147483647 h 150"/>
                    <a:gd name="T56" fmla="*/ 2147483647 w 120"/>
                    <a:gd name="T57" fmla="*/ 2147483647 h 150"/>
                    <a:gd name="T58" fmla="*/ 2147483647 w 120"/>
                    <a:gd name="T59" fmla="*/ 2147483647 h 150"/>
                    <a:gd name="T60" fmla="*/ 2147483647 w 120"/>
                    <a:gd name="T61" fmla="*/ 2147483647 h 150"/>
                    <a:gd name="T62" fmla="*/ 2147483647 w 120"/>
                    <a:gd name="T63" fmla="*/ 2147483647 h 150"/>
                    <a:gd name="T64" fmla="*/ 2147483647 w 120"/>
                    <a:gd name="T65" fmla="*/ 2147483647 h 150"/>
                    <a:gd name="T66" fmla="*/ 0 w 120"/>
                    <a:gd name="T67" fmla="*/ 2147483647 h 150"/>
                    <a:gd name="T68" fmla="*/ 0 w 120"/>
                    <a:gd name="T69" fmla="*/ 2147483647 h 150"/>
                    <a:gd name="T70" fmla="*/ 2147483647 w 120"/>
                    <a:gd name="T71" fmla="*/ 2147483647 h 150"/>
                    <a:gd name="T72" fmla="*/ 2147483647 w 120"/>
                    <a:gd name="T73" fmla="*/ 2147483647 h 150"/>
                    <a:gd name="T74" fmla="*/ 2147483647 w 120"/>
                    <a:gd name="T75" fmla="*/ 2147483647 h 150"/>
                    <a:gd name="T76" fmla="*/ 2147483647 w 120"/>
                    <a:gd name="T77" fmla="*/ 0 h 150"/>
                    <a:gd name="T78" fmla="*/ 2147483647 w 120"/>
                    <a:gd name="T79" fmla="*/ 2147483647 h 15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0"/>
                    <a:gd name="T121" fmla="*/ 0 h 150"/>
                    <a:gd name="T122" fmla="*/ 120 w 120"/>
                    <a:gd name="T123" fmla="*/ 150 h 15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0" h="150">
                      <a:moveTo>
                        <a:pt x="66" y="4"/>
                      </a:moveTo>
                      <a:lnTo>
                        <a:pt x="72" y="12"/>
                      </a:lnTo>
                      <a:lnTo>
                        <a:pt x="76" y="22"/>
                      </a:lnTo>
                      <a:lnTo>
                        <a:pt x="82" y="26"/>
                      </a:lnTo>
                      <a:lnTo>
                        <a:pt x="88" y="28"/>
                      </a:lnTo>
                      <a:lnTo>
                        <a:pt x="102" y="30"/>
                      </a:lnTo>
                      <a:lnTo>
                        <a:pt x="110" y="34"/>
                      </a:lnTo>
                      <a:lnTo>
                        <a:pt x="116" y="38"/>
                      </a:lnTo>
                      <a:lnTo>
                        <a:pt x="118" y="42"/>
                      </a:lnTo>
                      <a:lnTo>
                        <a:pt x="120" y="50"/>
                      </a:lnTo>
                      <a:lnTo>
                        <a:pt x="118" y="58"/>
                      </a:lnTo>
                      <a:lnTo>
                        <a:pt x="116" y="64"/>
                      </a:lnTo>
                      <a:lnTo>
                        <a:pt x="104" y="76"/>
                      </a:lnTo>
                      <a:lnTo>
                        <a:pt x="98" y="82"/>
                      </a:lnTo>
                      <a:lnTo>
                        <a:pt x="94" y="86"/>
                      </a:lnTo>
                      <a:lnTo>
                        <a:pt x="92" y="90"/>
                      </a:lnTo>
                      <a:lnTo>
                        <a:pt x="92" y="98"/>
                      </a:lnTo>
                      <a:lnTo>
                        <a:pt x="92" y="110"/>
                      </a:lnTo>
                      <a:lnTo>
                        <a:pt x="84" y="112"/>
                      </a:lnTo>
                      <a:lnTo>
                        <a:pt x="78" y="110"/>
                      </a:lnTo>
                      <a:lnTo>
                        <a:pt x="78" y="120"/>
                      </a:lnTo>
                      <a:lnTo>
                        <a:pt x="78" y="122"/>
                      </a:lnTo>
                      <a:lnTo>
                        <a:pt x="78" y="126"/>
                      </a:lnTo>
                      <a:lnTo>
                        <a:pt x="72" y="128"/>
                      </a:lnTo>
                      <a:lnTo>
                        <a:pt x="66" y="130"/>
                      </a:lnTo>
                      <a:lnTo>
                        <a:pt x="64" y="132"/>
                      </a:lnTo>
                      <a:lnTo>
                        <a:pt x="62" y="136"/>
                      </a:lnTo>
                      <a:lnTo>
                        <a:pt x="58" y="140"/>
                      </a:lnTo>
                      <a:lnTo>
                        <a:pt x="56" y="144"/>
                      </a:lnTo>
                      <a:lnTo>
                        <a:pt x="44" y="146"/>
                      </a:lnTo>
                      <a:lnTo>
                        <a:pt x="36" y="148"/>
                      </a:lnTo>
                      <a:lnTo>
                        <a:pt x="30" y="148"/>
                      </a:lnTo>
                      <a:lnTo>
                        <a:pt x="20" y="150"/>
                      </a:lnTo>
                      <a:lnTo>
                        <a:pt x="0" y="126"/>
                      </a:lnTo>
                      <a:lnTo>
                        <a:pt x="0" y="118"/>
                      </a:lnTo>
                      <a:lnTo>
                        <a:pt x="50" y="74"/>
                      </a:lnTo>
                      <a:lnTo>
                        <a:pt x="50" y="40"/>
                      </a:lnTo>
                      <a:lnTo>
                        <a:pt x="42" y="34"/>
                      </a:lnTo>
                      <a:lnTo>
                        <a:pt x="66" y="0"/>
                      </a:lnTo>
                      <a:lnTo>
                        <a:pt x="6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2" name="íṣľiḓè">
                  <a:extLst>
                    <a:ext uri="{FF2B5EF4-FFF2-40B4-BE49-F238E27FC236}">
                      <a16:creationId xmlns:a16="http://schemas.microsoft.com/office/drawing/2014/main" id="{CCD0B8D4-60A9-4760-9874-F14743B8D210}"/>
                    </a:ext>
                  </a:extLst>
                </p:cNvPr>
                <p:cNvSpPr/>
                <p:nvPr/>
              </p:nvSpPr>
              <p:spPr bwMode="auto">
                <a:xfrm>
                  <a:off x="5861423" y="3049455"/>
                  <a:ext cx="16526" cy="29422"/>
                </a:xfrm>
                <a:custGeom>
                  <a:avLst/>
                  <a:gdLst>
                    <a:gd name="T0" fmla="*/ 0 w 10"/>
                    <a:gd name="T1" fmla="*/ 2147483647 h 18"/>
                    <a:gd name="T2" fmla="*/ 2147483647 w 10"/>
                    <a:gd name="T3" fmla="*/ 0 h 18"/>
                    <a:gd name="T4" fmla="*/ 2147483647 w 10"/>
                    <a:gd name="T5" fmla="*/ 2147483647 h 18"/>
                    <a:gd name="T6" fmla="*/ 2147483647 w 10"/>
                    <a:gd name="T7" fmla="*/ 2147483647 h 18"/>
                    <a:gd name="T8" fmla="*/ 2147483647 w 10"/>
                    <a:gd name="T9" fmla="*/ 2147483647 h 18"/>
                    <a:gd name="T10" fmla="*/ 2147483647 w 10"/>
                    <a:gd name="T11" fmla="*/ 2147483647 h 18"/>
                    <a:gd name="T12" fmla="*/ 2147483647 w 10"/>
                    <a:gd name="T13" fmla="*/ 2147483647 h 18"/>
                    <a:gd name="T14" fmla="*/ 0 w 10"/>
                    <a:gd name="T15" fmla="*/ 2147483647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18"/>
                    <a:gd name="T26" fmla="*/ 10 w 10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18">
                      <a:moveTo>
                        <a:pt x="0" y="8"/>
                      </a:moveTo>
                      <a:lnTo>
                        <a:pt x="6" y="0"/>
                      </a:lnTo>
                      <a:lnTo>
                        <a:pt x="10" y="6"/>
                      </a:lnTo>
                      <a:lnTo>
                        <a:pt x="10" y="14"/>
                      </a:lnTo>
                      <a:lnTo>
                        <a:pt x="6" y="18"/>
                      </a:lnTo>
                      <a:lnTo>
                        <a:pt x="4" y="16"/>
                      </a:lnTo>
                      <a:lnTo>
                        <a:pt x="2" y="12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3" name="íṩļïḋe">
                  <a:extLst>
                    <a:ext uri="{FF2B5EF4-FFF2-40B4-BE49-F238E27FC236}">
                      <a16:creationId xmlns:a16="http://schemas.microsoft.com/office/drawing/2014/main" id="{606BC648-5D3C-4517-BAD5-C47CEC701360}"/>
                    </a:ext>
                  </a:extLst>
                </p:cNvPr>
                <p:cNvSpPr/>
                <p:nvPr/>
              </p:nvSpPr>
              <p:spPr bwMode="auto">
                <a:xfrm>
                  <a:off x="5729210" y="3063466"/>
                  <a:ext cx="155625" cy="81261"/>
                </a:xfrm>
                <a:custGeom>
                  <a:avLst/>
                  <a:gdLst>
                    <a:gd name="T0" fmla="*/ 2147483647 w 90"/>
                    <a:gd name="T1" fmla="*/ 2147483647 h 50"/>
                    <a:gd name="T2" fmla="*/ 2147483647 w 90"/>
                    <a:gd name="T3" fmla="*/ 2147483647 h 50"/>
                    <a:gd name="T4" fmla="*/ 2147483647 w 90"/>
                    <a:gd name="T5" fmla="*/ 2147483647 h 50"/>
                    <a:gd name="T6" fmla="*/ 2147483647 w 90"/>
                    <a:gd name="T7" fmla="*/ 2147483647 h 50"/>
                    <a:gd name="T8" fmla="*/ 2147483647 w 90"/>
                    <a:gd name="T9" fmla="*/ 2147483647 h 50"/>
                    <a:gd name="T10" fmla="*/ 2147483647 w 90"/>
                    <a:gd name="T11" fmla="*/ 2147483647 h 50"/>
                    <a:gd name="T12" fmla="*/ 2147483647 w 90"/>
                    <a:gd name="T13" fmla="*/ 0 h 50"/>
                    <a:gd name="T14" fmla="*/ 2147483647 w 90"/>
                    <a:gd name="T15" fmla="*/ 2147483647 h 50"/>
                    <a:gd name="T16" fmla="*/ 2147483647 w 90"/>
                    <a:gd name="T17" fmla="*/ 2147483647 h 50"/>
                    <a:gd name="T18" fmla="*/ 2147483647 w 90"/>
                    <a:gd name="T19" fmla="*/ 2147483647 h 50"/>
                    <a:gd name="T20" fmla="*/ 2147483647 w 90"/>
                    <a:gd name="T21" fmla="*/ 2147483647 h 50"/>
                    <a:gd name="T22" fmla="*/ 2147483647 w 90"/>
                    <a:gd name="T23" fmla="*/ 2147483647 h 50"/>
                    <a:gd name="T24" fmla="*/ 2147483647 w 90"/>
                    <a:gd name="T25" fmla="*/ 2147483647 h 50"/>
                    <a:gd name="T26" fmla="*/ 2147483647 w 90"/>
                    <a:gd name="T27" fmla="*/ 2147483647 h 50"/>
                    <a:gd name="T28" fmla="*/ 2147483647 w 90"/>
                    <a:gd name="T29" fmla="*/ 2147483647 h 50"/>
                    <a:gd name="T30" fmla="*/ 2147483647 w 90"/>
                    <a:gd name="T31" fmla="*/ 2147483647 h 50"/>
                    <a:gd name="T32" fmla="*/ 0 w 90"/>
                    <a:gd name="T33" fmla="*/ 2147483647 h 50"/>
                    <a:gd name="T34" fmla="*/ 2147483647 w 90"/>
                    <a:gd name="T35" fmla="*/ 2147483647 h 50"/>
                    <a:gd name="T36" fmla="*/ 2147483647 w 90"/>
                    <a:gd name="T37" fmla="*/ 2147483647 h 50"/>
                    <a:gd name="T38" fmla="*/ 2147483647 w 90"/>
                    <a:gd name="T39" fmla="*/ 2147483647 h 50"/>
                    <a:gd name="T40" fmla="*/ 2147483647 w 90"/>
                    <a:gd name="T41" fmla="*/ 2147483647 h 5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0"/>
                    <a:gd name="T64" fmla="*/ 0 h 50"/>
                    <a:gd name="T65" fmla="*/ 90 w 90"/>
                    <a:gd name="T66" fmla="*/ 50 h 5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0" h="50">
                      <a:moveTo>
                        <a:pt x="66" y="50"/>
                      </a:moveTo>
                      <a:lnTo>
                        <a:pt x="90" y="16"/>
                      </a:lnTo>
                      <a:lnTo>
                        <a:pt x="86" y="6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8" y="4"/>
                      </a:lnTo>
                      <a:lnTo>
                        <a:pt x="76" y="0"/>
                      </a:lnTo>
                      <a:lnTo>
                        <a:pt x="66" y="12"/>
                      </a:lnTo>
                      <a:lnTo>
                        <a:pt x="58" y="22"/>
                      </a:lnTo>
                      <a:lnTo>
                        <a:pt x="52" y="28"/>
                      </a:lnTo>
                      <a:lnTo>
                        <a:pt x="44" y="30"/>
                      </a:lnTo>
                      <a:lnTo>
                        <a:pt x="36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2" y="30"/>
                      </a:lnTo>
                      <a:lnTo>
                        <a:pt x="2" y="22"/>
                      </a:lnTo>
                      <a:lnTo>
                        <a:pt x="0" y="28"/>
                      </a:lnTo>
                      <a:lnTo>
                        <a:pt x="10" y="36"/>
                      </a:lnTo>
                      <a:lnTo>
                        <a:pt x="22" y="40"/>
                      </a:lnTo>
                      <a:lnTo>
                        <a:pt x="22" y="48"/>
                      </a:lnTo>
                      <a:lnTo>
                        <a:pt x="66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4" name="iṧḻîdé">
                  <a:extLst>
                    <a:ext uri="{FF2B5EF4-FFF2-40B4-BE49-F238E27FC236}">
                      <a16:creationId xmlns:a16="http://schemas.microsoft.com/office/drawing/2014/main" id="{B6FA9821-1723-471A-8879-10197629AE43}"/>
                    </a:ext>
                  </a:extLst>
                </p:cNvPr>
                <p:cNvSpPr/>
                <p:nvPr/>
              </p:nvSpPr>
              <p:spPr bwMode="auto">
                <a:xfrm>
                  <a:off x="5519874" y="3286233"/>
                  <a:ext cx="286460" cy="176534"/>
                </a:xfrm>
                <a:custGeom>
                  <a:avLst/>
                  <a:gdLst>
                    <a:gd name="T0" fmla="*/ 2147483647 w 164"/>
                    <a:gd name="T1" fmla="*/ 2147483647 h 106"/>
                    <a:gd name="T2" fmla="*/ 2147483647 w 164"/>
                    <a:gd name="T3" fmla="*/ 2147483647 h 106"/>
                    <a:gd name="T4" fmla="*/ 2147483647 w 164"/>
                    <a:gd name="T5" fmla="*/ 0 h 106"/>
                    <a:gd name="T6" fmla="*/ 2147483647 w 164"/>
                    <a:gd name="T7" fmla="*/ 2147483647 h 106"/>
                    <a:gd name="T8" fmla="*/ 2147483647 w 164"/>
                    <a:gd name="T9" fmla="*/ 2147483647 h 106"/>
                    <a:gd name="T10" fmla="*/ 2147483647 w 164"/>
                    <a:gd name="T11" fmla="*/ 2147483647 h 106"/>
                    <a:gd name="T12" fmla="*/ 2147483647 w 164"/>
                    <a:gd name="T13" fmla="*/ 2147483647 h 106"/>
                    <a:gd name="T14" fmla="*/ 2147483647 w 164"/>
                    <a:gd name="T15" fmla="*/ 2147483647 h 106"/>
                    <a:gd name="T16" fmla="*/ 2147483647 w 164"/>
                    <a:gd name="T17" fmla="*/ 2147483647 h 106"/>
                    <a:gd name="T18" fmla="*/ 2147483647 w 164"/>
                    <a:gd name="T19" fmla="*/ 2147483647 h 106"/>
                    <a:gd name="T20" fmla="*/ 2147483647 w 164"/>
                    <a:gd name="T21" fmla="*/ 2147483647 h 106"/>
                    <a:gd name="T22" fmla="*/ 2147483647 w 164"/>
                    <a:gd name="T23" fmla="*/ 2147483647 h 106"/>
                    <a:gd name="T24" fmla="*/ 2147483647 w 164"/>
                    <a:gd name="T25" fmla="*/ 2147483647 h 106"/>
                    <a:gd name="T26" fmla="*/ 2147483647 w 164"/>
                    <a:gd name="T27" fmla="*/ 2147483647 h 106"/>
                    <a:gd name="T28" fmla="*/ 2147483647 w 164"/>
                    <a:gd name="T29" fmla="*/ 2147483647 h 106"/>
                    <a:gd name="T30" fmla="*/ 2147483647 w 164"/>
                    <a:gd name="T31" fmla="*/ 2147483647 h 106"/>
                    <a:gd name="T32" fmla="*/ 0 w 164"/>
                    <a:gd name="T33" fmla="*/ 2147483647 h 106"/>
                    <a:gd name="T34" fmla="*/ 2147483647 w 164"/>
                    <a:gd name="T35" fmla="*/ 2147483647 h 106"/>
                    <a:gd name="T36" fmla="*/ 2147483647 w 164"/>
                    <a:gd name="T37" fmla="*/ 2147483647 h 106"/>
                    <a:gd name="T38" fmla="*/ 2147483647 w 164"/>
                    <a:gd name="T39" fmla="*/ 2147483647 h 106"/>
                    <a:gd name="T40" fmla="*/ 2147483647 w 164"/>
                    <a:gd name="T41" fmla="*/ 2147483647 h 106"/>
                    <a:gd name="T42" fmla="*/ 2147483647 w 164"/>
                    <a:gd name="T43" fmla="*/ 2147483647 h 106"/>
                    <a:gd name="T44" fmla="*/ 2147483647 w 164"/>
                    <a:gd name="T45" fmla="*/ 2147483647 h 106"/>
                    <a:gd name="T46" fmla="*/ 2147483647 w 164"/>
                    <a:gd name="T47" fmla="*/ 2147483647 h 106"/>
                    <a:gd name="T48" fmla="*/ 2147483647 w 164"/>
                    <a:gd name="T49" fmla="*/ 2147483647 h 106"/>
                    <a:gd name="T50" fmla="*/ 2147483647 w 164"/>
                    <a:gd name="T51" fmla="*/ 2147483647 h 106"/>
                    <a:gd name="T52" fmla="*/ 2147483647 w 164"/>
                    <a:gd name="T53" fmla="*/ 2147483647 h 106"/>
                    <a:gd name="T54" fmla="*/ 2147483647 w 164"/>
                    <a:gd name="T55" fmla="*/ 2147483647 h 106"/>
                    <a:gd name="T56" fmla="*/ 2147483647 w 164"/>
                    <a:gd name="T57" fmla="*/ 2147483647 h 106"/>
                    <a:gd name="T58" fmla="*/ 2147483647 w 164"/>
                    <a:gd name="T59" fmla="*/ 2147483647 h 106"/>
                    <a:gd name="T60" fmla="*/ 2147483647 w 164"/>
                    <a:gd name="T61" fmla="*/ 2147483647 h 106"/>
                    <a:gd name="T62" fmla="*/ 2147483647 w 164"/>
                    <a:gd name="T63" fmla="*/ 2147483647 h 106"/>
                    <a:gd name="T64" fmla="*/ 2147483647 w 164"/>
                    <a:gd name="T65" fmla="*/ 2147483647 h 106"/>
                    <a:gd name="T66" fmla="*/ 2147483647 w 164"/>
                    <a:gd name="T67" fmla="*/ 2147483647 h 106"/>
                    <a:gd name="T68" fmla="*/ 2147483647 w 164"/>
                    <a:gd name="T69" fmla="*/ 2147483647 h 106"/>
                    <a:gd name="T70" fmla="*/ 2147483647 w 164"/>
                    <a:gd name="T71" fmla="*/ 2147483647 h 106"/>
                    <a:gd name="T72" fmla="*/ 2147483647 w 164"/>
                    <a:gd name="T73" fmla="*/ 2147483647 h 106"/>
                    <a:gd name="T74" fmla="*/ 2147483647 w 164"/>
                    <a:gd name="T75" fmla="*/ 2147483647 h 106"/>
                    <a:gd name="T76" fmla="*/ 2147483647 w 164"/>
                    <a:gd name="T77" fmla="*/ 2147483647 h 106"/>
                    <a:gd name="T78" fmla="*/ 2147483647 w 164"/>
                    <a:gd name="T79" fmla="*/ 2147483647 h 106"/>
                    <a:gd name="T80" fmla="*/ 2147483647 w 164"/>
                    <a:gd name="T81" fmla="*/ 2147483647 h 10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64"/>
                    <a:gd name="T124" fmla="*/ 0 h 106"/>
                    <a:gd name="T125" fmla="*/ 164 w 164"/>
                    <a:gd name="T126" fmla="*/ 106 h 10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64" h="106">
                      <a:moveTo>
                        <a:pt x="164" y="32"/>
                      </a:moveTo>
                      <a:lnTo>
                        <a:pt x="144" y="8"/>
                      </a:lnTo>
                      <a:lnTo>
                        <a:pt x="144" y="0"/>
                      </a:lnTo>
                      <a:lnTo>
                        <a:pt x="96" y="12"/>
                      </a:lnTo>
                      <a:lnTo>
                        <a:pt x="52" y="56"/>
                      </a:lnTo>
                      <a:lnTo>
                        <a:pt x="50" y="34"/>
                      </a:lnTo>
                      <a:lnTo>
                        <a:pt x="30" y="28"/>
                      </a:lnTo>
                      <a:lnTo>
                        <a:pt x="26" y="26"/>
                      </a:lnTo>
                      <a:lnTo>
                        <a:pt x="24" y="28"/>
                      </a:lnTo>
                      <a:lnTo>
                        <a:pt x="18" y="26"/>
                      </a:lnTo>
                      <a:lnTo>
                        <a:pt x="14" y="22"/>
                      </a:lnTo>
                      <a:lnTo>
                        <a:pt x="12" y="24"/>
                      </a:lnTo>
                      <a:lnTo>
                        <a:pt x="10" y="28"/>
                      </a:lnTo>
                      <a:lnTo>
                        <a:pt x="8" y="34"/>
                      </a:lnTo>
                      <a:lnTo>
                        <a:pt x="6" y="38"/>
                      </a:lnTo>
                      <a:lnTo>
                        <a:pt x="4" y="46"/>
                      </a:lnTo>
                      <a:lnTo>
                        <a:pt x="0" y="54"/>
                      </a:lnTo>
                      <a:lnTo>
                        <a:pt x="10" y="78"/>
                      </a:lnTo>
                      <a:lnTo>
                        <a:pt x="14" y="92"/>
                      </a:lnTo>
                      <a:lnTo>
                        <a:pt x="14" y="106"/>
                      </a:lnTo>
                      <a:lnTo>
                        <a:pt x="20" y="106"/>
                      </a:lnTo>
                      <a:lnTo>
                        <a:pt x="30" y="106"/>
                      </a:lnTo>
                      <a:lnTo>
                        <a:pt x="40" y="102"/>
                      </a:lnTo>
                      <a:lnTo>
                        <a:pt x="44" y="98"/>
                      </a:lnTo>
                      <a:lnTo>
                        <a:pt x="52" y="94"/>
                      </a:lnTo>
                      <a:lnTo>
                        <a:pt x="66" y="90"/>
                      </a:lnTo>
                      <a:lnTo>
                        <a:pt x="76" y="88"/>
                      </a:lnTo>
                      <a:lnTo>
                        <a:pt x="86" y="84"/>
                      </a:lnTo>
                      <a:lnTo>
                        <a:pt x="96" y="82"/>
                      </a:lnTo>
                      <a:lnTo>
                        <a:pt x="100" y="78"/>
                      </a:lnTo>
                      <a:lnTo>
                        <a:pt x="104" y="76"/>
                      </a:lnTo>
                      <a:lnTo>
                        <a:pt x="106" y="70"/>
                      </a:lnTo>
                      <a:lnTo>
                        <a:pt x="112" y="68"/>
                      </a:lnTo>
                      <a:lnTo>
                        <a:pt x="130" y="64"/>
                      </a:lnTo>
                      <a:lnTo>
                        <a:pt x="140" y="60"/>
                      </a:lnTo>
                      <a:lnTo>
                        <a:pt x="150" y="54"/>
                      </a:lnTo>
                      <a:lnTo>
                        <a:pt x="152" y="50"/>
                      </a:lnTo>
                      <a:lnTo>
                        <a:pt x="154" y="44"/>
                      </a:lnTo>
                      <a:lnTo>
                        <a:pt x="158" y="36"/>
                      </a:lnTo>
                      <a:lnTo>
                        <a:pt x="160" y="34"/>
                      </a:lnTo>
                      <a:lnTo>
                        <a:pt x="16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5" name="îs1ídé">
                  <a:extLst>
                    <a:ext uri="{FF2B5EF4-FFF2-40B4-BE49-F238E27FC236}">
                      <a16:creationId xmlns:a16="http://schemas.microsoft.com/office/drawing/2014/main" id="{0AAAAD61-3B1F-4859-817A-777C1FECC4C3}"/>
                    </a:ext>
                  </a:extLst>
                </p:cNvPr>
                <p:cNvSpPr/>
                <p:nvPr/>
              </p:nvSpPr>
              <p:spPr bwMode="auto">
                <a:xfrm>
                  <a:off x="5591489" y="2941573"/>
                  <a:ext cx="72993" cy="46234"/>
                </a:xfrm>
                <a:custGeom>
                  <a:avLst/>
                  <a:gdLst>
                    <a:gd name="T0" fmla="*/ 2147483647 w 42"/>
                    <a:gd name="T1" fmla="*/ 2147483647 h 28"/>
                    <a:gd name="T2" fmla="*/ 2147483647 w 42"/>
                    <a:gd name="T3" fmla="*/ 2147483647 h 28"/>
                    <a:gd name="T4" fmla="*/ 2147483647 w 42"/>
                    <a:gd name="T5" fmla="*/ 2147483647 h 28"/>
                    <a:gd name="T6" fmla="*/ 2147483647 w 42"/>
                    <a:gd name="T7" fmla="*/ 2147483647 h 28"/>
                    <a:gd name="T8" fmla="*/ 0 w 42"/>
                    <a:gd name="T9" fmla="*/ 2147483647 h 28"/>
                    <a:gd name="T10" fmla="*/ 2147483647 w 42"/>
                    <a:gd name="T11" fmla="*/ 2147483647 h 28"/>
                    <a:gd name="T12" fmla="*/ 2147483647 w 42"/>
                    <a:gd name="T13" fmla="*/ 2147483647 h 28"/>
                    <a:gd name="T14" fmla="*/ 2147483647 w 42"/>
                    <a:gd name="T15" fmla="*/ 0 h 28"/>
                    <a:gd name="T16" fmla="*/ 2147483647 w 42"/>
                    <a:gd name="T17" fmla="*/ 0 h 28"/>
                    <a:gd name="T18" fmla="*/ 2147483647 w 42"/>
                    <a:gd name="T19" fmla="*/ 0 h 28"/>
                    <a:gd name="T20" fmla="*/ 2147483647 w 42"/>
                    <a:gd name="T21" fmla="*/ 2147483647 h 28"/>
                    <a:gd name="T22" fmla="*/ 2147483647 w 42"/>
                    <a:gd name="T23" fmla="*/ 0 h 28"/>
                    <a:gd name="T24" fmla="*/ 2147483647 w 42"/>
                    <a:gd name="T25" fmla="*/ 2147483647 h 28"/>
                    <a:gd name="T26" fmla="*/ 2147483647 w 42"/>
                    <a:gd name="T27" fmla="*/ 2147483647 h 28"/>
                    <a:gd name="T28" fmla="*/ 2147483647 w 42"/>
                    <a:gd name="T29" fmla="*/ 2147483647 h 28"/>
                    <a:gd name="T30" fmla="*/ 2147483647 w 42"/>
                    <a:gd name="T31" fmla="*/ 2147483647 h 28"/>
                    <a:gd name="T32" fmla="*/ 2147483647 w 42"/>
                    <a:gd name="T33" fmla="*/ 2147483647 h 28"/>
                    <a:gd name="T34" fmla="*/ 2147483647 w 42"/>
                    <a:gd name="T35" fmla="*/ 2147483647 h 28"/>
                    <a:gd name="T36" fmla="*/ 2147483647 w 42"/>
                    <a:gd name="T37" fmla="*/ 2147483647 h 28"/>
                    <a:gd name="T38" fmla="*/ 2147483647 w 42"/>
                    <a:gd name="T39" fmla="*/ 2147483647 h 2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2"/>
                    <a:gd name="T61" fmla="*/ 0 h 28"/>
                    <a:gd name="T62" fmla="*/ 42 w 42"/>
                    <a:gd name="T63" fmla="*/ 28 h 28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2" h="28">
                      <a:moveTo>
                        <a:pt x="42" y="28"/>
                      </a:moveTo>
                      <a:lnTo>
                        <a:pt x="24" y="28"/>
                      </a:lnTo>
                      <a:lnTo>
                        <a:pt x="20" y="24"/>
                      </a:lnTo>
                      <a:lnTo>
                        <a:pt x="16" y="22"/>
                      </a:lnTo>
                      <a:lnTo>
                        <a:pt x="0" y="18"/>
                      </a:lnTo>
                      <a:lnTo>
                        <a:pt x="4" y="10"/>
                      </a:lnTo>
                      <a:lnTo>
                        <a:pt x="8" y="4"/>
                      </a:lnTo>
                      <a:lnTo>
                        <a:pt x="12" y="0"/>
                      </a:lnTo>
                      <a:lnTo>
                        <a:pt x="18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28" y="0"/>
                      </a:lnTo>
                      <a:lnTo>
                        <a:pt x="30" y="2"/>
                      </a:lnTo>
                      <a:lnTo>
                        <a:pt x="24" y="4"/>
                      </a:lnTo>
                      <a:lnTo>
                        <a:pt x="26" y="10"/>
                      </a:lnTo>
                      <a:lnTo>
                        <a:pt x="28" y="14"/>
                      </a:lnTo>
                      <a:lnTo>
                        <a:pt x="38" y="20"/>
                      </a:lnTo>
                      <a:lnTo>
                        <a:pt x="40" y="24"/>
                      </a:lnTo>
                      <a:lnTo>
                        <a:pt x="42" y="26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6" name="ïṡľïdé">
                  <a:extLst>
                    <a:ext uri="{FF2B5EF4-FFF2-40B4-BE49-F238E27FC236}">
                      <a16:creationId xmlns:a16="http://schemas.microsoft.com/office/drawing/2014/main" id="{1AD73D78-E30B-4E61-A130-2B467405EC96}"/>
                    </a:ext>
                  </a:extLst>
                </p:cNvPr>
                <p:cNvSpPr/>
                <p:nvPr/>
              </p:nvSpPr>
              <p:spPr bwMode="auto">
                <a:xfrm>
                  <a:off x="5481312" y="2638945"/>
                  <a:ext cx="579809" cy="441333"/>
                </a:xfrm>
                <a:custGeom>
                  <a:avLst/>
                  <a:gdLst>
                    <a:gd name="T0" fmla="*/ 2147483647 w 332"/>
                    <a:gd name="T1" fmla="*/ 2147483647 h 266"/>
                    <a:gd name="T2" fmla="*/ 2147483647 w 332"/>
                    <a:gd name="T3" fmla="*/ 2147483647 h 266"/>
                    <a:gd name="T4" fmla="*/ 2147483647 w 332"/>
                    <a:gd name="T5" fmla="*/ 2147483647 h 266"/>
                    <a:gd name="T6" fmla="*/ 2147483647 w 332"/>
                    <a:gd name="T7" fmla="*/ 2147483647 h 266"/>
                    <a:gd name="T8" fmla="*/ 2147483647 w 332"/>
                    <a:gd name="T9" fmla="*/ 2147483647 h 266"/>
                    <a:gd name="T10" fmla="*/ 2147483647 w 332"/>
                    <a:gd name="T11" fmla="*/ 2147483647 h 266"/>
                    <a:gd name="T12" fmla="*/ 2147483647 w 332"/>
                    <a:gd name="T13" fmla="*/ 2147483647 h 266"/>
                    <a:gd name="T14" fmla="*/ 2147483647 w 332"/>
                    <a:gd name="T15" fmla="*/ 2147483647 h 266"/>
                    <a:gd name="T16" fmla="*/ 2147483647 w 332"/>
                    <a:gd name="T17" fmla="*/ 2147483647 h 266"/>
                    <a:gd name="T18" fmla="*/ 2147483647 w 332"/>
                    <a:gd name="T19" fmla="*/ 2147483647 h 266"/>
                    <a:gd name="T20" fmla="*/ 2147483647 w 332"/>
                    <a:gd name="T21" fmla="*/ 2147483647 h 266"/>
                    <a:gd name="T22" fmla="*/ 2147483647 w 332"/>
                    <a:gd name="T23" fmla="*/ 2147483647 h 266"/>
                    <a:gd name="T24" fmla="*/ 2147483647 w 332"/>
                    <a:gd name="T25" fmla="*/ 2147483647 h 266"/>
                    <a:gd name="T26" fmla="*/ 2147483647 w 332"/>
                    <a:gd name="T27" fmla="*/ 2147483647 h 266"/>
                    <a:gd name="T28" fmla="*/ 2147483647 w 332"/>
                    <a:gd name="T29" fmla="*/ 2147483647 h 266"/>
                    <a:gd name="T30" fmla="*/ 2147483647 w 332"/>
                    <a:gd name="T31" fmla="*/ 2147483647 h 266"/>
                    <a:gd name="T32" fmla="*/ 2147483647 w 332"/>
                    <a:gd name="T33" fmla="*/ 2147483647 h 266"/>
                    <a:gd name="T34" fmla="*/ 2147483647 w 332"/>
                    <a:gd name="T35" fmla="*/ 2147483647 h 266"/>
                    <a:gd name="T36" fmla="*/ 2147483647 w 332"/>
                    <a:gd name="T37" fmla="*/ 2147483647 h 266"/>
                    <a:gd name="T38" fmla="*/ 2147483647 w 332"/>
                    <a:gd name="T39" fmla="*/ 2147483647 h 266"/>
                    <a:gd name="T40" fmla="*/ 2147483647 w 332"/>
                    <a:gd name="T41" fmla="*/ 2147483647 h 266"/>
                    <a:gd name="T42" fmla="*/ 2147483647 w 332"/>
                    <a:gd name="T43" fmla="*/ 2147483647 h 266"/>
                    <a:gd name="T44" fmla="*/ 2147483647 w 332"/>
                    <a:gd name="T45" fmla="*/ 2147483647 h 266"/>
                    <a:gd name="T46" fmla="*/ 2147483647 w 332"/>
                    <a:gd name="T47" fmla="*/ 2147483647 h 266"/>
                    <a:gd name="T48" fmla="*/ 2147483647 w 332"/>
                    <a:gd name="T49" fmla="*/ 2147483647 h 266"/>
                    <a:gd name="T50" fmla="*/ 2147483647 w 332"/>
                    <a:gd name="T51" fmla="*/ 2147483647 h 266"/>
                    <a:gd name="T52" fmla="*/ 2147483647 w 332"/>
                    <a:gd name="T53" fmla="*/ 2147483647 h 266"/>
                    <a:gd name="T54" fmla="*/ 2147483647 w 332"/>
                    <a:gd name="T55" fmla="*/ 2147483647 h 266"/>
                    <a:gd name="T56" fmla="*/ 2147483647 w 332"/>
                    <a:gd name="T57" fmla="*/ 2147483647 h 266"/>
                    <a:gd name="T58" fmla="*/ 2147483647 w 332"/>
                    <a:gd name="T59" fmla="*/ 2147483647 h 266"/>
                    <a:gd name="T60" fmla="*/ 2147483647 w 332"/>
                    <a:gd name="T61" fmla="*/ 2147483647 h 266"/>
                    <a:gd name="T62" fmla="*/ 2147483647 w 332"/>
                    <a:gd name="T63" fmla="*/ 2147483647 h 266"/>
                    <a:gd name="T64" fmla="*/ 2147483647 w 332"/>
                    <a:gd name="T65" fmla="*/ 0 h 266"/>
                    <a:gd name="T66" fmla="*/ 0 w 332"/>
                    <a:gd name="T67" fmla="*/ 2147483647 h 266"/>
                    <a:gd name="T68" fmla="*/ 2147483647 w 332"/>
                    <a:gd name="T69" fmla="*/ 2147483647 h 266"/>
                    <a:gd name="T70" fmla="*/ 2147483647 w 332"/>
                    <a:gd name="T71" fmla="*/ 2147483647 h 266"/>
                    <a:gd name="T72" fmla="*/ 2147483647 w 332"/>
                    <a:gd name="T73" fmla="*/ 2147483647 h 266"/>
                    <a:gd name="T74" fmla="*/ 2147483647 w 332"/>
                    <a:gd name="T75" fmla="*/ 2147483647 h 266"/>
                    <a:gd name="T76" fmla="*/ 2147483647 w 332"/>
                    <a:gd name="T77" fmla="*/ 2147483647 h 266"/>
                    <a:gd name="T78" fmla="*/ 2147483647 w 332"/>
                    <a:gd name="T79" fmla="*/ 2147483647 h 266"/>
                    <a:gd name="T80" fmla="*/ 2147483647 w 332"/>
                    <a:gd name="T81" fmla="*/ 2147483647 h 266"/>
                    <a:gd name="T82" fmla="*/ 2147483647 w 332"/>
                    <a:gd name="T83" fmla="*/ 2147483647 h 26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32"/>
                    <a:gd name="T127" fmla="*/ 0 h 266"/>
                    <a:gd name="T128" fmla="*/ 332 w 332"/>
                    <a:gd name="T129" fmla="*/ 266 h 26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32" h="266">
                      <a:moveTo>
                        <a:pt x="94" y="184"/>
                      </a:moveTo>
                      <a:lnTo>
                        <a:pt x="98" y="180"/>
                      </a:lnTo>
                      <a:lnTo>
                        <a:pt x="100" y="172"/>
                      </a:lnTo>
                      <a:lnTo>
                        <a:pt x="112" y="180"/>
                      </a:lnTo>
                      <a:lnTo>
                        <a:pt x="122" y="190"/>
                      </a:lnTo>
                      <a:lnTo>
                        <a:pt x="144" y="212"/>
                      </a:lnTo>
                      <a:lnTo>
                        <a:pt x="154" y="222"/>
                      </a:lnTo>
                      <a:lnTo>
                        <a:pt x="166" y="230"/>
                      </a:lnTo>
                      <a:lnTo>
                        <a:pt x="180" y="238"/>
                      </a:lnTo>
                      <a:lnTo>
                        <a:pt x="188" y="238"/>
                      </a:lnTo>
                      <a:lnTo>
                        <a:pt x="198" y="240"/>
                      </a:lnTo>
                      <a:lnTo>
                        <a:pt x="206" y="238"/>
                      </a:lnTo>
                      <a:lnTo>
                        <a:pt x="214" y="234"/>
                      </a:lnTo>
                      <a:lnTo>
                        <a:pt x="222" y="230"/>
                      </a:lnTo>
                      <a:lnTo>
                        <a:pt x="228" y="228"/>
                      </a:lnTo>
                      <a:lnTo>
                        <a:pt x="234" y="228"/>
                      </a:lnTo>
                      <a:lnTo>
                        <a:pt x="236" y="230"/>
                      </a:lnTo>
                      <a:lnTo>
                        <a:pt x="236" y="234"/>
                      </a:lnTo>
                      <a:lnTo>
                        <a:pt x="238" y="240"/>
                      </a:lnTo>
                      <a:lnTo>
                        <a:pt x="236" y="246"/>
                      </a:lnTo>
                      <a:lnTo>
                        <a:pt x="240" y="248"/>
                      </a:lnTo>
                      <a:lnTo>
                        <a:pt x="246" y="252"/>
                      </a:lnTo>
                      <a:lnTo>
                        <a:pt x="262" y="258"/>
                      </a:lnTo>
                      <a:lnTo>
                        <a:pt x="282" y="264"/>
                      </a:lnTo>
                      <a:lnTo>
                        <a:pt x="294" y="266"/>
                      </a:lnTo>
                      <a:lnTo>
                        <a:pt x="302" y="266"/>
                      </a:lnTo>
                      <a:lnTo>
                        <a:pt x="308" y="266"/>
                      </a:lnTo>
                      <a:lnTo>
                        <a:pt x="308" y="258"/>
                      </a:lnTo>
                      <a:lnTo>
                        <a:pt x="310" y="254"/>
                      </a:lnTo>
                      <a:lnTo>
                        <a:pt x="312" y="248"/>
                      </a:lnTo>
                      <a:lnTo>
                        <a:pt x="316" y="246"/>
                      </a:lnTo>
                      <a:lnTo>
                        <a:pt x="326" y="240"/>
                      </a:lnTo>
                      <a:lnTo>
                        <a:pt x="330" y="238"/>
                      </a:lnTo>
                      <a:lnTo>
                        <a:pt x="332" y="234"/>
                      </a:lnTo>
                      <a:lnTo>
                        <a:pt x="328" y="230"/>
                      </a:lnTo>
                      <a:lnTo>
                        <a:pt x="322" y="226"/>
                      </a:lnTo>
                      <a:lnTo>
                        <a:pt x="320" y="218"/>
                      </a:lnTo>
                      <a:lnTo>
                        <a:pt x="318" y="212"/>
                      </a:lnTo>
                      <a:lnTo>
                        <a:pt x="314" y="210"/>
                      </a:lnTo>
                      <a:lnTo>
                        <a:pt x="310" y="210"/>
                      </a:lnTo>
                      <a:lnTo>
                        <a:pt x="304" y="204"/>
                      </a:lnTo>
                      <a:lnTo>
                        <a:pt x="298" y="196"/>
                      </a:lnTo>
                      <a:lnTo>
                        <a:pt x="292" y="192"/>
                      </a:lnTo>
                      <a:lnTo>
                        <a:pt x="286" y="190"/>
                      </a:lnTo>
                      <a:lnTo>
                        <a:pt x="282" y="186"/>
                      </a:lnTo>
                      <a:lnTo>
                        <a:pt x="282" y="182"/>
                      </a:lnTo>
                      <a:lnTo>
                        <a:pt x="284" y="178"/>
                      </a:lnTo>
                      <a:lnTo>
                        <a:pt x="288" y="172"/>
                      </a:lnTo>
                      <a:lnTo>
                        <a:pt x="294" y="164"/>
                      </a:lnTo>
                      <a:lnTo>
                        <a:pt x="296" y="162"/>
                      </a:lnTo>
                      <a:lnTo>
                        <a:pt x="296" y="158"/>
                      </a:lnTo>
                      <a:lnTo>
                        <a:pt x="288" y="156"/>
                      </a:lnTo>
                      <a:lnTo>
                        <a:pt x="282" y="152"/>
                      </a:lnTo>
                      <a:lnTo>
                        <a:pt x="280" y="148"/>
                      </a:lnTo>
                      <a:lnTo>
                        <a:pt x="278" y="142"/>
                      </a:lnTo>
                      <a:lnTo>
                        <a:pt x="274" y="130"/>
                      </a:lnTo>
                      <a:lnTo>
                        <a:pt x="270" y="118"/>
                      </a:lnTo>
                      <a:lnTo>
                        <a:pt x="270" y="110"/>
                      </a:lnTo>
                      <a:lnTo>
                        <a:pt x="270" y="104"/>
                      </a:lnTo>
                      <a:lnTo>
                        <a:pt x="272" y="94"/>
                      </a:lnTo>
                      <a:lnTo>
                        <a:pt x="274" y="84"/>
                      </a:lnTo>
                      <a:lnTo>
                        <a:pt x="274" y="76"/>
                      </a:lnTo>
                      <a:lnTo>
                        <a:pt x="274" y="72"/>
                      </a:lnTo>
                      <a:lnTo>
                        <a:pt x="272" y="68"/>
                      </a:lnTo>
                      <a:lnTo>
                        <a:pt x="268" y="64"/>
                      </a:lnTo>
                      <a:lnTo>
                        <a:pt x="264" y="62"/>
                      </a:lnTo>
                      <a:lnTo>
                        <a:pt x="256" y="60"/>
                      </a:lnTo>
                      <a:lnTo>
                        <a:pt x="250" y="56"/>
                      </a:lnTo>
                      <a:lnTo>
                        <a:pt x="226" y="40"/>
                      </a:lnTo>
                      <a:lnTo>
                        <a:pt x="210" y="32"/>
                      </a:lnTo>
                      <a:lnTo>
                        <a:pt x="200" y="28"/>
                      </a:lnTo>
                      <a:lnTo>
                        <a:pt x="194" y="28"/>
                      </a:lnTo>
                      <a:lnTo>
                        <a:pt x="184" y="30"/>
                      </a:lnTo>
                      <a:lnTo>
                        <a:pt x="174" y="32"/>
                      </a:lnTo>
                      <a:lnTo>
                        <a:pt x="162" y="42"/>
                      </a:lnTo>
                      <a:lnTo>
                        <a:pt x="156" y="46"/>
                      </a:lnTo>
                      <a:lnTo>
                        <a:pt x="148" y="50"/>
                      </a:lnTo>
                      <a:lnTo>
                        <a:pt x="140" y="54"/>
                      </a:lnTo>
                      <a:lnTo>
                        <a:pt x="126" y="54"/>
                      </a:lnTo>
                      <a:lnTo>
                        <a:pt x="112" y="52"/>
                      </a:lnTo>
                      <a:lnTo>
                        <a:pt x="94" y="46"/>
                      </a:lnTo>
                      <a:lnTo>
                        <a:pt x="88" y="40"/>
                      </a:lnTo>
                      <a:lnTo>
                        <a:pt x="82" y="34"/>
                      </a:lnTo>
                      <a:lnTo>
                        <a:pt x="78" y="30"/>
                      </a:lnTo>
                      <a:lnTo>
                        <a:pt x="76" y="26"/>
                      </a:lnTo>
                      <a:lnTo>
                        <a:pt x="68" y="22"/>
                      </a:lnTo>
                      <a:lnTo>
                        <a:pt x="64" y="18"/>
                      </a:lnTo>
                      <a:lnTo>
                        <a:pt x="64" y="12"/>
                      </a:lnTo>
                      <a:lnTo>
                        <a:pt x="62" y="4"/>
                      </a:lnTo>
                      <a:lnTo>
                        <a:pt x="54" y="4"/>
                      </a:lnTo>
                      <a:lnTo>
                        <a:pt x="44" y="14"/>
                      </a:lnTo>
                      <a:lnTo>
                        <a:pt x="36" y="20"/>
                      </a:lnTo>
                      <a:lnTo>
                        <a:pt x="32" y="20"/>
                      </a:lnTo>
                      <a:lnTo>
                        <a:pt x="28" y="22"/>
                      </a:lnTo>
                      <a:lnTo>
                        <a:pt x="24" y="22"/>
                      </a:lnTo>
                      <a:lnTo>
                        <a:pt x="18" y="18"/>
                      </a:lnTo>
                      <a:lnTo>
                        <a:pt x="14" y="12"/>
                      </a:lnTo>
                      <a:lnTo>
                        <a:pt x="8" y="4"/>
                      </a:ln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2" y="12"/>
                      </a:lnTo>
                      <a:lnTo>
                        <a:pt x="0" y="12"/>
                      </a:lnTo>
                      <a:lnTo>
                        <a:pt x="2" y="22"/>
                      </a:lnTo>
                      <a:lnTo>
                        <a:pt x="4" y="30"/>
                      </a:lnTo>
                      <a:lnTo>
                        <a:pt x="6" y="40"/>
                      </a:lnTo>
                      <a:lnTo>
                        <a:pt x="8" y="52"/>
                      </a:lnTo>
                      <a:lnTo>
                        <a:pt x="14" y="52"/>
                      </a:lnTo>
                      <a:lnTo>
                        <a:pt x="18" y="62"/>
                      </a:lnTo>
                      <a:lnTo>
                        <a:pt x="26" y="70"/>
                      </a:lnTo>
                      <a:lnTo>
                        <a:pt x="36" y="74"/>
                      </a:lnTo>
                      <a:lnTo>
                        <a:pt x="46" y="78"/>
                      </a:lnTo>
                      <a:lnTo>
                        <a:pt x="40" y="90"/>
                      </a:lnTo>
                      <a:lnTo>
                        <a:pt x="38" y="98"/>
                      </a:lnTo>
                      <a:lnTo>
                        <a:pt x="36" y="106"/>
                      </a:lnTo>
                      <a:lnTo>
                        <a:pt x="38" y="112"/>
                      </a:lnTo>
                      <a:lnTo>
                        <a:pt x="40" y="118"/>
                      </a:lnTo>
                      <a:lnTo>
                        <a:pt x="46" y="124"/>
                      </a:lnTo>
                      <a:lnTo>
                        <a:pt x="50" y="128"/>
                      </a:lnTo>
                      <a:lnTo>
                        <a:pt x="62" y="136"/>
                      </a:lnTo>
                      <a:lnTo>
                        <a:pt x="70" y="142"/>
                      </a:lnTo>
                      <a:lnTo>
                        <a:pt x="74" y="146"/>
                      </a:lnTo>
                      <a:lnTo>
                        <a:pt x="74" y="152"/>
                      </a:lnTo>
                      <a:lnTo>
                        <a:pt x="76" y="162"/>
                      </a:lnTo>
                      <a:lnTo>
                        <a:pt x="80" y="166"/>
                      </a:lnTo>
                      <a:lnTo>
                        <a:pt x="86" y="172"/>
                      </a:lnTo>
                      <a:lnTo>
                        <a:pt x="90" y="176"/>
                      </a:lnTo>
                      <a:lnTo>
                        <a:pt x="92" y="182"/>
                      </a:lnTo>
                      <a:lnTo>
                        <a:pt x="94" y="1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7" name="iSļîḑê">
                  <a:extLst>
                    <a:ext uri="{FF2B5EF4-FFF2-40B4-BE49-F238E27FC236}">
                      <a16:creationId xmlns:a16="http://schemas.microsoft.com/office/drawing/2014/main" id="{A2CFA432-F87F-4D33-A61B-960CF68ABEF8}"/>
                    </a:ext>
                  </a:extLst>
                </p:cNvPr>
                <p:cNvSpPr/>
                <p:nvPr/>
              </p:nvSpPr>
              <p:spPr bwMode="auto">
                <a:xfrm>
                  <a:off x="5277483" y="2844901"/>
                  <a:ext cx="107423" cy="131700"/>
                </a:xfrm>
                <a:custGeom>
                  <a:avLst/>
                  <a:gdLst>
                    <a:gd name="T0" fmla="*/ 0 w 62"/>
                    <a:gd name="T1" fmla="*/ 2147483647 h 78"/>
                    <a:gd name="T2" fmla="*/ 2147483647 w 62"/>
                    <a:gd name="T3" fmla="*/ 2147483647 h 78"/>
                    <a:gd name="T4" fmla="*/ 2147483647 w 62"/>
                    <a:gd name="T5" fmla="*/ 2147483647 h 78"/>
                    <a:gd name="T6" fmla="*/ 2147483647 w 62"/>
                    <a:gd name="T7" fmla="*/ 2147483647 h 78"/>
                    <a:gd name="T8" fmla="*/ 2147483647 w 62"/>
                    <a:gd name="T9" fmla="*/ 2147483647 h 78"/>
                    <a:gd name="T10" fmla="*/ 2147483647 w 62"/>
                    <a:gd name="T11" fmla="*/ 2147483647 h 78"/>
                    <a:gd name="T12" fmla="*/ 2147483647 w 62"/>
                    <a:gd name="T13" fmla="*/ 2147483647 h 78"/>
                    <a:gd name="T14" fmla="*/ 2147483647 w 62"/>
                    <a:gd name="T15" fmla="*/ 2147483647 h 78"/>
                    <a:gd name="T16" fmla="*/ 2147483647 w 62"/>
                    <a:gd name="T17" fmla="*/ 2147483647 h 78"/>
                    <a:gd name="T18" fmla="*/ 2147483647 w 62"/>
                    <a:gd name="T19" fmla="*/ 2147483647 h 78"/>
                    <a:gd name="T20" fmla="*/ 2147483647 w 62"/>
                    <a:gd name="T21" fmla="*/ 0 h 78"/>
                    <a:gd name="T22" fmla="*/ 2147483647 w 62"/>
                    <a:gd name="T23" fmla="*/ 2147483647 h 78"/>
                    <a:gd name="T24" fmla="*/ 2147483647 w 62"/>
                    <a:gd name="T25" fmla="*/ 2147483647 h 78"/>
                    <a:gd name="T26" fmla="*/ 2147483647 w 62"/>
                    <a:gd name="T27" fmla="*/ 2147483647 h 78"/>
                    <a:gd name="T28" fmla="*/ 2147483647 w 62"/>
                    <a:gd name="T29" fmla="*/ 2147483647 h 78"/>
                    <a:gd name="T30" fmla="*/ 2147483647 w 62"/>
                    <a:gd name="T31" fmla="*/ 2147483647 h 78"/>
                    <a:gd name="T32" fmla="*/ 2147483647 w 62"/>
                    <a:gd name="T33" fmla="*/ 2147483647 h 78"/>
                    <a:gd name="T34" fmla="*/ 2147483647 w 62"/>
                    <a:gd name="T35" fmla="*/ 2147483647 h 78"/>
                    <a:gd name="T36" fmla="*/ 2147483647 w 62"/>
                    <a:gd name="T37" fmla="*/ 2147483647 h 78"/>
                    <a:gd name="T38" fmla="*/ 0 w 62"/>
                    <a:gd name="T39" fmla="*/ 2147483647 h 78"/>
                    <a:gd name="T40" fmla="*/ 0 w 62"/>
                    <a:gd name="T41" fmla="*/ 2147483647 h 78"/>
                    <a:gd name="T42" fmla="*/ 0 w 62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62"/>
                    <a:gd name="T67" fmla="*/ 0 h 78"/>
                    <a:gd name="T68" fmla="*/ 62 w 62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62" h="78">
                      <a:moveTo>
                        <a:pt x="0" y="76"/>
                      </a:moveTo>
                      <a:lnTo>
                        <a:pt x="16" y="78"/>
                      </a:lnTo>
                      <a:lnTo>
                        <a:pt x="20" y="74"/>
                      </a:lnTo>
                      <a:lnTo>
                        <a:pt x="24" y="68"/>
                      </a:lnTo>
                      <a:lnTo>
                        <a:pt x="30" y="64"/>
                      </a:lnTo>
                      <a:lnTo>
                        <a:pt x="34" y="64"/>
                      </a:lnTo>
                      <a:lnTo>
                        <a:pt x="38" y="58"/>
                      </a:lnTo>
                      <a:lnTo>
                        <a:pt x="44" y="58"/>
                      </a:lnTo>
                      <a:lnTo>
                        <a:pt x="32" y="32"/>
                      </a:lnTo>
                      <a:lnTo>
                        <a:pt x="62" y="22"/>
                      </a:lnTo>
                      <a:lnTo>
                        <a:pt x="54" y="0"/>
                      </a:lnTo>
                      <a:lnTo>
                        <a:pt x="24" y="16"/>
                      </a:lnTo>
                      <a:lnTo>
                        <a:pt x="22" y="16"/>
                      </a:lnTo>
                      <a:lnTo>
                        <a:pt x="18" y="16"/>
                      </a:lnTo>
                      <a:lnTo>
                        <a:pt x="14" y="12"/>
                      </a:lnTo>
                      <a:lnTo>
                        <a:pt x="4" y="10"/>
                      </a:lnTo>
                      <a:lnTo>
                        <a:pt x="4" y="12"/>
                      </a:lnTo>
                      <a:lnTo>
                        <a:pt x="4" y="32"/>
                      </a:lnTo>
                      <a:lnTo>
                        <a:pt x="6" y="32"/>
                      </a:lnTo>
                      <a:lnTo>
                        <a:pt x="0" y="68"/>
                      </a:lnTo>
                      <a:lnTo>
                        <a:pt x="0" y="72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8" name="ïŝḷîde">
                  <a:extLst>
                    <a:ext uri="{FF2B5EF4-FFF2-40B4-BE49-F238E27FC236}">
                      <a16:creationId xmlns:a16="http://schemas.microsoft.com/office/drawing/2014/main" id="{1C1BA4E3-0334-4D2C-A5FF-2999F44CDEBC}"/>
                    </a:ext>
                  </a:extLst>
                </p:cNvPr>
                <p:cNvSpPr/>
                <p:nvPr/>
              </p:nvSpPr>
              <p:spPr bwMode="auto">
                <a:xfrm>
                  <a:off x="5274729" y="2801468"/>
                  <a:ext cx="30299" cy="50438"/>
                </a:xfrm>
                <a:custGeom>
                  <a:avLst/>
                  <a:gdLst>
                    <a:gd name="T0" fmla="*/ 0 w 18"/>
                    <a:gd name="T1" fmla="*/ 2147483647 h 30"/>
                    <a:gd name="T2" fmla="*/ 2147483647 w 18"/>
                    <a:gd name="T3" fmla="*/ 0 h 30"/>
                    <a:gd name="T4" fmla="*/ 2147483647 w 18"/>
                    <a:gd name="T5" fmla="*/ 2147483647 h 30"/>
                    <a:gd name="T6" fmla="*/ 2147483647 w 18"/>
                    <a:gd name="T7" fmla="*/ 2147483647 h 30"/>
                    <a:gd name="T8" fmla="*/ 2147483647 w 18"/>
                    <a:gd name="T9" fmla="*/ 2147483647 h 30"/>
                    <a:gd name="T10" fmla="*/ 2147483647 w 18"/>
                    <a:gd name="T11" fmla="*/ 2147483647 h 30"/>
                    <a:gd name="T12" fmla="*/ 2147483647 w 18"/>
                    <a:gd name="T13" fmla="*/ 2147483647 h 30"/>
                    <a:gd name="T14" fmla="*/ 2147483647 w 18"/>
                    <a:gd name="T15" fmla="*/ 2147483647 h 30"/>
                    <a:gd name="T16" fmla="*/ 2147483647 w 18"/>
                    <a:gd name="T17" fmla="*/ 2147483647 h 30"/>
                    <a:gd name="T18" fmla="*/ 2147483647 w 18"/>
                    <a:gd name="T19" fmla="*/ 2147483647 h 30"/>
                    <a:gd name="T20" fmla="*/ 0 w 18"/>
                    <a:gd name="T21" fmla="*/ 2147483647 h 3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8"/>
                    <a:gd name="T34" fmla="*/ 0 h 30"/>
                    <a:gd name="T35" fmla="*/ 18 w 18"/>
                    <a:gd name="T36" fmla="*/ 30 h 3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8" h="30">
                      <a:moveTo>
                        <a:pt x="0" y="30"/>
                      </a:moveTo>
                      <a:lnTo>
                        <a:pt x="8" y="0"/>
                      </a:lnTo>
                      <a:lnTo>
                        <a:pt x="18" y="4"/>
                      </a:lnTo>
                      <a:lnTo>
                        <a:pt x="16" y="12"/>
                      </a:lnTo>
                      <a:lnTo>
                        <a:pt x="12" y="14"/>
                      </a:lnTo>
                      <a:lnTo>
                        <a:pt x="8" y="14"/>
                      </a:lnTo>
                      <a:lnTo>
                        <a:pt x="10" y="18"/>
                      </a:lnTo>
                      <a:lnTo>
                        <a:pt x="12" y="20"/>
                      </a:lnTo>
                      <a:lnTo>
                        <a:pt x="10" y="26"/>
                      </a:lnTo>
                      <a:lnTo>
                        <a:pt x="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9" name="îṣļïdê">
                  <a:extLst>
                    <a:ext uri="{FF2B5EF4-FFF2-40B4-BE49-F238E27FC236}">
                      <a16:creationId xmlns:a16="http://schemas.microsoft.com/office/drawing/2014/main" id="{31DAB0B2-8FD4-4D6C-9A1C-E3862FAECF71}"/>
                    </a:ext>
                  </a:extLst>
                </p:cNvPr>
                <p:cNvSpPr/>
                <p:nvPr/>
              </p:nvSpPr>
              <p:spPr bwMode="auto">
                <a:xfrm>
                  <a:off x="5271974" y="2865917"/>
                  <a:ext cx="16526" cy="33626"/>
                </a:xfrm>
                <a:custGeom>
                  <a:avLst/>
                  <a:gdLst>
                    <a:gd name="T0" fmla="*/ 2147483647 w 10"/>
                    <a:gd name="T1" fmla="*/ 2147483647 h 20"/>
                    <a:gd name="T2" fmla="*/ 2147483647 w 10"/>
                    <a:gd name="T3" fmla="*/ 0 h 20"/>
                    <a:gd name="T4" fmla="*/ 2147483647 w 10"/>
                    <a:gd name="T5" fmla="*/ 0 h 20"/>
                    <a:gd name="T6" fmla="*/ 0 w 10"/>
                    <a:gd name="T7" fmla="*/ 2147483647 h 20"/>
                    <a:gd name="T8" fmla="*/ 2147483647 w 10"/>
                    <a:gd name="T9" fmla="*/ 2147483647 h 20"/>
                    <a:gd name="T10" fmla="*/ 2147483647 w 10"/>
                    <a:gd name="T11" fmla="*/ 2147483647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20"/>
                    <a:gd name="T20" fmla="*/ 10 w 10"/>
                    <a:gd name="T21" fmla="*/ 20 h 2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20">
                      <a:moveTo>
                        <a:pt x="8" y="20"/>
                      </a:move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20"/>
                      </a:lnTo>
                      <a:lnTo>
                        <a:pt x="10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0" name="i$líḋè">
                  <a:extLst>
                    <a:ext uri="{FF2B5EF4-FFF2-40B4-BE49-F238E27FC236}">
                      <a16:creationId xmlns:a16="http://schemas.microsoft.com/office/drawing/2014/main" id="{6FDCF6E0-7C7C-4CA5-90A0-6A5211A868F3}"/>
                    </a:ext>
                  </a:extLst>
                </p:cNvPr>
                <p:cNvSpPr/>
                <p:nvPr/>
              </p:nvSpPr>
              <p:spPr bwMode="auto">
                <a:xfrm>
                  <a:off x="5316046" y="1788502"/>
                  <a:ext cx="46826" cy="25219"/>
                </a:xfrm>
                <a:custGeom>
                  <a:avLst/>
                  <a:gdLst>
                    <a:gd name="T0" fmla="*/ 2147483647 w 26"/>
                    <a:gd name="T1" fmla="*/ 2147483647 h 16"/>
                    <a:gd name="T2" fmla="*/ 2147483647 w 26"/>
                    <a:gd name="T3" fmla="*/ 2147483647 h 16"/>
                    <a:gd name="T4" fmla="*/ 2147483647 w 26"/>
                    <a:gd name="T5" fmla="*/ 2147483647 h 16"/>
                    <a:gd name="T6" fmla="*/ 2147483647 w 26"/>
                    <a:gd name="T7" fmla="*/ 2147483647 h 16"/>
                    <a:gd name="T8" fmla="*/ 2147483647 w 26"/>
                    <a:gd name="T9" fmla="*/ 2147483647 h 16"/>
                    <a:gd name="T10" fmla="*/ 2147483647 w 26"/>
                    <a:gd name="T11" fmla="*/ 2147483647 h 16"/>
                    <a:gd name="T12" fmla="*/ 0 w 26"/>
                    <a:gd name="T13" fmla="*/ 2147483647 h 16"/>
                    <a:gd name="T14" fmla="*/ 2147483647 w 26"/>
                    <a:gd name="T15" fmla="*/ 0 h 16"/>
                    <a:gd name="T16" fmla="*/ 2147483647 w 26"/>
                    <a:gd name="T17" fmla="*/ 2147483647 h 16"/>
                    <a:gd name="T18" fmla="*/ 2147483647 w 26"/>
                    <a:gd name="T19" fmla="*/ 2147483647 h 16"/>
                    <a:gd name="T20" fmla="*/ 2147483647 w 26"/>
                    <a:gd name="T21" fmla="*/ 2147483647 h 16"/>
                    <a:gd name="T22" fmla="*/ 2147483647 w 26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"/>
                    <a:gd name="T37" fmla="*/ 0 h 16"/>
                    <a:gd name="T38" fmla="*/ 26 w 26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" h="16">
                      <a:moveTo>
                        <a:pt x="26" y="10"/>
                      </a:moveTo>
                      <a:lnTo>
                        <a:pt x="20" y="14"/>
                      </a:lnTo>
                      <a:lnTo>
                        <a:pt x="14" y="16"/>
                      </a:lnTo>
                      <a:lnTo>
                        <a:pt x="8" y="16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12" y="2"/>
                      </a:lnTo>
                      <a:lnTo>
                        <a:pt x="16" y="2"/>
                      </a:lnTo>
                      <a:lnTo>
                        <a:pt x="20" y="4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1" name="ísļîḋè">
                  <a:extLst>
                    <a:ext uri="{FF2B5EF4-FFF2-40B4-BE49-F238E27FC236}">
                      <a16:creationId xmlns:a16="http://schemas.microsoft.com/office/drawing/2014/main" id="{53596B74-62CE-4EA5-88EE-D5BF930A4939}"/>
                    </a:ext>
                  </a:extLst>
                </p:cNvPr>
                <p:cNvSpPr/>
                <p:nvPr/>
              </p:nvSpPr>
              <p:spPr bwMode="auto">
                <a:xfrm>
                  <a:off x="5351853" y="1607766"/>
                  <a:ext cx="254785" cy="155517"/>
                </a:xfrm>
                <a:custGeom>
                  <a:avLst/>
                  <a:gdLst>
                    <a:gd name="T0" fmla="*/ 2147483647 w 146"/>
                    <a:gd name="T1" fmla="*/ 2147483647 h 94"/>
                    <a:gd name="T2" fmla="*/ 2147483647 w 146"/>
                    <a:gd name="T3" fmla="*/ 2147483647 h 94"/>
                    <a:gd name="T4" fmla="*/ 2147483647 w 146"/>
                    <a:gd name="T5" fmla="*/ 2147483647 h 94"/>
                    <a:gd name="T6" fmla="*/ 2147483647 w 146"/>
                    <a:gd name="T7" fmla="*/ 2147483647 h 94"/>
                    <a:gd name="T8" fmla="*/ 2147483647 w 146"/>
                    <a:gd name="T9" fmla="*/ 2147483647 h 94"/>
                    <a:gd name="T10" fmla="*/ 2147483647 w 146"/>
                    <a:gd name="T11" fmla="*/ 2147483647 h 94"/>
                    <a:gd name="T12" fmla="*/ 2147483647 w 146"/>
                    <a:gd name="T13" fmla="*/ 2147483647 h 94"/>
                    <a:gd name="T14" fmla="*/ 0 w 146"/>
                    <a:gd name="T15" fmla="*/ 2147483647 h 94"/>
                    <a:gd name="T16" fmla="*/ 0 w 146"/>
                    <a:gd name="T17" fmla="*/ 2147483647 h 94"/>
                    <a:gd name="T18" fmla="*/ 2147483647 w 146"/>
                    <a:gd name="T19" fmla="*/ 2147483647 h 94"/>
                    <a:gd name="T20" fmla="*/ 2147483647 w 146"/>
                    <a:gd name="T21" fmla="*/ 2147483647 h 94"/>
                    <a:gd name="T22" fmla="*/ 2147483647 w 146"/>
                    <a:gd name="T23" fmla="*/ 2147483647 h 94"/>
                    <a:gd name="T24" fmla="*/ 2147483647 w 146"/>
                    <a:gd name="T25" fmla="*/ 2147483647 h 94"/>
                    <a:gd name="T26" fmla="*/ 2147483647 w 146"/>
                    <a:gd name="T27" fmla="*/ 2147483647 h 94"/>
                    <a:gd name="T28" fmla="*/ 2147483647 w 146"/>
                    <a:gd name="T29" fmla="*/ 2147483647 h 94"/>
                    <a:gd name="T30" fmla="*/ 2147483647 w 146"/>
                    <a:gd name="T31" fmla="*/ 2147483647 h 94"/>
                    <a:gd name="T32" fmla="*/ 2147483647 w 146"/>
                    <a:gd name="T33" fmla="*/ 2147483647 h 94"/>
                    <a:gd name="T34" fmla="*/ 2147483647 w 146"/>
                    <a:gd name="T35" fmla="*/ 2147483647 h 94"/>
                    <a:gd name="T36" fmla="*/ 2147483647 w 146"/>
                    <a:gd name="T37" fmla="*/ 2147483647 h 94"/>
                    <a:gd name="T38" fmla="*/ 2147483647 w 146"/>
                    <a:gd name="T39" fmla="*/ 2147483647 h 94"/>
                    <a:gd name="T40" fmla="*/ 2147483647 w 146"/>
                    <a:gd name="T41" fmla="*/ 2147483647 h 94"/>
                    <a:gd name="T42" fmla="*/ 2147483647 w 146"/>
                    <a:gd name="T43" fmla="*/ 2147483647 h 94"/>
                    <a:gd name="T44" fmla="*/ 2147483647 w 146"/>
                    <a:gd name="T45" fmla="*/ 2147483647 h 94"/>
                    <a:gd name="T46" fmla="*/ 2147483647 w 146"/>
                    <a:gd name="T47" fmla="*/ 0 h 94"/>
                    <a:gd name="T48" fmla="*/ 2147483647 w 146"/>
                    <a:gd name="T49" fmla="*/ 0 h 94"/>
                    <a:gd name="T50" fmla="*/ 2147483647 w 146"/>
                    <a:gd name="T51" fmla="*/ 0 h 94"/>
                    <a:gd name="T52" fmla="*/ 2147483647 w 146"/>
                    <a:gd name="T53" fmla="*/ 2147483647 h 94"/>
                    <a:gd name="T54" fmla="*/ 2147483647 w 146"/>
                    <a:gd name="T55" fmla="*/ 2147483647 h 94"/>
                    <a:gd name="T56" fmla="*/ 2147483647 w 146"/>
                    <a:gd name="T57" fmla="*/ 2147483647 h 94"/>
                    <a:gd name="T58" fmla="*/ 2147483647 w 146"/>
                    <a:gd name="T59" fmla="*/ 2147483647 h 94"/>
                    <a:gd name="T60" fmla="*/ 2147483647 w 146"/>
                    <a:gd name="T61" fmla="*/ 2147483647 h 94"/>
                    <a:gd name="T62" fmla="*/ 2147483647 w 146"/>
                    <a:gd name="T63" fmla="*/ 2147483647 h 94"/>
                    <a:gd name="T64" fmla="*/ 2147483647 w 146"/>
                    <a:gd name="T65" fmla="*/ 2147483647 h 94"/>
                    <a:gd name="T66" fmla="*/ 2147483647 w 146"/>
                    <a:gd name="T67" fmla="*/ 2147483647 h 94"/>
                    <a:gd name="T68" fmla="*/ 2147483647 w 146"/>
                    <a:gd name="T69" fmla="*/ 2147483647 h 94"/>
                    <a:gd name="T70" fmla="*/ 2147483647 w 146"/>
                    <a:gd name="T71" fmla="*/ 2147483647 h 94"/>
                    <a:gd name="T72" fmla="*/ 2147483647 w 146"/>
                    <a:gd name="T73" fmla="*/ 2147483647 h 94"/>
                    <a:gd name="T74" fmla="*/ 2147483647 w 146"/>
                    <a:gd name="T75" fmla="*/ 2147483647 h 94"/>
                    <a:gd name="T76" fmla="*/ 2147483647 w 146"/>
                    <a:gd name="T77" fmla="*/ 2147483647 h 94"/>
                    <a:gd name="T78" fmla="*/ 2147483647 w 146"/>
                    <a:gd name="T79" fmla="*/ 2147483647 h 94"/>
                    <a:gd name="T80" fmla="*/ 2147483647 w 146"/>
                    <a:gd name="T81" fmla="*/ 2147483647 h 94"/>
                    <a:gd name="T82" fmla="*/ 2147483647 w 146"/>
                    <a:gd name="T83" fmla="*/ 2147483647 h 94"/>
                    <a:gd name="T84" fmla="*/ 2147483647 w 146"/>
                    <a:gd name="T85" fmla="*/ 2147483647 h 94"/>
                    <a:gd name="T86" fmla="*/ 2147483647 w 146"/>
                    <a:gd name="T87" fmla="*/ 2147483647 h 94"/>
                    <a:gd name="T88" fmla="*/ 2147483647 w 146"/>
                    <a:gd name="T89" fmla="*/ 2147483647 h 94"/>
                    <a:gd name="T90" fmla="*/ 2147483647 w 146"/>
                    <a:gd name="T91" fmla="*/ 2147483647 h 94"/>
                    <a:gd name="T92" fmla="*/ 2147483647 w 146"/>
                    <a:gd name="T93" fmla="*/ 2147483647 h 94"/>
                    <a:gd name="T94" fmla="*/ 2147483647 w 146"/>
                    <a:gd name="T95" fmla="*/ 2147483647 h 9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46"/>
                    <a:gd name="T145" fmla="*/ 0 h 94"/>
                    <a:gd name="T146" fmla="*/ 146 w 146"/>
                    <a:gd name="T147" fmla="*/ 94 h 9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46" h="94">
                      <a:moveTo>
                        <a:pt x="38" y="94"/>
                      </a:moveTo>
                      <a:lnTo>
                        <a:pt x="34" y="92"/>
                      </a:lnTo>
                      <a:lnTo>
                        <a:pt x="30" y="86"/>
                      </a:lnTo>
                      <a:lnTo>
                        <a:pt x="24" y="76"/>
                      </a:lnTo>
                      <a:lnTo>
                        <a:pt x="16" y="76"/>
                      </a:lnTo>
                      <a:lnTo>
                        <a:pt x="8" y="76"/>
                      </a:lnTo>
                      <a:lnTo>
                        <a:pt x="4" y="74"/>
                      </a:lnTo>
                      <a:lnTo>
                        <a:pt x="0" y="72"/>
                      </a:lnTo>
                      <a:lnTo>
                        <a:pt x="0" y="70"/>
                      </a:lnTo>
                      <a:lnTo>
                        <a:pt x="4" y="68"/>
                      </a:lnTo>
                      <a:lnTo>
                        <a:pt x="6" y="66"/>
                      </a:lnTo>
                      <a:lnTo>
                        <a:pt x="10" y="60"/>
                      </a:lnTo>
                      <a:lnTo>
                        <a:pt x="12" y="54"/>
                      </a:lnTo>
                      <a:lnTo>
                        <a:pt x="16" y="54"/>
                      </a:lnTo>
                      <a:lnTo>
                        <a:pt x="22" y="52"/>
                      </a:lnTo>
                      <a:lnTo>
                        <a:pt x="24" y="42"/>
                      </a:lnTo>
                      <a:lnTo>
                        <a:pt x="26" y="34"/>
                      </a:lnTo>
                      <a:lnTo>
                        <a:pt x="30" y="28"/>
                      </a:lnTo>
                      <a:lnTo>
                        <a:pt x="36" y="22"/>
                      </a:lnTo>
                      <a:lnTo>
                        <a:pt x="52" y="16"/>
                      </a:lnTo>
                      <a:lnTo>
                        <a:pt x="68" y="10"/>
                      </a:lnTo>
                      <a:lnTo>
                        <a:pt x="100" y="10"/>
                      </a:lnTo>
                      <a:lnTo>
                        <a:pt x="114" y="2"/>
                      </a:lnTo>
                      <a:lnTo>
                        <a:pt x="122" y="0"/>
                      </a:lnTo>
                      <a:lnTo>
                        <a:pt x="132" y="0"/>
                      </a:lnTo>
                      <a:lnTo>
                        <a:pt x="140" y="0"/>
                      </a:lnTo>
                      <a:lnTo>
                        <a:pt x="146" y="2"/>
                      </a:lnTo>
                      <a:lnTo>
                        <a:pt x="146" y="6"/>
                      </a:lnTo>
                      <a:lnTo>
                        <a:pt x="144" y="10"/>
                      </a:lnTo>
                      <a:lnTo>
                        <a:pt x="138" y="12"/>
                      </a:lnTo>
                      <a:lnTo>
                        <a:pt x="124" y="16"/>
                      </a:lnTo>
                      <a:lnTo>
                        <a:pt x="86" y="26"/>
                      </a:lnTo>
                      <a:lnTo>
                        <a:pt x="70" y="32"/>
                      </a:lnTo>
                      <a:lnTo>
                        <a:pt x="56" y="40"/>
                      </a:lnTo>
                      <a:lnTo>
                        <a:pt x="52" y="44"/>
                      </a:lnTo>
                      <a:lnTo>
                        <a:pt x="46" y="50"/>
                      </a:lnTo>
                      <a:lnTo>
                        <a:pt x="42" y="56"/>
                      </a:lnTo>
                      <a:lnTo>
                        <a:pt x="40" y="62"/>
                      </a:lnTo>
                      <a:lnTo>
                        <a:pt x="42" y="70"/>
                      </a:lnTo>
                      <a:lnTo>
                        <a:pt x="46" y="74"/>
                      </a:lnTo>
                      <a:lnTo>
                        <a:pt x="50" y="78"/>
                      </a:lnTo>
                      <a:lnTo>
                        <a:pt x="56" y="80"/>
                      </a:lnTo>
                      <a:lnTo>
                        <a:pt x="68" y="86"/>
                      </a:lnTo>
                      <a:lnTo>
                        <a:pt x="74" y="88"/>
                      </a:lnTo>
                      <a:lnTo>
                        <a:pt x="78" y="92"/>
                      </a:lnTo>
                      <a:lnTo>
                        <a:pt x="68" y="92"/>
                      </a:lnTo>
                      <a:lnTo>
                        <a:pt x="58" y="92"/>
                      </a:lnTo>
                      <a:lnTo>
                        <a:pt x="38" y="9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2" name="ïŝľïḑe">
                  <a:extLst>
                    <a:ext uri="{FF2B5EF4-FFF2-40B4-BE49-F238E27FC236}">
                      <a16:creationId xmlns:a16="http://schemas.microsoft.com/office/drawing/2014/main" id="{A2C86701-EF47-4838-B310-C89749080178}"/>
                    </a:ext>
                  </a:extLst>
                </p:cNvPr>
                <p:cNvSpPr/>
                <p:nvPr/>
              </p:nvSpPr>
              <p:spPr bwMode="auto">
                <a:xfrm>
                  <a:off x="5931661" y="1520900"/>
                  <a:ext cx="184547" cy="49037"/>
                </a:xfrm>
                <a:custGeom>
                  <a:avLst/>
                  <a:gdLst>
                    <a:gd name="T0" fmla="*/ 2147483647 w 106"/>
                    <a:gd name="T1" fmla="*/ 2147483647 h 30"/>
                    <a:gd name="T2" fmla="*/ 2147483647 w 106"/>
                    <a:gd name="T3" fmla="*/ 2147483647 h 30"/>
                    <a:gd name="T4" fmla="*/ 2147483647 w 106"/>
                    <a:gd name="T5" fmla="*/ 2147483647 h 30"/>
                    <a:gd name="T6" fmla="*/ 2147483647 w 106"/>
                    <a:gd name="T7" fmla="*/ 2147483647 h 30"/>
                    <a:gd name="T8" fmla="*/ 2147483647 w 106"/>
                    <a:gd name="T9" fmla="*/ 2147483647 h 30"/>
                    <a:gd name="T10" fmla="*/ 2147483647 w 106"/>
                    <a:gd name="T11" fmla="*/ 2147483647 h 30"/>
                    <a:gd name="T12" fmla="*/ 2147483647 w 106"/>
                    <a:gd name="T13" fmla="*/ 2147483647 h 30"/>
                    <a:gd name="T14" fmla="*/ 2147483647 w 106"/>
                    <a:gd name="T15" fmla="*/ 2147483647 h 30"/>
                    <a:gd name="T16" fmla="*/ 2147483647 w 106"/>
                    <a:gd name="T17" fmla="*/ 2147483647 h 30"/>
                    <a:gd name="T18" fmla="*/ 2147483647 w 106"/>
                    <a:gd name="T19" fmla="*/ 2147483647 h 30"/>
                    <a:gd name="T20" fmla="*/ 2147483647 w 106"/>
                    <a:gd name="T21" fmla="*/ 2147483647 h 30"/>
                    <a:gd name="T22" fmla="*/ 2147483647 w 106"/>
                    <a:gd name="T23" fmla="*/ 2147483647 h 30"/>
                    <a:gd name="T24" fmla="*/ 2147483647 w 106"/>
                    <a:gd name="T25" fmla="*/ 2147483647 h 30"/>
                    <a:gd name="T26" fmla="*/ 2147483647 w 106"/>
                    <a:gd name="T27" fmla="*/ 2147483647 h 30"/>
                    <a:gd name="T28" fmla="*/ 2147483647 w 106"/>
                    <a:gd name="T29" fmla="*/ 2147483647 h 30"/>
                    <a:gd name="T30" fmla="*/ 2147483647 w 106"/>
                    <a:gd name="T31" fmla="*/ 2147483647 h 30"/>
                    <a:gd name="T32" fmla="*/ 0 w 106"/>
                    <a:gd name="T33" fmla="*/ 2147483647 h 30"/>
                    <a:gd name="T34" fmla="*/ 2147483647 w 106"/>
                    <a:gd name="T35" fmla="*/ 2147483647 h 30"/>
                    <a:gd name="T36" fmla="*/ 2147483647 w 106"/>
                    <a:gd name="T37" fmla="*/ 2147483647 h 30"/>
                    <a:gd name="T38" fmla="*/ 2147483647 w 106"/>
                    <a:gd name="T39" fmla="*/ 0 h 30"/>
                    <a:gd name="T40" fmla="*/ 2147483647 w 106"/>
                    <a:gd name="T41" fmla="*/ 0 h 30"/>
                    <a:gd name="T42" fmla="*/ 2147483647 w 106"/>
                    <a:gd name="T43" fmla="*/ 0 h 30"/>
                    <a:gd name="T44" fmla="*/ 2147483647 w 106"/>
                    <a:gd name="T45" fmla="*/ 2147483647 h 30"/>
                    <a:gd name="T46" fmla="*/ 2147483647 w 106"/>
                    <a:gd name="T47" fmla="*/ 2147483647 h 30"/>
                    <a:gd name="T48" fmla="*/ 2147483647 w 106"/>
                    <a:gd name="T49" fmla="*/ 2147483647 h 30"/>
                    <a:gd name="T50" fmla="*/ 2147483647 w 106"/>
                    <a:gd name="T51" fmla="*/ 2147483647 h 30"/>
                    <a:gd name="T52" fmla="*/ 2147483647 w 106"/>
                    <a:gd name="T53" fmla="*/ 2147483647 h 30"/>
                    <a:gd name="T54" fmla="*/ 2147483647 w 106"/>
                    <a:gd name="T55" fmla="*/ 2147483647 h 30"/>
                    <a:gd name="T56" fmla="*/ 2147483647 w 106"/>
                    <a:gd name="T57" fmla="*/ 2147483647 h 30"/>
                    <a:gd name="T58" fmla="*/ 2147483647 w 106"/>
                    <a:gd name="T59" fmla="*/ 2147483647 h 30"/>
                    <a:gd name="T60" fmla="*/ 2147483647 w 106"/>
                    <a:gd name="T61" fmla="*/ 2147483647 h 30"/>
                    <a:gd name="T62" fmla="*/ 2147483647 w 106"/>
                    <a:gd name="T63" fmla="*/ 2147483647 h 30"/>
                    <a:gd name="T64" fmla="*/ 2147483647 w 106"/>
                    <a:gd name="T65" fmla="*/ 2147483647 h 30"/>
                    <a:gd name="T66" fmla="*/ 2147483647 w 106"/>
                    <a:gd name="T67" fmla="*/ 2147483647 h 30"/>
                    <a:gd name="T68" fmla="*/ 2147483647 w 106"/>
                    <a:gd name="T69" fmla="*/ 2147483647 h 30"/>
                    <a:gd name="T70" fmla="*/ 2147483647 w 106"/>
                    <a:gd name="T71" fmla="*/ 2147483647 h 3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6"/>
                    <a:gd name="T109" fmla="*/ 0 h 30"/>
                    <a:gd name="T110" fmla="*/ 106 w 106"/>
                    <a:gd name="T111" fmla="*/ 30 h 3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6" h="30">
                      <a:moveTo>
                        <a:pt x="106" y="26"/>
                      </a:moveTo>
                      <a:lnTo>
                        <a:pt x="98" y="28"/>
                      </a:lnTo>
                      <a:lnTo>
                        <a:pt x="92" y="28"/>
                      </a:lnTo>
                      <a:lnTo>
                        <a:pt x="82" y="26"/>
                      </a:lnTo>
                      <a:lnTo>
                        <a:pt x="80" y="28"/>
                      </a:lnTo>
                      <a:lnTo>
                        <a:pt x="78" y="30"/>
                      </a:lnTo>
                      <a:lnTo>
                        <a:pt x="64" y="28"/>
                      </a:lnTo>
                      <a:lnTo>
                        <a:pt x="50" y="24"/>
                      </a:lnTo>
                      <a:lnTo>
                        <a:pt x="44" y="22"/>
                      </a:lnTo>
                      <a:lnTo>
                        <a:pt x="38" y="18"/>
                      </a:lnTo>
                      <a:lnTo>
                        <a:pt x="36" y="14"/>
                      </a:lnTo>
                      <a:lnTo>
                        <a:pt x="36" y="10"/>
                      </a:lnTo>
                      <a:lnTo>
                        <a:pt x="20" y="10"/>
                      </a:lnTo>
                      <a:lnTo>
                        <a:pt x="10" y="10"/>
                      </a:lnTo>
                      <a:lnTo>
                        <a:pt x="4" y="8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2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4" y="0"/>
                      </a:lnTo>
                      <a:lnTo>
                        <a:pt x="44" y="2"/>
                      </a:lnTo>
                      <a:lnTo>
                        <a:pt x="52" y="4"/>
                      </a:lnTo>
                      <a:lnTo>
                        <a:pt x="54" y="8"/>
                      </a:lnTo>
                      <a:lnTo>
                        <a:pt x="54" y="10"/>
                      </a:lnTo>
                      <a:lnTo>
                        <a:pt x="48" y="10"/>
                      </a:lnTo>
                      <a:lnTo>
                        <a:pt x="60" y="12"/>
                      </a:lnTo>
                      <a:lnTo>
                        <a:pt x="66" y="14"/>
                      </a:lnTo>
                      <a:lnTo>
                        <a:pt x="70" y="14"/>
                      </a:lnTo>
                      <a:lnTo>
                        <a:pt x="74" y="14"/>
                      </a:lnTo>
                      <a:lnTo>
                        <a:pt x="78" y="12"/>
                      </a:lnTo>
                      <a:lnTo>
                        <a:pt x="86" y="14"/>
                      </a:lnTo>
                      <a:lnTo>
                        <a:pt x="92" y="16"/>
                      </a:lnTo>
                      <a:lnTo>
                        <a:pt x="102" y="26"/>
                      </a:lnTo>
                      <a:lnTo>
                        <a:pt x="10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3" name="îṥliďè">
                  <a:extLst>
                    <a:ext uri="{FF2B5EF4-FFF2-40B4-BE49-F238E27FC236}">
                      <a16:creationId xmlns:a16="http://schemas.microsoft.com/office/drawing/2014/main" id="{A6D37EFA-944B-40F6-9104-C11F4D0CD95A}"/>
                    </a:ext>
                  </a:extLst>
                </p:cNvPr>
                <p:cNvSpPr/>
                <p:nvPr/>
              </p:nvSpPr>
              <p:spPr bwMode="auto">
                <a:xfrm>
                  <a:off x="6132734" y="1554526"/>
                  <a:ext cx="92273" cy="36427"/>
                </a:xfrm>
                <a:custGeom>
                  <a:avLst/>
                  <a:gdLst>
                    <a:gd name="T0" fmla="*/ 2147483647 w 52"/>
                    <a:gd name="T1" fmla="*/ 2147483647 h 22"/>
                    <a:gd name="T2" fmla="*/ 2147483647 w 52"/>
                    <a:gd name="T3" fmla="*/ 2147483647 h 22"/>
                    <a:gd name="T4" fmla="*/ 2147483647 w 52"/>
                    <a:gd name="T5" fmla="*/ 2147483647 h 22"/>
                    <a:gd name="T6" fmla="*/ 0 w 52"/>
                    <a:gd name="T7" fmla="*/ 2147483647 h 22"/>
                    <a:gd name="T8" fmla="*/ 0 w 52"/>
                    <a:gd name="T9" fmla="*/ 2147483647 h 22"/>
                    <a:gd name="T10" fmla="*/ 2147483647 w 52"/>
                    <a:gd name="T11" fmla="*/ 2147483647 h 22"/>
                    <a:gd name="T12" fmla="*/ 2147483647 w 52"/>
                    <a:gd name="T13" fmla="*/ 0 h 22"/>
                    <a:gd name="T14" fmla="*/ 2147483647 w 52"/>
                    <a:gd name="T15" fmla="*/ 0 h 22"/>
                    <a:gd name="T16" fmla="*/ 2147483647 w 52"/>
                    <a:gd name="T17" fmla="*/ 2147483647 h 22"/>
                    <a:gd name="T18" fmla="*/ 2147483647 w 52"/>
                    <a:gd name="T19" fmla="*/ 2147483647 h 22"/>
                    <a:gd name="T20" fmla="*/ 2147483647 w 52"/>
                    <a:gd name="T21" fmla="*/ 2147483647 h 22"/>
                    <a:gd name="T22" fmla="*/ 2147483647 w 52"/>
                    <a:gd name="T23" fmla="*/ 2147483647 h 22"/>
                    <a:gd name="T24" fmla="*/ 2147483647 w 52"/>
                    <a:gd name="T25" fmla="*/ 2147483647 h 22"/>
                    <a:gd name="T26" fmla="*/ 2147483647 w 52"/>
                    <a:gd name="T27" fmla="*/ 2147483647 h 22"/>
                    <a:gd name="T28" fmla="*/ 2147483647 w 52"/>
                    <a:gd name="T29" fmla="*/ 2147483647 h 22"/>
                    <a:gd name="T30" fmla="*/ 2147483647 w 52"/>
                    <a:gd name="T31" fmla="*/ 2147483647 h 22"/>
                    <a:gd name="T32" fmla="*/ 2147483647 w 52"/>
                    <a:gd name="T33" fmla="*/ 2147483647 h 22"/>
                    <a:gd name="T34" fmla="*/ 2147483647 w 52"/>
                    <a:gd name="T35" fmla="*/ 2147483647 h 2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2"/>
                    <a:gd name="T55" fmla="*/ 0 h 22"/>
                    <a:gd name="T56" fmla="*/ 52 w 52"/>
                    <a:gd name="T57" fmla="*/ 22 h 2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2" h="22">
                      <a:moveTo>
                        <a:pt x="6" y="22"/>
                      </a:moveTo>
                      <a:lnTo>
                        <a:pt x="4" y="22"/>
                      </a:lnTo>
                      <a:lnTo>
                        <a:pt x="2" y="20"/>
                      </a:lnTo>
                      <a:lnTo>
                        <a:pt x="0" y="18"/>
                      </a:lnTo>
                      <a:lnTo>
                        <a:pt x="0" y="6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14" y="0"/>
                      </a:lnTo>
                      <a:lnTo>
                        <a:pt x="20" y="4"/>
                      </a:lnTo>
                      <a:lnTo>
                        <a:pt x="32" y="6"/>
                      </a:lnTo>
                      <a:lnTo>
                        <a:pt x="52" y="10"/>
                      </a:lnTo>
                      <a:lnTo>
                        <a:pt x="50" y="14"/>
                      </a:lnTo>
                      <a:lnTo>
                        <a:pt x="46" y="16"/>
                      </a:lnTo>
                      <a:lnTo>
                        <a:pt x="40" y="18"/>
                      </a:lnTo>
                      <a:lnTo>
                        <a:pt x="28" y="18"/>
                      </a:lnTo>
                      <a:lnTo>
                        <a:pt x="20" y="20"/>
                      </a:lnTo>
                      <a:lnTo>
                        <a:pt x="14" y="22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4" name="ïS1ïḑé">
                  <a:extLst>
                    <a:ext uri="{FF2B5EF4-FFF2-40B4-BE49-F238E27FC236}">
                      <a16:creationId xmlns:a16="http://schemas.microsoft.com/office/drawing/2014/main" id="{6C2A593D-0525-4A2C-855A-5BA0BB45FE33}"/>
                    </a:ext>
                  </a:extLst>
                </p:cNvPr>
                <p:cNvSpPr/>
                <p:nvPr/>
              </p:nvSpPr>
              <p:spPr bwMode="auto">
                <a:xfrm>
                  <a:off x="6908108" y="1624580"/>
                  <a:ext cx="162512" cy="28021"/>
                </a:xfrm>
                <a:custGeom>
                  <a:avLst/>
                  <a:gdLst>
                    <a:gd name="T0" fmla="*/ 2147483647 w 92"/>
                    <a:gd name="T1" fmla="*/ 2147483647 h 18"/>
                    <a:gd name="T2" fmla="*/ 2147483647 w 92"/>
                    <a:gd name="T3" fmla="*/ 2147483647 h 18"/>
                    <a:gd name="T4" fmla="*/ 2147483647 w 92"/>
                    <a:gd name="T5" fmla="*/ 2147483647 h 18"/>
                    <a:gd name="T6" fmla="*/ 2147483647 w 92"/>
                    <a:gd name="T7" fmla="*/ 2147483647 h 18"/>
                    <a:gd name="T8" fmla="*/ 2147483647 w 92"/>
                    <a:gd name="T9" fmla="*/ 2147483647 h 18"/>
                    <a:gd name="T10" fmla="*/ 2147483647 w 92"/>
                    <a:gd name="T11" fmla="*/ 2147483647 h 18"/>
                    <a:gd name="T12" fmla="*/ 2147483647 w 92"/>
                    <a:gd name="T13" fmla="*/ 2147483647 h 18"/>
                    <a:gd name="T14" fmla="*/ 0 w 92"/>
                    <a:gd name="T15" fmla="*/ 2147483647 h 18"/>
                    <a:gd name="T16" fmla="*/ 0 w 92"/>
                    <a:gd name="T17" fmla="*/ 2147483647 h 18"/>
                    <a:gd name="T18" fmla="*/ 0 w 92"/>
                    <a:gd name="T19" fmla="*/ 2147483647 h 18"/>
                    <a:gd name="T20" fmla="*/ 2147483647 w 92"/>
                    <a:gd name="T21" fmla="*/ 2147483647 h 18"/>
                    <a:gd name="T22" fmla="*/ 2147483647 w 92"/>
                    <a:gd name="T23" fmla="*/ 0 h 18"/>
                    <a:gd name="T24" fmla="*/ 2147483647 w 92"/>
                    <a:gd name="T25" fmla="*/ 0 h 18"/>
                    <a:gd name="T26" fmla="*/ 2147483647 w 92"/>
                    <a:gd name="T27" fmla="*/ 2147483647 h 18"/>
                    <a:gd name="T28" fmla="*/ 2147483647 w 92"/>
                    <a:gd name="T29" fmla="*/ 2147483647 h 18"/>
                    <a:gd name="T30" fmla="*/ 2147483647 w 92"/>
                    <a:gd name="T31" fmla="*/ 2147483647 h 18"/>
                    <a:gd name="T32" fmla="*/ 2147483647 w 92"/>
                    <a:gd name="T33" fmla="*/ 2147483647 h 18"/>
                    <a:gd name="T34" fmla="*/ 2147483647 w 92"/>
                    <a:gd name="T35" fmla="*/ 2147483647 h 18"/>
                    <a:gd name="T36" fmla="*/ 2147483647 w 92"/>
                    <a:gd name="T37" fmla="*/ 2147483647 h 18"/>
                    <a:gd name="T38" fmla="*/ 2147483647 w 92"/>
                    <a:gd name="T39" fmla="*/ 2147483647 h 18"/>
                    <a:gd name="T40" fmla="*/ 2147483647 w 92"/>
                    <a:gd name="T41" fmla="*/ 2147483647 h 18"/>
                    <a:gd name="T42" fmla="*/ 2147483647 w 92"/>
                    <a:gd name="T43" fmla="*/ 2147483647 h 18"/>
                    <a:gd name="T44" fmla="*/ 2147483647 w 92"/>
                    <a:gd name="T45" fmla="*/ 2147483647 h 18"/>
                    <a:gd name="T46" fmla="*/ 2147483647 w 92"/>
                    <a:gd name="T47" fmla="*/ 2147483647 h 18"/>
                    <a:gd name="T48" fmla="*/ 2147483647 w 92"/>
                    <a:gd name="T49" fmla="*/ 2147483647 h 18"/>
                    <a:gd name="T50" fmla="*/ 2147483647 w 92"/>
                    <a:gd name="T51" fmla="*/ 2147483647 h 18"/>
                    <a:gd name="T52" fmla="*/ 2147483647 w 92"/>
                    <a:gd name="T53" fmla="*/ 2147483647 h 18"/>
                    <a:gd name="T54" fmla="*/ 2147483647 w 92"/>
                    <a:gd name="T55" fmla="*/ 2147483647 h 18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92"/>
                    <a:gd name="T85" fmla="*/ 0 h 18"/>
                    <a:gd name="T86" fmla="*/ 92 w 92"/>
                    <a:gd name="T87" fmla="*/ 18 h 18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92" h="18">
                      <a:moveTo>
                        <a:pt x="72" y="12"/>
                      </a:moveTo>
                      <a:lnTo>
                        <a:pt x="72" y="18"/>
                      </a:lnTo>
                      <a:lnTo>
                        <a:pt x="38" y="18"/>
                      </a:lnTo>
                      <a:lnTo>
                        <a:pt x="28" y="18"/>
                      </a:lnTo>
                      <a:lnTo>
                        <a:pt x="14" y="18"/>
                      </a:lnTo>
                      <a:lnTo>
                        <a:pt x="10" y="16"/>
                      </a:lnTo>
                      <a:lnTo>
                        <a:pt x="4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2" y="6"/>
                      </a:lnTo>
                      <a:lnTo>
                        <a:pt x="36" y="6"/>
                      </a:lnTo>
                      <a:lnTo>
                        <a:pt x="36" y="4"/>
                      </a:lnTo>
                      <a:lnTo>
                        <a:pt x="38" y="2"/>
                      </a:lnTo>
                      <a:lnTo>
                        <a:pt x="40" y="2"/>
                      </a:lnTo>
                      <a:lnTo>
                        <a:pt x="54" y="2"/>
                      </a:lnTo>
                      <a:lnTo>
                        <a:pt x="68" y="4"/>
                      </a:lnTo>
                      <a:lnTo>
                        <a:pt x="84" y="6"/>
                      </a:lnTo>
                      <a:lnTo>
                        <a:pt x="90" y="8"/>
                      </a:lnTo>
                      <a:lnTo>
                        <a:pt x="92" y="12"/>
                      </a:lnTo>
                      <a:lnTo>
                        <a:pt x="82" y="16"/>
                      </a:lnTo>
                      <a:lnTo>
                        <a:pt x="76" y="16"/>
                      </a:lnTo>
                      <a:lnTo>
                        <a:pt x="7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5" name="išlîḑê">
                  <a:extLst>
                    <a:ext uri="{FF2B5EF4-FFF2-40B4-BE49-F238E27FC236}">
                      <a16:creationId xmlns:a16="http://schemas.microsoft.com/office/drawing/2014/main" id="{A38C109A-F9DB-4A59-A293-01DDC161A570}"/>
                    </a:ext>
                  </a:extLst>
                </p:cNvPr>
                <p:cNvSpPr/>
                <p:nvPr/>
              </p:nvSpPr>
              <p:spPr bwMode="auto">
                <a:xfrm>
                  <a:off x="7095408" y="1635788"/>
                  <a:ext cx="90897" cy="25219"/>
                </a:xfrm>
                <a:custGeom>
                  <a:avLst/>
                  <a:gdLst>
                    <a:gd name="T0" fmla="*/ 2147483647 w 52"/>
                    <a:gd name="T1" fmla="*/ 2147483647 h 16"/>
                    <a:gd name="T2" fmla="*/ 2147483647 w 52"/>
                    <a:gd name="T3" fmla="*/ 2147483647 h 16"/>
                    <a:gd name="T4" fmla="*/ 2147483647 w 52"/>
                    <a:gd name="T5" fmla="*/ 2147483647 h 16"/>
                    <a:gd name="T6" fmla="*/ 2147483647 w 52"/>
                    <a:gd name="T7" fmla="*/ 2147483647 h 16"/>
                    <a:gd name="T8" fmla="*/ 2147483647 w 52"/>
                    <a:gd name="T9" fmla="*/ 2147483647 h 16"/>
                    <a:gd name="T10" fmla="*/ 0 w 52"/>
                    <a:gd name="T11" fmla="*/ 0 h 16"/>
                    <a:gd name="T12" fmla="*/ 2147483647 w 52"/>
                    <a:gd name="T13" fmla="*/ 0 h 16"/>
                    <a:gd name="T14" fmla="*/ 2147483647 w 52"/>
                    <a:gd name="T15" fmla="*/ 2147483647 h 16"/>
                    <a:gd name="T16" fmla="*/ 2147483647 w 52"/>
                    <a:gd name="T17" fmla="*/ 2147483647 h 16"/>
                    <a:gd name="T18" fmla="*/ 2147483647 w 52"/>
                    <a:gd name="T19" fmla="*/ 2147483647 h 16"/>
                    <a:gd name="T20" fmla="*/ 2147483647 w 52"/>
                    <a:gd name="T21" fmla="*/ 2147483647 h 16"/>
                    <a:gd name="T22" fmla="*/ 2147483647 w 52"/>
                    <a:gd name="T23" fmla="*/ 2147483647 h 16"/>
                    <a:gd name="T24" fmla="*/ 2147483647 w 52"/>
                    <a:gd name="T25" fmla="*/ 2147483647 h 16"/>
                    <a:gd name="T26" fmla="*/ 2147483647 w 52"/>
                    <a:gd name="T27" fmla="*/ 2147483647 h 1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2"/>
                    <a:gd name="T43" fmla="*/ 0 h 16"/>
                    <a:gd name="T44" fmla="*/ 52 w 52"/>
                    <a:gd name="T45" fmla="*/ 16 h 1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2" h="16">
                      <a:moveTo>
                        <a:pt x="42" y="16"/>
                      </a:moveTo>
                      <a:lnTo>
                        <a:pt x="32" y="16"/>
                      </a:lnTo>
                      <a:lnTo>
                        <a:pt x="18" y="12"/>
                      </a:lnTo>
                      <a:lnTo>
                        <a:pt x="6" y="8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8" y="4"/>
                      </a:lnTo>
                      <a:lnTo>
                        <a:pt x="30" y="4"/>
                      </a:lnTo>
                      <a:lnTo>
                        <a:pt x="42" y="6"/>
                      </a:lnTo>
                      <a:lnTo>
                        <a:pt x="46" y="6"/>
                      </a:lnTo>
                      <a:lnTo>
                        <a:pt x="52" y="8"/>
                      </a:lnTo>
                      <a:lnTo>
                        <a:pt x="48" y="14"/>
                      </a:lnTo>
                      <a:lnTo>
                        <a:pt x="42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6" name="íŝḷidè">
                  <a:extLst>
                    <a:ext uri="{FF2B5EF4-FFF2-40B4-BE49-F238E27FC236}">
                      <a16:creationId xmlns:a16="http://schemas.microsoft.com/office/drawing/2014/main" id="{6985EE28-666E-415C-8920-724F03F0D6B2}"/>
                    </a:ext>
                  </a:extLst>
                </p:cNvPr>
                <p:cNvSpPr/>
                <p:nvPr/>
              </p:nvSpPr>
              <p:spPr bwMode="auto">
                <a:xfrm>
                  <a:off x="7903833" y="1732460"/>
                  <a:ext cx="66106" cy="25219"/>
                </a:xfrm>
                <a:custGeom>
                  <a:avLst/>
                  <a:gdLst>
                    <a:gd name="T0" fmla="*/ 2147483647 w 38"/>
                    <a:gd name="T1" fmla="*/ 2147483647 h 14"/>
                    <a:gd name="T2" fmla="*/ 2147483647 w 38"/>
                    <a:gd name="T3" fmla="*/ 2147483647 h 14"/>
                    <a:gd name="T4" fmla="*/ 2147483647 w 38"/>
                    <a:gd name="T5" fmla="*/ 2147483647 h 14"/>
                    <a:gd name="T6" fmla="*/ 2147483647 w 38"/>
                    <a:gd name="T7" fmla="*/ 2147483647 h 14"/>
                    <a:gd name="T8" fmla="*/ 2147483647 w 38"/>
                    <a:gd name="T9" fmla="*/ 2147483647 h 14"/>
                    <a:gd name="T10" fmla="*/ 0 w 38"/>
                    <a:gd name="T11" fmla="*/ 2147483647 h 14"/>
                    <a:gd name="T12" fmla="*/ 2147483647 w 38"/>
                    <a:gd name="T13" fmla="*/ 2147483647 h 14"/>
                    <a:gd name="T14" fmla="*/ 2147483647 w 38"/>
                    <a:gd name="T15" fmla="*/ 2147483647 h 14"/>
                    <a:gd name="T16" fmla="*/ 2147483647 w 38"/>
                    <a:gd name="T17" fmla="*/ 0 h 14"/>
                    <a:gd name="T18" fmla="*/ 2147483647 w 38"/>
                    <a:gd name="T19" fmla="*/ 0 h 14"/>
                    <a:gd name="T20" fmla="*/ 2147483647 w 38"/>
                    <a:gd name="T21" fmla="*/ 2147483647 h 14"/>
                    <a:gd name="T22" fmla="*/ 2147483647 w 38"/>
                    <a:gd name="T23" fmla="*/ 2147483647 h 14"/>
                    <a:gd name="T24" fmla="*/ 2147483647 w 38"/>
                    <a:gd name="T25" fmla="*/ 2147483647 h 14"/>
                    <a:gd name="T26" fmla="*/ 2147483647 w 38"/>
                    <a:gd name="T27" fmla="*/ 214748364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14"/>
                    <a:gd name="T44" fmla="*/ 38 w 38"/>
                    <a:gd name="T45" fmla="*/ 14 h 1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14">
                      <a:moveTo>
                        <a:pt x="18" y="10"/>
                      </a:moveTo>
                      <a:lnTo>
                        <a:pt x="14" y="12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8" y="4"/>
                      </a:lnTo>
                      <a:lnTo>
                        <a:pt x="38" y="10"/>
                      </a:lnTo>
                      <a:lnTo>
                        <a:pt x="28" y="12"/>
                      </a:lnTo>
                      <a:lnTo>
                        <a:pt x="18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7" name="ísľíḓè">
                  <a:extLst>
                    <a:ext uri="{FF2B5EF4-FFF2-40B4-BE49-F238E27FC236}">
                      <a16:creationId xmlns:a16="http://schemas.microsoft.com/office/drawing/2014/main" id="{19C44706-689C-47C8-9459-9A7D518463CB}"/>
                    </a:ext>
                  </a:extLst>
                </p:cNvPr>
                <p:cNvSpPr/>
                <p:nvPr/>
              </p:nvSpPr>
              <p:spPr bwMode="auto">
                <a:xfrm>
                  <a:off x="7719287" y="2214425"/>
                  <a:ext cx="209336" cy="245185"/>
                </a:xfrm>
                <a:custGeom>
                  <a:avLst/>
                  <a:gdLst>
                    <a:gd name="T0" fmla="*/ 0 w 120"/>
                    <a:gd name="T1" fmla="*/ 0 h 146"/>
                    <a:gd name="T2" fmla="*/ 2147483647 w 120"/>
                    <a:gd name="T3" fmla="*/ 2147483647 h 146"/>
                    <a:gd name="T4" fmla="*/ 2147483647 w 120"/>
                    <a:gd name="T5" fmla="*/ 2147483647 h 146"/>
                    <a:gd name="T6" fmla="*/ 2147483647 w 120"/>
                    <a:gd name="T7" fmla="*/ 2147483647 h 146"/>
                    <a:gd name="T8" fmla="*/ 2147483647 w 120"/>
                    <a:gd name="T9" fmla="*/ 2147483647 h 146"/>
                    <a:gd name="T10" fmla="*/ 2147483647 w 120"/>
                    <a:gd name="T11" fmla="*/ 2147483647 h 146"/>
                    <a:gd name="T12" fmla="*/ 2147483647 w 120"/>
                    <a:gd name="T13" fmla="*/ 2147483647 h 146"/>
                    <a:gd name="T14" fmla="*/ 2147483647 w 120"/>
                    <a:gd name="T15" fmla="*/ 2147483647 h 146"/>
                    <a:gd name="T16" fmla="*/ 2147483647 w 120"/>
                    <a:gd name="T17" fmla="*/ 2147483647 h 146"/>
                    <a:gd name="T18" fmla="*/ 2147483647 w 120"/>
                    <a:gd name="T19" fmla="*/ 2147483647 h 146"/>
                    <a:gd name="T20" fmla="*/ 2147483647 w 120"/>
                    <a:gd name="T21" fmla="*/ 2147483647 h 146"/>
                    <a:gd name="T22" fmla="*/ 2147483647 w 120"/>
                    <a:gd name="T23" fmla="*/ 2147483647 h 146"/>
                    <a:gd name="T24" fmla="*/ 2147483647 w 120"/>
                    <a:gd name="T25" fmla="*/ 2147483647 h 146"/>
                    <a:gd name="T26" fmla="*/ 2147483647 w 120"/>
                    <a:gd name="T27" fmla="*/ 2147483647 h 146"/>
                    <a:gd name="T28" fmla="*/ 2147483647 w 120"/>
                    <a:gd name="T29" fmla="*/ 2147483647 h 146"/>
                    <a:gd name="T30" fmla="*/ 2147483647 w 120"/>
                    <a:gd name="T31" fmla="*/ 2147483647 h 146"/>
                    <a:gd name="T32" fmla="*/ 2147483647 w 120"/>
                    <a:gd name="T33" fmla="*/ 2147483647 h 146"/>
                    <a:gd name="T34" fmla="*/ 2147483647 w 120"/>
                    <a:gd name="T35" fmla="*/ 2147483647 h 146"/>
                    <a:gd name="T36" fmla="*/ 2147483647 w 120"/>
                    <a:gd name="T37" fmla="*/ 2147483647 h 146"/>
                    <a:gd name="T38" fmla="*/ 2147483647 w 120"/>
                    <a:gd name="T39" fmla="*/ 2147483647 h 146"/>
                    <a:gd name="T40" fmla="*/ 2147483647 w 120"/>
                    <a:gd name="T41" fmla="*/ 2147483647 h 146"/>
                    <a:gd name="T42" fmla="*/ 2147483647 w 120"/>
                    <a:gd name="T43" fmla="*/ 2147483647 h 146"/>
                    <a:gd name="T44" fmla="*/ 2147483647 w 120"/>
                    <a:gd name="T45" fmla="*/ 2147483647 h 146"/>
                    <a:gd name="T46" fmla="*/ 2147483647 w 120"/>
                    <a:gd name="T47" fmla="*/ 2147483647 h 146"/>
                    <a:gd name="T48" fmla="*/ 2147483647 w 120"/>
                    <a:gd name="T49" fmla="*/ 2147483647 h 146"/>
                    <a:gd name="T50" fmla="*/ 2147483647 w 120"/>
                    <a:gd name="T51" fmla="*/ 2147483647 h 146"/>
                    <a:gd name="T52" fmla="*/ 2147483647 w 120"/>
                    <a:gd name="T53" fmla="*/ 2147483647 h 146"/>
                    <a:gd name="T54" fmla="*/ 2147483647 w 120"/>
                    <a:gd name="T55" fmla="*/ 2147483647 h 146"/>
                    <a:gd name="T56" fmla="*/ 2147483647 w 120"/>
                    <a:gd name="T57" fmla="*/ 2147483647 h 146"/>
                    <a:gd name="T58" fmla="*/ 2147483647 w 120"/>
                    <a:gd name="T59" fmla="*/ 2147483647 h 146"/>
                    <a:gd name="T60" fmla="*/ 2147483647 w 120"/>
                    <a:gd name="T61" fmla="*/ 2147483647 h 146"/>
                    <a:gd name="T62" fmla="*/ 0 w 120"/>
                    <a:gd name="T63" fmla="*/ 0 h 14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20"/>
                    <a:gd name="T97" fmla="*/ 0 h 146"/>
                    <a:gd name="T98" fmla="*/ 120 w 120"/>
                    <a:gd name="T99" fmla="*/ 146 h 14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20" h="146">
                      <a:moveTo>
                        <a:pt x="0" y="0"/>
                      </a:moveTo>
                      <a:lnTo>
                        <a:pt x="98" y="90"/>
                      </a:lnTo>
                      <a:lnTo>
                        <a:pt x="94" y="90"/>
                      </a:lnTo>
                      <a:lnTo>
                        <a:pt x="92" y="90"/>
                      </a:lnTo>
                      <a:lnTo>
                        <a:pt x="88" y="88"/>
                      </a:lnTo>
                      <a:lnTo>
                        <a:pt x="82" y="86"/>
                      </a:lnTo>
                      <a:lnTo>
                        <a:pt x="78" y="88"/>
                      </a:lnTo>
                      <a:lnTo>
                        <a:pt x="76" y="90"/>
                      </a:lnTo>
                      <a:lnTo>
                        <a:pt x="78" y="98"/>
                      </a:lnTo>
                      <a:lnTo>
                        <a:pt x="82" y="106"/>
                      </a:lnTo>
                      <a:lnTo>
                        <a:pt x="88" y="114"/>
                      </a:lnTo>
                      <a:lnTo>
                        <a:pt x="92" y="118"/>
                      </a:lnTo>
                      <a:lnTo>
                        <a:pt x="108" y="130"/>
                      </a:lnTo>
                      <a:lnTo>
                        <a:pt x="120" y="138"/>
                      </a:lnTo>
                      <a:lnTo>
                        <a:pt x="112" y="138"/>
                      </a:lnTo>
                      <a:lnTo>
                        <a:pt x="108" y="136"/>
                      </a:lnTo>
                      <a:lnTo>
                        <a:pt x="102" y="134"/>
                      </a:lnTo>
                      <a:lnTo>
                        <a:pt x="102" y="146"/>
                      </a:lnTo>
                      <a:lnTo>
                        <a:pt x="94" y="140"/>
                      </a:lnTo>
                      <a:lnTo>
                        <a:pt x="88" y="130"/>
                      </a:lnTo>
                      <a:lnTo>
                        <a:pt x="76" y="114"/>
                      </a:lnTo>
                      <a:lnTo>
                        <a:pt x="66" y="94"/>
                      </a:lnTo>
                      <a:lnTo>
                        <a:pt x="54" y="76"/>
                      </a:lnTo>
                      <a:lnTo>
                        <a:pt x="44" y="62"/>
                      </a:lnTo>
                      <a:lnTo>
                        <a:pt x="34" y="50"/>
                      </a:lnTo>
                      <a:lnTo>
                        <a:pt x="24" y="42"/>
                      </a:lnTo>
                      <a:lnTo>
                        <a:pt x="12" y="36"/>
                      </a:lnTo>
                      <a:lnTo>
                        <a:pt x="10" y="32"/>
                      </a:lnTo>
                      <a:lnTo>
                        <a:pt x="6" y="28"/>
                      </a:lnTo>
                      <a:lnTo>
                        <a:pt x="4" y="22"/>
                      </a:lnTo>
                      <a:lnTo>
                        <a:pt x="2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8" name="ïṧḻíḋé">
                  <a:extLst>
                    <a:ext uri="{FF2B5EF4-FFF2-40B4-BE49-F238E27FC236}">
                      <a16:creationId xmlns:a16="http://schemas.microsoft.com/office/drawing/2014/main" id="{60A5A259-AC29-4712-9592-C1F36B6A8261}"/>
                    </a:ext>
                  </a:extLst>
                </p:cNvPr>
                <p:cNvSpPr/>
                <p:nvPr/>
              </p:nvSpPr>
              <p:spPr bwMode="auto">
                <a:xfrm>
                  <a:off x="5697534" y="2561886"/>
                  <a:ext cx="402147" cy="215763"/>
                </a:xfrm>
                <a:custGeom>
                  <a:avLst/>
                  <a:gdLst>
                    <a:gd name="T0" fmla="*/ 2147483647 w 230"/>
                    <a:gd name="T1" fmla="*/ 2147483647 h 130"/>
                    <a:gd name="T2" fmla="*/ 2147483647 w 230"/>
                    <a:gd name="T3" fmla="*/ 2147483647 h 130"/>
                    <a:gd name="T4" fmla="*/ 2147483647 w 230"/>
                    <a:gd name="T5" fmla="*/ 2147483647 h 130"/>
                    <a:gd name="T6" fmla="*/ 2147483647 w 230"/>
                    <a:gd name="T7" fmla="*/ 2147483647 h 130"/>
                    <a:gd name="T8" fmla="*/ 2147483647 w 230"/>
                    <a:gd name="T9" fmla="*/ 2147483647 h 130"/>
                    <a:gd name="T10" fmla="*/ 2147483647 w 230"/>
                    <a:gd name="T11" fmla="*/ 2147483647 h 130"/>
                    <a:gd name="T12" fmla="*/ 2147483647 w 230"/>
                    <a:gd name="T13" fmla="*/ 2147483647 h 130"/>
                    <a:gd name="T14" fmla="*/ 2147483647 w 230"/>
                    <a:gd name="T15" fmla="*/ 2147483647 h 130"/>
                    <a:gd name="T16" fmla="*/ 2147483647 w 230"/>
                    <a:gd name="T17" fmla="*/ 2147483647 h 130"/>
                    <a:gd name="T18" fmla="*/ 2147483647 w 230"/>
                    <a:gd name="T19" fmla="*/ 2147483647 h 130"/>
                    <a:gd name="T20" fmla="*/ 2147483647 w 230"/>
                    <a:gd name="T21" fmla="*/ 2147483647 h 130"/>
                    <a:gd name="T22" fmla="*/ 2147483647 w 230"/>
                    <a:gd name="T23" fmla="*/ 2147483647 h 130"/>
                    <a:gd name="T24" fmla="*/ 2147483647 w 230"/>
                    <a:gd name="T25" fmla="*/ 2147483647 h 130"/>
                    <a:gd name="T26" fmla="*/ 2147483647 w 230"/>
                    <a:gd name="T27" fmla="*/ 2147483647 h 130"/>
                    <a:gd name="T28" fmla="*/ 2147483647 w 230"/>
                    <a:gd name="T29" fmla="*/ 2147483647 h 130"/>
                    <a:gd name="T30" fmla="*/ 2147483647 w 230"/>
                    <a:gd name="T31" fmla="*/ 2147483647 h 130"/>
                    <a:gd name="T32" fmla="*/ 2147483647 w 230"/>
                    <a:gd name="T33" fmla="*/ 2147483647 h 130"/>
                    <a:gd name="T34" fmla="*/ 2147483647 w 230"/>
                    <a:gd name="T35" fmla="*/ 2147483647 h 130"/>
                    <a:gd name="T36" fmla="*/ 2147483647 w 230"/>
                    <a:gd name="T37" fmla="*/ 2147483647 h 130"/>
                    <a:gd name="T38" fmla="*/ 2147483647 w 230"/>
                    <a:gd name="T39" fmla="*/ 2147483647 h 130"/>
                    <a:gd name="T40" fmla="*/ 2147483647 w 230"/>
                    <a:gd name="T41" fmla="*/ 2147483647 h 130"/>
                    <a:gd name="T42" fmla="*/ 2147483647 w 230"/>
                    <a:gd name="T43" fmla="*/ 2147483647 h 130"/>
                    <a:gd name="T44" fmla="*/ 2147483647 w 230"/>
                    <a:gd name="T45" fmla="*/ 2147483647 h 130"/>
                    <a:gd name="T46" fmla="*/ 2147483647 w 230"/>
                    <a:gd name="T47" fmla="*/ 2147483647 h 130"/>
                    <a:gd name="T48" fmla="*/ 2147483647 w 230"/>
                    <a:gd name="T49" fmla="*/ 2147483647 h 130"/>
                    <a:gd name="T50" fmla="*/ 2147483647 w 230"/>
                    <a:gd name="T51" fmla="*/ 2147483647 h 130"/>
                    <a:gd name="T52" fmla="*/ 2147483647 w 230"/>
                    <a:gd name="T53" fmla="*/ 2147483647 h 130"/>
                    <a:gd name="T54" fmla="*/ 0 w 230"/>
                    <a:gd name="T55" fmla="*/ 2147483647 h 130"/>
                    <a:gd name="T56" fmla="*/ 2147483647 w 230"/>
                    <a:gd name="T57" fmla="*/ 2147483647 h 130"/>
                    <a:gd name="T58" fmla="*/ 2147483647 w 230"/>
                    <a:gd name="T59" fmla="*/ 2147483647 h 130"/>
                    <a:gd name="T60" fmla="*/ 2147483647 w 230"/>
                    <a:gd name="T61" fmla="*/ 2147483647 h 130"/>
                    <a:gd name="T62" fmla="*/ 2147483647 w 230"/>
                    <a:gd name="T63" fmla="*/ 2147483647 h 13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30"/>
                    <a:gd name="T97" fmla="*/ 0 h 130"/>
                    <a:gd name="T98" fmla="*/ 230 w 230"/>
                    <a:gd name="T99" fmla="*/ 130 h 130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30" h="130">
                      <a:moveTo>
                        <a:pt x="6" y="6"/>
                      </a:moveTo>
                      <a:lnTo>
                        <a:pt x="18" y="6"/>
                      </a:lnTo>
                      <a:lnTo>
                        <a:pt x="28" y="10"/>
                      </a:lnTo>
                      <a:lnTo>
                        <a:pt x="42" y="22"/>
                      </a:lnTo>
                      <a:lnTo>
                        <a:pt x="50" y="22"/>
                      </a:lnTo>
                      <a:lnTo>
                        <a:pt x="66" y="24"/>
                      </a:lnTo>
                      <a:lnTo>
                        <a:pt x="66" y="14"/>
                      </a:lnTo>
                      <a:lnTo>
                        <a:pt x="78" y="4"/>
                      </a:lnTo>
                      <a:lnTo>
                        <a:pt x="88" y="0"/>
                      </a:lnTo>
                      <a:lnTo>
                        <a:pt x="104" y="6"/>
                      </a:lnTo>
                      <a:lnTo>
                        <a:pt x="110" y="12"/>
                      </a:lnTo>
                      <a:lnTo>
                        <a:pt x="112" y="18"/>
                      </a:lnTo>
                      <a:lnTo>
                        <a:pt x="114" y="22"/>
                      </a:lnTo>
                      <a:lnTo>
                        <a:pt x="114" y="26"/>
                      </a:lnTo>
                      <a:lnTo>
                        <a:pt x="120" y="28"/>
                      </a:lnTo>
                      <a:lnTo>
                        <a:pt x="130" y="28"/>
                      </a:lnTo>
                      <a:lnTo>
                        <a:pt x="140" y="28"/>
                      </a:lnTo>
                      <a:lnTo>
                        <a:pt x="146" y="38"/>
                      </a:lnTo>
                      <a:lnTo>
                        <a:pt x="158" y="52"/>
                      </a:lnTo>
                      <a:lnTo>
                        <a:pt x="170" y="60"/>
                      </a:lnTo>
                      <a:lnTo>
                        <a:pt x="180" y="68"/>
                      </a:lnTo>
                      <a:lnTo>
                        <a:pt x="192" y="70"/>
                      </a:lnTo>
                      <a:lnTo>
                        <a:pt x="204" y="80"/>
                      </a:lnTo>
                      <a:lnTo>
                        <a:pt x="216" y="84"/>
                      </a:lnTo>
                      <a:lnTo>
                        <a:pt x="222" y="86"/>
                      </a:lnTo>
                      <a:lnTo>
                        <a:pt x="226" y="86"/>
                      </a:lnTo>
                      <a:lnTo>
                        <a:pt x="228" y="88"/>
                      </a:lnTo>
                      <a:lnTo>
                        <a:pt x="230" y="96"/>
                      </a:lnTo>
                      <a:lnTo>
                        <a:pt x="230" y="100"/>
                      </a:lnTo>
                      <a:lnTo>
                        <a:pt x="220" y="100"/>
                      </a:lnTo>
                      <a:lnTo>
                        <a:pt x="212" y="96"/>
                      </a:lnTo>
                      <a:lnTo>
                        <a:pt x="206" y="92"/>
                      </a:lnTo>
                      <a:lnTo>
                        <a:pt x="196" y="108"/>
                      </a:lnTo>
                      <a:lnTo>
                        <a:pt x="186" y="122"/>
                      </a:lnTo>
                      <a:lnTo>
                        <a:pt x="178" y="128"/>
                      </a:lnTo>
                      <a:lnTo>
                        <a:pt x="170" y="130"/>
                      </a:lnTo>
                      <a:lnTo>
                        <a:pt x="160" y="128"/>
                      </a:lnTo>
                      <a:lnTo>
                        <a:pt x="150" y="128"/>
                      </a:lnTo>
                      <a:lnTo>
                        <a:pt x="150" y="120"/>
                      </a:lnTo>
                      <a:lnTo>
                        <a:pt x="148" y="112"/>
                      </a:lnTo>
                      <a:lnTo>
                        <a:pt x="140" y="108"/>
                      </a:lnTo>
                      <a:lnTo>
                        <a:pt x="132" y="106"/>
                      </a:lnTo>
                      <a:lnTo>
                        <a:pt x="122" y="100"/>
                      </a:lnTo>
                      <a:lnTo>
                        <a:pt x="108" y="92"/>
                      </a:lnTo>
                      <a:lnTo>
                        <a:pt x="92" y="80"/>
                      </a:lnTo>
                      <a:lnTo>
                        <a:pt x="78" y="74"/>
                      </a:lnTo>
                      <a:lnTo>
                        <a:pt x="66" y="76"/>
                      </a:lnTo>
                      <a:lnTo>
                        <a:pt x="54" y="76"/>
                      </a:lnTo>
                      <a:lnTo>
                        <a:pt x="46" y="82"/>
                      </a:lnTo>
                      <a:lnTo>
                        <a:pt x="30" y="92"/>
                      </a:lnTo>
                      <a:lnTo>
                        <a:pt x="28" y="80"/>
                      </a:lnTo>
                      <a:lnTo>
                        <a:pt x="24" y="68"/>
                      </a:lnTo>
                      <a:lnTo>
                        <a:pt x="18" y="62"/>
                      </a:lnTo>
                      <a:lnTo>
                        <a:pt x="8" y="5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2" y="28"/>
                      </a:lnTo>
                      <a:lnTo>
                        <a:pt x="8" y="30"/>
                      </a:lnTo>
                      <a:lnTo>
                        <a:pt x="12" y="36"/>
                      </a:lnTo>
                      <a:lnTo>
                        <a:pt x="22" y="36"/>
                      </a:lnTo>
                      <a:lnTo>
                        <a:pt x="24" y="32"/>
                      </a:lnTo>
                      <a:lnTo>
                        <a:pt x="22" y="22"/>
                      </a:lnTo>
                      <a:lnTo>
                        <a:pt x="18" y="16"/>
                      </a:lnTo>
                      <a:lnTo>
                        <a:pt x="10" y="1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9" name="î$lïḑe">
                  <a:extLst>
                    <a:ext uri="{FF2B5EF4-FFF2-40B4-BE49-F238E27FC236}">
                      <a16:creationId xmlns:a16="http://schemas.microsoft.com/office/drawing/2014/main" id="{C33D47D5-4286-4887-975E-849B9F1EEB71}"/>
                    </a:ext>
                  </a:extLst>
                </p:cNvPr>
                <p:cNvSpPr/>
                <p:nvPr/>
              </p:nvSpPr>
              <p:spPr bwMode="auto">
                <a:xfrm>
                  <a:off x="6164410" y="2545074"/>
                  <a:ext cx="221732" cy="120491"/>
                </a:xfrm>
                <a:custGeom>
                  <a:avLst/>
                  <a:gdLst>
                    <a:gd name="T0" fmla="*/ 2147483647 w 126"/>
                    <a:gd name="T1" fmla="*/ 2147483647 h 72"/>
                    <a:gd name="T2" fmla="*/ 2147483647 w 126"/>
                    <a:gd name="T3" fmla="*/ 2147483647 h 72"/>
                    <a:gd name="T4" fmla="*/ 2147483647 w 126"/>
                    <a:gd name="T5" fmla="*/ 2147483647 h 72"/>
                    <a:gd name="T6" fmla="*/ 2147483647 w 126"/>
                    <a:gd name="T7" fmla="*/ 2147483647 h 72"/>
                    <a:gd name="T8" fmla="*/ 2147483647 w 126"/>
                    <a:gd name="T9" fmla="*/ 2147483647 h 72"/>
                    <a:gd name="T10" fmla="*/ 2147483647 w 126"/>
                    <a:gd name="T11" fmla="*/ 2147483647 h 72"/>
                    <a:gd name="T12" fmla="*/ 2147483647 w 126"/>
                    <a:gd name="T13" fmla="*/ 2147483647 h 72"/>
                    <a:gd name="T14" fmla="*/ 2147483647 w 126"/>
                    <a:gd name="T15" fmla="*/ 2147483647 h 72"/>
                    <a:gd name="T16" fmla="*/ 2147483647 w 126"/>
                    <a:gd name="T17" fmla="*/ 2147483647 h 72"/>
                    <a:gd name="T18" fmla="*/ 0 w 126"/>
                    <a:gd name="T19" fmla="*/ 2147483647 h 72"/>
                    <a:gd name="T20" fmla="*/ 2147483647 w 126"/>
                    <a:gd name="T21" fmla="*/ 2147483647 h 72"/>
                    <a:gd name="T22" fmla="*/ 2147483647 w 126"/>
                    <a:gd name="T23" fmla="*/ 2147483647 h 72"/>
                    <a:gd name="T24" fmla="*/ 2147483647 w 126"/>
                    <a:gd name="T25" fmla="*/ 2147483647 h 72"/>
                    <a:gd name="T26" fmla="*/ 2147483647 w 126"/>
                    <a:gd name="T27" fmla="*/ 2147483647 h 72"/>
                    <a:gd name="T28" fmla="*/ 2147483647 w 126"/>
                    <a:gd name="T29" fmla="*/ 2147483647 h 72"/>
                    <a:gd name="T30" fmla="*/ 2147483647 w 126"/>
                    <a:gd name="T31" fmla="*/ 2147483647 h 72"/>
                    <a:gd name="T32" fmla="*/ 2147483647 w 126"/>
                    <a:gd name="T33" fmla="*/ 2147483647 h 72"/>
                    <a:gd name="T34" fmla="*/ 2147483647 w 126"/>
                    <a:gd name="T35" fmla="*/ 2147483647 h 72"/>
                    <a:gd name="T36" fmla="*/ 2147483647 w 126"/>
                    <a:gd name="T37" fmla="*/ 0 h 72"/>
                    <a:gd name="T38" fmla="*/ 2147483647 w 126"/>
                    <a:gd name="T39" fmla="*/ 2147483647 h 72"/>
                    <a:gd name="T40" fmla="*/ 2147483647 w 126"/>
                    <a:gd name="T41" fmla="*/ 2147483647 h 72"/>
                    <a:gd name="T42" fmla="*/ 2147483647 w 126"/>
                    <a:gd name="T43" fmla="*/ 2147483647 h 72"/>
                    <a:gd name="T44" fmla="*/ 2147483647 w 126"/>
                    <a:gd name="T45" fmla="*/ 2147483647 h 72"/>
                    <a:gd name="T46" fmla="*/ 2147483647 w 126"/>
                    <a:gd name="T47" fmla="*/ 2147483647 h 72"/>
                    <a:gd name="T48" fmla="*/ 2147483647 w 126"/>
                    <a:gd name="T49" fmla="*/ 2147483647 h 72"/>
                    <a:gd name="T50" fmla="*/ 2147483647 w 126"/>
                    <a:gd name="T51" fmla="*/ 2147483647 h 72"/>
                    <a:gd name="T52" fmla="*/ 2147483647 w 126"/>
                    <a:gd name="T53" fmla="*/ 2147483647 h 72"/>
                    <a:gd name="T54" fmla="*/ 2147483647 w 126"/>
                    <a:gd name="T55" fmla="*/ 2147483647 h 72"/>
                    <a:gd name="T56" fmla="*/ 2147483647 w 126"/>
                    <a:gd name="T57" fmla="*/ 2147483647 h 72"/>
                    <a:gd name="T58" fmla="*/ 2147483647 w 126"/>
                    <a:gd name="T59" fmla="*/ 2147483647 h 72"/>
                    <a:gd name="T60" fmla="*/ 2147483647 w 126"/>
                    <a:gd name="T61" fmla="*/ 2147483647 h 72"/>
                    <a:gd name="T62" fmla="*/ 2147483647 w 126"/>
                    <a:gd name="T63" fmla="*/ 2147483647 h 72"/>
                    <a:gd name="T64" fmla="*/ 2147483647 w 126"/>
                    <a:gd name="T65" fmla="*/ 2147483647 h 72"/>
                    <a:gd name="T66" fmla="*/ 2147483647 w 126"/>
                    <a:gd name="T67" fmla="*/ 2147483647 h 72"/>
                    <a:gd name="T68" fmla="*/ 2147483647 w 126"/>
                    <a:gd name="T69" fmla="*/ 2147483647 h 72"/>
                    <a:gd name="T70" fmla="*/ 2147483647 w 126"/>
                    <a:gd name="T71" fmla="*/ 2147483647 h 72"/>
                    <a:gd name="T72" fmla="*/ 2147483647 w 126"/>
                    <a:gd name="T73" fmla="*/ 2147483647 h 72"/>
                    <a:gd name="T74" fmla="*/ 2147483647 w 126"/>
                    <a:gd name="T75" fmla="*/ 2147483647 h 72"/>
                    <a:gd name="T76" fmla="*/ 2147483647 w 126"/>
                    <a:gd name="T77" fmla="*/ 2147483647 h 72"/>
                    <a:gd name="T78" fmla="*/ 2147483647 w 126"/>
                    <a:gd name="T79" fmla="*/ 2147483647 h 72"/>
                    <a:gd name="T80" fmla="*/ 2147483647 w 126"/>
                    <a:gd name="T81" fmla="*/ 2147483647 h 72"/>
                    <a:gd name="T82" fmla="*/ 2147483647 w 126"/>
                    <a:gd name="T83" fmla="*/ 2147483647 h 72"/>
                    <a:gd name="T84" fmla="*/ 2147483647 w 126"/>
                    <a:gd name="T85" fmla="*/ 2147483647 h 72"/>
                    <a:gd name="T86" fmla="*/ 2147483647 w 126"/>
                    <a:gd name="T87" fmla="*/ 2147483647 h 72"/>
                    <a:gd name="T88" fmla="*/ 2147483647 w 126"/>
                    <a:gd name="T89" fmla="*/ 2147483647 h 7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26"/>
                    <a:gd name="T136" fmla="*/ 0 h 72"/>
                    <a:gd name="T137" fmla="*/ 126 w 126"/>
                    <a:gd name="T138" fmla="*/ 72 h 7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26" h="72">
                      <a:moveTo>
                        <a:pt x="12" y="60"/>
                      </a:moveTo>
                      <a:lnTo>
                        <a:pt x="20" y="58"/>
                      </a:lnTo>
                      <a:lnTo>
                        <a:pt x="28" y="56"/>
                      </a:lnTo>
                      <a:lnTo>
                        <a:pt x="36" y="52"/>
                      </a:lnTo>
                      <a:lnTo>
                        <a:pt x="42" y="44"/>
                      </a:lnTo>
                      <a:lnTo>
                        <a:pt x="32" y="40"/>
                      </a:lnTo>
                      <a:lnTo>
                        <a:pt x="20" y="32"/>
                      </a:lnTo>
                      <a:lnTo>
                        <a:pt x="16" y="36"/>
                      </a:lnTo>
                      <a:lnTo>
                        <a:pt x="6" y="34"/>
                      </a:lnTo>
                      <a:lnTo>
                        <a:pt x="0" y="32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6" y="8"/>
                      </a:lnTo>
                      <a:lnTo>
                        <a:pt x="18" y="6"/>
                      </a:lnTo>
                      <a:lnTo>
                        <a:pt x="24" y="8"/>
                      </a:lnTo>
                      <a:lnTo>
                        <a:pt x="30" y="10"/>
                      </a:lnTo>
                      <a:lnTo>
                        <a:pt x="38" y="12"/>
                      </a:lnTo>
                      <a:lnTo>
                        <a:pt x="38" y="4"/>
                      </a:lnTo>
                      <a:lnTo>
                        <a:pt x="48" y="0"/>
                      </a:lnTo>
                      <a:lnTo>
                        <a:pt x="56" y="2"/>
                      </a:lnTo>
                      <a:lnTo>
                        <a:pt x="62" y="4"/>
                      </a:lnTo>
                      <a:lnTo>
                        <a:pt x="68" y="6"/>
                      </a:lnTo>
                      <a:lnTo>
                        <a:pt x="86" y="6"/>
                      </a:lnTo>
                      <a:lnTo>
                        <a:pt x="100" y="6"/>
                      </a:lnTo>
                      <a:lnTo>
                        <a:pt x="112" y="6"/>
                      </a:lnTo>
                      <a:lnTo>
                        <a:pt x="126" y="12"/>
                      </a:lnTo>
                      <a:lnTo>
                        <a:pt x="122" y="18"/>
                      </a:lnTo>
                      <a:lnTo>
                        <a:pt x="118" y="24"/>
                      </a:lnTo>
                      <a:lnTo>
                        <a:pt x="114" y="30"/>
                      </a:lnTo>
                      <a:lnTo>
                        <a:pt x="106" y="36"/>
                      </a:lnTo>
                      <a:lnTo>
                        <a:pt x="100" y="42"/>
                      </a:lnTo>
                      <a:lnTo>
                        <a:pt x="88" y="50"/>
                      </a:lnTo>
                      <a:lnTo>
                        <a:pt x="76" y="52"/>
                      </a:lnTo>
                      <a:lnTo>
                        <a:pt x="68" y="52"/>
                      </a:lnTo>
                      <a:lnTo>
                        <a:pt x="60" y="56"/>
                      </a:lnTo>
                      <a:lnTo>
                        <a:pt x="56" y="58"/>
                      </a:lnTo>
                      <a:lnTo>
                        <a:pt x="50" y="64"/>
                      </a:lnTo>
                      <a:lnTo>
                        <a:pt x="50" y="68"/>
                      </a:lnTo>
                      <a:lnTo>
                        <a:pt x="44" y="72"/>
                      </a:lnTo>
                      <a:lnTo>
                        <a:pt x="38" y="72"/>
                      </a:lnTo>
                      <a:lnTo>
                        <a:pt x="30" y="72"/>
                      </a:lnTo>
                      <a:lnTo>
                        <a:pt x="24" y="70"/>
                      </a:lnTo>
                      <a:lnTo>
                        <a:pt x="18" y="70"/>
                      </a:lnTo>
                      <a:lnTo>
                        <a:pt x="10" y="70"/>
                      </a:lnTo>
                      <a:lnTo>
                        <a:pt x="12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0" name="íŝļiḑè">
                  <a:extLst>
                    <a:ext uri="{FF2B5EF4-FFF2-40B4-BE49-F238E27FC236}">
                      <a16:creationId xmlns:a16="http://schemas.microsoft.com/office/drawing/2014/main" id="{EBB6EFC6-E657-44A8-BED7-024E1A38B6E3}"/>
                    </a:ext>
                  </a:extLst>
                </p:cNvPr>
                <p:cNvSpPr/>
                <p:nvPr/>
              </p:nvSpPr>
              <p:spPr bwMode="auto">
                <a:xfrm>
                  <a:off x="5766394" y="2472219"/>
                  <a:ext cx="471007" cy="257794"/>
                </a:xfrm>
                <a:custGeom>
                  <a:avLst/>
                  <a:gdLst>
                    <a:gd name="T0" fmla="*/ 0 w 270"/>
                    <a:gd name="T1" fmla="*/ 2147483647 h 154"/>
                    <a:gd name="T2" fmla="*/ 2147483647 w 270"/>
                    <a:gd name="T3" fmla="*/ 2147483647 h 154"/>
                    <a:gd name="T4" fmla="*/ 2147483647 w 270"/>
                    <a:gd name="T5" fmla="*/ 2147483647 h 154"/>
                    <a:gd name="T6" fmla="*/ 2147483647 w 270"/>
                    <a:gd name="T7" fmla="*/ 2147483647 h 154"/>
                    <a:gd name="T8" fmla="*/ 2147483647 w 270"/>
                    <a:gd name="T9" fmla="*/ 2147483647 h 154"/>
                    <a:gd name="T10" fmla="*/ 2147483647 w 270"/>
                    <a:gd name="T11" fmla="*/ 2147483647 h 154"/>
                    <a:gd name="T12" fmla="*/ 2147483647 w 270"/>
                    <a:gd name="T13" fmla="*/ 2147483647 h 154"/>
                    <a:gd name="T14" fmla="*/ 2147483647 w 270"/>
                    <a:gd name="T15" fmla="*/ 2147483647 h 154"/>
                    <a:gd name="T16" fmla="*/ 2147483647 w 270"/>
                    <a:gd name="T17" fmla="*/ 2147483647 h 154"/>
                    <a:gd name="T18" fmla="*/ 2147483647 w 270"/>
                    <a:gd name="T19" fmla="*/ 2147483647 h 154"/>
                    <a:gd name="T20" fmla="*/ 2147483647 w 270"/>
                    <a:gd name="T21" fmla="*/ 2147483647 h 154"/>
                    <a:gd name="T22" fmla="*/ 2147483647 w 270"/>
                    <a:gd name="T23" fmla="*/ 2147483647 h 154"/>
                    <a:gd name="T24" fmla="*/ 2147483647 w 270"/>
                    <a:gd name="T25" fmla="*/ 2147483647 h 154"/>
                    <a:gd name="T26" fmla="*/ 2147483647 w 270"/>
                    <a:gd name="T27" fmla="*/ 2147483647 h 154"/>
                    <a:gd name="T28" fmla="*/ 2147483647 w 270"/>
                    <a:gd name="T29" fmla="*/ 2147483647 h 154"/>
                    <a:gd name="T30" fmla="*/ 2147483647 w 270"/>
                    <a:gd name="T31" fmla="*/ 2147483647 h 154"/>
                    <a:gd name="T32" fmla="*/ 2147483647 w 270"/>
                    <a:gd name="T33" fmla="*/ 2147483647 h 154"/>
                    <a:gd name="T34" fmla="*/ 2147483647 w 270"/>
                    <a:gd name="T35" fmla="*/ 2147483647 h 154"/>
                    <a:gd name="T36" fmla="*/ 2147483647 w 270"/>
                    <a:gd name="T37" fmla="*/ 2147483647 h 154"/>
                    <a:gd name="T38" fmla="*/ 2147483647 w 270"/>
                    <a:gd name="T39" fmla="*/ 2147483647 h 154"/>
                    <a:gd name="T40" fmla="*/ 2147483647 w 270"/>
                    <a:gd name="T41" fmla="*/ 2147483647 h 154"/>
                    <a:gd name="T42" fmla="*/ 2147483647 w 270"/>
                    <a:gd name="T43" fmla="*/ 2147483647 h 154"/>
                    <a:gd name="T44" fmla="*/ 2147483647 w 270"/>
                    <a:gd name="T45" fmla="*/ 2147483647 h 154"/>
                    <a:gd name="T46" fmla="*/ 2147483647 w 270"/>
                    <a:gd name="T47" fmla="*/ 2147483647 h 154"/>
                    <a:gd name="T48" fmla="*/ 2147483647 w 270"/>
                    <a:gd name="T49" fmla="*/ 2147483647 h 154"/>
                    <a:gd name="T50" fmla="*/ 2147483647 w 270"/>
                    <a:gd name="T51" fmla="*/ 2147483647 h 154"/>
                    <a:gd name="T52" fmla="*/ 2147483647 w 270"/>
                    <a:gd name="T53" fmla="*/ 2147483647 h 154"/>
                    <a:gd name="T54" fmla="*/ 2147483647 w 270"/>
                    <a:gd name="T55" fmla="*/ 2147483647 h 154"/>
                    <a:gd name="T56" fmla="*/ 2147483647 w 270"/>
                    <a:gd name="T57" fmla="*/ 2147483647 h 154"/>
                    <a:gd name="T58" fmla="*/ 2147483647 w 270"/>
                    <a:gd name="T59" fmla="*/ 2147483647 h 154"/>
                    <a:gd name="T60" fmla="*/ 2147483647 w 270"/>
                    <a:gd name="T61" fmla="*/ 2147483647 h 154"/>
                    <a:gd name="T62" fmla="*/ 2147483647 w 270"/>
                    <a:gd name="T63" fmla="*/ 2147483647 h 154"/>
                    <a:gd name="T64" fmla="*/ 2147483647 w 270"/>
                    <a:gd name="T65" fmla="*/ 2147483647 h 154"/>
                    <a:gd name="T66" fmla="*/ 2147483647 w 270"/>
                    <a:gd name="T67" fmla="*/ 2147483647 h 154"/>
                    <a:gd name="T68" fmla="*/ 2147483647 w 270"/>
                    <a:gd name="T69" fmla="*/ 2147483647 h 154"/>
                    <a:gd name="T70" fmla="*/ 2147483647 w 270"/>
                    <a:gd name="T71" fmla="*/ 2147483647 h 154"/>
                    <a:gd name="T72" fmla="*/ 2147483647 w 270"/>
                    <a:gd name="T73" fmla="*/ 2147483647 h 154"/>
                    <a:gd name="T74" fmla="*/ 2147483647 w 270"/>
                    <a:gd name="T75" fmla="*/ 2147483647 h 15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70"/>
                    <a:gd name="T115" fmla="*/ 0 h 154"/>
                    <a:gd name="T116" fmla="*/ 270 w 270"/>
                    <a:gd name="T117" fmla="*/ 154 h 15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70" h="154">
                      <a:moveTo>
                        <a:pt x="10" y="76"/>
                      </a:moveTo>
                      <a:lnTo>
                        <a:pt x="0" y="10"/>
                      </a:lnTo>
                      <a:lnTo>
                        <a:pt x="34" y="0"/>
                      </a:lnTo>
                      <a:lnTo>
                        <a:pt x="74" y="18"/>
                      </a:lnTo>
                      <a:lnTo>
                        <a:pt x="92" y="40"/>
                      </a:lnTo>
                      <a:lnTo>
                        <a:pt x="110" y="38"/>
                      </a:lnTo>
                      <a:lnTo>
                        <a:pt x="124" y="36"/>
                      </a:lnTo>
                      <a:lnTo>
                        <a:pt x="136" y="36"/>
                      </a:lnTo>
                      <a:lnTo>
                        <a:pt x="146" y="44"/>
                      </a:lnTo>
                      <a:lnTo>
                        <a:pt x="152" y="50"/>
                      </a:lnTo>
                      <a:lnTo>
                        <a:pt x="158" y="56"/>
                      </a:lnTo>
                      <a:lnTo>
                        <a:pt x="160" y="62"/>
                      </a:lnTo>
                      <a:lnTo>
                        <a:pt x="162" y="66"/>
                      </a:lnTo>
                      <a:lnTo>
                        <a:pt x="170" y="68"/>
                      </a:lnTo>
                      <a:lnTo>
                        <a:pt x="174" y="82"/>
                      </a:lnTo>
                      <a:lnTo>
                        <a:pt x="194" y="82"/>
                      </a:lnTo>
                      <a:lnTo>
                        <a:pt x="196" y="90"/>
                      </a:lnTo>
                      <a:lnTo>
                        <a:pt x="202" y="92"/>
                      </a:lnTo>
                      <a:lnTo>
                        <a:pt x="208" y="82"/>
                      </a:lnTo>
                      <a:lnTo>
                        <a:pt x="214" y="74"/>
                      </a:lnTo>
                      <a:lnTo>
                        <a:pt x="218" y="72"/>
                      </a:lnTo>
                      <a:lnTo>
                        <a:pt x="228" y="64"/>
                      </a:lnTo>
                      <a:lnTo>
                        <a:pt x="234" y="64"/>
                      </a:lnTo>
                      <a:lnTo>
                        <a:pt x="230" y="72"/>
                      </a:lnTo>
                      <a:lnTo>
                        <a:pt x="228" y="76"/>
                      </a:lnTo>
                      <a:lnTo>
                        <a:pt x="232" y="78"/>
                      </a:lnTo>
                      <a:lnTo>
                        <a:pt x="234" y="78"/>
                      </a:lnTo>
                      <a:lnTo>
                        <a:pt x="244" y="80"/>
                      </a:lnTo>
                      <a:lnTo>
                        <a:pt x="248" y="76"/>
                      </a:lnTo>
                      <a:lnTo>
                        <a:pt x="260" y="84"/>
                      </a:lnTo>
                      <a:lnTo>
                        <a:pt x="270" y="88"/>
                      </a:lnTo>
                      <a:lnTo>
                        <a:pt x="264" y="96"/>
                      </a:lnTo>
                      <a:lnTo>
                        <a:pt x="254" y="100"/>
                      </a:lnTo>
                      <a:lnTo>
                        <a:pt x="240" y="104"/>
                      </a:lnTo>
                      <a:lnTo>
                        <a:pt x="234" y="102"/>
                      </a:lnTo>
                      <a:lnTo>
                        <a:pt x="226" y="102"/>
                      </a:lnTo>
                      <a:lnTo>
                        <a:pt x="238" y="96"/>
                      </a:lnTo>
                      <a:lnTo>
                        <a:pt x="238" y="92"/>
                      </a:lnTo>
                      <a:lnTo>
                        <a:pt x="230" y="86"/>
                      </a:lnTo>
                      <a:lnTo>
                        <a:pt x="226" y="92"/>
                      </a:lnTo>
                      <a:lnTo>
                        <a:pt x="216" y="90"/>
                      </a:lnTo>
                      <a:lnTo>
                        <a:pt x="216" y="100"/>
                      </a:lnTo>
                      <a:lnTo>
                        <a:pt x="210" y="102"/>
                      </a:lnTo>
                      <a:lnTo>
                        <a:pt x="208" y="112"/>
                      </a:lnTo>
                      <a:lnTo>
                        <a:pt x="194" y="112"/>
                      </a:lnTo>
                      <a:lnTo>
                        <a:pt x="194" y="118"/>
                      </a:lnTo>
                      <a:lnTo>
                        <a:pt x="196" y="120"/>
                      </a:lnTo>
                      <a:lnTo>
                        <a:pt x="200" y="124"/>
                      </a:lnTo>
                      <a:lnTo>
                        <a:pt x="206" y="128"/>
                      </a:lnTo>
                      <a:lnTo>
                        <a:pt x="210" y="132"/>
                      </a:lnTo>
                      <a:lnTo>
                        <a:pt x="210" y="142"/>
                      </a:lnTo>
                      <a:lnTo>
                        <a:pt x="206" y="152"/>
                      </a:lnTo>
                      <a:lnTo>
                        <a:pt x="200" y="154"/>
                      </a:lnTo>
                      <a:lnTo>
                        <a:pt x="190" y="152"/>
                      </a:lnTo>
                      <a:lnTo>
                        <a:pt x="188" y="142"/>
                      </a:lnTo>
                      <a:lnTo>
                        <a:pt x="182" y="138"/>
                      </a:lnTo>
                      <a:lnTo>
                        <a:pt x="176" y="138"/>
                      </a:lnTo>
                      <a:lnTo>
                        <a:pt x="164" y="134"/>
                      </a:lnTo>
                      <a:lnTo>
                        <a:pt x="152" y="124"/>
                      </a:lnTo>
                      <a:lnTo>
                        <a:pt x="140" y="122"/>
                      </a:lnTo>
                      <a:lnTo>
                        <a:pt x="130" y="114"/>
                      </a:lnTo>
                      <a:lnTo>
                        <a:pt x="118" y="106"/>
                      </a:lnTo>
                      <a:lnTo>
                        <a:pt x="110" y="96"/>
                      </a:lnTo>
                      <a:lnTo>
                        <a:pt x="104" y="88"/>
                      </a:lnTo>
                      <a:lnTo>
                        <a:pt x="100" y="82"/>
                      </a:lnTo>
                      <a:lnTo>
                        <a:pt x="80" y="82"/>
                      </a:lnTo>
                      <a:lnTo>
                        <a:pt x="74" y="80"/>
                      </a:lnTo>
                      <a:lnTo>
                        <a:pt x="72" y="72"/>
                      </a:lnTo>
                      <a:lnTo>
                        <a:pt x="70" y="66"/>
                      </a:lnTo>
                      <a:lnTo>
                        <a:pt x="64" y="60"/>
                      </a:lnTo>
                      <a:lnTo>
                        <a:pt x="48" y="54"/>
                      </a:lnTo>
                      <a:lnTo>
                        <a:pt x="38" y="58"/>
                      </a:lnTo>
                      <a:lnTo>
                        <a:pt x="26" y="68"/>
                      </a:lnTo>
                      <a:lnTo>
                        <a:pt x="26" y="74"/>
                      </a:lnTo>
                      <a:lnTo>
                        <a:pt x="26" y="78"/>
                      </a:lnTo>
                      <a:lnTo>
                        <a:pt x="1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1" name="iś1îḍê">
                  <a:extLst>
                    <a:ext uri="{FF2B5EF4-FFF2-40B4-BE49-F238E27FC236}">
                      <a16:creationId xmlns:a16="http://schemas.microsoft.com/office/drawing/2014/main" id="{C1F8AA2B-C14F-4647-8A72-B887576B20A4}"/>
                    </a:ext>
                  </a:extLst>
                </p:cNvPr>
                <p:cNvSpPr/>
                <p:nvPr/>
              </p:nvSpPr>
              <p:spPr bwMode="auto">
                <a:xfrm>
                  <a:off x="5500592" y="2175195"/>
                  <a:ext cx="997104" cy="449739"/>
                </a:xfrm>
                <a:custGeom>
                  <a:avLst/>
                  <a:gdLst>
                    <a:gd name="T0" fmla="*/ 2147483647 w 570"/>
                    <a:gd name="T1" fmla="*/ 2147483647 h 270"/>
                    <a:gd name="T2" fmla="*/ 2147483647 w 570"/>
                    <a:gd name="T3" fmla="*/ 2147483647 h 270"/>
                    <a:gd name="T4" fmla="*/ 2147483647 w 570"/>
                    <a:gd name="T5" fmla="*/ 2147483647 h 270"/>
                    <a:gd name="T6" fmla="*/ 2147483647 w 570"/>
                    <a:gd name="T7" fmla="*/ 2147483647 h 270"/>
                    <a:gd name="T8" fmla="*/ 2147483647 w 570"/>
                    <a:gd name="T9" fmla="*/ 2147483647 h 270"/>
                    <a:gd name="T10" fmla="*/ 2147483647 w 570"/>
                    <a:gd name="T11" fmla="*/ 2147483647 h 270"/>
                    <a:gd name="T12" fmla="*/ 2147483647 w 570"/>
                    <a:gd name="T13" fmla="*/ 2147483647 h 270"/>
                    <a:gd name="T14" fmla="*/ 2147483647 w 570"/>
                    <a:gd name="T15" fmla="*/ 2147483647 h 270"/>
                    <a:gd name="T16" fmla="*/ 2147483647 w 570"/>
                    <a:gd name="T17" fmla="*/ 2147483647 h 270"/>
                    <a:gd name="T18" fmla="*/ 2147483647 w 570"/>
                    <a:gd name="T19" fmla="*/ 2147483647 h 270"/>
                    <a:gd name="T20" fmla="*/ 0 w 570"/>
                    <a:gd name="T21" fmla="*/ 2147483647 h 270"/>
                    <a:gd name="T22" fmla="*/ 2147483647 w 570"/>
                    <a:gd name="T23" fmla="*/ 2147483647 h 270"/>
                    <a:gd name="T24" fmla="*/ 2147483647 w 570"/>
                    <a:gd name="T25" fmla="*/ 2147483647 h 270"/>
                    <a:gd name="T26" fmla="*/ 2147483647 w 570"/>
                    <a:gd name="T27" fmla="*/ 2147483647 h 270"/>
                    <a:gd name="T28" fmla="*/ 2147483647 w 570"/>
                    <a:gd name="T29" fmla="*/ 2147483647 h 270"/>
                    <a:gd name="T30" fmla="*/ 2147483647 w 570"/>
                    <a:gd name="T31" fmla="*/ 2147483647 h 270"/>
                    <a:gd name="T32" fmla="*/ 2147483647 w 570"/>
                    <a:gd name="T33" fmla="*/ 2147483647 h 270"/>
                    <a:gd name="T34" fmla="*/ 2147483647 w 570"/>
                    <a:gd name="T35" fmla="*/ 2147483647 h 270"/>
                    <a:gd name="T36" fmla="*/ 2147483647 w 570"/>
                    <a:gd name="T37" fmla="*/ 2147483647 h 270"/>
                    <a:gd name="T38" fmla="*/ 2147483647 w 570"/>
                    <a:gd name="T39" fmla="*/ 2147483647 h 270"/>
                    <a:gd name="T40" fmla="*/ 2147483647 w 570"/>
                    <a:gd name="T41" fmla="*/ 2147483647 h 270"/>
                    <a:gd name="T42" fmla="*/ 2147483647 w 570"/>
                    <a:gd name="T43" fmla="*/ 2147483647 h 270"/>
                    <a:gd name="T44" fmla="*/ 2147483647 w 570"/>
                    <a:gd name="T45" fmla="*/ 2147483647 h 270"/>
                    <a:gd name="T46" fmla="*/ 2147483647 w 570"/>
                    <a:gd name="T47" fmla="*/ 2147483647 h 270"/>
                    <a:gd name="T48" fmla="*/ 2147483647 w 570"/>
                    <a:gd name="T49" fmla="*/ 2147483647 h 270"/>
                    <a:gd name="T50" fmla="*/ 2147483647 w 570"/>
                    <a:gd name="T51" fmla="*/ 2147483647 h 270"/>
                    <a:gd name="T52" fmla="*/ 2147483647 w 570"/>
                    <a:gd name="T53" fmla="*/ 2147483647 h 270"/>
                    <a:gd name="T54" fmla="*/ 2147483647 w 570"/>
                    <a:gd name="T55" fmla="*/ 2147483647 h 270"/>
                    <a:gd name="T56" fmla="*/ 2147483647 w 570"/>
                    <a:gd name="T57" fmla="*/ 2147483647 h 270"/>
                    <a:gd name="T58" fmla="*/ 2147483647 w 570"/>
                    <a:gd name="T59" fmla="*/ 2147483647 h 270"/>
                    <a:gd name="T60" fmla="*/ 2147483647 w 570"/>
                    <a:gd name="T61" fmla="*/ 2147483647 h 270"/>
                    <a:gd name="T62" fmla="*/ 2147483647 w 570"/>
                    <a:gd name="T63" fmla="*/ 2147483647 h 270"/>
                    <a:gd name="T64" fmla="*/ 2147483647 w 570"/>
                    <a:gd name="T65" fmla="*/ 2147483647 h 270"/>
                    <a:gd name="T66" fmla="*/ 2147483647 w 570"/>
                    <a:gd name="T67" fmla="*/ 2147483647 h 270"/>
                    <a:gd name="T68" fmla="*/ 2147483647 w 570"/>
                    <a:gd name="T69" fmla="*/ 2147483647 h 270"/>
                    <a:gd name="T70" fmla="*/ 2147483647 w 570"/>
                    <a:gd name="T71" fmla="*/ 2147483647 h 270"/>
                    <a:gd name="T72" fmla="*/ 2147483647 w 570"/>
                    <a:gd name="T73" fmla="*/ 2147483647 h 270"/>
                    <a:gd name="T74" fmla="*/ 2147483647 w 570"/>
                    <a:gd name="T75" fmla="*/ 2147483647 h 270"/>
                    <a:gd name="T76" fmla="*/ 2147483647 w 570"/>
                    <a:gd name="T77" fmla="*/ 2147483647 h 270"/>
                    <a:gd name="T78" fmla="*/ 2147483647 w 570"/>
                    <a:gd name="T79" fmla="*/ 2147483647 h 270"/>
                    <a:gd name="T80" fmla="*/ 2147483647 w 570"/>
                    <a:gd name="T81" fmla="*/ 2147483647 h 270"/>
                    <a:gd name="T82" fmla="*/ 2147483647 w 570"/>
                    <a:gd name="T83" fmla="*/ 2147483647 h 27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70"/>
                    <a:gd name="T127" fmla="*/ 0 h 270"/>
                    <a:gd name="T128" fmla="*/ 570 w 570"/>
                    <a:gd name="T129" fmla="*/ 270 h 27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70" h="270">
                      <a:moveTo>
                        <a:pt x="118" y="238"/>
                      </a:moveTo>
                      <a:lnTo>
                        <a:pt x="110" y="240"/>
                      </a:lnTo>
                      <a:lnTo>
                        <a:pt x="108" y="248"/>
                      </a:lnTo>
                      <a:lnTo>
                        <a:pt x="108" y="252"/>
                      </a:lnTo>
                      <a:lnTo>
                        <a:pt x="104" y="248"/>
                      </a:lnTo>
                      <a:lnTo>
                        <a:pt x="102" y="236"/>
                      </a:lnTo>
                      <a:lnTo>
                        <a:pt x="102" y="230"/>
                      </a:lnTo>
                      <a:lnTo>
                        <a:pt x="92" y="224"/>
                      </a:lnTo>
                      <a:lnTo>
                        <a:pt x="84" y="222"/>
                      </a:lnTo>
                      <a:lnTo>
                        <a:pt x="72" y="210"/>
                      </a:lnTo>
                      <a:lnTo>
                        <a:pt x="62" y="200"/>
                      </a:lnTo>
                      <a:lnTo>
                        <a:pt x="58" y="194"/>
                      </a:lnTo>
                      <a:lnTo>
                        <a:pt x="64" y="194"/>
                      </a:lnTo>
                      <a:lnTo>
                        <a:pt x="76" y="196"/>
                      </a:lnTo>
                      <a:lnTo>
                        <a:pt x="70" y="184"/>
                      </a:lnTo>
                      <a:lnTo>
                        <a:pt x="82" y="182"/>
                      </a:lnTo>
                      <a:lnTo>
                        <a:pt x="94" y="182"/>
                      </a:lnTo>
                      <a:lnTo>
                        <a:pt x="92" y="168"/>
                      </a:lnTo>
                      <a:lnTo>
                        <a:pt x="92" y="158"/>
                      </a:lnTo>
                      <a:lnTo>
                        <a:pt x="88" y="152"/>
                      </a:lnTo>
                      <a:lnTo>
                        <a:pt x="80" y="152"/>
                      </a:lnTo>
                      <a:lnTo>
                        <a:pt x="74" y="156"/>
                      </a:lnTo>
                      <a:lnTo>
                        <a:pt x="70" y="154"/>
                      </a:lnTo>
                      <a:lnTo>
                        <a:pt x="64" y="152"/>
                      </a:lnTo>
                      <a:lnTo>
                        <a:pt x="52" y="152"/>
                      </a:lnTo>
                      <a:lnTo>
                        <a:pt x="42" y="162"/>
                      </a:lnTo>
                      <a:lnTo>
                        <a:pt x="36" y="152"/>
                      </a:lnTo>
                      <a:lnTo>
                        <a:pt x="24" y="136"/>
                      </a:lnTo>
                      <a:lnTo>
                        <a:pt x="10" y="136"/>
                      </a:lnTo>
                      <a:lnTo>
                        <a:pt x="10" y="126"/>
                      </a:lnTo>
                      <a:lnTo>
                        <a:pt x="4" y="128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0" y="110"/>
                      </a:lnTo>
                      <a:lnTo>
                        <a:pt x="0" y="96"/>
                      </a:lnTo>
                      <a:lnTo>
                        <a:pt x="10" y="88"/>
                      </a:lnTo>
                      <a:lnTo>
                        <a:pt x="18" y="98"/>
                      </a:lnTo>
                      <a:lnTo>
                        <a:pt x="26" y="94"/>
                      </a:lnTo>
                      <a:lnTo>
                        <a:pt x="24" y="82"/>
                      </a:lnTo>
                      <a:lnTo>
                        <a:pt x="48" y="62"/>
                      </a:lnTo>
                      <a:lnTo>
                        <a:pt x="68" y="66"/>
                      </a:lnTo>
                      <a:lnTo>
                        <a:pt x="86" y="72"/>
                      </a:lnTo>
                      <a:lnTo>
                        <a:pt x="102" y="84"/>
                      </a:lnTo>
                      <a:lnTo>
                        <a:pt x="110" y="82"/>
                      </a:lnTo>
                      <a:lnTo>
                        <a:pt x="122" y="86"/>
                      </a:lnTo>
                      <a:lnTo>
                        <a:pt x="128" y="78"/>
                      </a:lnTo>
                      <a:lnTo>
                        <a:pt x="160" y="78"/>
                      </a:lnTo>
                      <a:lnTo>
                        <a:pt x="170" y="86"/>
                      </a:lnTo>
                      <a:lnTo>
                        <a:pt x="176" y="86"/>
                      </a:lnTo>
                      <a:lnTo>
                        <a:pt x="186" y="84"/>
                      </a:lnTo>
                      <a:lnTo>
                        <a:pt x="202" y="84"/>
                      </a:lnTo>
                      <a:lnTo>
                        <a:pt x="204" y="70"/>
                      </a:lnTo>
                      <a:lnTo>
                        <a:pt x="180" y="62"/>
                      </a:lnTo>
                      <a:lnTo>
                        <a:pt x="184" y="56"/>
                      </a:lnTo>
                      <a:lnTo>
                        <a:pt x="186" y="44"/>
                      </a:lnTo>
                      <a:lnTo>
                        <a:pt x="200" y="42"/>
                      </a:lnTo>
                      <a:lnTo>
                        <a:pt x="188" y="36"/>
                      </a:lnTo>
                      <a:lnTo>
                        <a:pt x="182" y="26"/>
                      </a:lnTo>
                      <a:lnTo>
                        <a:pt x="204" y="24"/>
                      </a:lnTo>
                      <a:lnTo>
                        <a:pt x="270" y="10"/>
                      </a:lnTo>
                      <a:lnTo>
                        <a:pt x="280" y="0"/>
                      </a:lnTo>
                      <a:lnTo>
                        <a:pt x="308" y="4"/>
                      </a:lnTo>
                      <a:lnTo>
                        <a:pt x="320" y="22"/>
                      </a:lnTo>
                      <a:lnTo>
                        <a:pt x="354" y="26"/>
                      </a:lnTo>
                      <a:lnTo>
                        <a:pt x="352" y="32"/>
                      </a:lnTo>
                      <a:lnTo>
                        <a:pt x="370" y="32"/>
                      </a:lnTo>
                      <a:lnTo>
                        <a:pt x="388" y="18"/>
                      </a:lnTo>
                      <a:lnTo>
                        <a:pt x="396" y="18"/>
                      </a:lnTo>
                      <a:lnTo>
                        <a:pt x="396" y="28"/>
                      </a:lnTo>
                      <a:lnTo>
                        <a:pt x="412" y="34"/>
                      </a:lnTo>
                      <a:lnTo>
                        <a:pt x="464" y="82"/>
                      </a:lnTo>
                      <a:lnTo>
                        <a:pt x="472" y="84"/>
                      </a:lnTo>
                      <a:lnTo>
                        <a:pt x="472" y="74"/>
                      </a:lnTo>
                      <a:lnTo>
                        <a:pt x="484" y="76"/>
                      </a:lnTo>
                      <a:lnTo>
                        <a:pt x="486" y="84"/>
                      </a:lnTo>
                      <a:lnTo>
                        <a:pt x="506" y="86"/>
                      </a:lnTo>
                      <a:lnTo>
                        <a:pt x="510" y="78"/>
                      </a:lnTo>
                      <a:lnTo>
                        <a:pt x="534" y="94"/>
                      </a:lnTo>
                      <a:lnTo>
                        <a:pt x="550" y="104"/>
                      </a:lnTo>
                      <a:lnTo>
                        <a:pt x="570" y="108"/>
                      </a:lnTo>
                      <a:lnTo>
                        <a:pt x="564" y="112"/>
                      </a:lnTo>
                      <a:lnTo>
                        <a:pt x="562" y="116"/>
                      </a:lnTo>
                      <a:lnTo>
                        <a:pt x="558" y="120"/>
                      </a:lnTo>
                      <a:lnTo>
                        <a:pt x="544" y="130"/>
                      </a:lnTo>
                      <a:lnTo>
                        <a:pt x="556" y="144"/>
                      </a:lnTo>
                      <a:lnTo>
                        <a:pt x="548" y="152"/>
                      </a:lnTo>
                      <a:lnTo>
                        <a:pt x="540" y="154"/>
                      </a:lnTo>
                      <a:lnTo>
                        <a:pt x="532" y="152"/>
                      </a:lnTo>
                      <a:lnTo>
                        <a:pt x="518" y="148"/>
                      </a:lnTo>
                      <a:lnTo>
                        <a:pt x="522" y="160"/>
                      </a:lnTo>
                      <a:lnTo>
                        <a:pt x="522" y="176"/>
                      </a:lnTo>
                      <a:lnTo>
                        <a:pt x="520" y="184"/>
                      </a:lnTo>
                      <a:lnTo>
                        <a:pt x="510" y="186"/>
                      </a:lnTo>
                      <a:lnTo>
                        <a:pt x="498" y="182"/>
                      </a:lnTo>
                      <a:lnTo>
                        <a:pt x="500" y="190"/>
                      </a:lnTo>
                      <a:lnTo>
                        <a:pt x="510" y="210"/>
                      </a:lnTo>
                      <a:lnTo>
                        <a:pt x="512" y="224"/>
                      </a:lnTo>
                      <a:lnTo>
                        <a:pt x="506" y="234"/>
                      </a:lnTo>
                      <a:lnTo>
                        <a:pt x="492" y="228"/>
                      </a:lnTo>
                      <a:lnTo>
                        <a:pt x="480" y="228"/>
                      </a:lnTo>
                      <a:lnTo>
                        <a:pt x="460" y="228"/>
                      </a:lnTo>
                      <a:lnTo>
                        <a:pt x="448" y="228"/>
                      </a:lnTo>
                      <a:lnTo>
                        <a:pt x="428" y="222"/>
                      </a:lnTo>
                      <a:lnTo>
                        <a:pt x="418" y="226"/>
                      </a:lnTo>
                      <a:lnTo>
                        <a:pt x="418" y="234"/>
                      </a:lnTo>
                      <a:lnTo>
                        <a:pt x="398" y="228"/>
                      </a:lnTo>
                      <a:lnTo>
                        <a:pt x="386" y="230"/>
                      </a:lnTo>
                      <a:lnTo>
                        <a:pt x="386" y="242"/>
                      </a:lnTo>
                      <a:lnTo>
                        <a:pt x="380" y="242"/>
                      </a:lnTo>
                      <a:lnTo>
                        <a:pt x="360" y="260"/>
                      </a:lnTo>
                      <a:lnTo>
                        <a:pt x="358" y="264"/>
                      </a:lnTo>
                      <a:lnTo>
                        <a:pt x="354" y="270"/>
                      </a:lnTo>
                      <a:lnTo>
                        <a:pt x="348" y="268"/>
                      </a:lnTo>
                      <a:lnTo>
                        <a:pt x="346" y="260"/>
                      </a:lnTo>
                      <a:lnTo>
                        <a:pt x="326" y="260"/>
                      </a:lnTo>
                      <a:lnTo>
                        <a:pt x="322" y="246"/>
                      </a:lnTo>
                      <a:lnTo>
                        <a:pt x="314" y="244"/>
                      </a:lnTo>
                      <a:lnTo>
                        <a:pt x="310" y="234"/>
                      </a:lnTo>
                      <a:lnTo>
                        <a:pt x="288" y="214"/>
                      </a:lnTo>
                      <a:lnTo>
                        <a:pt x="244" y="218"/>
                      </a:lnTo>
                      <a:lnTo>
                        <a:pt x="226" y="196"/>
                      </a:lnTo>
                      <a:lnTo>
                        <a:pt x="186" y="178"/>
                      </a:lnTo>
                      <a:lnTo>
                        <a:pt x="152" y="188"/>
                      </a:lnTo>
                      <a:lnTo>
                        <a:pt x="162" y="254"/>
                      </a:lnTo>
                      <a:lnTo>
                        <a:pt x="154" y="254"/>
                      </a:lnTo>
                      <a:lnTo>
                        <a:pt x="140" y="242"/>
                      </a:lnTo>
                      <a:lnTo>
                        <a:pt x="130" y="238"/>
                      </a:lnTo>
                      <a:lnTo>
                        <a:pt x="118" y="2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2" name="íṥļîḑé">
                  <a:extLst>
                    <a:ext uri="{FF2B5EF4-FFF2-40B4-BE49-F238E27FC236}">
                      <a16:creationId xmlns:a16="http://schemas.microsoft.com/office/drawing/2014/main" id="{32F283C7-45F8-4DED-8672-0B8C6E3B2E62}"/>
                    </a:ext>
                  </a:extLst>
                </p:cNvPr>
                <p:cNvSpPr/>
                <p:nvPr/>
              </p:nvSpPr>
              <p:spPr bwMode="auto">
                <a:xfrm>
                  <a:off x="5500592" y="2652955"/>
                  <a:ext cx="41317" cy="22417"/>
                </a:xfrm>
                <a:custGeom>
                  <a:avLst/>
                  <a:gdLst>
                    <a:gd name="T0" fmla="*/ 0 w 24"/>
                    <a:gd name="T1" fmla="*/ 2147483647 h 14"/>
                    <a:gd name="T2" fmla="*/ 2147483647 w 24"/>
                    <a:gd name="T3" fmla="*/ 0 h 14"/>
                    <a:gd name="T4" fmla="*/ 2147483647 w 24"/>
                    <a:gd name="T5" fmla="*/ 2147483647 h 14"/>
                    <a:gd name="T6" fmla="*/ 2147483647 w 24"/>
                    <a:gd name="T7" fmla="*/ 2147483647 h 14"/>
                    <a:gd name="T8" fmla="*/ 2147483647 w 24"/>
                    <a:gd name="T9" fmla="*/ 2147483647 h 14"/>
                    <a:gd name="T10" fmla="*/ 2147483647 w 24"/>
                    <a:gd name="T11" fmla="*/ 2147483647 h 14"/>
                    <a:gd name="T12" fmla="*/ 2147483647 w 24"/>
                    <a:gd name="T13" fmla="*/ 2147483647 h 14"/>
                    <a:gd name="T14" fmla="*/ 0 w 24"/>
                    <a:gd name="T15" fmla="*/ 2147483647 h 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"/>
                    <a:gd name="T25" fmla="*/ 0 h 14"/>
                    <a:gd name="T26" fmla="*/ 24 w 24"/>
                    <a:gd name="T27" fmla="*/ 14 h 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" h="14">
                      <a:moveTo>
                        <a:pt x="0" y="2"/>
                      </a:moveTo>
                      <a:lnTo>
                        <a:pt x="8" y="0"/>
                      </a:lnTo>
                      <a:lnTo>
                        <a:pt x="18" y="8"/>
                      </a:lnTo>
                      <a:lnTo>
                        <a:pt x="24" y="12"/>
                      </a:lnTo>
                      <a:lnTo>
                        <a:pt x="16" y="14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3" name="ïṣľîďê">
                  <a:extLst>
                    <a:ext uri="{FF2B5EF4-FFF2-40B4-BE49-F238E27FC236}">
                      <a16:creationId xmlns:a16="http://schemas.microsoft.com/office/drawing/2014/main" id="{883936D2-BAAC-49CF-9A34-C6C3007559C8}"/>
                    </a:ext>
                  </a:extLst>
                </p:cNvPr>
                <p:cNvSpPr/>
                <p:nvPr/>
              </p:nvSpPr>
              <p:spPr bwMode="auto">
                <a:xfrm>
                  <a:off x="4920784" y="1590953"/>
                  <a:ext cx="3437531" cy="1008761"/>
                </a:xfrm>
                <a:custGeom>
                  <a:avLst/>
                  <a:gdLst>
                    <a:gd name="T0" fmla="*/ 2147483647 w 1968"/>
                    <a:gd name="T1" fmla="*/ 2147483647 h 606"/>
                    <a:gd name="T2" fmla="*/ 2147483647 w 1968"/>
                    <a:gd name="T3" fmla="*/ 2147483647 h 606"/>
                    <a:gd name="T4" fmla="*/ 2147483647 w 1968"/>
                    <a:gd name="T5" fmla="*/ 2147483647 h 606"/>
                    <a:gd name="T6" fmla="*/ 2147483647 w 1968"/>
                    <a:gd name="T7" fmla="*/ 2147483647 h 606"/>
                    <a:gd name="T8" fmla="*/ 2147483647 w 1968"/>
                    <a:gd name="T9" fmla="*/ 2147483647 h 606"/>
                    <a:gd name="T10" fmla="*/ 2147483647 w 1968"/>
                    <a:gd name="T11" fmla="*/ 2147483647 h 606"/>
                    <a:gd name="T12" fmla="*/ 2147483647 w 1968"/>
                    <a:gd name="T13" fmla="*/ 2147483647 h 606"/>
                    <a:gd name="T14" fmla="*/ 2147483647 w 1968"/>
                    <a:gd name="T15" fmla="*/ 2147483647 h 606"/>
                    <a:gd name="T16" fmla="*/ 2147483647 w 1968"/>
                    <a:gd name="T17" fmla="*/ 2147483647 h 606"/>
                    <a:gd name="T18" fmla="*/ 2147483647 w 1968"/>
                    <a:gd name="T19" fmla="*/ 2147483647 h 606"/>
                    <a:gd name="T20" fmla="*/ 2147483647 w 1968"/>
                    <a:gd name="T21" fmla="*/ 2147483647 h 606"/>
                    <a:gd name="T22" fmla="*/ 2147483647 w 1968"/>
                    <a:gd name="T23" fmla="*/ 2147483647 h 606"/>
                    <a:gd name="T24" fmla="*/ 2147483647 w 1968"/>
                    <a:gd name="T25" fmla="*/ 2147483647 h 606"/>
                    <a:gd name="T26" fmla="*/ 2147483647 w 1968"/>
                    <a:gd name="T27" fmla="*/ 2147483647 h 606"/>
                    <a:gd name="T28" fmla="*/ 2147483647 w 1968"/>
                    <a:gd name="T29" fmla="*/ 2147483647 h 606"/>
                    <a:gd name="T30" fmla="*/ 2147483647 w 1968"/>
                    <a:gd name="T31" fmla="*/ 2147483647 h 606"/>
                    <a:gd name="T32" fmla="*/ 2147483647 w 1968"/>
                    <a:gd name="T33" fmla="*/ 2147483647 h 606"/>
                    <a:gd name="T34" fmla="*/ 2147483647 w 1968"/>
                    <a:gd name="T35" fmla="*/ 2147483647 h 606"/>
                    <a:gd name="T36" fmla="*/ 2147483647 w 1968"/>
                    <a:gd name="T37" fmla="*/ 2147483647 h 606"/>
                    <a:gd name="T38" fmla="*/ 2147483647 w 1968"/>
                    <a:gd name="T39" fmla="*/ 2147483647 h 606"/>
                    <a:gd name="T40" fmla="*/ 2147483647 w 1968"/>
                    <a:gd name="T41" fmla="*/ 2147483647 h 606"/>
                    <a:gd name="T42" fmla="*/ 2147483647 w 1968"/>
                    <a:gd name="T43" fmla="*/ 2147483647 h 606"/>
                    <a:gd name="T44" fmla="*/ 2147483647 w 1968"/>
                    <a:gd name="T45" fmla="*/ 2147483647 h 606"/>
                    <a:gd name="T46" fmla="*/ 2147483647 w 1968"/>
                    <a:gd name="T47" fmla="*/ 2147483647 h 606"/>
                    <a:gd name="T48" fmla="*/ 2147483647 w 1968"/>
                    <a:gd name="T49" fmla="*/ 2147483647 h 606"/>
                    <a:gd name="T50" fmla="*/ 2147483647 w 1968"/>
                    <a:gd name="T51" fmla="*/ 2147483647 h 606"/>
                    <a:gd name="T52" fmla="*/ 2147483647 w 1968"/>
                    <a:gd name="T53" fmla="*/ 2147483647 h 606"/>
                    <a:gd name="T54" fmla="*/ 2147483647 w 1968"/>
                    <a:gd name="T55" fmla="*/ 2147483647 h 606"/>
                    <a:gd name="T56" fmla="*/ 2147483647 w 1968"/>
                    <a:gd name="T57" fmla="*/ 2147483647 h 606"/>
                    <a:gd name="T58" fmla="*/ 2147483647 w 1968"/>
                    <a:gd name="T59" fmla="*/ 2147483647 h 606"/>
                    <a:gd name="T60" fmla="*/ 2147483647 w 1968"/>
                    <a:gd name="T61" fmla="*/ 0 h 606"/>
                    <a:gd name="T62" fmla="*/ 2147483647 w 1968"/>
                    <a:gd name="T63" fmla="*/ 2147483647 h 606"/>
                    <a:gd name="T64" fmla="*/ 2147483647 w 1968"/>
                    <a:gd name="T65" fmla="*/ 2147483647 h 606"/>
                    <a:gd name="T66" fmla="*/ 2147483647 w 1968"/>
                    <a:gd name="T67" fmla="*/ 2147483647 h 606"/>
                    <a:gd name="T68" fmla="*/ 2147483647 w 1968"/>
                    <a:gd name="T69" fmla="*/ 2147483647 h 606"/>
                    <a:gd name="T70" fmla="*/ 2147483647 w 1968"/>
                    <a:gd name="T71" fmla="*/ 2147483647 h 606"/>
                    <a:gd name="T72" fmla="*/ 2147483647 w 1968"/>
                    <a:gd name="T73" fmla="*/ 2147483647 h 606"/>
                    <a:gd name="T74" fmla="*/ 2147483647 w 1968"/>
                    <a:gd name="T75" fmla="*/ 2147483647 h 606"/>
                    <a:gd name="T76" fmla="*/ 2147483647 w 1968"/>
                    <a:gd name="T77" fmla="*/ 2147483647 h 606"/>
                    <a:gd name="T78" fmla="*/ 2147483647 w 1968"/>
                    <a:gd name="T79" fmla="*/ 2147483647 h 606"/>
                    <a:gd name="T80" fmla="*/ 2147483647 w 1968"/>
                    <a:gd name="T81" fmla="*/ 2147483647 h 606"/>
                    <a:gd name="T82" fmla="*/ 2147483647 w 1968"/>
                    <a:gd name="T83" fmla="*/ 2147483647 h 606"/>
                    <a:gd name="T84" fmla="*/ 2147483647 w 1968"/>
                    <a:gd name="T85" fmla="*/ 2147483647 h 606"/>
                    <a:gd name="T86" fmla="*/ 2147483647 w 1968"/>
                    <a:gd name="T87" fmla="*/ 2147483647 h 606"/>
                    <a:gd name="T88" fmla="*/ 2147483647 w 1968"/>
                    <a:gd name="T89" fmla="*/ 2147483647 h 606"/>
                    <a:gd name="T90" fmla="*/ 2147483647 w 1968"/>
                    <a:gd name="T91" fmla="*/ 2147483647 h 606"/>
                    <a:gd name="T92" fmla="*/ 2147483647 w 1968"/>
                    <a:gd name="T93" fmla="*/ 2147483647 h 606"/>
                    <a:gd name="T94" fmla="*/ 2147483647 w 1968"/>
                    <a:gd name="T95" fmla="*/ 2147483647 h 606"/>
                    <a:gd name="T96" fmla="*/ 2147483647 w 1968"/>
                    <a:gd name="T97" fmla="*/ 2147483647 h 606"/>
                    <a:gd name="T98" fmla="*/ 2147483647 w 1968"/>
                    <a:gd name="T99" fmla="*/ 2147483647 h 606"/>
                    <a:gd name="T100" fmla="*/ 2147483647 w 1968"/>
                    <a:gd name="T101" fmla="*/ 2147483647 h 606"/>
                    <a:gd name="T102" fmla="*/ 2147483647 w 1968"/>
                    <a:gd name="T103" fmla="*/ 2147483647 h 606"/>
                    <a:gd name="T104" fmla="*/ 2147483647 w 1968"/>
                    <a:gd name="T105" fmla="*/ 2147483647 h 606"/>
                    <a:gd name="T106" fmla="*/ 2147483647 w 1968"/>
                    <a:gd name="T107" fmla="*/ 2147483647 h 606"/>
                    <a:gd name="T108" fmla="*/ 2147483647 w 1968"/>
                    <a:gd name="T109" fmla="*/ 2147483647 h 606"/>
                    <a:gd name="T110" fmla="*/ 2147483647 w 1968"/>
                    <a:gd name="T111" fmla="*/ 2147483647 h 606"/>
                    <a:gd name="T112" fmla="*/ 2147483647 w 1968"/>
                    <a:gd name="T113" fmla="*/ 2147483647 h 606"/>
                    <a:gd name="T114" fmla="*/ 2147483647 w 1968"/>
                    <a:gd name="T115" fmla="*/ 2147483647 h 606"/>
                    <a:gd name="T116" fmla="*/ 2147483647 w 1968"/>
                    <a:gd name="T117" fmla="*/ 2147483647 h 606"/>
                    <a:gd name="T118" fmla="*/ 2147483647 w 1968"/>
                    <a:gd name="T119" fmla="*/ 2147483647 h 60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968"/>
                    <a:gd name="T181" fmla="*/ 0 h 606"/>
                    <a:gd name="T182" fmla="*/ 1968 w 1968"/>
                    <a:gd name="T183" fmla="*/ 606 h 60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968" h="606">
                      <a:moveTo>
                        <a:pt x="902" y="458"/>
                      </a:moveTo>
                      <a:lnTo>
                        <a:pt x="912" y="448"/>
                      </a:lnTo>
                      <a:lnTo>
                        <a:pt x="924" y="440"/>
                      </a:lnTo>
                      <a:lnTo>
                        <a:pt x="936" y="436"/>
                      </a:lnTo>
                      <a:lnTo>
                        <a:pt x="950" y="434"/>
                      </a:lnTo>
                      <a:lnTo>
                        <a:pt x="958" y="436"/>
                      </a:lnTo>
                      <a:lnTo>
                        <a:pt x="964" y="436"/>
                      </a:lnTo>
                      <a:lnTo>
                        <a:pt x="982" y="442"/>
                      </a:lnTo>
                      <a:lnTo>
                        <a:pt x="1000" y="448"/>
                      </a:lnTo>
                      <a:lnTo>
                        <a:pt x="1010" y="450"/>
                      </a:lnTo>
                      <a:lnTo>
                        <a:pt x="1020" y="450"/>
                      </a:lnTo>
                      <a:lnTo>
                        <a:pt x="1026" y="450"/>
                      </a:lnTo>
                      <a:lnTo>
                        <a:pt x="1030" y="448"/>
                      </a:lnTo>
                      <a:lnTo>
                        <a:pt x="1034" y="446"/>
                      </a:lnTo>
                      <a:lnTo>
                        <a:pt x="1036" y="442"/>
                      </a:lnTo>
                      <a:lnTo>
                        <a:pt x="1036" y="438"/>
                      </a:lnTo>
                      <a:lnTo>
                        <a:pt x="1034" y="436"/>
                      </a:lnTo>
                      <a:lnTo>
                        <a:pt x="1028" y="430"/>
                      </a:lnTo>
                      <a:lnTo>
                        <a:pt x="1024" y="424"/>
                      </a:lnTo>
                      <a:lnTo>
                        <a:pt x="1022" y="420"/>
                      </a:lnTo>
                      <a:lnTo>
                        <a:pt x="1020" y="416"/>
                      </a:lnTo>
                      <a:lnTo>
                        <a:pt x="1022" y="414"/>
                      </a:lnTo>
                      <a:lnTo>
                        <a:pt x="1024" y="414"/>
                      </a:lnTo>
                      <a:lnTo>
                        <a:pt x="1030" y="412"/>
                      </a:lnTo>
                      <a:lnTo>
                        <a:pt x="1048" y="412"/>
                      </a:lnTo>
                      <a:lnTo>
                        <a:pt x="1066" y="416"/>
                      </a:lnTo>
                      <a:lnTo>
                        <a:pt x="1076" y="420"/>
                      </a:lnTo>
                      <a:lnTo>
                        <a:pt x="1082" y="426"/>
                      </a:lnTo>
                      <a:lnTo>
                        <a:pt x="1088" y="434"/>
                      </a:lnTo>
                      <a:lnTo>
                        <a:pt x="1092" y="436"/>
                      </a:lnTo>
                      <a:lnTo>
                        <a:pt x="1094" y="438"/>
                      </a:lnTo>
                      <a:lnTo>
                        <a:pt x="1100" y="440"/>
                      </a:lnTo>
                      <a:lnTo>
                        <a:pt x="1108" y="438"/>
                      </a:lnTo>
                      <a:lnTo>
                        <a:pt x="1122" y="436"/>
                      </a:lnTo>
                      <a:lnTo>
                        <a:pt x="1136" y="438"/>
                      </a:lnTo>
                      <a:lnTo>
                        <a:pt x="1148" y="440"/>
                      </a:lnTo>
                      <a:lnTo>
                        <a:pt x="1160" y="446"/>
                      </a:lnTo>
                      <a:lnTo>
                        <a:pt x="1186" y="458"/>
                      </a:lnTo>
                      <a:lnTo>
                        <a:pt x="1200" y="460"/>
                      </a:lnTo>
                      <a:lnTo>
                        <a:pt x="1214" y="462"/>
                      </a:lnTo>
                      <a:lnTo>
                        <a:pt x="1222" y="462"/>
                      </a:lnTo>
                      <a:lnTo>
                        <a:pt x="1230" y="460"/>
                      </a:lnTo>
                      <a:lnTo>
                        <a:pt x="1240" y="452"/>
                      </a:lnTo>
                      <a:lnTo>
                        <a:pt x="1252" y="444"/>
                      </a:lnTo>
                      <a:lnTo>
                        <a:pt x="1258" y="442"/>
                      </a:lnTo>
                      <a:lnTo>
                        <a:pt x="1264" y="442"/>
                      </a:lnTo>
                      <a:lnTo>
                        <a:pt x="1272" y="442"/>
                      </a:lnTo>
                      <a:lnTo>
                        <a:pt x="1284" y="446"/>
                      </a:lnTo>
                      <a:lnTo>
                        <a:pt x="1306" y="454"/>
                      </a:lnTo>
                      <a:lnTo>
                        <a:pt x="1314" y="454"/>
                      </a:lnTo>
                      <a:lnTo>
                        <a:pt x="1324" y="452"/>
                      </a:lnTo>
                      <a:lnTo>
                        <a:pt x="1326" y="450"/>
                      </a:lnTo>
                      <a:lnTo>
                        <a:pt x="1328" y="446"/>
                      </a:lnTo>
                      <a:lnTo>
                        <a:pt x="1328" y="442"/>
                      </a:lnTo>
                      <a:lnTo>
                        <a:pt x="1328" y="436"/>
                      </a:lnTo>
                      <a:lnTo>
                        <a:pt x="1326" y="426"/>
                      </a:lnTo>
                      <a:lnTo>
                        <a:pt x="1324" y="416"/>
                      </a:lnTo>
                      <a:lnTo>
                        <a:pt x="1318" y="410"/>
                      </a:lnTo>
                      <a:lnTo>
                        <a:pt x="1314" y="406"/>
                      </a:lnTo>
                      <a:lnTo>
                        <a:pt x="1312" y="404"/>
                      </a:lnTo>
                      <a:lnTo>
                        <a:pt x="1312" y="398"/>
                      </a:lnTo>
                      <a:lnTo>
                        <a:pt x="1314" y="394"/>
                      </a:lnTo>
                      <a:lnTo>
                        <a:pt x="1318" y="390"/>
                      </a:lnTo>
                      <a:lnTo>
                        <a:pt x="1324" y="388"/>
                      </a:lnTo>
                      <a:lnTo>
                        <a:pt x="1334" y="386"/>
                      </a:lnTo>
                      <a:lnTo>
                        <a:pt x="1346" y="386"/>
                      </a:lnTo>
                      <a:lnTo>
                        <a:pt x="1368" y="388"/>
                      </a:lnTo>
                      <a:lnTo>
                        <a:pt x="1384" y="394"/>
                      </a:lnTo>
                      <a:lnTo>
                        <a:pt x="1396" y="402"/>
                      </a:lnTo>
                      <a:lnTo>
                        <a:pt x="1408" y="410"/>
                      </a:lnTo>
                      <a:lnTo>
                        <a:pt x="1430" y="432"/>
                      </a:lnTo>
                      <a:lnTo>
                        <a:pt x="1442" y="440"/>
                      </a:lnTo>
                      <a:lnTo>
                        <a:pt x="1452" y="448"/>
                      </a:lnTo>
                      <a:lnTo>
                        <a:pt x="1466" y="454"/>
                      </a:lnTo>
                      <a:lnTo>
                        <a:pt x="1480" y="458"/>
                      </a:lnTo>
                      <a:lnTo>
                        <a:pt x="1494" y="462"/>
                      </a:lnTo>
                      <a:lnTo>
                        <a:pt x="1506" y="466"/>
                      </a:lnTo>
                      <a:lnTo>
                        <a:pt x="1512" y="474"/>
                      </a:lnTo>
                      <a:lnTo>
                        <a:pt x="1518" y="482"/>
                      </a:lnTo>
                      <a:lnTo>
                        <a:pt x="1526" y="488"/>
                      </a:lnTo>
                      <a:lnTo>
                        <a:pt x="1532" y="490"/>
                      </a:lnTo>
                      <a:lnTo>
                        <a:pt x="1536" y="490"/>
                      </a:lnTo>
                      <a:lnTo>
                        <a:pt x="1548" y="488"/>
                      </a:lnTo>
                      <a:lnTo>
                        <a:pt x="1554" y="484"/>
                      </a:lnTo>
                      <a:lnTo>
                        <a:pt x="1560" y="478"/>
                      </a:lnTo>
                      <a:lnTo>
                        <a:pt x="1568" y="472"/>
                      </a:lnTo>
                      <a:lnTo>
                        <a:pt x="1576" y="486"/>
                      </a:lnTo>
                      <a:lnTo>
                        <a:pt x="1580" y="496"/>
                      </a:lnTo>
                      <a:lnTo>
                        <a:pt x="1582" y="510"/>
                      </a:lnTo>
                      <a:lnTo>
                        <a:pt x="1582" y="522"/>
                      </a:lnTo>
                      <a:lnTo>
                        <a:pt x="1582" y="528"/>
                      </a:lnTo>
                      <a:lnTo>
                        <a:pt x="1582" y="538"/>
                      </a:lnTo>
                      <a:lnTo>
                        <a:pt x="1574" y="532"/>
                      </a:lnTo>
                      <a:lnTo>
                        <a:pt x="1562" y="528"/>
                      </a:lnTo>
                      <a:lnTo>
                        <a:pt x="1562" y="544"/>
                      </a:lnTo>
                      <a:lnTo>
                        <a:pt x="1570" y="550"/>
                      </a:lnTo>
                      <a:lnTo>
                        <a:pt x="1576" y="558"/>
                      </a:lnTo>
                      <a:lnTo>
                        <a:pt x="1584" y="580"/>
                      </a:lnTo>
                      <a:lnTo>
                        <a:pt x="1590" y="576"/>
                      </a:lnTo>
                      <a:lnTo>
                        <a:pt x="1600" y="574"/>
                      </a:lnTo>
                      <a:lnTo>
                        <a:pt x="1612" y="576"/>
                      </a:lnTo>
                      <a:lnTo>
                        <a:pt x="1618" y="576"/>
                      </a:lnTo>
                      <a:lnTo>
                        <a:pt x="1624" y="574"/>
                      </a:lnTo>
                      <a:lnTo>
                        <a:pt x="1630" y="574"/>
                      </a:lnTo>
                      <a:lnTo>
                        <a:pt x="1634" y="570"/>
                      </a:lnTo>
                      <a:lnTo>
                        <a:pt x="1640" y="558"/>
                      </a:lnTo>
                      <a:lnTo>
                        <a:pt x="1640" y="546"/>
                      </a:lnTo>
                      <a:lnTo>
                        <a:pt x="1642" y="532"/>
                      </a:lnTo>
                      <a:lnTo>
                        <a:pt x="1642" y="518"/>
                      </a:lnTo>
                      <a:lnTo>
                        <a:pt x="1642" y="494"/>
                      </a:lnTo>
                      <a:lnTo>
                        <a:pt x="1640" y="476"/>
                      </a:lnTo>
                      <a:lnTo>
                        <a:pt x="1636" y="458"/>
                      </a:lnTo>
                      <a:lnTo>
                        <a:pt x="1628" y="436"/>
                      </a:lnTo>
                      <a:lnTo>
                        <a:pt x="1616" y="418"/>
                      </a:lnTo>
                      <a:lnTo>
                        <a:pt x="1604" y="402"/>
                      </a:lnTo>
                      <a:lnTo>
                        <a:pt x="1588" y="386"/>
                      </a:lnTo>
                      <a:lnTo>
                        <a:pt x="1580" y="382"/>
                      </a:lnTo>
                      <a:lnTo>
                        <a:pt x="1572" y="380"/>
                      </a:lnTo>
                      <a:lnTo>
                        <a:pt x="1562" y="376"/>
                      </a:lnTo>
                      <a:lnTo>
                        <a:pt x="1554" y="376"/>
                      </a:lnTo>
                      <a:lnTo>
                        <a:pt x="1550" y="376"/>
                      </a:lnTo>
                      <a:lnTo>
                        <a:pt x="1548" y="376"/>
                      </a:lnTo>
                      <a:lnTo>
                        <a:pt x="1544" y="382"/>
                      </a:lnTo>
                      <a:lnTo>
                        <a:pt x="1534" y="378"/>
                      </a:lnTo>
                      <a:lnTo>
                        <a:pt x="1530" y="370"/>
                      </a:lnTo>
                      <a:lnTo>
                        <a:pt x="1524" y="362"/>
                      </a:lnTo>
                      <a:lnTo>
                        <a:pt x="1516" y="354"/>
                      </a:lnTo>
                      <a:lnTo>
                        <a:pt x="1510" y="358"/>
                      </a:lnTo>
                      <a:lnTo>
                        <a:pt x="1502" y="362"/>
                      </a:lnTo>
                      <a:lnTo>
                        <a:pt x="1492" y="366"/>
                      </a:lnTo>
                      <a:lnTo>
                        <a:pt x="1492" y="354"/>
                      </a:lnTo>
                      <a:lnTo>
                        <a:pt x="1494" y="354"/>
                      </a:lnTo>
                      <a:lnTo>
                        <a:pt x="1496" y="350"/>
                      </a:lnTo>
                      <a:lnTo>
                        <a:pt x="1502" y="344"/>
                      </a:lnTo>
                      <a:lnTo>
                        <a:pt x="1504" y="340"/>
                      </a:lnTo>
                      <a:lnTo>
                        <a:pt x="1504" y="334"/>
                      </a:lnTo>
                      <a:lnTo>
                        <a:pt x="1504" y="324"/>
                      </a:lnTo>
                      <a:lnTo>
                        <a:pt x="1506" y="312"/>
                      </a:lnTo>
                      <a:lnTo>
                        <a:pt x="1506" y="308"/>
                      </a:lnTo>
                      <a:lnTo>
                        <a:pt x="1508" y="302"/>
                      </a:lnTo>
                      <a:lnTo>
                        <a:pt x="1516" y="296"/>
                      </a:lnTo>
                      <a:lnTo>
                        <a:pt x="1524" y="290"/>
                      </a:lnTo>
                      <a:lnTo>
                        <a:pt x="1534" y="286"/>
                      </a:lnTo>
                      <a:lnTo>
                        <a:pt x="1546" y="284"/>
                      </a:lnTo>
                      <a:lnTo>
                        <a:pt x="1570" y="286"/>
                      </a:lnTo>
                      <a:lnTo>
                        <a:pt x="1592" y="286"/>
                      </a:lnTo>
                      <a:lnTo>
                        <a:pt x="1610" y="288"/>
                      </a:lnTo>
                      <a:lnTo>
                        <a:pt x="1624" y="292"/>
                      </a:lnTo>
                      <a:lnTo>
                        <a:pt x="1636" y="296"/>
                      </a:lnTo>
                      <a:lnTo>
                        <a:pt x="1648" y="298"/>
                      </a:lnTo>
                      <a:lnTo>
                        <a:pt x="1656" y="296"/>
                      </a:lnTo>
                      <a:lnTo>
                        <a:pt x="1662" y="294"/>
                      </a:lnTo>
                      <a:lnTo>
                        <a:pt x="1668" y="290"/>
                      </a:lnTo>
                      <a:lnTo>
                        <a:pt x="1670" y="286"/>
                      </a:lnTo>
                      <a:lnTo>
                        <a:pt x="1666" y="284"/>
                      </a:lnTo>
                      <a:lnTo>
                        <a:pt x="1660" y="278"/>
                      </a:lnTo>
                      <a:lnTo>
                        <a:pt x="1656" y="272"/>
                      </a:lnTo>
                      <a:lnTo>
                        <a:pt x="1654" y="262"/>
                      </a:lnTo>
                      <a:lnTo>
                        <a:pt x="1654" y="254"/>
                      </a:lnTo>
                      <a:lnTo>
                        <a:pt x="1656" y="252"/>
                      </a:lnTo>
                      <a:lnTo>
                        <a:pt x="1658" y="248"/>
                      </a:lnTo>
                      <a:lnTo>
                        <a:pt x="1662" y="246"/>
                      </a:lnTo>
                      <a:lnTo>
                        <a:pt x="1668" y="246"/>
                      </a:lnTo>
                      <a:lnTo>
                        <a:pt x="1682" y="246"/>
                      </a:lnTo>
                      <a:lnTo>
                        <a:pt x="1694" y="250"/>
                      </a:lnTo>
                      <a:lnTo>
                        <a:pt x="1704" y="256"/>
                      </a:lnTo>
                      <a:lnTo>
                        <a:pt x="1714" y="262"/>
                      </a:lnTo>
                      <a:lnTo>
                        <a:pt x="1722" y="264"/>
                      </a:lnTo>
                      <a:lnTo>
                        <a:pt x="1722" y="256"/>
                      </a:lnTo>
                      <a:lnTo>
                        <a:pt x="1722" y="250"/>
                      </a:lnTo>
                      <a:lnTo>
                        <a:pt x="1724" y="244"/>
                      </a:lnTo>
                      <a:lnTo>
                        <a:pt x="1722" y="230"/>
                      </a:lnTo>
                      <a:lnTo>
                        <a:pt x="1738" y="230"/>
                      </a:lnTo>
                      <a:lnTo>
                        <a:pt x="1740" y="240"/>
                      </a:lnTo>
                      <a:lnTo>
                        <a:pt x="1744" y="246"/>
                      </a:lnTo>
                      <a:lnTo>
                        <a:pt x="1750" y="254"/>
                      </a:lnTo>
                      <a:lnTo>
                        <a:pt x="1754" y="260"/>
                      </a:lnTo>
                      <a:lnTo>
                        <a:pt x="1748" y="270"/>
                      </a:lnTo>
                      <a:lnTo>
                        <a:pt x="1740" y="284"/>
                      </a:lnTo>
                      <a:lnTo>
                        <a:pt x="1734" y="300"/>
                      </a:lnTo>
                      <a:lnTo>
                        <a:pt x="1732" y="314"/>
                      </a:lnTo>
                      <a:lnTo>
                        <a:pt x="1732" y="322"/>
                      </a:lnTo>
                      <a:lnTo>
                        <a:pt x="1736" y="330"/>
                      </a:lnTo>
                      <a:lnTo>
                        <a:pt x="1740" y="338"/>
                      </a:lnTo>
                      <a:lnTo>
                        <a:pt x="1746" y="346"/>
                      </a:lnTo>
                      <a:lnTo>
                        <a:pt x="1760" y="362"/>
                      </a:lnTo>
                      <a:lnTo>
                        <a:pt x="1776" y="378"/>
                      </a:lnTo>
                      <a:lnTo>
                        <a:pt x="1814" y="406"/>
                      </a:lnTo>
                      <a:lnTo>
                        <a:pt x="1830" y="420"/>
                      </a:lnTo>
                      <a:lnTo>
                        <a:pt x="1840" y="434"/>
                      </a:lnTo>
                      <a:lnTo>
                        <a:pt x="1846" y="424"/>
                      </a:lnTo>
                      <a:lnTo>
                        <a:pt x="1848" y="416"/>
                      </a:lnTo>
                      <a:lnTo>
                        <a:pt x="1846" y="410"/>
                      </a:lnTo>
                      <a:lnTo>
                        <a:pt x="1840" y="404"/>
                      </a:lnTo>
                      <a:lnTo>
                        <a:pt x="1838" y="400"/>
                      </a:lnTo>
                      <a:lnTo>
                        <a:pt x="1840" y="398"/>
                      </a:lnTo>
                      <a:lnTo>
                        <a:pt x="1844" y="394"/>
                      </a:lnTo>
                      <a:lnTo>
                        <a:pt x="1850" y="390"/>
                      </a:lnTo>
                      <a:lnTo>
                        <a:pt x="1842" y="384"/>
                      </a:lnTo>
                      <a:lnTo>
                        <a:pt x="1838" y="382"/>
                      </a:lnTo>
                      <a:lnTo>
                        <a:pt x="1838" y="376"/>
                      </a:lnTo>
                      <a:lnTo>
                        <a:pt x="1838" y="372"/>
                      </a:lnTo>
                      <a:lnTo>
                        <a:pt x="1840" y="368"/>
                      </a:lnTo>
                      <a:lnTo>
                        <a:pt x="1850" y="366"/>
                      </a:lnTo>
                      <a:lnTo>
                        <a:pt x="1850" y="364"/>
                      </a:lnTo>
                      <a:lnTo>
                        <a:pt x="1852" y="362"/>
                      </a:lnTo>
                      <a:lnTo>
                        <a:pt x="1852" y="358"/>
                      </a:lnTo>
                      <a:lnTo>
                        <a:pt x="1850" y="356"/>
                      </a:lnTo>
                      <a:lnTo>
                        <a:pt x="1846" y="354"/>
                      </a:lnTo>
                      <a:lnTo>
                        <a:pt x="1838" y="354"/>
                      </a:lnTo>
                      <a:lnTo>
                        <a:pt x="1828" y="354"/>
                      </a:lnTo>
                      <a:lnTo>
                        <a:pt x="1840" y="338"/>
                      </a:lnTo>
                      <a:lnTo>
                        <a:pt x="1828" y="328"/>
                      </a:lnTo>
                      <a:lnTo>
                        <a:pt x="1806" y="316"/>
                      </a:lnTo>
                      <a:lnTo>
                        <a:pt x="1798" y="308"/>
                      </a:lnTo>
                      <a:lnTo>
                        <a:pt x="1790" y="302"/>
                      </a:lnTo>
                      <a:lnTo>
                        <a:pt x="1784" y="296"/>
                      </a:lnTo>
                      <a:lnTo>
                        <a:pt x="1782" y="290"/>
                      </a:lnTo>
                      <a:lnTo>
                        <a:pt x="1784" y="282"/>
                      </a:lnTo>
                      <a:lnTo>
                        <a:pt x="1786" y="274"/>
                      </a:lnTo>
                      <a:lnTo>
                        <a:pt x="1792" y="270"/>
                      </a:lnTo>
                      <a:lnTo>
                        <a:pt x="1796" y="268"/>
                      </a:lnTo>
                      <a:lnTo>
                        <a:pt x="1828" y="268"/>
                      </a:lnTo>
                      <a:lnTo>
                        <a:pt x="1838" y="266"/>
                      </a:lnTo>
                      <a:lnTo>
                        <a:pt x="1850" y="262"/>
                      </a:lnTo>
                      <a:lnTo>
                        <a:pt x="1858" y="258"/>
                      </a:lnTo>
                      <a:lnTo>
                        <a:pt x="1868" y="252"/>
                      </a:lnTo>
                      <a:lnTo>
                        <a:pt x="1888" y="240"/>
                      </a:lnTo>
                      <a:lnTo>
                        <a:pt x="1898" y="234"/>
                      </a:lnTo>
                      <a:lnTo>
                        <a:pt x="1912" y="228"/>
                      </a:lnTo>
                      <a:lnTo>
                        <a:pt x="1906" y="218"/>
                      </a:lnTo>
                      <a:lnTo>
                        <a:pt x="1900" y="214"/>
                      </a:lnTo>
                      <a:lnTo>
                        <a:pt x="1892" y="210"/>
                      </a:lnTo>
                      <a:lnTo>
                        <a:pt x="1884" y="208"/>
                      </a:lnTo>
                      <a:lnTo>
                        <a:pt x="1864" y="206"/>
                      </a:lnTo>
                      <a:lnTo>
                        <a:pt x="1856" y="204"/>
                      </a:lnTo>
                      <a:lnTo>
                        <a:pt x="1846" y="198"/>
                      </a:lnTo>
                      <a:lnTo>
                        <a:pt x="1858" y="194"/>
                      </a:lnTo>
                      <a:lnTo>
                        <a:pt x="1868" y="190"/>
                      </a:lnTo>
                      <a:lnTo>
                        <a:pt x="1862" y="184"/>
                      </a:lnTo>
                      <a:lnTo>
                        <a:pt x="1858" y="178"/>
                      </a:lnTo>
                      <a:lnTo>
                        <a:pt x="1868" y="176"/>
                      </a:lnTo>
                      <a:lnTo>
                        <a:pt x="1882" y="180"/>
                      </a:lnTo>
                      <a:lnTo>
                        <a:pt x="1912" y="188"/>
                      </a:lnTo>
                      <a:lnTo>
                        <a:pt x="1940" y="194"/>
                      </a:lnTo>
                      <a:lnTo>
                        <a:pt x="1950" y="198"/>
                      </a:lnTo>
                      <a:lnTo>
                        <a:pt x="1962" y="198"/>
                      </a:lnTo>
                      <a:lnTo>
                        <a:pt x="1966" y="198"/>
                      </a:lnTo>
                      <a:lnTo>
                        <a:pt x="1968" y="196"/>
                      </a:lnTo>
                      <a:lnTo>
                        <a:pt x="1968" y="194"/>
                      </a:lnTo>
                      <a:lnTo>
                        <a:pt x="1968" y="190"/>
                      </a:lnTo>
                      <a:lnTo>
                        <a:pt x="1968" y="188"/>
                      </a:lnTo>
                      <a:lnTo>
                        <a:pt x="1962" y="182"/>
                      </a:lnTo>
                      <a:lnTo>
                        <a:pt x="1960" y="178"/>
                      </a:lnTo>
                      <a:lnTo>
                        <a:pt x="1956" y="174"/>
                      </a:lnTo>
                      <a:lnTo>
                        <a:pt x="1940" y="166"/>
                      </a:lnTo>
                      <a:lnTo>
                        <a:pt x="1924" y="164"/>
                      </a:lnTo>
                      <a:lnTo>
                        <a:pt x="1906" y="162"/>
                      </a:lnTo>
                      <a:lnTo>
                        <a:pt x="1896" y="162"/>
                      </a:lnTo>
                      <a:lnTo>
                        <a:pt x="1892" y="162"/>
                      </a:lnTo>
                      <a:lnTo>
                        <a:pt x="1888" y="164"/>
                      </a:lnTo>
                      <a:lnTo>
                        <a:pt x="1868" y="152"/>
                      </a:lnTo>
                      <a:lnTo>
                        <a:pt x="1844" y="142"/>
                      </a:lnTo>
                      <a:lnTo>
                        <a:pt x="1818" y="134"/>
                      </a:lnTo>
                      <a:lnTo>
                        <a:pt x="1788" y="126"/>
                      </a:lnTo>
                      <a:lnTo>
                        <a:pt x="1760" y="122"/>
                      </a:lnTo>
                      <a:lnTo>
                        <a:pt x="1730" y="118"/>
                      </a:lnTo>
                      <a:lnTo>
                        <a:pt x="1700" y="114"/>
                      </a:lnTo>
                      <a:lnTo>
                        <a:pt x="1674" y="114"/>
                      </a:lnTo>
                      <a:lnTo>
                        <a:pt x="1668" y="112"/>
                      </a:lnTo>
                      <a:lnTo>
                        <a:pt x="1656" y="110"/>
                      </a:lnTo>
                      <a:lnTo>
                        <a:pt x="1652" y="110"/>
                      </a:lnTo>
                      <a:lnTo>
                        <a:pt x="1650" y="114"/>
                      </a:lnTo>
                      <a:lnTo>
                        <a:pt x="1652" y="120"/>
                      </a:lnTo>
                      <a:lnTo>
                        <a:pt x="1660" y="130"/>
                      </a:lnTo>
                      <a:lnTo>
                        <a:pt x="1644" y="130"/>
                      </a:lnTo>
                      <a:lnTo>
                        <a:pt x="1636" y="124"/>
                      </a:lnTo>
                      <a:lnTo>
                        <a:pt x="1622" y="120"/>
                      </a:lnTo>
                      <a:lnTo>
                        <a:pt x="1610" y="118"/>
                      </a:lnTo>
                      <a:lnTo>
                        <a:pt x="1594" y="118"/>
                      </a:lnTo>
                      <a:lnTo>
                        <a:pt x="1562" y="120"/>
                      </a:lnTo>
                      <a:lnTo>
                        <a:pt x="1548" y="120"/>
                      </a:lnTo>
                      <a:lnTo>
                        <a:pt x="1534" y="118"/>
                      </a:lnTo>
                      <a:lnTo>
                        <a:pt x="1526" y="116"/>
                      </a:lnTo>
                      <a:lnTo>
                        <a:pt x="1520" y="112"/>
                      </a:lnTo>
                      <a:lnTo>
                        <a:pt x="1514" y="108"/>
                      </a:lnTo>
                      <a:lnTo>
                        <a:pt x="1508" y="102"/>
                      </a:lnTo>
                      <a:lnTo>
                        <a:pt x="1500" y="98"/>
                      </a:lnTo>
                      <a:lnTo>
                        <a:pt x="1480" y="96"/>
                      </a:lnTo>
                      <a:lnTo>
                        <a:pt x="1454" y="96"/>
                      </a:lnTo>
                      <a:lnTo>
                        <a:pt x="1418" y="100"/>
                      </a:lnTo>
                      <a:lnTo>
                        <a:pt x="1406" y="100"/>
                      </a:lnTo>
                      <a:lnTo>
                        <a:pt x="1394" y="96"/>
                      </a:lnTo>
                      <a:lnTo>
                        <a:pt x="1388" y="90"/>
                      </a:lnTo>
                      <a:lnTo>
                        <a:pt x="1378" y="84"/>
                      </a:lnTo>
                      <a:lnTo>
                        <a:pt x="1364" y="72"/>
                      </a:lnTo>
                      <a:lnTo>
                        <a:pt x="1354" y="68"/>
                      </a:lnTo>
                      <a:lnTo>
                        <a:pt x="1344" y="66"/>
                      </a:lnTo>
                      <a:lnTo>
                        <a:pt x="1340" y="68"/>
                      </a:lnTo>
                      <a:lnTo>
                        <a:pt x="1336" y="70"/>
                      </a:lnTo>
                      <a:lnTo>
                        <a:pt x="1334" y="78"/>
                      </a:lnTo>
                      <a:lnTo>
                        <a:pt x="1328" y="78"/>
                      </a:lnTo>
                      <a:lnTo>
                        <a:pt x="1312" y="80"/>
                      </a:lnTo>
                      <a:lnTo>
                        <a:pt x="1304" y="78"/>
                      </a:lnTo>
                      <a:lnTo>
                        <a:pt x="1292" y="76"/>
                      </a:lnTo>
                      <a:lnTo>
                        <a:pt x="1280" y="72"/>
                      </a:lnTo>
                      <a:lnTo>
                        <a:pt x="1266" y="66"/>
                      </a:lnTo>
                      <a:lnTo>
                        <a:pt x="1260" y="64"/>
                      </a:lnTo>
                      <a:lnTo>
                        <a:pt x="1256" y="64"/>
                      </a:lnTo>
                      <a:lnTo>
                        <a:pt x="1250" y="68"/>
                      </a:lnTo>
                      <a:lnTo>
                        <a:pt x="1246" y="74"/>
                      </a:lnTo>
                      <a:lnTo>
                        <a:pt x="1240" y="82"/>
                      </a:lnTo>
                      <a:lnTo>
                        <a:pt x="1236" y="88"/>
                      </a:lnTo>
                      <a:lnTo>
                        <a:pt x="1232" y="90"/>
                      </a:lnTo>
                      <a:lnTo>
                        <a:pt x="1224" y="94"/>
                      </a:lnTo>
                      <a:lnTo>
                        <a:pt x="1212" y="96"/>
                      </a:lnTo>
                      <a:lnTo>
                        <a:pt x="1190" y="98"/>
                      </a:lnTo>
                      <a:lnTo>
                        <a:pt x="1148" y="96"/>
                      </a:lnTo>
                      <a:lnTo>
                        <a:pt x="1136" y="94"/>
                      </a:lnTo>
                      <a:lnTo>
                        <a:pt x="1124" y="90"/>
                      </a:lnTo>
                      <a:lnTo>
                        <a:pt x="1114" y="84"/>
                      </a:lnTo>
                      <a:lnTo>
                        <a:pt x="1104" y="80"/>
                      </a:lnTo>
                      <a:lnTo>
                        <a:pt x="1094" y="72"/>
                      </a:lnTo>
                      <a:lnTo>
                        <a:pt x="1082" y="66"/>
                      </a:lnTo>
                      <a:lnTo>
                        <a:pt x="1066" y="62"/>
                      </a:lnTo>
                      <a:lnTo>
                        <a:pt x="1048" y="60"/>
                      </a:lnTo>
                      <a:lnTo>
                        <a:pt x="1038" y="58"/>
                      </a:lnTo>
                      <a:lnTo>
                        <a:pt x="1018" y="56"/>
                      </a:lnTo>
                      <a:lnTo>
                        <a:pt x="980" y="54"/>
                      </a:lnTo>
                      <a:lnTo>
                        <a:pt x="924" y="56"/>
                      </a:lnTo>
                      <a:lnTo>
                        <a:pt x="898" y="54"/>
                      </a:lnTo>
                      <a:lnTo>
                        <a:pt x="868" y="54"/>
                      </a:lnTo>
                      <a:lnTo>
                        <a:pt x="880" y="46"/>
                      </a:lnTo>
                      <a:lnTo>
                        <a:pt x="886" y="40"/>
                      </a:lnTo>
                      <a:lnTo>
                        <a:pt x="890" y="34"/>
                      </a:lnTo>
                      <a:lnTo>
                        <a:pt x="876" y="26"/>
                      </a:lnTo>
                      <a:lnTo>
                        <a:pt x="852" y="20"/>
                      </a:lnTo>
                      <a:lnTo>
                        <a:pt x="828" y="12"/>
                      </a:lnTo>
                      <a:lnTo>
                        <a:pt x="800" y="4"/>
                      </a:lnTo>
                      <a:lnTo>
                        <a:pt x="774" y="2"/>
                      </a:lnTo>
                      <a:lnTo>
                        <a:pt x="764" y="0"/>
                      </a:lnTo>
                      <a:lnTo>
                        <a:pt x="752" y="2"/>
                      </a:lnTo>
                      <a:lnTo>
                        <a:pt x="742" y="4"/>
                      </a:lnTo>
                      <a:lnTo>
                        <a:pt x="736" y="8"/>
                      </a:lnTo>
                      <a:lnTo>
                        <a:pt x="732" y="14"/>
                      </a:lnTo>
                      <a:lnTo>
                        <a:pt x="728" y="22"/>
                      </a:lnTo>
                      <a:lnTo>
                        <a:pt x="712" y="20"/>
                      </a:lnTo>
                      <a:lnTo>
                        <a:pt x="692" y="18"/>
                      </a:lnTo>
                      <a:lnTo>
                        <a:pt x="668" y="20"/>
                      </a:lnTo>
                      <a:lnTo>
                        <a:pt x="642" y="26"/>
                      </a:lnTo>
                      <a:lnTo>
                        <a:pt x="630" y="28"/>
                      </a:lnTo>
                      <a:lnTo>
                        <a:pt x="618" y="32"/>
                      </a:lnTo>
                      <a:lnTo>
                        <a:pt x="608" y="38"/>
                      </a:lnTo>
                      <a:lnTo>
                        <a:pt x="602" y="46"/>
                      </a:lnTo>
                      <a:lnTo>
                        <a:pt x="608" y="46"/>
                      </a:lnTo>
                      <a:lnTo>
                        <a:pt x="618" y="52"/>
                      </a:lnTo>
                      <a:lnTo>
                        <a:pt x="606" y="54"/>
                      </a:lnTo>
                      <a:lnTo>
                        <a:pt x="596" y="54"/>
                      </a:lnTo>
                      <a:lnTo>
                        <a:pt x="578" y="54"/>
                      </a:lnTo>
                      <a:lnTo>
                        <a:pt x="564" y="56"/>
                      </a:lnTo>
                      <a:lnTo>
                        <a:pt x="574" y="74"/>
                      </a:lnTo>
                      <a:lnTo>
                        <a:pt x="562" y="74"/>
                      </a:lnTo>
                      <a:lnTo>
                        <a:pt x="552" y="76"/>
                      </a:lnTo>
                      <a:lnTo>
                        <a:pt x="548" y="80"/>
                      </a:lnTo>
                      <a:lnTo>
                        <a:pt x="548" y="82"/>
                      </a:lnTo>
                      <a:lnTo>
                        <a:pt x="546" y="86"/>
                      </a:lnTo>
                      <a:lnTo>
                        <a:pt x="548" y="90"/>
                      </a:lnTo>
                      <a:lnTo>
                        <a:pt x="548" y="96"/>
                      </a:lnTo>
                      <a:lnTo>
                        <a:pt x="542" y="94"/>
                      </a:lnTo>
                      <a:lnTo>
                        <a:pt x="536" y="90"/>
                      </a:lnTo>
                      <a:lnTo>
                        <a:pt x="524" y="82"/>
                      </a:lnTo>
                      <a:lnTo>
                        <a:pt x="516" y="74"/>
                      </a:lnTo>
                      <a:lnTo>
                        <a:pt x="510" y="72"/>
                      </a:lnTo>
                      <a:lnTo>
                        <a:pt x="502" y="68"/>
                      </a:lnTo>
                      <a:lnTo>
                        <a:pt x="502" y="72"/>
                      </a:lnTo>
                      <a:lnTo>
                        <a:pt x="500" y="80"/>
                      </a:lnTo>
                      <a:lnTo>
                        <a:pt x="502" y="84"/>
                      </a:lnTo>
                      <a:lnTo>
                        <a:pt x="506" y="90"/>
                      </a:lnTo>
                      <a:lnTo>
                        <a:pt x="514" y="96"/>
                      </a:lnTo>
                      <a:lnTo>
                        <a:pt x="522" y="102"/>
                      </a:lnTo>
                      <a:lnTo>
                        <a:pt x="522" y="124"/>
                      </a:lnTo>
                      <a:lnTo>
                        <a:pt x="512" y="116"/>
                      </a:lnTo>
                      <a:lnTo>
                        <a:pt x="504" y="108"/>
                      </a:lnTo>
                      <a:lnTo>
                        <a:pt x="492" y="88"/>
                      </a:lnTo>
                      <a:lnTo>
                        <a:pt x="486" y="82"/>
                      </a:lnTo>
                      <a:lnTo>
                        <a:pt x="478" y="74"/>
                      </a:lnTo>
                      <a:lnTo>
                        <a:pt x="466" y="68"/>
                      </a:lnTo>
                      <a:lnTo>
                        <a:pt x="450" y="66"/>
                      </a:lnTo>
                      <a:lnTo>
                        <a:pt x="442" y="68"/>
                      </a:lnTo>
                      <a:lnTo>
                        <a:pt x="438" y="72"/>
                      </a:lnTo>
                      <a:lnTo>
                        <a:pt x="434" y="80"/>
                      </a:lnTo>
                      <a:lnTo>
                        <a:pt x="434" y="88"/>
                      </a:lnTo>
                      <a:lnTo>
                        <a:pt x="434" y="94"/>
                      </a:lnTo>
                      <a:lnTo>
                        <a:pt x="438" y="102"/>
                      </a:lnTo>
                      <a:lnTo>
                        <a:pt x="440" y="108"/>
                      </a:lnTo>
                      <a:lnTo>
                        <a:pt x="446" y="114"/>
                      </a:lnTo>
                      <a:lnTo>
                        <a:pt x="454" y="120"/>
                      </a:lnTo>
                      <a:lnTo>
                        <a:pt x="462" y="126"/>
                      </a:lnTo>
                      <a:lnTo>
                        <a:pt x="468" y="128"/>
                      </a:lnTo>
                      <a:lnTo>
                        <a:pt x="478" y="130"/>
                      </a:lnTo>
                      <a:lnTo>
                        <a:pt x="468" y="136"/>
                      </a:lnTo>
                      <a:lnTo>
                        <a:pt x="460" y="136"/>
                      </a:lnTo>
                      <a:lnTo>
                        <a:pt x="450" y="134"/>
                      </a:lnTo>
                      <a:lnTo>
                        <a:pt x="440" y="132"/>
                      </a:lnTo>
                      <a:lnTo>
                        <a:pt x="420" y="122"/>
                      </a:lnTo>
                      <a:lnTo>
                        <a:pt x="410" y="118"/>
                      </a:lnTo>
                      <a:lnTo>
                        <a:pt x="400" y="116"/>
                      </a:lnTo>
                      <a:lnTo>
                        <a:pt x="366" y="116"/>
                      </a:lnTo>
                      <a:lnTo>
                        <a:pt x="368" y="120"/>
                      </a:lnTo>
                      <a:lnTo>
                        <a:pt x="370" y="130"/>
                      </a:lnTo>
                      <a:lnTo>
                        <a:pt x="370" y="134"/>
                      </a:lnTo>
                      <a:lnTo>
                        <a:pt x="368" y="134"/>
                      </a:lnTo>
                      <a:lnTo>
                        <a:pt x="362" y="132"/>
                      </a:lnTo>
                      <a:lnTo>
                        <a:pt x="356" y="124"/>
                      </a:lnTo>
                      <a:lnTo>
                        <a:pt x="350" y="122"/>
                      </a:lnTo>
                      <a:lnTo>
                        <a:pt x="346" y="122"/>
                      </a:lnTo>
                      <a:lnTo>
                        <a:pt x="340" y="124"/>
                      </a:lnTo>
                      <a:lnTo>
                        <a:pt x="334" y="128"/>
                      </a:lnTo>
                      <a:lnTo>
                        <a:pt x="322" y="136"/>
                      </a:lnTo>
                      <a:lnTo>
                        <a:pt x="314" y="136"/>
                      </a:lnTo>
                      <a:lnTo>
                        <a:pt x="306" y="138"/>
                      </a:lnTo>
                      <a:lnTo>
                        <a:pt x="302" y="136"/>
                      </a:lnTo>
                      <a:lnTo>
                        <a:pt x="302" y="134"/>
                      </a:lnTo>
                      <a:lnTo>
                        <a:pt x="298" y="132"/>
                      </a:lnTo>
                      <a:lnTo>
                        <a:pt x="290" y="130"/>
                      </a:lnTo>
                      <a:lnTo>
                        <a:pt x="280" y="132"/>
                      </a:lnTo>
                      <a:lnTo>
                        <a:pt x="270" y="134"/>
                      </a:lnTo>
                      <a:lnTo>
                        <a:pt x="260" y="136"/>
                      </a:lnTo>
                      <a:lnTo>
                        <a:pt x="250" y="142"/>
                      </a:lnTo>
                      <a:lnTo>
                        <a:pt x="236" y="152"/>
                      </a:lnTo>
                      <a:lnTo>
                        <a:pt x="222" y="164"/>
                      </a:lnTo>
                      <a:lnTo>
                        <a:pt x="218" y="158"/>
                      </a:lnTo>
                      <a:lnTo>
                        <a:pt x="216" y="152"/>
                      </a:lnTo>
                      <a:lnTo>
                        <a:pt x="214" y="144"/>
                      </a:lnTo>
                      <a:lnTo>
                        <a:pt x="214" y="136"/>
                      </a:lnTo>
                      <a:lnTo>
                        <a:pt x="192" y="136"/>
                      </a:lnTo>
                      <a:lnTo>
                        <a:pt x="192" y="144"/>
                      </a:lnTo>
                      <a:lnTo>
                        <a:pt x="194" y="150"/>
                      </a:lnTo>
                      <a:lnTo>
                        <a:pt x="196" y="158"/>
                      </a:lnTo>
                      <a:lnTo>
                        <a:pt x="198" y="166"/>
                      </a:lnTo>
                      <a:lnTo>
                        <a:pt x="190" y="166"/>
                      </a:lnTo>
                      <a:lnTo>
                        <a:pt x="180" y="168"/>
                      </a:lnTo>
                      <a:lnTo>
                        <a:pt x="172" y="172"/>
                      </a:lnTo>
                      <a:lnTo>
                        <a:pt x="166" y="176"/>
                      </a:lnTo>
                      <a:lnTo>
                        <a:pt x="158" y="186"/>
                      </a:lnTo>
                      <a:lnTo>
                        <a:pt x="148" y="196"/>
                      </a:lnTo>
                      <a:lnTo>
                        <a:pt x="132" y="190"/>
                      </a:lnTo>
                      <a:lnTo>
                        <a:pt x="118" y="190"/>
                      </a:lnTo>
                      <a:lnTo>
                        <a:pt x="126" y="198"/>
                      </a:lnTo>
                      <a:lnTo>
                        <a:pt x="130" y="206"/>
                      </a:lnTo>
                      <a:lnTo>
                        <a:pt x="132" y="210"/>
                      </a:lnTo>
                      <a:lnTo>
                        <a:pt x="118" y="210"/>
                      </a:lnTo>
                      <a:lnTo>
                        <a:pt x="110" y="208"/>
                      </a:lnTo>
                      <a:lnTo>
                        <a:pt x="102" y="202"/>
                      </a:lnTo>
                      <a:lnTo>
                        <a:pt x="94" y="196"/>
                      </a:lnTo>
                      <a:lnTo>
                        <a:pt x="84" y="180"/>
                      </a:lnTo>
                      <a:lnTo>
                        <a:pt x="76" y="166"/>
                      </a:lnTo>
                      <a:lnTo>
                        <a:pt x="84" y="166"/>
                      </a:lnTo>
                      <a:lnTo>
                        <a:pt x="96" y="170"/>
                      </a:lnTo>
                      <a:lnTo>
                        <a:pt x="110" y="172"/>
                      </a:lnTo>
                      <a:lnTo>
                        <a:pt x="124" y="174"/>
                      </a:lnTo>
                      <a:lnTo>
                        <a:pt x="134" y="172"/>
                      </a:lnTo>
                      <a:lnTo>
                        <a:pt x="142" y="170"/>
                      </a:lnTo>
                      <a:lnTo>
                        <a:pt x="158" y="164"/>
                      </a:lnTo>
                      <a:lnTo>
                        <a:pt x="156" y="158"/>
                      </a:lnTo>
                      <a:lnTo>
                        <a:pt x="150" y="152"/>
                      </a:lnTo>
                      <a:lnTo>
                        <a:pt x="144" y="146"/>
                      </a:lnTo>
                      <a:lnTo>
                        <a:pt x="138" y="142"/>
                      </a:lnTo>
                      <a:lnTo>
                        <a:pt x="120" y="136"/>
                      </a:lnTo>
                      <a:lnTo>
                        <a:pt x="100" y="132"/>
                      </a:lnTo>
                      <a:lnTo>
                        <a:pt x="56" y="124"/>
                      </a:lnTo>
                      <a:lnTo>
                        <a:pt x="36" y="118"/>
                      </a:lnTo>
                      <a:lnTo>
                        <a:pt x="28" y="114"/>
                      </a:lnTo>
                      <a:lnTo>
                        <a:pt x="24" y="110"/>
                      </a:lnTo>
                      <a:lnTo>
                        <a:pt x="24" y="122"/>
                      </a:lnTo>
                      <a:lnTo>
                        <a:pt x="8" y="126"/>
                      </a:lnTo>
                      <a:lnTo>
                        <a:pt x="2" y="130"/>
                      </a:lnTo>
                      <a:lnTo>
                        <a:pt x="0" y="134"/>
                      </a:lnTo>
                      <a:lnTo>
                        <a:pt x="0" y="136"/>
                      </a:lnTo>
                      <a:lnTo>
                        <a:pt x="0" y="140"/>
                      </a:lnTo>
                      <a:lnTo>
                        <a:pt x="2" y="142"/>
                      </a:lnTo>
                      <a:lnTo>
                        <a:pt x="10" y="144"/>
                      </a:lnTo>
                      <a:lnTo>
                        <a:pt x="18" y="146"/>
                      </a:lnTo>
                      <a:lnTo>
                        <a:pt x="20" y="148"/>
                      </a:lnTo>
                      <a:lnTo>
                        <a:pt x="20" y="150"/>
                      </a:lnTo>
                      <a:lnTo>
                        <a:pt x="20" y="154"/>
                      </a:lnTo>
                      <a:lnTo>
                        <a:pt x="18" y="158"/>
                      </a:lnTo>
                      <a:lnTo>
                        <a:pt x="14" y="160"/>
                      </a:lnTo>
                      <a:lnTo>
                        <a:pt x="14" y="164"/>
                      </a:lnTo>
                      <a:lnTo>
                        <a:pt x="16" y="166"/>
                      </a:lnTo>
                      <a:lnTo>
                        <a:pt x="18" y="164"/>
                      </a:lnTo>
                      <a:lnTo>
                        <a:pt x="24" y="164"/>
                      </a:lnTo>
                      <a:lnTo>
                        <a:pt x="24" y="174"/>
                      </a:lnTo>
                      <a:lnTo>
                        <a:pt x="28" y="186"/>
                      </a:lnTo>
                      <a:lnTo>
                        <a:pt x="30" y="192"/>
                      </a:lnTo>
                      <a:lnTo>
                        <a:pt x="32" y="196"/>
                      </a:lnTo>
                      <a:lnTo>
                        <a:pt x="36" y="198"/>
                      </a:lnTo>
                      <a:lnTo>
                        <a:pt x="36" y="202"/>
                      </a:lnTo>
                      <a:lnTo>
                        <a:pt x="38" y="208"/>
                      </a:lnTo>
                      <a:lnTo>
                        <a:pt x="40" y="212"/>
                      </a:lnTo>
                      <a:lnTo>
                        <a:pt x="40" y="218"/>
                      </a:lnTo>
                      <a:lnTo>
                        <a:pt x="50" y="222"/>
                      </a:lnTo>
                      <a:lnTo>
                        <a:pt x="56" y="228"/>
                      </a:lnTo>
                      <a:lnTo>
                        <a:pt x="56" y="240"/>
                      </a:lnTo>
                      <a:lnTo>
                        <a:pt x="46" y="242"/>
                      </a:lnTo>
                      <a:lnTo>
                        <a:pt x="38" y="246"/>
                      </a:lnTo>
                      <a:lnTo>
                        <a:pt x="28" y="260"/>
                      </a:lnTo>
                      <a:lnTo>
                        <a:pt x="32" y="266"/>
                      </a:lnTo>
                      <a:lnTo>
                        <a:pt x="36" y="268"/>
                      </a:lnTo>
                      <a:lnTo>
                        <a:pt x="40" y="270"/>
                      </a:lnTo>
                      <a:lnTo>
                        <a:pt x="34" y="276"/>
                      </a:lnTo>
                      <a:lnTo>
                        <a:pt x="26" y="282"/>
                      </a:lnTo>
                      <a:lnTo>
                        <a:pt x="20" y="284"/>
                      </a:lnTo>
                      <a:lnTo>
                        <a:pt x="20" y="294"/>
                      </a:lnTo>
                      <a:lnTo>
                        <a:pt x="18" y="296"/>
                      </a:lnTo>
                      <a:lnTo>
                        <a:pt x="14" y="296"/>
                      </a:lnTo>
                      <a:lnTo>
                        <a:pt x="16" y="300"/>
                      </a:lnTo>
                      <a:lnTo>
                        <a:pt x="24" y="314"/>
                      </a:lnTo>
                      <a:lnTo>
                        <a:pt x="26" y="320"/>
                      </a:lnTo>
                      <a:lnTo>
                        <a:pt x="28" y="330"/>
                      </a:lnTo>
                      <a:lnTo>
                        <a:pt x="30" y="338"/>
                      </a:lnTo>
                      <a:lnTo>
                        <a:pt x="30" y="340"/>
                      </a:lnTo>
                      <a:lnTo>
                        <a:pt x="32" y="340"/>
                      </a:lnTo>
                      <a:lnTo>
                        <a:pt x="34" y="340"/>
                      </a:lnTo>
                      <a:lnTo>
                        <a:pt x="42" y="338"/>
                      </a:lnTo>
                      <a:lnTo>
                        <a:pt x="50" y="334"/>
                      </a:lnTo>
                      <a:lnTo>
                        <a:pt x="58" y="338"/>
                      </a:lnTo>
                      <a:lnTo>
                        <a:pt x="68" y="338"/>
                      </a:lnTo>
                      <a:lnTo>
                        <a:pt x="80" y="338"/>
                      </a:lnTo>
                      <a:lnTo>
                        <a:pt x="88" y="350"/>
                      </a:lnTo>
                      <a:lnTo>
                        <a:pt x="88" y="358"/>
                      </a:lnTo>
                      <a:lnTo>
                        <a:pt x="94" y="362"/>
                      </a:lnTo>
                      <a:lnTo>
                        <a:pt x="100" y="372"/>
                      </a:lnTo>
                      <a:lnTo>
                        <a:pt x="104" y="376"/>
                      </a:lnTo>
                      <a:lnTo>
                        <a:pt x="108" y="376"/>
                      </a:lnTo>
                      <a:lnTo>
                        <a:pt x="112" y="378"/>
                      </a:lnTo>
                      <a:lnTo>
                        <a:pt x="112" y="376"/>
                      </a:lnTo>
                      <a:lnTo>
                        <a:pt x="114" y="384"/>
                      </a:lnTo>
                      <a:lnTo>
                        <a:pt x="110" y="386"/>
                      </a:lnTo>
                      <a:lnTo>
                        <a:pt x="96" y="390"/>
                      </a:lnTo>
                      <a:lnTo>
                        <a:pt x="104" y="406"/>
                      </a:lnTo>
                      <a:lnTo>
                        <a:pt x="112" y="406"/>
                      </a:lnTo>
                      <a:lnTo>
                        <a:pt x="132" y="400"/>
                      </a:lnTo>
                      <a:lnTo>
                        <a:pt x="142" y="408"/>
                      </a:lnTo>
                      <a:lnTo>
                        <a:pt x="142" y="414"/>
                      </a:lnTo>
                      <a:lnTo>
                        <a:pt x="144" y="422"/>
                      </a:lnTo>
                      <a:lnTo>
                        <a:pt x="160" y="424"/>
                      </a:lnTo>
                      <a:lnTo>
                        <a:pt x="164" y="436"/>
                      </a:lnTo>
                      <a:lnTo>
                        <a:pt x="174" y="436"/>
                      </a:lnTo>
                      <a:lnTo>
                        <a:pt x="178" y="440"/>
                      </a:lnTo>
                      <a:lnTo>
                        <a:pt x="192" y="436"/>
                      </a:lnTo>
                      <a:lnTo>
                        <a:pt x="198" y="444"/>
                      </a:lnTo>
                      <a:lnTo>
                        <a:pt x="210" y="448"/>
                      </a:lnTo>
                      <a:lnTo>
                        <a:pt x="214" y="448"/>
                      </a:lnTo>
                      <a:lnTo>
                        <a:pt x="222" y="450"/>
                      </a:lnTo>
                      <a:lnTo>
                        <a:pt x="228" y="452"/>
                      </a:lnTo>
                      <a:lnTo>
                        <a:pt x="234" y="454"/>
                      </a:lnTo>
                      <a:lnTo>
                        <a:pt x="236" y="456"/>
                      </a:lnTo>
                      <a:lnTo>
                        <a:pt x="236" y="458"/>
                      </a:lnTo>
                      <a:lnTo>
                        <a:pt x="234" y="460"/>
                      </a:lnTo>
                      <a:lnTo>
                        <a:pt x="230" y="464"/>
                      </a:lnTo>
                      <a:lnTo>
                        <a:pt x="234" y="472"/>
                      </a:lnTo>
                      <a:lnTo>
                        <a:pt x="236" y="480"/>
                      </a:lnTo>
                      <a:lnTo>
                        <a:pt x="236" y="484"/>
                      </a:lnTo>
                      <a:lnTo>
                        <a:pt x="220" y="484"/>
                      </a:lnTo>
                      <a:lnTo>
                        <a:pt x="212" y="492"/>
                      </a:lnTo>
                      <a:lnTo>
                        <a:pt x="212" y="500"/>
                      </a:lnTo>
                      <a:lnTo>
                        <a:pt x="216" y="500"/>
                      </a:lnTo>
                      <a:lnTo>
                        <a:pt x="224" y="500"/>
                      </a:lnTo>
                      <a:lnTo>
                        <a:pt x="206" y="510"/>
                      </a:lnTo>
                      <a:lnTo>
                        <a:pt x="214" y="518"/>
                      </a:lnTo>
                      <a:lnTo>
                        <a:pt x="206" y="520"/>
                      </a:lnTo>
                      <a:lnTo>
                        <a:pt x="206" y="532"/>
                      </a:lnTo>
                      <a:lnTo>
                        <a:pt x="192" y="534"/>
                      </a:lnTo>
                      <a:lnTo>
                        <a:pt x="198" y="536"/>
                      </a:lnTo>
                      <a:lnTo>
                        <a:pt x="202" y="540"/>
                      </a:lnTo>
                      <a:lnTo>
                        <a:pt x="208" y="544"/>
                      </a:lnTo>
                      <a:lnTo>
                        <a:pt x="216" y="548"/>
                      </a:lnTo>
                      <a:lnTo>
                        <a:pt x="242" y="562"/>
                      </a:lnTo>
                      <a:lnTo>
                        <a:pt x="250" y="564"/>
                      </a:lnTo>
                      <a:lnTo>
                        <a:pt x="260" y="564"/>
                      </a:lnTo>
                      <a:lnTo>
                        <a:pt x="272" y="568"/>
                      </a:lnTo>
                      <a:lnTo>
                        <a:pt x="284" y="570"/>
                      </a:lnTo>
                      <a:lnTo>
                        <a:pt x="294" y="572"/>
                      </a:lnTo>
                      <a:lnTo>
                        <a:pt x="304" y="578"/>
                      </a:lnTo>
                      <a:lnTo>
                        <a:pt x="318" y="578"/>
                      </a:lnTo>
                      <a:lnTo>
                        <a:pt x="334" y="584"/>
                      </a:lnTo>
                      <a:lnTo>
                        <a:pt x="340" y="592"/>
                      </a:lnTo>
                      <a:lnTo>
                        <a:pt x="350" y="594"/>
                      </a:lnTo>
                      <a:lnTo>
                        <a:pt x="354" y="598"/>
                      </a:lnTo>
                      <a:lnTo>
                        <a:pt x="356" y="600"/>
                      </a:lnTo>
                      <a:lnTo>
                        <a:pt x="358" y="602"/>
                      </a:lnTo>
                      <a:lnTo>
                        <a:pt x="362" y="604"/>
                      </a:lnTo>
                      <a:lnTo>
                        <a:pt x="364" y="606"/>
                      </a:lnTo>
                      <a:lnTo>
                        <a:pt x="370" y="606"/>
                      </a:lnTo>
                      <a:lnTo>
                        <a:pt x="376" y="600"/>
                      </a:lnTo>
                      <a:lnTo>
                        <a:pt x="380" y="596"/>
                      </a:lnTo>
                      <a:lnTo>
                        <a:pt x="372" y="582"/>
                      </a:lnTo>
                      <a:lnTo>
                        <a:pt x="362" y="568"/>
                      </a:lnTo>
                      <a:lnTo>
                        <a:pt x="352" y="558"/>
                      </a:lnTo>
                      <a:lnTo>
                        <a:pt x="350" y="556"/>
                      </a:lnTo>
                      <a:lnTo>
                        <a:pt x="342" y="544"/>
                      </a:lnTo>
                      <a:lnTo>
                        <a:pt x="344" y="542"/>
                      </a:lnTo>
                      <a:lnTo>
                        <a:pt x="348" y="530"/>
                      </a:lnTo>
                      <a:lnTo>
                        <a:pt x="350" y="526"/>
                      </a:lnTo>
                      <a:lnTo>
                        <a:pt x="354" y="526"/>
                      </a:lnTo>
                      <a:lnTo>
                        <a:pt x="358" y="524"/>
                      </a:lnTo>
                      <a:lnTo>
                        <a:pt x="366" y="518"/>
                      </a:lnTo>
                      <a:lnTo>
                        <a:pt x="374" y="512"/>
                      </a:lnTo>
                      <a:lnTo>
                        <a:pt x="370" y="506"/>
                      </a:lnTo>
                      <a:lnTo>
                        <a:pt x="366" y="498"/>
                      </a:lnTo>
                      <a:lnTo>
                        <a:pt x="358" y="486"/>
                      </a:lnTo>
                      <a:lnTo>
                        <a:pt x="342" y="486"/>
                      </a:lnTo>
                      <a:lnTo>
                        <a:pt x="342" y="476"/>
                      </a:lnTo>
                      <a:lnTo>
                        <a:pt x="336" y="478"/>
                      </a:lnTo>
                      <a:lnTo>
                        <a:pt x="332" y="478"/>
                      </a:lnTo>
                      <a:lnTo>
                        <a:pt x="332" y="476"/>
                      </a:lnTo>
                      <a:lnTo>
                        <a:pt x="332" y="474"/>
                      </a:lnTo>
                      <a:lnTo>
                        <a:pt x="332" y="464"/>
                      </a:lnTo>
                      <a:lnTo>
                        <a:pt x="332" y="462"/>
                      </a:lnTo>
                      <a:lnTo>
                        <a:pt x="332" y="446"/>
                      </a:lnTo>
                      <a:lnTo>
                        <a:pt x="342" y="436"/>
                      </a:lnTo>
                      <a:lnTo>
                        <a:pt x="350" y="448"/>
                      </a:lnTo>
                      <a:lnTo>
                        <a:pt x="358" y="444"/>
                      </a:lnTo>
                      <a:lnTo>
                        <a:pt x="356" y="432"/>
                      </a:lnTo>
                      <a:lnTo>
                        <a:pt x="380" y="412"/>
                      </a:lnTo>
                      <a:lnTo>
                        <a:pt x="402" y="416"/>
                      </a:lnTo>
                      <a:lnTo>
                        <a:pt x="418" y="422"/>
                      </a:lnTo>
                      <a:lnTo>
                        <a:pt x="434" y="434"/>
                      </a:lnTo>
                      <a:lnTo>
                        <a:pt x="442" y="432"/>
                      </a:lnTo>
                      <a:lnTo>
                        <a:pt x="454" y="436"/>
                      </a:lnTo>
                      <a:lnTo>
                        <a:pt x="460" y="428"/>
                      </a:lnTo>
                      <a:lnTo>
                        <a:pt x="492" y="428"/>
                      </a:lnTo>
                      <a:lnTo>
                        <a:pt x="502" y="436"/>
                      </a:lnTo>
                      <a:lnTo>
                        <a:pt x="534" y="434"/>
                      </a:lnTo>
                      <a:lnTo>
                        <a:pt x="536" y="420"/>
                      </a:lnTo>
                      <a:lnTo>
                        <a:pt x="512" y="412"/>
                      </a:lnTo>
                      <a:lnTo>
                        <a:pt x="516" y="406"/>
                      </a:lnTo>
                      <a:lnTo>
                        <a:pt x="518" y="394"/>
                      </a:lnTo>
                      <a:lnTo>
                        <a:pt x="532" y="392"/>
                      </a:lnTo>
                      <a:lnTo>
                        <a:pt x="520" y="386"/>
                      </a:lnTo>
                      <a:lnTo>
                        <a:pt x="514" y="376"/>
                      </a:lnTo>
                      <a:lnTo>
                        <a:pt x="534" y="376"/>
                      </a:lnTo>
                      <a:lnTo>
                        <a:pt x="602" y="360"/>
                      </a:lnTo>
                      <a:lnTo>
                        <a:pt x="612" y="350"/>
                      </a:lnTo>
                      <a:lnTo>
                        <a:pt x="640" y="354"/>
                      </a:lnTo>
                      <a:lnTo>
                        <a:pt x="652" y="372"/>
                      </a:lnTo>
                      <a:lnTo>
                        <a:pt x="684" y="376"/>
                      </a:lnTo>
                      <a:lnTo>
                        <a:pt x="684" y="382"/>
                      </a:lnTo>
                      <a:lnTo>
                        <a:pt x="702" y="382"/>
                      </a:lnTo>
                      <a:lnTo>
                        <a:pt x="720" y="368"/>
                      </a:lnTo>
                      <a:lnTo>
                        <a:pt x="728" y="368"/>
                      </a:lnTo>
                      <a:lnTo>
                        <a:pt x="728" y="378"/>
                      </a:lnTo>
                      <a:lnTo>
                        <a:pt x="744" y="384"/>
                      </a:lnTo>
                      <a:lnTo>
                        <a:pt x="796" y="432"/>
                      </a:lnTo>
                      <a:lnTo>
                        <a:pt x="804" y="434"/>
                      </a:lnTo>
                      <a:lnTo>
                        <a:pt x="804" y="424"/>
                      </a:lnTo>
                      <a:lnTo>
                        <a:pt x="816" y="426"/>
                      </a:lnTo>
                      <a:lnTo>
                        <a:pt x="818" y="434"/>
                      </a:lnTo>
                      <a:lnTo>
                        <a:pt x="836" y="436"/>
                      </a:lnTo>
                      <a:lnTo>
                        <a:pt x="842" y="428"/>
                      </a:lnTo>
                      <a:lnTo>
                        <a:pt x="866" y="446"/>
                      </a:lnTo>
                      <a:lnTo>
                        <a:pt x="884" y="454"/>
                      </a:lnTo>
                      <a:lnTo>
                        <a:pt x="902" y="4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4" name="îŝļîďè">
                  <a:extLst>
                    <a:ext uri="{FF2B5EF4-FFF2-40B4-BE49-F238E27FC236}">
                      <a16:creationId xmlns:a16="http://schemas.microsoft.com/office/drawing/2014/main" id="{A81ABD81-AF81-4A40-9E44-8B83E95440A1}"/>
                    </a:ext>
                  </a:extLst>
                </p:cNvPr>
                <p:cNvSpPr/>
                <p:nvPr/>
              </p:nvSpPr>
              <p:spPr bwMode="auto">
                <a:xfrm>
                  <a:off x="6105190" y="2613726"/>
                  <a:ext cx="196942" cy="116288"/>
                </a:xfrm>
                <a:custGeom>
                  <a:avLst/>
                  <a:gdLst>
                    <a:gd name="T0" fmla="*/ 0 w 112"/>
                    <a:gd name="T1" fmla="*/ 2147483647 h 68"/>
                    <a:gd name="T2" fmla="*/ 2147483647 w 112"/>
                    <a:gd name="T3" fmla="*/ 2147483647 h 68"/>
                    <a:gd name="T4" fmla="*/ 2147483647 w 112"/>
                    <a:gd name="T5" fmla="*/ 2147483647 h 68"/>
                    <a:gd name="T6" fmla="*/ 2147483647 w 112"/>
                    <a:gd name="T7" fmla="*/ 2147483647 h 68"/>
                    <a:gd name="T8" fmla="*/ 2147483647 w 112"/>
                    <a:gd name="T9" fmla="*/ 2147483647 h 68"/>
                    <a:gd name="T10" fmla="*/ 2147483647 w 112"/>
                    <a:gd name="T11" fmla="*/ 2147483647 h 68"/>
                    <a:gd name="T12" fmla="*/ 2147483647 w 112"/>
                    <a:gd name="T13" fmla="*/ 0 h 68"/>
                    <a:gd name="T14" fmla="*/ 2147483647 w 112"/>
                    <a:gd name="T15" fmla="*/ 2147483647 h 68"/>
                    <a:gd name="T16" fmla="*/ 2147483647 w 112"/>
                    <a:gd name="T17" fmla="*/ 2147483647 h 68"/>
                    <a:gd name="T18" fmla="*/ 2147483647 w 112"/>
                    <a:gd name="T19" fmla="*/ 2147483647 h 68"/>
                    <a:gd name="T20" fmla="*/ 2147483647 w 112"/>
                    <a:gd name="T21" fmla="*/ 2147483647 h 68"/>
                    <a:gd name="T22" fmla="*/ 2147483647 w 112"/>
                    <a:gd name="T23" fmla="*/ 2147483647 h 68"/>
                    <a:gd name="T24" fmla="*/ 2147483647 w 112"/>
                    <a:gd name="T25" fmla="*/ 2147483647 h 68"/>
                    <a:gd name="T26" fmla="*/ 2147483647 w 112"/>
                    <a:gd name="T27" fmla="*/ 2147483647 h 68"/>
                    <a:gd name="T28" fmla="*/ 2147483647 w 112"/>
                    <a:gd name="T29" fmla="*/ 2147483647 h 68"/>
                    <a:gd name="T30" fmla="*/ 2147483647 w 112"/>
                    <a:gd name="T31" fmla="*/ 2147483647 h 68"/>
                    <a:gd name="T32" fmla="*/ 2147483647 w 112"/>
                    <a:gd name="T33" fmla="*/ 2147483647 h 68"/>
                    <a:gd name="T34" fmla="*/ 2147483647 w 112"/>
                    <a:gd name="T35" fmla="*/ 2147483647 h 68"/>
                    <a:gd name="T36" fmla="*/ 2147483647 w 112"/>
                    <a:gd name="T37" fmla="*/ 2147483647 h 68"/>
                    <a:gd name="T38" fmla="*/ 2147483647 w 112"/>
                    <a:gd name="T39" fmla="*/ 2147483647 h 68"/>
                    <a:gd name="T40" fmla="*/ 2147483647 w 112"/>
                    <a:gd name="T41" fmla="*/ 2147483647 h 68"/>
                    <a:gd name="T42" fmla="*/ 2147483647 w 112"/>
                    <a:gd name="T43" fmla="*/ 2147483647 h 68"/>
                    <a:gd name="T44" fmla="*/ 2147483647 w 112"/>
                    <a:gd name="T45" fmla="*/ 2147483647 h 68"/>
                    <a:gd name="T46" fmla="*/ 2147483647 w 112"/>
                    <a:gd name="T47" fmla="*/ 2147483647 h 68"/>
                    <a:gd name="T48" fmla="*/ 2147483647 w 112"/>
                    <a:gd name="T49" fmla="*/ 2147483647 h 68"/>
                    <a:gd name="T50" fmla="*/ 2147483647 w 112"/>
                    <a:gd name="T51" fmla="*/ 2147483647 h 68"/>
                    <a:gd name="T52" fmla="*/ 2147483647 w 112"/>
                    <a:gd name="T53" fmla="*/ 2147483647 h 68"/>
                    <a:gd name="T54" fmla="*/ 2147483647 w 112"/>
                    <a:gd name="T55" fmla="*/ 2147483647 h 68"/>
                    <a:gd name="T56" fmla="*/ 2147483647 w 112"/>
                    <a:gd name="T57" fmla="*/ 2147483647 h 68"/>
                    <a:gd name="T58" fmla="*/ 2147483647 w 112"/>
                    <a:gd name="T59" fmla="*/ 2147483647 h 68"/>
                    <a:gd name="T60" fmla="*/ 2147483647 w 112"/>
                    <a:gd name="T61" fmla="*/ 2147483647 h 68"/>
                    <a:gd name="T62" fmla="*/ 2147483647 w 112"/>
                    <a:gd name="T63" fmla="*/ 2147483647 h 68"/>
                    <a:gd name="T64" fmla="*/ 2147483647 w 112"/>
                    <a:gd name="T65" fmla="*/ 2147483647 h 68"/>
                    <a:gd name="T66" fmla="*/ 2147483647 w 112"/>
                    <a:gd name="T67" fmla="*/ 2147483647 h 68"/>
                    <a:gd name="T68" fmla="*/ 2147483647 w 112"/>
                    <a:gd name="T69" fmla="*/ 2147483647 h 68"/>
                    <a:gd name="T70" fmla="*/ 2147483647 w 112"/>
                    <a:gd name="T71" fmla="*/ 2147483647 h 68"/>
                    <a:gd name="T72" fmla="*/ 2147483647 w 112"/>
                    <a:gd name="T73" fmla="*/ 2147483647 h 68"/>
                    <a:gd name="T74" fmla="*/ 2147483647 w 112"/>
                    <a:gd name="T75" fmla="*/ 2147483647 h 68"/>
                    <a:gd name="T76" fmla="*/ 2147483647 w 112"/>
                    <a:gd name="T77" fmla="*/ 2147483647 h 68"/>
                    <a:gd name="T78" fmla="*/ 2147483647 w 112"/>
                    <a:gd name="T79" fmla="*/ 2147483647 h 68"/>
                    <a:gd name="T80" fmla="*/ 2147483647 w 112"/>
                    <a:gd name="T81" fmla="*/ 2147483647 h 68"/>
                    <a:gd name="T82" fmla="*/ 2147483647 w 112"/>
                    <a:gd name="T83" fmla="*/ 2147483647 h 68"/>
                    <a:gd name="T84" fmla="*/ 2147483647 w 112"/>
                    <a:gd name="T85" fmla="*/ 2147483647 h 68"/>
                    <a:gd name="T86" fmla="*/ 2147483647 w 112"/>
                    <a:gd name="T87" fmla="*/ 2147483647 h 68"/>
                    <a:gd name="T88" fmla="*/ 2147483647 w 112"/>
                    <a:gd name="T89" fmla="*/ 2147483647 h 68"/>
                    <a:gd name="T90" fmla="*/ 2147483647 w 112"/>
                    <a:gd name="T91" fmla="*/ 2147483647 h 68"/>
                    <a:gd name="T92" fmla="*/ 0 w 112"/>
                    <a:gd name="T93" fmla="*/ 2147483647 h 68"/>
                    <a:gd name="T94" fmla="*/ 0 w 112"/>
                    <a:gd name="T95" fmla="*/ 2147483647 h 6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12"/>
                    <a:gd name="T145" fmla="*/ 0 h 68"/>
                    <a:gd name="T146" fmla="*/ 112 w 112"/>
                    <a:gd name="T147" fmla="*/ 68 h 6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12" h="68">
                      <a:moveTo>
                        <a:pt x="0" y="26"/>
                      </a:moveTo>
                      <a:lnTo>
                        <a:pt x="14" y="26"/>
                      </a:lnTo>
                      <a:lnTo>
                        <a:pt x="16" y="16"/>
                      </a:lnTo>
                      <a:lnTo>
                        <a:pt x="22" y="14"/>
                      </a:lnTo>
                      <a:lnTo>
                        <a:pt x="22" y="4"/>
                      </a:lnTo>
                      <a:lnTo>
                        <a:pt x="32" y="6"/>
                      </a:lnTo>
                      <a:lnTo>
                        <a:pt x="36" y="0"/>
                      </a:lnTo>
                      <a:lnTo>
                        <a:pt x="44" y="6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2" y="16"/>
                      </a:lnTo>
                      <a:lnTo>
                        <a:pt x="40" y="16"/>
                      </a:lnTo>
                      <a:lnTo>
                        <a:pt x="46" y="18"/>
                      </a:lnTo>
                      <a:lnTo>
                        <a:pt x="44" y="28"/>
                      </a:lnTo>
                      <a:lnTo>
                        <a:pt x="58" y="28"/>
                      </a:lnTo>
                      <a:lnTo>
                        <a:pt x="64" y="30"/>
                      </a:lnTo>
                      <a:lnTo>
                        <a:pt x="78" y="30"/>
                      </a:lnTo>
                      <a:lnTo>
                        <a:pt x="84" y="26"/>
                      </a:lnTo>
                      <a:lnTo>
                        <a:pt x="84" y="30"/>
                      </a:lnTo>
                      <a:lnTo>
                        <a:pt x="88" y="32"/>
                      </a:lnTo>
                      <a:lnTo>
                        <a:pt x="98" y="38"/>
                      </a:lnTo>
                      <a:lnTo>
                        <a:pt x="102" y="44"/>
                      </a:lnTo>
                      <a:lnTo>
                        <a:pt x="108" y="48"/>
                      </a:lnTo>
                      <a:lnTo>
                        <a:pt x="112" y="58"/>
                      </a:lnTo>
                      <a:lnTo>
                        <a:pt x="106" y="60"/>
                      </a:lnTo>
                      <a:lnTo>
                        <a:pt x="98" y="62"/>
                      </a:lnTo>
                      <a:lnTo>
                        <a:pt x="90" y="64"/>
                      </a:lnTo>
                      <a:lnTo>
                        <a:pt x="82" y="66"/>
                      </a:lnTo>
                      <a:lnTo>
                        <a:pt x="76" y="68"/>
                      </a:lnTo>
                      <a:lnTo>
                        <a:pt x="74" y="68"/>
                      </a:lnTo>
                      <a:lnTo>
                        <a:pt x="70" y="68"/>
                      </a:lnTo>
                      <a:lnTo>
                        <a:pt x="66" y="64"/>
                      </a:lnTo>
                      <a:lnTo>
                        <a:pt x="60" y="58"/>
                      </a:lnTo>
                      <a:lnTo>
                        <a:pt x="58" y="50"/>
                      </a:lnTo>
                      <a:lnTo>
                        <a:pt x="54" y="40"/>
                      </a:lnTo>
                      <a:lnTo>
                        <a:pt x="48" y="40"/>
                      </a:lnTo>
                      <a:lnTo>
                        <a:pt x="44" y="46"/>
                      </a:lnTo>
                      <a:lnTo>
                        <a:pt x="40" y="50"/>
                      </a:lnTo>
                      <a:lnTo>
                        <a:pt x="34" y="56"/>
                      </a:lnTo>
                      <a:lnTo>
                        <a:pt x="30" y="60"/>
                      </a:lnTo>
                      <a:lnTo>
                        <a:pt x="20" y="66"/>
                      </a:lnTo>
                      <a:lnTo>
                        <a:pt x="12" y="66"/>
                      </a:lnTo>
                      <a:lnTo>
                        <a:pt x="16" y="56"/>
                      </a:lnTo>
                      <a:lnTo>
                        <a:pt x="16" y="46"/>
                      </a:lnTo>
                      <a:lnTo>
                        <a:pt x="12" y="42"/>
                      </a:lnTo>
                      <a:lnTo>
                        <a:pt x="6" y="38"/>
                      </a:lnTo>
                      <a:lnTo>
                        <a:pt x="0" y="32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5" name="îṥlîḓè">
                  <a:extLst>
                    <a:ext uri="{FF2B5EF4-FFF2-40B4-BE49-F238E27FC236}">
                      <a16:creationId xmlns:a16="http://schemas.microsoft.com/office/drawing/2014/main" id="{4C9A17D0-91B6-4F07-B5EA-A817C25577D4}"/>
                    </a:ext>
                  </a:extLst>
                </p:cNvPr>
                <p:cNvSpPr/>
                <p:nvPr/>
              </p:nvSpPr>
              <p:spPr bwMode="auto">
                <a:xfrm>
                  <a:off x="5343590" y="2528262"/>
                  <a:ext cx="192810" cy="77058"/>
                </a:xfrm>
                <a:custGeom>
                  <a:avLst/>
                  <a:gdLst>
                    <a:gd name="T0" fmla="*/ 2147483647 w 110"/>
                    <a:gd name="T1" fmla="*/ 2147483647 h 46"/>
                    <a:gd name="T2" fmla="*/ 2147483647 w 110"/>
                    <a:gd name="T3" fmla="*/ 2147483647 h 46"/>
                    <a:gd name="T4" fmla="*/ 2147483647 w 110"/>
                    <a:gd name="T5" fmla="*/ 2147483647 h 46"/>
                    <a:gd name="T6" fmla="*/ 2147483647 w 110"/>
                    <a:gd name="T7" fmla="*/ 2147483647 h 46"/>
                    <a:gd name="T8" fmla="*/ 2147483647 w 110"/>
                    <a:gd name="T9" fmla="*/ 2147483647 h 46"/>
                    <a:gd name="T10" fmla="*/ 2147483647 w 110"/>
                    <a:gd name="T11" fmla="*/ 2147483647 h 46"/>
                    <a:gd name="T12" fmla="*/ 2147483647 w 110"/>
                    <a:gd name="T13" fmla="*/ 2147483647 h 46"/>
                    <a:gd name="T14" fmla="*/ 2147483647 w 110"/>
                    <a:gd name="T15" fmla="*/ 2147483647 h 46"/>
                    <a:gd name="T16" fmla="*/ 2147483647 w 110"/>
                    <a:gd name="T17" fmla="*/ 2147483647 h 46"/>
                    <a:gd name="T18" fmla="*/ 2147483647 w 110"/>
                    <a:gd name="T19" fmla="*/ 2147483647 h 46"/>
                    <a:gd name="T20" fmla="*/ 2147483647 w 110"/>
                    <a:gd name="T21" fmla="*/ 2147483647 h 46"/>
                    <a:gd name="T22" fmla="*/ 2147483647 w 110"/>
                    <a:gd name="T23" fmla="*/ 2147483647 h 46"/>
                    <a:gd name="T24" fmla="*/ 2147483647 w 110"/>
                    <a:gd name="T25" fmla="*/ 2147483647 h 46"/>
                    <a:gd name="T26" fmla="*/ 2147483647 w 110"/>
                    <a:gd name="T27" fmla="*/ 2147483647 h 46"/>
                    <a:gd name="T28" fmla="*/ 2147483647 w 110"/>
                    <a:gd name="T29" fmla="*/ 2147483647 h 46"/>
                    <a:gd name="T30" fmla="*/ 2147483647 w 110"/>
                    <a:gd name="T31" fmla="*/ 2147483647 h 46"/>
                    <a:gd name="T32" fmla="*/ 2147483647 w 110"/>
                    <a:gd name="T33" fmla="*/ 2147483647 h 46"/>
                    <a:gd name="T34" fmla="*/ 2147483647 w 110"/>
                    <a:gd name="T35" fmla="*/ 2147483647 h 46"/>
                    <a:gd name="T36" fmla="*/ 2147483647 w 110"/>
                    <a:gd name="T37" fmla="*/ 2147483647 h 46"/>
                    <a:gd name="T38" fmla="*/ 2147483647 w 110"/>
                    <a:gd name="T39" fmla="*/ 2147483647 h 46"/>
                    <a:gd name="T40" fmla="*/ 2147483647 w 110"/>
                    <a:gd name="T41" fmla="*/ 2147483647 h 46"/>
                    <a:gd name="T42" fmla="*/ 2147483647 w 110"/>
                    <a:gd name="T43" fmla="*/ 2147483647 h 46"/>
                    <a:gd name="T44" fmla="*/ 2147483647 w 110"/>
                    <a:gd name="T45" fmla="*/ 2147483647 h 46"/>
                    <a:gd name="T46" fmla="*/ 2147483647 w 110"/>
                    <a:gd name="T47" fmla="*/ 2147483647 h 46"/>
                    <a:gd name="T48" fmla="*/ 0 w 110"/>
                    <a:gd name="T49" fmla="*/ 0 h 46"/>
                    <a:gd name="T50" fmla="*/ 2147483647 w 110"/>
                    <a:gd name="T51" fmla="*/ 2147483647 h 46"/>
                    <a:gd name="T52" fmla="*/ 2147483647 w 110"/>
                    <a:gd name="T53" fmla="*/ 2147483647 h 46"/>
                    <a:gd name="T54" fmla="*/ 2147483647 w 110"/>
                    <a:gd name="T55" fmla="*/ 2147483647 h 46"/>
                    <a:gd name="T56" fmla="*/ 2147483647 w 110"/>
                    <a:gd name="T57" fmla="*/ 2147483647 h 46"/>
                    <a:gd name="T58" fmla="*/ 2147483647 w 110"/>
                    <a:gd name="T59" fmla="*/ 2147483647 h 46"/>
                    <a:gd name="T60" fmla="*/ 2147483647 w 110"/>
                    <a:gd name="T61" fmla="*/ 2147483647 h 46"/>
                    <a:gd name="T62" fmla="*/ 2147483647 w 110"/>
                    <a:gd name="T63" fmla="*/ 2147483647 h 46"/>
                    <a:gd name="T64" fmla="*/ 2147483647 w 110"/>
                    <a:gd name="T65" fmla="*/ 2147483647 h 46"/>
                    <a:gd name="T66" fmla="*/ 2147483647 w 110"/>
                    <a:gd name="T67" fmla="*/ 2147483647 h 46"/>
                    <a:gd name="T68" fmla="*/ 2147483647 w 110"/>
                    <a:gd name="T69" fmla="*/ 2147483647 h 46"/>
                    <a:gd name="T70" fmla="*/ 2147483647 w 110"/>
                    <a:gd name="T71" fmla="*/ 2147483647 h 4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0"/>
                    <a:gd name="T109" fmla="*/ 0 h 46"/>
                    <a:gd name="T110" fmla="*/ 110 w 110"/>
                    <a:gd name="T111" fmla="*/ 46 h 4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0" h="46">
                      <a:moveTo>
                        <a:pt x="36" y="36"/>
                      </a:moveTo>
                      <a:lnTo>
                        <a:pt x="44" y="34"/>
                      </a:lnTo>
                      <a:lnTo>
                        <a:pt x="50" y="34"/>
                      </a:lnTo>
                      <a:lnTo>
                        <a:pt x="60" y="36"/>
                      </a:lnTo>
                      <a:lnTo>
                        <a:pt x="64" y="40"/>
                      </a:lnTo>
                      <a:lnTo>
                        <a:pt x="66" y="42"/>
                      </a:lnTo>
                      <a:lnTo>
                        <a:pt x="66" y="44"/>
                      </a:lnTo>
                      <a:lnTo>
                        <a:pt x="78" y="44"/>
                      </a:lnTo>
                      <a:lnTo>
                        <a:pt x="86" y="44"/>
                      </a:lnTo>
                      <a:lnTo>
                        <a:pt x="88" y="38"/>
                      </a:lnTo>
                      <a:lnTo>
                        <a:pt x="96" y="42"/>
                      </a:lnTo>
                      <a:lnTo>
                        <a:pt x="100" y="46"/>
                      </a:lnTo>
                      <a:lnTo>
                        <a:pt x="110" y="46"/>
                      </a:lnTo>
                      <a:lnTo>
                        <a:pt x="106" y="40"/>
                      </a:lnTo>
                      <a:lnTo>
                        <a:pt x="104" y="36"/>
                      </a:lnTo>
                      <a:lnTo>
                        <a:pt x="108" y="32"/>
                      </a:lnTo>
                      <a:lnTo>
                        <a:pt x="98" y="30"/>
                      </a:lnTo>
                      <a:lnTo>
                        <a:pt x="92" y="22"/>
                      </a:lnTo>
                      <a:lnTo>
                        <a:pt x="76" y="16"/>
                      </a:lnTo>
                      <a:lnTo>
                        <a:pt x="62" y="16"/>
                      </a:lnTo>
                      <a:lnTo>
                        <a:pt x="52" y="10"/>
                      </a:lnTo>
                      <a:lnTo>
                        <a:pt x="40" y="8"/>
                      </a:lnTo>
                      <a:lnTo>
                        <a:pt x="30" y="6"/>
                      </a:lnTo>
                      <a:lnTo>
                        <a:pt x="18" y="2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12" y="8"/>
                      </a:lnTo>
                      <a:lnTo>
                        <a:pt x="20" y="12"/>
                      </a:lnTo>
                      <a:lnTo>
                        <a:pt x="24" y="14"/>
                      </a:lnTo>
                      <a:lnTo>
                        <a:pt x="30" y="16"/>
                      </a:lnTo>
                      <a:lnTo>
                        <a:pt x="32" y="20"/>
                      </a:lnTo>
                      <a:lnTo>
                        <a:pt x="34" y="24"/>
                      </a:lnTo>
                      <a:lnTo>
                        <a:pt x="34" y="26"/>
                      </a:lnTo>
                      <a:lnTo>
                        <a:pt x="36" y="30"/>
                      </a:lnTo>
                      <a:lnTo>
                        <a:pt x="36" y="32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6" name="ïṡļiḋè">
                  <a:extLst>
                    <a:ext uri="{FF2B5EF4-FFF2-40B4-BE49-F238E27FC236}">
                      <a16:creationId xmlns:a16="http://schemas.microsoft.com/office/drawing/2014/main" id="{B1B1C337-3DAE-417C-8E29-30E9AF6904F0}"/>
                    </a:ext>
                  </a:extLst>
                </p:cNvPr>
                <p:cNvSpPr/>
                <p:nvPr/>
              </p:nvSpPr>
              <p:spPr bwMode="auto">
                <a:xfrm>
                  <a:off x="5459276" y="2599715"/>
                  <a:ext cx="89519" cy="71454"/>
                </a:xfrm>
                <a:custGeom>
                  <a:avLst/>
                  <a:gdLst>
                    <a:gd name="T0" fmla="*/ 0 w 52"/>
                    <a:gd name="T1" fmla="*/ 0 h 42"/>
                    <a:gd name="T2" fmla="*/ 2147483647 w 52"/>
                    <a:gd name="T3" fmla="*/ 0 h 42"/>
                    <a:gd name="T4" fmla="*/ 2147483647 w 52"/>
                    <a:gd name="T5" fmla="*/ 2147483647 h 42"/>
                    <a:gd name="T6" fmla="*/ 2147483647 w 52"/>
                    <a:gd name="T7" fmla="*/ 2147483647 h 42"/>
                    <a:gd name="T8" fmla="*/ 2147483647 w 52"/>
                    <a:gd name="T9" fmla="*/ 2147483647 h 42"/>
                    <a:gd name="T10" fmla="*/ 2147483647 w 52"/>
                    <a:gd name="T11" fmla="*/ 2147483647 h 42"/>
                    <a:gd name="T12" fmla="*/ 2147483647 w 52"/>
                    <a:gd name="T13" fmla="*/ 2147483647 h 42"/>
                    <a:gd name="T14" fmla="*/ 2147483647 w 52"/>
                    <a:gd name="T15" fmla="*/ 2147483647 h 42"/>
                    <a:gd name="T16" fmla="*/ 2147483647 w 52"/>
                    <a:gd name="T17" fmla="*/ 2147483647 h 42"/>
                    <a:gd name="T18" fmla="*/ 2147483647 w 52"/>
                    <a:gd name="T19" fmla="*/ 2147483647 h 42"/>
                    <a:gd name="T20" fmla="*/ 2147483647 w 52"/>
                    <a:gd name="T21" fmla="*/ 2147483647 h 42"/>
                    <a:gd name="T22" fmla="*/ 2147483647 w 52"/>
                    <a:gd name="T23" fmla="*/ 2147483647 h 42"/>
                    <a:gd name="T24" fmla="*/ 2147483647 w 52"/>
                    <a:gd name="T25" fmla="*/ 2147483647 h 42"/>
                    <a:gd name="T26" fmla="*/ 2147483647 w 52"/>
                    <a:gd name="T27" fmla="*/ 2147483647 h 42"/>
                    <a:gd name="T28" fmla="*/ 2147483647 w 52"/>
                    <a:gd name="T29" fmla="*/ 2147483647 h 42"/>
                    <a:gd name="T30" fmla="*/ 2147483647 w 52"/>
                    <a:gd name="T31" fmla="*/ 2147483647 h 42"/>
                    <a:gd name="T32" fmla="*/ 2147483647 w 52"/>
                    <a:gd name="T33" fmla="*/ 2147483647 h 42"/>
                    <a:gd name="T34" fmla="*/ 2147483647 w 52"/>
                    <a:gd name="T35" fmla="*/ 2147483647 h 42"/>
                    <a:gd name="T36" fmla="*/ 2147483647 w 52"/>
                    <a:gd name="T37" fmla="*/ 2147483647 h 42"/>
                    <a:gd name="T38" fmla="*/ 2147483647 w 52"/>
                    <a:gd name="T39" fmla="*/ 2147483647 h 42"/>
                    <a:gd name="T40" fmla="*/ 0 w 52"/>
                    <a:gd name="T41" fmla="*/ 0 h 4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2"/>
                    <a:gd name="T64" fmla="*/ 0 h 42"/>
                    <a:gd name="T65" fmla="*/ 52 w 52"/>
                    <a:gd name="T66" fmla="*/ 42 h 4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2" h="42">
                      <a:moveTo>
                        <a:pt x="0" y="0"/>
                      </a:moveTo>
                      <a:lnTo>
                        <a:pt x="20" y="0"/>
                      </a:lnTo>
                      <a:lnTo>
                        <a:pt x="26" y="6"/>
                      </a:lnTo>
                      <a:lnTo>
                        <a:pt x="28" y="6"/>
                      </a:lnTo>
                      <a:lnTo>
                        <a:pt x="30" y="10"/>
                      </a:lnTo>
                      <a:lnTo>
                        <a:pt x="32" y="16"/>
                      </a:lnTo>
                      <a:lnTo>
                        <a:pt x="38" y="22"/>
                      </a:lnTo>
                      <a:lnTo>
                        <a:pt x="40" y="22"/>
                      </a:lnTo>
                      <a:lnTo>
                        <a:pt x="48" y="26"/>
                      </a:lnTo>
                      <a:lnTo>
                        <a:pt x="52" y="38"/>
                      </a:lnTo>
                      <a:lnTo>
                        <a:pt x="48" y="42"/>
                      </a:lnTo>
                      <a:lnTo>
                        <a:pt x="42" y="38"/>
                      </a:lnTo>
                      <a:lnTo>
                        <a:pt x="38" y="34"/>
                      </a:lnTo>
                      <a:lnTo>
                        <a:pt x="32" y="30"/>
                      </a:lnTo>
                      <a:lnTo>
                        <a:pt x="24" y="32"/>
                      </a:lnTo>
                      <a:lnTo>
                        <a:pt x="20" y="26"/>
                      </a:lnTo>
                      <a:lnTo>
                        <a:pt x="16" y="22"/>
                      </a:lnTo>
                      <a:lnTo>
                        <a:pt x="12" y="20"/>
                      </a:lnTo>
                      <a:lnTo>
                        <a:pt x="2" y="18"/>
                      </a:lnTo>
                      <a:lnTo>
                        <a:pt x="2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7" name="islidê">
                  <a:extLst>
                    <a:ext uri="{FF2B5EF4-FFF2-40B4-BE49-F238E27FC236}">
                      <a16:creationId xmlns:a16="http://schemas.microsoft.com/office/drawing/2014/main" id="{B16B2680-F9DE-4384-8D69-B21418A4BA34}"/>
                    </a:ext>
                  </a:extLst>
                </p:cNvPr>
                <p:cNvSpPr/>
                <p:nvPr/>
              </p:nvSpPr>
              <p:spPr bwMode="auto">
                <a:xfrm>
                  <a:off x="5495084" y="2582903"/>
                  <a:ext cx="134967" cy="98074"/>
                </a:xfrm>
                <a:custGeom>
                  <a:avLst/>
                  <a:gdLst>
                    <a:gd name="T0" fmla="*/ 2147483647 w 78"/>
                    <a:gd name="T1" fmla="*/ 2147483647 h 60"/>
                    <a:gd name="T2" fmla="*/ 2147483647 w 78"/>
                    <a:gd name="T3" fmla="*/ 2147483647 h 60"/>
                    <a:gd name="T4" fmla="*/ 2147483647 w 78"/>
                    <a:gd name="T5" fmla="*/ 2147483647 h 60"/>
                    <a:gd name="T6" fmla="*/ 2147483647 w 78"/>
                    <a:gd name="T7" fmla="*/ 2147483647 h 60"/>
                    <a:gd name="T8" fmla="*/ 2147483647 w 78"/>
                    <a:gd name="T9" fmla="*/ 2147483647 h 60"/>
                    <a:gd name="T10" fmla="*/ 2147483647 w 78"/>
                    <a:gd name="T11" fmla="*/ 2147483647 h 60"/>
                    <a:gd name="T12" fmla="*/ 2147483647 w 78"/>
                    <a:gd name="T13" fmla="*/ 0 h 60"/>
                    <a:gd name="T14" fmla="*/ 2147483647 w 78"/>
                    <a:gd name="T15" fmla="*/ 2147483647 h 60"/>
                    <a:gd name="T16" fmla="*/ 2147483647 w 78"/>
                    <a:gd name="T17" fmla="*/ 2147483647 h 60"/>
                    <a:gd name="T18" fmla="*/ 2147483647 w 78"/>
                    <a:gd name="T19" fmla="*/ 2147483647 h 60"/>
                    <a:gd name="T20" fmla="*/ 2147483647 w 78"/>
                    <a:gd name="T21" fmla="*/ 2147483647 h 60"/>
                    <a:gd name="T22" fmla="*/ 2147483647 w 78"/>
                    <a:gd name="T23" fmla="*/ 2147483647 h 60"/>
                    <a:gd name="T24" fmla="*/ 2147483647 w 78"/>
                    <a:gd name="T25" fmla="*/ 2147483647 h 60"/>
                    <a:gd name="T26" fmla="*/ 2147483647 w 78"/>
                    <a:gd name="T27" fmla="*/ 2147483647 h 60"/>
                    <a:gd name="T28" fmla="*/ 0 w 78"/>
                    <a:gd name="T29" fmla="*/ 2147483647 h 60"/>
                    <a:gd name="T30" fmla="*/ 2147483647 w 78"/>
                    <a:gd name="T31" fmla="*/ 2147483647 h 60"/>
                    <a:gd name="T32" fmla="*/ 2147483647 w 78"/>
                    <a:gd name="T33" fmla="*/ 2147483647 h 60"/>
                    <a:gd name="T34" fmla="*/ 2147483647 w 78"/>
                    <a:gd name="T35" fmla="*/ 2147483647 h 60"/>
                    <a:gd name="T36" fmla="*/ 2147483647 w 78"/>
                    <a:gd name="T37" fmla="*/ 2147483647 h 60"/>
                    <a:gd name="T38" fmla="*/ 2147483647 w 78"/>
                    <a:gd name="T39" fmla="*/ 2147483647 h 60"/>
                    <a:gd name="T40" fmla="*/ 2147483647 w 78"/>
                    <a:gd name="T41" fmla="*/ 2147483647 h 60"/>
                    <a:gd name="T42" fmla="*/ 2147483647 w 78"/>
                    <a:gd name="T43" fmla="*/ 2147483647 h 60"/>
                    <a:gd name="T44" fmla="*/ 2147483647 w 78"/>
                    <a:gd name="T45" fmla="*/ 2147483647 h 60"/>
                    <a:gd name="T46" fmla="*/ 2147483647 w 78"/>
                    <a:gd name="T47" fmla="*/ 2147483647 h 60"/>
                    <a:gd name="T48" fmla="*/ 2147483647 w 78"/>
                    <a:gd name="T49" fmla="*/ 2147483647 h 60"/>
                    <a:gd name="T50" fmla="*/ 2147483647 w 78"/>
                    <a:gd name="T51" fmla="*/ 2147483647 h 60"/>
                    <a:gd name="T52" fmla="*/ 2147483647 w 78"/>
                    <a:gd name="T53" fmla="*/ 2147483647 h 60"/>
                    <a:gd name="T54" fmla="*/ 2147483647 w 78"/>
                    <a:gd name="T55" fmla="*/ 2147483647 h 60"/>
                    <a:gd name="T56" fmla="*/ 2147483647 w 78"/>
                    <a:gd name="T57" fmla="*/ 2147483647 h 60"/>
                    <a:gd name="T58" fmla="*/ 2147483647 w 78"/>
                    <a:gd name="T59" fmla="*/ 2147483647 h 60"/>
                    <a:gd name="T60" fmla="*/ 2147483647 w 78"/>
                    <a:gd name="T61" fmla="*/ 2147483647 h 60"/>
                    <a:gd name="T62" fmla="*/ 2147483647 w 78"/>
                    <a:gd name="T63" fmla="*/ 2147483647 h 60"/>
                    <a:gd name="T64" fmla="*/ 2147483647 w 78"/>
                    <a:gd name="T65" fmla="*/ 2147483647 h 60"/>
                    <a:gd name="T66" fmla="*/ 2147483647 w 78"/>
                    <a:gd name="T67" fmla="*/ 2147483647 h 60"/>
                    <a:gd name="T68" fmla="*/ 2147483647 w 78"/>
                    <a:gd name="T69" fmla="*/ 2147483647 h 60"/>
                    <a:gd name="T70" fmla="*/ 2147483647 w 78"/>
                    <a:gd name="T71" fmla="*/ 2147483647 h 60"/>
                    <a:gd name="T72" fmla="*/ 2147483647 w 78"/>
                    <a:gd name="T73" fmla="*/ 2147483647 h 60"/>
                    <a:gd name="T74" fmla="*/ 2147483647 w 78"/>
                    <a:gd name="T75" fmla="*/ 2147483647 h 60"/>
                    <a:gd name="T76" fmla="*/ 2147483647 w 78"/>
                    <a:gd name="T77" fmla="*/ 2147483647 h 60"/>
                    <a:gd name="T78" fmla="*/ 2147483647 w 78"/>
                    <a:gd name="T79" fmla="*/ 2147483647 h 60"/>
                    <a:gd name="T80" fmla="*/ 2147483647 w 78"/>
                    <a:gd name="T81" fmla="*/ 2147483647 h 6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78"/>
                    <a:gd name="T124" fmla="*/ 0 h 60"/>
                    <a:gd name="T125" fmla="*/ 78 w 78"/>
                    <a:gd name="T126" fmla="*/ 60 h 6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78" h="60">
                      <a:moveTo>
                        <a:pt x="52" y="2"/>
                      </a:moveTo>
                      <a:lnTo>
                        <a:pt x="48" y="6"/>
                      </a:lnTo>
                      <a:lnTo>
                        <a:pt x="42" y="12"/>
                      </a:lnTo>
                      <a:lnTo>
                        <a:pt x="36" y="12"/>
                      </a:lnTo>
                      <a:lnTo>
                        <a:pt x="32" y="8"/>
                      </a:lnTo>
                      <a:lnTo>
                        <a:pt x="28" y="6"/>
                      </a:lnTo>
                      <a:lnTo>
                        <a:pt x="22" y="0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4" y="14"/>
                      </a:lnTo>
                      <a:lnTo>
                        <a:pt x="10" y="10"/>
                      </a:lnTo>
                      <a:lnTo>
                        <a:pt x="2" y="6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8" y="18"/>
                      </a:lnTo>
                      <a:lnTo>
                        <a:pt x="10" y="24"/>
                      </a:lnTo>
                      <a:lnTo>
                        <a:pt x="12" y="28"/>
                      </a:lnTo>
                      <a:lnTo>
                        <a:pt x="14" y="30"/>
                      </a:lnTo>
                      <a:lnTo>
                        <a:pt x="20" y="34"/>
                      </a:lnTo>
                      <a:lnTo>
                        <a:pt x="28" y="38"/>
                      </a:lnTo>
                      <a:lnTo>
                        <a:pt x="32" y="50"/>
                      </a:lnTo>
                      <a:lnTo>
                        <a:pt x="36" y="46"/>
                      </a:lnTo>
                      <a:lnTo>
                        <a:pt x="42" y="42"/>
                      </a:lnTo>
                      <a:lnTo>
                        <a:pt x="46" y="38"/>
                      </a:lnTo>
                      <a:lnTo>
                        <a:pt x="54" y="38"/>
                      </a:lnTo>
                      <a:lnTo>
                        <a:pt x="54" y="44"/>
                      </a:lnTo>
                      <a:lnTo>
                        <a:pt x="56" y="46"/>
                      </a:lnTo>
                      <a:lnTo>
                        <a:pt x="56" y="52"/>
                      </a:lnTo>
                      <a:lnTo>
                        <a:pt x="58" y="54"/>
                      </a:lnTo>
                      <a:lnTo>
                        <a:pt x="60" y="56"/>
                      </a:lnTo>
                      <a:lnTo>
                        <a:pt x="64" y="56"/>
                      </a:lnTo>
                      <a:lnTo>
                        <a:pt x="68" y="60"/>
                      </a:lnTo>
                      <a:lnTo>
                        <a:pt x="72" y="28"/>
                      </a:lnTo>
                      <a:lnTo>
                        <a:pt x="78" y="28"/>
                      </a:lnTo>
                      <a:lnTo>
                        <a:pt x="64" y="18"/>
                      </a:lnTo>
                      <a:lnTo>
                        <a:pt x="62" y="14"/>
                      </a:lnTo>
                      <a:lnTo>
                        <a:pt x="56" y="8"/>
                      </a:lnTo>
                      <a:lnTo>
                        <a:pt x="56" y="6"/>
                      </a:lnTo>
                      <a:lnTo>
                        <a:pt x="5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8" name="işļîdê">
                  <a:extLst>
                    <a:ext uri="{FF2B5EF4-FFF2-40B4-BE49-F238E27FC236}">
                      <a16:creationId xmlns:a16="http://schemas.microsoft.com/office/drawing/2014/main" id="{8E76D4BF-8DA1-41E4-9244-C6F021AAF6C4}"/>
                    </a:ext>
                  </a:extLst>
                </p:cNvPr>
                <p:cNvSpPr/>
                <p:nvPr/>
              </p:nvSpPr>
              <p:spPr bwMode="auto">
                <a:xfrm>
                  <a:off x="8283945" y="3934923"/>
                  <a:ext cx="265802" cy="254992"/>
                </a:xfrm>
                <a:custGeom>
                  <a:avLst/>
                  <a:gdLst>
                    <a:gd name="T0" fmla="*/ 2147483647 w 152"/>
                    <a:gd name="T1" fmla="*/ 2147483647 h 154"/>
                    <a:gd name="T2" fmla="*/ 0 w 152"/>
                    <a:gd name="T3" fmla="*/ 2147483647 h 154"/>
                    <a:gd name="T4" fmla="*/ 2147483647 w 152"/>
                    <a:gd name="T5" fmla="*/ 2147483647 h 154"/>
                    <a:gd name="T6" fmla="*/ 2147483647 w 152"/>
                    <a:gd name="T7" fmla="*/ 2147483647 h 154"/>
                    <a:gd name="T8" fmla="*/ 2147483647 w 152"/>
                    <a:gd name="T9" fmla="*/ 2147483647 h 154"/>
                    <a:gd name="T10" fmla="*/ 2147483647 w 152"/>
                    <a:gd name="T11" fmla="*/ 2147483647 h 154"/>
                    <a:gd name="T12" fmla="*/ 2147483647 w 152"/>
                    <a:gd name="T13" fmla="*/ 2147483647 h 154"/>
                    <a:gd name="T14" fmla="*/ 2147483647 w 152"/>
                    <a:gd name="T15" fmla="*/ 2147483647 h 154"/>
                    <a:gd name="T16" fmla="*/ 2147483647 w 152"/>
                    <a:gd name="T17" fmla="*/ 2147483647 h 154"/>
                    <a:gd name="T18" fmla="*/ 2147483647 w 152"/>
                    <a:gd name="T19" fmla="*/ 2147483647 h 154"/>
                    <a:gd name="T20" fmla="*/ 2147483647 w 152"/>
                    <a:gd name="T21" fmla="*/ 2147483647 h 154"/>
                    <a:gd name="T22" fmla="*/ 2147483647 w 152"/>
                    <a:gd name="T23" fmla="*/ 2147483647 h 154"/>
                    <a:gd name="T24" fmla="*/ 2147483647 w 152"/>
                    <a:gd name="T25" fmla="*/ 2147483647 h 154"/>
                    <a:gd name="T26" fmla="*/ 2147483647 w 152"/>
                    <a:gd name="T27" fmla="*/ 2147483647 h 154"/>
                    <a:gd name="T28" fmla="*/ 2147483647 w 152"/>
                    <a:gd name="T29" fmla="*/ 2147483647 h 154"/>
                    <a:gd name="T30" fmla="*/ 2147483647 w 152"/>
                    <a:gd name="T31" fmla="*/ 2147483647 h 154"/>
                    <a:gd name="T32" fmla="*/ 2147483647 w 152"/>
                    <a:gd name="T33" fmla="*/ 2147483647 h 154"/>
                    <a:gd name="T34" fmla="*/ 2147483647 w 152"/>
                    <a:gd name="T35" fmla="*/ 2147483647 h 154"/>
                    <a:gd name="T36" fmla="*/ 2147483647 w 152"/>
                    <a:gd name="T37" fmla="*/ 2147483647 h 154"/>
                    <a:gd name="T38" fmla="*/ 2147483647 w 152"/>
                    <a:gd name="T39" fmla="*/ 2147483647 h 154"/>
                    <a:gd name="T40" fmla="*/ 2147483647 w 152"/>
                    <a:gd name="T41" fmla="*/ 2147483647 h 154"/>
                    <a:gd name="T42" fmla="*/ 2147483647 w 152"/>
                    <a:gd name="T43" fmla="*/ 2147483647 h 154"/>
                    <a:gd name="T44" fmla="*/ 2147483647 w 152"/>
                    <a:gd name="T45" fmla="*/ 2147483647 h 154"/>
                    <a:gd name="T46" fmla="*/ 2147483647 w 152"/>
                    <a:gd name="T47" fmla="*/ 2147483647 h 154"/>
                    <a:gd name="T48" fmla="*/ 2147483647 w 152"/>
                    <a:gd name="T49" fmla="*/ 2147483647 h 154"/>
                    <a:gd name="T50" fmla="*/ 2147483647 w 152"/>
                    <a:gd name="T51" fmla="*/ 2147483647 h 154"/>
                    <a:gd name="T52" fmla="*/ 2147483647 w 152"/>
                    <a:gd name="T53" fmla="*/ 2147483647 h 154"/>
                    <a:gd name="T54" fmla="*/ 2147483647 w 152"/>
                    <a:gd name="T55" fmla="*/ 2147483647 h 154"/>
                    <a:gd name="T56" fmla="*/ 2147483647 w 152"/>
                    <a:gd name="T57" fmla="*/ 2147483647 h 154"/>
                    <a:gd name="T58" fmla="*/ 2147483647 w 152"/>
                    <a:gd name="T59" fmla="*/ 2147483647 h 154"/>
                    <a:gd name="T60" fmla="*/ 2147483647 w 152"/>
                    <a:gd name="T61" fmla="*/ 2147483647 h 154"/>
                    <a:gd name="T62" fmla="*/ 2147483647 w 152"/>
                    <a:gd name="T63" fmla="*/ 2147483647 h 154"/>
                    <a:gd name="T64" fmla="*/ 2147483647 w 152"/>
                    <a:gd name="T65" fmla="*/ 2147483647 h 154"/>
                    <a:gd name="T66" fmla="*/ 2147483647 w 152"/>
                    <a:gd name="T67" fmla="*/ 2147483647 h 154"/>
                    <a:gd name="T68" fmla="*/ 2147483647 w 152"/>
                    <a:gd name="T69" fmla="*/ 2147483647 h 154"/>
                    <a:gd name="T70" fmla="*/ 2147483647 w 152"/>
                    <a:gd name="T71" fmla="*/ 2147483647 h 154"/>
                    <a:gd name="T72" fmla="*/ 2147483647 w 152"/>
                    <a:gd name="T73" fmla="*/ 2147483647 h 154"/>
                    <a:gd name="T74" fmla="*/ 2147483647 w 152"/>
                    <a:gd name="T75" fmla="*/ 0 h 15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52"/>
                    <a:gd name="T115" fmla="*/ 0 h 154"/>
                    <a:gd name="T116" fmla="*/ 152 w 152"/>
                    <a:gd name="T117" fmla="*/ 154 h 15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52" h="154">
                      <a:moveTo>
                        <a:pt x="4" y="0"/>
                      </a:moveTo>
                      <a:lnTo>
                        <a:pt x="4" y="76"/>
                      </a:lnTo>
                      <a:lnTo>
                        <a:pt x="0" y="80"/>
                      </a:lnTo>
                      <a:lnTo>
                        <a:pt x="0" y="84"/>
                      </a:lnTo>
                      <a:lnTo>
                        <a:pt x="4" y="88"/>
                      </a:lnTo>
                      <a:lnTo>
                        <a:pt x="4" y="126"/>
                      </a:lnTo>
                      <a:lnTo>
                        <a:pt x="14" y="130"/>
                      </a:lnTo>
                      <a:lnTo>
                        <a:pt x="24" y="130"/>
                      </a:lnTo>
                      <a:lnTo>
                        <a:pt x="28" y="130"/>
                      </a:lnTo>
                      <a:lnTo>
                        <a:pt x="32" y="126"/>
                      </a:lnTo>
                      <a:lnTo>
                        <a:pt x="36" y="122"/>
                      </a:lnTo>
                      <a:lnTo>
                        <a:pt x="38" y="118"/>
                      </a:lnTo>
                      <a:lnTo>
                        <a:pt x="32" y="118"/>
                      </a:lnTo>
                      <a:lnTo>
                        <a:pt x="42" y="118"/>
                      </a:lnTo>
                      <a:lnTo>
                        <a:pt x="42" y="110"/>
                      </a:lnTo>
                      <a:lnTo>
                        <a:pt x="42" y="104"/>
                      </a:lnTo>
                      <a:lnTo>
                        <a:pt x="46" y="98"/>
                      </a:lnTo>
                      <a:lnTo>
                        <a:pt x="52" y="98"/>
                      </a:lnTo>
                      <a:lnTo>
                        <a:pt x="68" y="98"/>
                      </a:lnTo>
                      <a:lnTo>
                        <a:pt x="82" y="106"/>
                      </a:lnTo>
                      <a:lnTo>
                        <a:pt x="86" y="110"/>
                      </a:lnTo>
                      <a:lnTo>
                        <a:pt x="88" y="114"/>
                      </a:lnTo>
                      <a:lnTo>
                        <a:pt x="90" y="120"/>
                      </a:lnTo>
                      <a:lnTo>
                        <a:pt x="92" y="126"/>
                      </a:lnTo>
                      <a:lnTo>
                        <a:pt x="90" y="124"/>
                      </a:lnTo>
                      <a:lnTo>
                        <a:pt x="92" y="130"/>
                      </a:lnTo>
                      <a:lnTo>
                        <a:pt x="96" y="134"/>
                      </a:lnTo>
                      <a:lnTo>
                        <a:pt x="98" y="138"/>
                      </a:lnTo>
                      <a:lnTo>
                        <a:pt x="104" y="142"/>
                      </a:lnTo>
                      <a:lnTo>
                        <a:pt x="120" y="146"/>
                      </a:lnTo>
                      <a:lnTo>
                        <a:pt x="132" y="150"/>
                      </a:lnTo>
                      <a:lnTo>
                        <a:pt x="136" y="152"/>
                      </a:lnTo>
                      <a:lnTo>
                        <a:pt x="138" y="154"/>
                      </a:lnTo>
                      <a:lnTo>
                        <a:pt x="142" y="154"/>
                      </a:lnTo>
                      <a:lnTo>
                        <a:pt x="148" y="154"/>
                      </a:lnTo>
                      <a:lnTo>
                        <a:pt x="150" y="152"/>
                      </a:lnTo>
                      <a:lnTo>
                        <a:pt x="152" y="150"/>
                      </a:lnTo>
                      <a:lnTo>
                        <a:pt x="150" y="146"/>
                      </a:lnTo>
                      <a:lnTo>
                        <a:pt x="148" y="142"/>
                      </a:lnTo>
                      <a:lnTo>
                        <a:pt x="144" y="138"/>
                      </a:lnTo>
                      <a:lnTo>
                        <a:pt x="142" y="134"/>
                      </a:lnTo>
                      <a:lnTo>
                        <a:pt x="136" y="132"/>
                      </a:lnTo>
                      <a:lnTo>
                        <a:pt x="132" y="130"/>
                      </a:lnTo>
                      <a:lnTo>
                        <a:pt x="130" y="122"/>
                      </a:lnTo>
                      <a:lnTo>
                        <a:pt x="128" y="120"/>
                      </a:lnTo>
                      <a:lnTo>
                        <a:pt x="124" y="118"/>
                      </a:lnTo>
                      <a:lnTo>
                        <a:pt x="122" y="118"/>
                      </a:lnTo>
                      <a:lnTo>
                        <a:pt x="118" y="116"/>
                      </a:lnTo>
                      <a:lnTo>
                        <a:pt x="114" y="108"/>
                      </a:lnTo>
                      <a:lnTo>
                        <a:pt x="112" y="104"/>
                      </a:lnTo>
                      <a:lnTo>
                        <a:pt x="112" y="98"/>
                      </a:lnTo>
                      <a:lnTo>
                        <a:pt x="108" y="98"/>
                      </a:lnTo>
                      <a:lnTo>
                        <a:pt x="102" y="94"/>
                      </a:lnTo>
                      <a:lnTo>
                        <a:pt x="96" y="84"/>
                      </a:lnTo>
                      <a:lnTo>
                        <a:pt x="102" y="84"/>
                      </a:lnTo>
                      <a:lnTo>
                        <a:pt x="112" y="84"/>
                      </a:lnTo>
                      <a:lnTo>
                        <a:pt x="118" y="84"/>
                      </a:lnTo>
                      <a:lnTo>
                        <a:pt x="122" y="82"/>
                      </a:lnTo>
                      <a:lnTo>
                        <a:pt x="124" y="80"/>
                      </a:lnTo>
                      <a:lnTo>
                        <a:pt x="126" y="76"/>
                      </a:lnTo>
                      <a:lnTo>
                        <a:pt x="122" y="74"/>
                      </a:lnTo>
                      <a:lnTo>
                        <a:pt x="116" y="72"/>
                      </a:lnTo>
                      <a:lnTo>
                        <a:pt x="104" y="66"/>
                      </a:lnTo>
                      <a:lnTo>
                        <a:pt x="96" y="62"/>
                      </a:lnTo>
                      <a:lnTo>
                        <a:pt x="94" y="60"/>
                      </a:lnTo>
                      <a:lnTo>
                        <a:pt x="90" y="58"/>
                      </a:lnTo>
                      <a:lnTo>
                        <a:pt x="86" y="58"/>
                      </a:lnTo>
                      <a:lnTo>
                        <a:pt x="82" y="58"/>
                      </a:lnTo>
                      <a:lnTo>
                        <a:pt x="82" y="56"/>
                      </a:lnTo>
                      <a:lnTo>
                        <a:pt x="80" y="52"/>
                      </a:lnTo>
                      <a:lnTo>
                        <a:pt x="80" y="46"/>
                      </a:lnTo>
                      <a:lnTo>
                        <a:pt x="80" y="44"/>
                      </a:lnTo>
                      <a:lnTo>
                        <a:pt x="78" y="38"/>
                      </a:lnTo>
                      <a:lnTo>
                        <a:pt x="56" y="22"/>
                      </a:lnTo>
                      <a:lnTo>
                        <a:pt x="32" y="1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9" name="ïṣḷïḍê">
                  <a:extLst>
                    <a:ext uri="{FF2B5EF4-FFF2-40B4-BE49-F238E27FC236}">
                      <a16:creationId xmlns:a16="http://schemas.microsoft.com/office/drawing/2014/main" id="{83621DAE-C3BB-47C0-B77C-5BB2B6577960}"/>
                    </a:ext>
                  </a:extLst>
                </p:cNvPr>
                <p:cNvSpPr/>
                <p:nvPr/>
              </p:nvSpPr>
              <p:spPr bwMode="auto">
                <a:xfrm>
                  <a:off x="7007266" y="3685535"/>
                  <a:ext cx="307120" cy="343260"/>
                </a:xfrm>
                <a:custGeom>
                  <a:avLst/>
                  <a:gdLst>
                    <a:gd name="T0" fmla="*/ 2147483647 w 176"/>
                    <a:gd name="T1" fmla="*/ 2147483647 h 206"/>
                    <a:gd name="T2" fmla="*/ 2147483647 w 176"/>
                    <a:gd name="T3" fmla="*/ 2147483647 h 206"/>
                    <a:gd name="T4" fmla="*/ 2147483647 w 176"/>
                    <a:gd name="T5" fmla="*/ 2147483647 h 206"/>
                    <a:gd name="T6" fmla="*/ 0 w 176"/>
                    <a:gd name="T7" fmla="*/ 2147483647 h 206"/>
                    <a:gd name="T8" fmla="*/ 2147483647 w 176"/>
                    <a:gd name="T9" fmla="*/ 0 h 206"/>
                    <a:gd name="T10" fmla="*/ 2147483647 w 176"/>
                    <a:gd name="T11" fmla="*/ 0 h 206"/>
                    <a:gd name="T12" fmla="*/ 2147483647 w 176"/>
                    <a:gd name="T13" fmla="*/ 2147483647 h 206"/>
                    <a:gd name="T14" fmla="*/ 2147483647 w 176"/>
                    <a:gd name="T15" fmla="*/ 2147483647 h 206"/>
                    <a:gd name="T16" fmla="*/ 2147483647 w 176"/>
                    <a:gd name="T17" fmla="*/ 2147483647 h 206"/>
                    <a:gd name="T18" fmla="*/ 2147483647 w 176"/>
                    <a:gd name="T19" fmla="*/ 2147483647 h 206"/>
                    <a:gd name="T20" fmla="*/ 2147483647 w 176"/>
                    <a:gd name="T21" fmla="*/ 2147483647 h 206"/>
                    <a:gd name="T22" fmla="*/ 2147483647 w 176"/>
                    <a:gd name="T23" fmla="*/ 2147483647 h 206"/>
                    <a:gd name="T24" fmla="*/ 2147483647 w 176"/>
                    <a:gd name="T25" fmla="*/ 2147483647 h 206"/>
                    <a:gd name="T26" fmla="*/ 2147483647 w 176"/>
                    <a:gd name="T27" fmla="*/ 2147483647 h 206"/>
                    <a:gd name="T28" fmla="*/ 2147483647 w 176"/>
                    <a:gd name="T29" fmla="*/ 2147483647 h 206"/>
                    <a:gd name="T30" fmla="*/ 2147483647 w 176"/>
                    <a:gd name="T31" fmla="*/ 2147483647 h 206"/>
                    <a:gd name="T32" fmla="*/ 2147483647 w 176"/>
                    <a:gd name="T33" fmla="*/ 2147483647 h 206"/>
                    <a:gd name="T34" fmla="*/ 2147483647 w 176"/>
                    <a:gd name="T35" fmla="*/ 2147483647 h 206"/>
                    <a:gd name="T36" fmla="*/ 2147483647 w 176"/>
                    <a:gd name="T37" fmla="*/ 2147483647 h 206"/>
                    <a:gd name="T38" fmla="*/ 2147483647 w 176"/>
                    <a:gd name="T39" fmla="*/ 2147483647 h 206"/>
                    <a:gd name="T40" fmla="*/ 2147483647 w 176"/>
                    <a:gd name="T41" fmla="*/ 2147483647 h 206"/>
                    <a:gd name="T42" fmla="*/ 2147483647 w 176"/>
                    <a:gd name="T43" fmla="*/ 2147483647 h 206"/>
                    <a:gd name="T44" fmla="*/ 2147483647 w 176"/>
                    <a:gd name="T45" fmla="*/ 2147483647 h 206"/>
                    <a:gd name="T46" fmla="*/ 2147483647 w 176"/>
                    <a:gd name="T47" fmla="*/ 2147483647 h 206"/>
                    <a:gd name="T48" fmla="*/ 2147483647 w 176"/>
                    <a:gd name="T49" fmla="*/ 2147483647 h 206"/>
                    <a:gd name="T50" fmla="*/ 2147483647 w 176"/>
                    <a:gd name="T51" fmla="*/ 2147483647 h 206"/>
                    <a:gd name="T52" fmla="*/ 2147483647 w 176"/>
                    <a:gd name="T53" fmla="*/ 2147483647 h 206"/>
                    <a:gd name="T54" fmla="*/ 2147483647 w 176"/>
                    <a:gd name="T55" fmla="*/ 2147483647 h 206"/>
                    <a:gd name="T56" fmla="*/ 2147483647 w 176"/>
                    <a:gd name="T57" fmla="*/ 2147483647 h 206"/>
                    <a:gd name="T58" fmla="*/ 2147483647 w 176"/>
                    <a:gd name="T59" fmla="*/ 2147483647 h 206"/>
                    <a:gd name="T60" fmla="*/ 2147483647 w 176"/>
                    <a:gd name="T61" fmla="*/ 2147483647 h 206"/>
                    <a:gd name="T62" fmla="*/ 2147483647 w 176"/>
                    <a:gd name="T63" fmla="*/ 2147483647 h 206"/>
                    <a:gd name="T64" fmla="*/ 2147483647 w 176"/>
                    <a:gd name="T65" fmla="*/ 2147483647 h 206"/>
                    <a:gd name="T66" fmla="*/ 2147483647 w 176"/>
                    <a:gd name="T67" fmla="*/ 2147483647 h 206"/>
                    <a:gd name="T68" fmla="*/ 2147483647 w 176"/>
                    <a:gd name="T69" fmla="*/ 2147483647 h 206"/>
                    <a:gd name="T70" fmla="*/ 2147483647 w 176"/>
                    <a:gd name="T71" fmla="*/ 2147483647 h 206"/>
                    <a:gd name="T72" fmla="*/ 2147483647 w 176"/>
                    <a:gd name="T73" fmla="*/ 2147483647 h 206"/>
                    <a:gd name="T74" fmla="*/ 2147483647 w 176"/>
                    <a:gd name="T75" fmla="*/ 2147483647 h 206"/>
                    <a:gd name="T76" fmla="*/ 2147483647 w 176"/>
                    <a:gd name="T77" fmla="*/ 2147483647 h 206"/>
                    <a:gd name="T78" fmla="*/ 2147483647 w 176"/>
                    <a:gd name="T79" fmla="*/ 2147483647 h 206"/>
                    <a:gd name="T80" fmla="*/ 2147483647 w 176"/>
                    <a:gd name="T81" fmla="*/ 2147483647 h 206"/>
                    <a:gd name="T82" fmla="*/ 2147483647 w 176"/>
                    <a:gd name="T83" fmla="*/ 2147483647 h 206"/>
                    <a:gd name="T84" fmla="*/ 2147483647 w 176"/>
                    <a:gd name="T85" fmla="*/ 2147483647 h 206"/>
                    <a:gd name="T86" fmla="*/ 2147483647 w 176"/>
                    <a:gd name="T87" fmla="*/ 2147483647 h 20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76"/>
                    <a:gd name="T133" fmla="*/ 0 h 206"/>
                    <a:gd name="T134" fmla="*/ 176 w 176"/>
                    <a:gd name="T135" fmla="*/ 206 h 20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76" h="206">
                      <a:moveTo>
                        <a:pt x="42" y="54"/>
                      </a:moveTo>
                      <a:lnTo>
                        <a:pt x="36" y="46"/>
                      </a:lnTo>
                      <a:lnTo>
                        <a:pt x="32" y="38"/>
                      </a:lnTo>
                      <a:lnTo>
                        <a:pt x="22" y="28"/>
                      </a:lnTo>
                      <a:lnTo>
                        <a:pt x="16" y="24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4"/>
                      </a:lnTo>
                      <a:lnTo>
                        <a:pt x="18" y="6"/>
                      </a:lnTo>
                      <a:lnTo>
                        <a:pt x="34" y="6"/>
                      </a:lnTo>
                      <a:lnTo>
                        <a:pt x="36" y="6"/>
                      </a:lnTo>
                      <a:lnTo>
                        <a:pt x="40" y="8"/>
                      </a:lnTo>
                      <a:lnTo>
                        <a:pt x="44" y="14"/>
                      </a:lnTo>
                      <a:lnTo>
                        <a:pt x="48" y="20"/>
                      </a:lnTo>
                      <a:lnTo>
                        <a:pt x="52" y="28"/>
                      </a:lnTo>
                      <a:lnTo>
                        <a:pt x="60" y="32"/>
                      </a:lnTo>
                      <a:lnTo>
                        <a:pt x="62" y="34"/>
                      </a:lnTo>
                      <a:lnTo>
                        <a:pt x="64" y="36"/>
                      </a:lnTo>
                      <a:lnTo>
                        <a:pt x="70" y="38"/>
                      </a:lnTo>
                      <a:lnTo>
                        <a:pt x="74" y="42"/>
                      </a:lnTo>
                      <a:lnTo>
                        <a:pt x="82" y="52"/>
                      </a:lnTo>
                      <a:lnTo>
                        <a:pt x="88" y="58"/>
                      </a:lnTo>
                      <a:lnTo>
                        <a:pt x="90" y="62"/>
                      </a:lnTo>
                      <a:lnTo>
                        <a:pt x="92" y="64"/>
                      </a:lnTo>
                      <a:lnTo>
                        <a:pt x="98" y="62"/>
                      </a:lnTo>
                      <a:lnTo>
                        <a:pt x="100" y="66"/>
                      </a:lnTo>
                      <a:lnTo>
                        <a:pt x="108" y="72"/>
                      </a:lnTo>
                      <a:lnTo>
                        <a:pt x="118" y="80"/>
                      </a:lnTo>
                      <a:lnTo>
                        <a:pt x="120" y="82"/>
                      </a:lnTo>
                      <a:lnTo>
                        <a:pt x="122" y="86"/>
                      </a:lnTo>
                      <a:lnTo>
                        <a:pt x="124" y="84"/>
                      </a:lnTo>
                      <a:lnTo>
                        <a:pt x="128" y="82"/>
                      </a:lnTo>
                      <a:lnTo>
                        <a:pt x="128" y="86"/>
                      </a:lnTo>
                      <a:lnTo>
                        <a:pt x="126" y="90"/>
                      </a:lnTo>
                      <a:lnTo>
                        <a:pt x="124" y="94"/>
                      </a:lnTo>
                      <a:lnTo>
                        <a:pt x="140" y="94"/>
                      </a:lnTo>
                      <a:lnTo>
                        <a:pt x="140" y="102"/>
                      </a:lnTo>
                      <a:lnTo>
                        <a:pt x="136" y="114"/>
                      </a:lnTo>
                      <a:lnTo>
                        <a:pt x="138" y="118"/>
                      </a:lnTo>
                      <a:lnTo>
                        <a:pt x="142" y="120"/>
                      </a:lnTo>
                      <a:lnTo>
                        <a:pt x="146" y="122"/>
                      </a:lnTo>
                      <a:lnTo>
                        <a:pt x="152" y="122"/>
                      </a:lnTo>
                      <a:lnTo>
                        <a:pt x="152" y="134"/>
                      </a:lnTo>
                      <a:lnTo>
                        <a:pt x="152" y="136"/>
                      </a:lnTo>
                      <a:lnTo>
                        <a:pt x="152" y="138"/>
                      </a:lnTo>
                      <a:lnTo>
                        <a:pt x="156" y="138"/>
                      </a:lnTo>
                      <a:lnTo>
                        <a:pt x="158" y="138"/>
                      </a:lnTo>
                      <a:lnTo>
                        <a:pt x="160" y="140"/>
                      </a:lnTo>
                      <a:lnTo>
                        <a:pt x="162" y="144"/>
                      </a:lnTo>
                      <a:lnTo>
                        <a:pt x="172" y="150"/>
                      </a:lnTo>
                      <a:lnTo>
                        <a:pt x="174" y="152"/>
                      </a:lnTo>
                      <a:lnTo>
                        <a:pt x="176" y="158"/>
                      </a:lnTo>
                      <a:lnTo>
                        <a:pt x="174" y="192"/>
                      </a:lnTo>
                      <a:lnTo>
                        <a:pt x="174" y="204"/>
                      </a:lnTo>
                      <a:lnTo>
                        <a:pt x="170" y="206"/>
                      </a:lnTo>
                      <a:lnTo>
                        <a:pt x="164" y="206"/>
                      </a:lnTo>
                      <a:lnTo>
                        <a:pt x="160" y="204"/>
                      </a:lnTo>
                      <a:lnTo>
                        <a:pt x="154" y="206"/>
                      </a:lnTo>
                      <a:lnTo>
                        <a:pt x="152" y="206"/>
                      </a:lnTo>
                      <a:lnTo>
                        <a:pt x="148" y="206"/>
                      </a:lnTo>
                      <a:lnTo>
                        <a:pt x="146" y="204"/>
                      </a:lnTo>
                      <a:lnTo>
                        <a:pt x="144" y="198"/>
                      </a:lnTo>
                      <a:lnTo>
                        <a:pt x="140" y="192"/>
                      </a:lnTo>
                      <a:lnTo>
                        <a:pt x="132" y="186"/>
                      </a:lnTo>
                      <a:lnTo>
                        <a:pt x="124" y="180"/>
                      </a:lnTo>
                      <a:lnTo>
                        <a:pt x="118" y="176"/>
                      </a:lnTo>
                      <a:lnTo>
                        <a:pt x="112" y="168"/>
                      </a:lnTo>
                      <a:lnTo>
                        <a:pt x="104" y="160"/>
                      </a:lnTo>
                      <a:lnTo>
                        <a:pt x="98" y="150"/>
                      </a:lnTo>
                      <a:lnTo>
                        <a:pt x="96" y="144"/>
                      </a:lnTo>
                      <a:lnTo>
                        <a:pt x="94" y="138"/>
                      </a:lnTo>
                      <a:lnTo>
                        <a:pt x="88" y="126"/>
                      </a:lnTo>
                      <a:lnTo>
                        <a:pt x="82" y="114"/>
                      </a:lnTo>
                      <a:lnTo>
                        <a:pt x="76" y="104"/>
                      </a:lnTo>
                      <a:lnTo>
                        <a:pt x="66" y="94"/>
                      </a:lnTo>
                      <a:lnTo>
                        <a:pt x="64" y="88"/>
                      </a:lnTo>
                      <a:lnTo>
                        <a:pt x="64" y="82"/>
                      </a:lnTo>
                      <a:lnTo>
                        <a:pt x="62" y="76"/>
                      </a:lnTo>
                      <a:lnTo>
                        <a:pt x="60" y="70"/>
                      </a:lnTo>
                      <a:lnTo>
                        <a:pt x="54" y="66"/>
                      </a:lnTo>
                      <a:lnTo>
                        <a:pt x="48" y="62"/>
                      </a:lnTo>
                      <a:lnTo>
                        <a:pt x="42" y="58"/>
                      </a:lnTo>
                      <a:lnTo>
                        <a:pt x="40" y="54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0" name="ïṥľïdê">
                  <a:extLst>
                    <a:ext uri="{FF2B5EF4-FFF2-40B4-BE49-F238E27FC236}">
                      <a16:creationId xmlns:a16="http://schemas.microsoft.com/office/drawing/2014/main" id="{8781E60E-71DD-4497-9899-AA4C8EF4C745}"/>
                    </a:ext>
                  </a:extLst>
                </p:cNvPr>
                <p:cNvSpPr/>
                <p:nvPr/>
              </p:nvSpPr>
              <p:spPr bwMode="auto">
                <a:xfrm>
                  <a:off x="7401151" y="3735973"/>
                  <a:ext cx="279576" cy="243783"/>
                </a:xfrm>
                <a:custGeom>
                  <a:avLst/>
                  <a:gdLst>
                    <a:gd name="T0" fmla="*/ 2147483647 w 160"/>
                    <a:gd name="T1" fmla="*/ 2147483647 h 146"/>
                    <a:gd name="T2" fmla="*/ 2147483647 w 160"/>
                    <a:gd name="T3" fmla="*/ 0 h 146"/>
                    <a:gd name="T4" fmla="*/ 2147483647 w 160"/>
                    <a:gd name="T5" fmla="*/ 2147483647 h 146"/>
                    <a:gd name="T6" fmla="*/ 2147483647 w 160"/>
                    <a:gd name="T7" fmla="*/ 2147483647 h 146"/>
                    <a:gd name="T8" fmla="*/ 2147483647 w 160"/>
                    <a:gd name="T9" fmla="*/ 2147483647 h 146"/>
                    <a:gd name="T10" fmla="*/ 2147483647 w 160"/>
                    <a:gd name="T11" fmla="*/ 2147483647 h 146"/>
                    <a:gd name="T12" fmla="*/ 2147483647 w 160"/>
                    <a:gd name="T13" fmla="*/ 2147483647 h 146"/>
                    <a:gd name="T14" fmla="*/ 2147483647 w 160"/>
                    <a:gd name="T15" fmla="*/ 2147483647 h 146"/>
                    <a:gd name="T16" fmla="*/ 2147483647 w 160"/>
                    <a:gd name="T17" fmla="*/ 2147483647 h 146"/>
                    <a:gd name="T18" fmla="*/ 2147483647 w 160"/>
                    <a:gd name="T19" fmla="*/ 2147483647 h 146"/>
                    <a:gd name="T20" fmla="*/ 2147483647 w 160"/>
                    <a:gd name="T21" fmla="*/ 2147483647 h 146"/>
                    <a:gd name="T22" fmla="*/ 2147483647 w 160"/>
                    <a:gd name="T23" fmla="*/ 2147483647 h 146"/>
                    <a:gd name="T24" fmla="*/ 2147483647 w 160"/>
                    <a:gd name="T25" fmla="*/ 2147483647 h 146"/>
                    <a:gd name="T26" fmla="*/ 2147483647 w 160"/>
                    <a:gd name="T27" fmla="*/ 2147483647 h 146"/>
                    <a:gd name="T28" fmla="*/ 2147483647 w 160"/>
                    <a:gd name="T29" fmla="*/ 2147483647 h 146"/>
                    <a:gd name="T30" fmla="*/ 2147483647 w 160"/>
                    <a:gd name="T31" fmla="*/ 2147483647 h 146"/>
                    <a:gd name="T32" fmla="*/ 0 w 160"/>
                    <a:gd name="T33" fmla="*/ 2147483647 h 146"/>
                    <a:gd name="T34" fmla="*/ 2147483647 w 160"/>
                    <a:gd name="T35" fmla="*/ 2147483647 h 146"/>
                    <a:gd name="T36" fmla="*/ 2147483647 w 160"/>
                    <a:gd name="T37" fmla="*/ 2147483647 h 146"/>
                    <a:gd name="T38" fmla="*/ 2147483647 w 160"/>
                    <a:gd name="T39" fmla="*/ 2147483647 h 146"/>
                    <a:gd name="T40" fmla="*/ 2147483647 w 160"/>
                    <a:gd name="T41" fmla="*/ 2147483647 h 146"/>
                    <a:gd name="T42" fmla="*/ 2147483647 w 160"/>
                    <a:gd name="T43" fmla="*/ 2147483647 h 146"/>
                    <a:gd name="T44" fmla="*/ 2147483647 w 160"/>
                    <a:gd name="T45" fmla="*/ 2147483647 h 146"/>
                    <a:gd name="T46" fmla="*/ 2147483647 w 160"/>
                    <a:gd name="T47" fmla="*/ 2147483647 h 146"/>
                    <a:gd name="T48" fmla="*/ 2147483647 w 160"/>
                    <a:gd name="T49" fmla="*/ 2147483647 h 146"/>
                    <a:gd name="T50" fmla="*/ 2147483647 w 160"/>
                    <a:gd name="T51" fmla="*/ 2147483647 h 146"/>
                    <a:gd name="T52" fmla="*/ 2147483647 w 160"/>
                    <a:gd name="T53" fmla="*/ 2147483647 h 146"/>
                    <a:gd name="T54" fmla="*/ 2147483647 w 160"/>
                    <a:gd name="T55" fmla="*/ 2147483647 h 146"/>
                    <a:gd name="T56" fmla="*/ 2147483647 w 160"/>
                    <a:gd name="T57" fmla="*/ 2147483647 h 146"/>
                    <a:gd name="T58" fmla="*/ 2147483647 w 160"/>
                    <a:gd name="T59" fmla="*/ 2147483647 h 146"/>
                    <a:gd name="T60" fmla="*/ 2147483647 w 160"/>
                    <a:gd name="T61" fmla="*/ 2147483647 h 146"/>
                    <a:gd name="T62" fmla="*/ 2147483647 w 160"/>
                    <a:gd name="T63" fmla="*/ 2147483647 h 146"/>
                    <a:gd name="T64" fmla="*/ 2147483647 w 160"/>
                    <a:gd name="T65" fmla="*/ 2147483647 h 146"/>
                    <a:gd name="T66" fmla="*/ 2147483647 w 160"/>
                    <a:gd name="T67" fmla="*/ 2147483647 h 146"/>
                    <a:gd name="T68" fmla="*/ 2147483647 w 160"/>
                    <a:gd name="T69" fmla="*/ 2147483647 h 146"/>
                    <a:gd name="T70" fmla="*/ 2147483647 w 160"/>
                    <a:gd name="T71" fmla="*/ 2147483647 h 146"/>
                    <a:gd name="T72" fmla="*/ 2147483647 w 160"/>
                    <a:gd name="T73" fmla="*/ 2147483647 h 146"/>
                    <a:gd name="T74" fmla="*/ 2147483647 w 160"/>
                    <a:gd name="T75" fmla="*/ 2147483647 h 146"/>
                    <a:gd name="T76" fmla="*/ 2147483647 w 160"/>
                    <a:gd name="T77" fmla="*/ 2147483647 h 146"/>
                    <a:gd name="T78" fmla="*/ 2147483647 w 160"/>
                    <a:gd name="T79" fmla="*/ 2147483647 h 146"/>
                    <a:gd name="T80" fmla="*/ 2147483647 w 160"/>
                    <a:gd name="T81" fmla="*/ 2147483647 h 146"/>
                    <a:gd name="T82" fmla="*/ 2147483647 w 160"/>
                    <a:gd name="T83" fmla="*/ 2147483647 h 146"/>
                    <a:gd name="T84" fmla="*/ 2147483647 w 160"/>
                    <a:gd name="T85" fmla="*/ 2147483647 h 146"/>
                    <a:gd name="T86" fmla="*/ 2147483647 w 160"/>
                    <a:gd name="T87" fmla="*/ 2147483647 h 146"/>
                    <a:gd name="T88" fmla="*/ 2147483647 w 160"/>
                    <a:gd name="T89" fmla="*/ 2147483647 h 146"/>
                    <a:gd name="T90" fmla="*/ 2147483647 w 160"/>
                    <a:gd name="T91" fmla="*/ 2147483647 h 146"/>
                    <a:gd name="T92" fmla="*/ 2147483647 w 160"/>
                    <a:gd name="T93" fmla="*/ 2147483647 h 146"/>
                    <a:gd name="T94" fmla="*/ 2147483647 w 160"/>
                    <a:gd name="T95" fmla="*/ 2147483647 h 146"/>
                    <a:gd name="T96" fmla="*/ 2147483647 w 160"/>
                    <a:gd name="T97" fmla="*/ 2147483647 h 146"/>
                    <a:gd name="T98" fmla="*/ 2147483647 w 160"/>
                    <a:gd name="T99" fmla="*/ 2147483647 h 146"/>
                    <a:gd name="T100" fmla="*/ 2147483647 w 160"/>
                    <a:gd name="T101" fmla="*/ 2147483647 h 146"/>
                    <a:gd name="T102" fmla="*/ 2147483647 w 160"/>
                    <a:gd name="T103" fmla="*/ 2147483647 h 14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60"/>
                    <a:gd name="T157" fmla="*/ 0 h 146"/>
                    <a:gd name="T158" fmla="*/ 160 w 160"/>
                    <a:gd name="T159" fmla="*/ 146 h 14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60" h="146">
                      <a:moveTo>
                        <a:pt x="136" y="4"/>
                      </a:moveTo>
                      <a:lnTo>
                        <a:pt x="126" y="2"/>
                      </a:lnTo>
                      <a:lnTo>
                        <a:pt x="120" y="0"/>
                      </a:lnTo>
                      <a:lnTo>
                        <a:pt x="114" y="0"/>
                      </a:lnTo>
                      <a:lnTo>
                        <a:pt x="108" y="0"/>
                      </a:lnTo>
                      <a:lnTo>
                        <a:pt x="102" y="4"/>
                      </a:lnTo>
                      <a:lnTo>
                        <a:pt x="96" y="8"/>
                      </a:lnTo>
                      <a:lnTo>
                        <a:pt x="92" y="14"/>
                      </a:lnTo>
                      <a:lnTo>
                        <a:pt x="88" y="26"/>
                      </a:lnTo>
                      <a:lnTo>
                        <a:pt x="84" y="40"/>
                      </a:lnTo>
                      <a:lnTo>
                        <a:pt x="84" y="48"/>
                      </a:lnTo>
                      <a:lnTo>
                        <a:pt x="82" y="52"/>
                      </a:lnTo>
                      <a:lnTo>
                        <a:pt x="78" y="52"/>
                      </a:lnTo>
                      <a:lnTo>
                        <a:pt x="74" y="50"/>
                      </a:lnTo>
                      <a:lnTo>
                        <a:pt x="70" y="48"/>
                      </a:lnTo>
                      <a:lnTo>
                        <a:pt x="66" y="44"/>
                      </a:lnTo>
                      <a:lnTo>
                        <a:pt x="62" y="42"/>
                      </a:lnTo>
                      <a:lnTo>
                        <a:pt x="58" y="42"/>
                      </a:lnTo>
                      <a:lnTo>
                        <a:pt x="56" y="44"/>
                      </a:lnTo>
                      <a:lnTo>
                        <a:pt x="50" y="50"/>
                      </a:lnTo>
                      <a:lnTo>
                        <a:pt x="42" y="52"/>
                      </a:lnTo>
                      <a:lnTo>
                        <a:pt x="40" y="54"/>
                      </a:lnTo>
                      <a:lnTo>
                        <a:pt x="34" y="56"/>
                      </a:lnTo>
                      <a:lnTo>
                        <a:pt x="28" y="54"/>
                      </a:lnTo>
                      <a:lnTo>
                        <a:pt x="22" y="52"/>
                      </a:lnTo>
                      <a:lnTo>
                        <a:pt x="16" y="50"/>
                      </a:lnTo>
                      <a:lnTo>
                        <a:pt x="14" y="48"/>
                      </a:lnTo>
                      <a:lnTo>
                        <a:pt x="14" y="46"/>
                      </a:lnTo>
                      <a:lnTo>
                        <a:pt x="14" y="36"/>
                      </a:lnTo>
                      <a:lnTo>
                        <a:pt x="14" y="34"/>
                      </a:lnTo>
                      <a:lnTo>
                        <a:pt x="8" y="38"/>
                      </a:lnTo>
                      <a:lnTo>
                        <a:pt x="4" y="44"/>
                      </a:lnTo>
                      <a:lnTo>
                        <a:pt x="2" y="52"/>
                      </a:lnTo>
                      <a:lnTo>
                        <a:pt x="0" y="60"/>
                      </a:lnTo>
                      <a:lnTo>
                        <a:pt x="2" y="66"/>
                      </a:lnTo>
                      <a:lnTo>
                        <a:pt x="4" y="72"/>
                      </a:lnTo>
                      <a:lnTo>
                        <a:pt x="4" y="74"/>
                      </a:lnTo>
                      <a:lnTo>
                        <a:pt x="2" y="78"/>
                      </a:lnTo>
                      <a:lnTo>
                        <a:pt x="4" y="82"/>
                      </a:lnTo>
                      <a:lnTo>
                        <a:pt x="8" y="86"/>
                      </a:lnTo>
                      <a:lnTo>
                        <a:pt x="10" y="86"/>
                      </a:lnTo>
                      <a:lnTo>
                        <a:pt x="10" y="92"/>
                      </a:lnTo>
                      <a:lnTo>
                        <a:pt x="16" y="94"/>
                      </a:lnTo>
                      <a:lnTo>
                        <a:pt x="18" y="96"/>
                      </a:lnTo>
                      <a:lnTo>
                        <a:pt x="18" y="98"/>
                      </a:lnTo>
                      <a:lnTo>
                        <a:pt x="18" y="102"/>
                      </a:lnTo>
                      <a:lnTo>
                        <a:pt x="16" y="106"/>
                      </a:lnTo>
                      <a:lnTo>
                        <a:pt x="16" y="108"/>
                      </a:lnTo>
                      <a:lnTo>
                        <a:pt x="18" y="112"/>
                      </a:lnTo>
                      <a:lnTo>
                        <a:pt x="18" y="110"/>
                      </a:lnTo>
                      <a:lnTo>
                        <a:pt x="18" y="116"/>
                      </a:lnTo>
                      <a:lnTo>
                        <a:pt x="20" y="120"/>
                      </a:lnTo>
                      <a:lnTo>
                        <a:pt x="24" y="124"/>
                      </a:lnTo>
                      <a:lnTo>
                        <a:pt x="28" y="126"/>
                      </a:lnTo>
                      <a:lnTo>
                        <a:pt x="34" y="126"/>
                      </a:lnTo>
                      <a:lnTo>
                        <a:pt x="42" y="128"/>
                      </a:lnTo>
                      <a:lnTo>
                        <a:pt x="46" y="130"/>
                      </a:lnTo>
                      <a:lnTo>
                        <a:pt x="44" y="134"/>
                      </a:lnTo>
                      <a:lnTo>
                        <a:pt x="48" y="134"/>
                      </a:lnTo>
                      <a:lnTo>
                        <a:pt x="54" y="134"/>
                      </a:lnTo>
                      <a:lnTo>
                        <a:pt x="56" y="132"/>
                      </a:lnTo>
                      <a:lnTo>
                        <a:pt x="62" y="130"/>
                      </a:lnTo>
                      <a:lnTo>
                        <a:pt x="66" y="130"/>
                      </a:lnTo>
                      <a:lnTo>
                        <a:pt x="72" y="130"/>
                      </a:lnTo>
                      <a:lnTo>
                        <a:pt x="78" y="132"/>
                      </a:lnTo>
                      <a:lnTo>
                        <a:pt x="82" y="134"/>
                      </a:lnTo>
                      <a:lnTo>
                        <a:pt x="88" y="134"/>
                      </a:lnTo>
                      <a:lnTo>
                        <a:pt x="88" y="140"/>
                      </a:lnTo>
                      <a:lnTo>
                        <a:pt x="88" y="144"/>
                      </a:lnTo>
                      <a:lnTo>
                        <a:pt x="88" y="146"/>
                      </a:lnTo>
                      <a:lnTo>
                        <a:pt x="90" y="146"/>
                      </a:lnTo>
                      <a:lnTo>
                        <a:pt x="98" y="144"/>
                      </a:lnTo>
                      <a:lnTo>
                        <a:pt x="106" y="142"/>
                      </a:lnTo>
                      <a:lnTo>
                        <a:pt x="112" y="138"/>
                      </a:lnTo>
                      <a:lnTo>
                        <a:pt x="120" y="138"/>
                      </a:lnTo>
                      <a:lnTo>
                        <a:pt x="120" y="134"/>
                      </a:lnTo>
                      <a:lnTo>
                        <a:pt x="118" y="134"/>
                      </a:lnTo>
                      <a:lnTo>
                        <a:pt x="116" y="130"/>
                      </a:lnTo>
                      <a:lnTo>
                        <a:pt x="116" y="126"/>
                      </a:lnTo>
                      <a:lnTo>
                        <a:pt x="118" y="124"/>
                      </a:lnTo>
                      <a:lnTo>
                        <a:pt x="122" y="120"/>
                      </a:lnTo>
                      <a:lnTo>
                        <a:pt x="122" y="114"/>
                      </a:lnTo>
                      <a:lnTo>
                        <a:pt x="122" y="108"/>
                      </a:lnTo>
                      <a:lnTo>
                        <a:pt x="120" y="106"/>
                      </a:lnTo>
                      <a:lnTo>
                        <a:pt x="122" y="100"/>
                      </a:lnTo>
                      <a:lnTo>
                        <a:pt x="126" y="94"/>
                      </a:lnTo>
                      <a:lnTo>
                        <a:pt x="132" y="92"/>
                      </a:lnTo>
                      <a:lnTo>
                        <a:pt x="136" y="82"/>
                      </a:lnTo>
                      <a:lnTo>
                        <a:pt x="138" y="72"/>
                      </a:lnTo>
                      <a:lnTo>
                        <a:pt x="142" y="60"/>
                      </a:lnTo>
                      <a:lnTo>
                        <a:pt x="144" y="58"/>
                      </a:lnTo>
                      <a:lnTo>
                        <a:pt x="148" y="56"/>
                      </a:lnTo>
                      <a:lnTo>
                        <a:pt x="154" y="56"/>
                      </a:lnTo>
                      <a:lnTo>
                        <a:pt x="160" y="56"/>
                      </a:lnTo>
                      <a:lnTo>
                        <a:pt x="160" y="52"/>
                      </a:lnTo>
                      <a:lnTo>
                        <a:pt x="150" y="46"/>
                      </a:lnTo>
                      <a:lnTo>
                        <a:pt x="146" y="40"/>
                      </a:lnTo>
                      <a:lnTo>
                        <a:pt x="144" y="34"/>
                      </a:lnTo>
                      <a:lnTo>
                        <a:pt x="146" y="32"/>
                      </a:lnTo>
                      <a:lnTo>
                        <a:pt x="148" y="28"/>
                      </a:lnTo>
                      <a:lnTo>
                        <a:pt x="142" y="26"/>
                      </a:lnTo>
                      <a:lnTo>
                        <a:pt x="138" y="22"/>
                      </a:lnTo>
                      <a:lnTo>
                        <a:pt x="138" y="14"/>
                      </a:lnTo>
                      <a:lnTo>
                        <a:pt x="136" y="8"/>
                      </a:lnTo>
                      <a:lnTo>
                        <a:pt x="13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1" name="îṧḷiḓe">
                  <a:extLst>
                    <a:ext uri="{FF2B5EF4-FFF2-40B4-BE49-F238E27FC236}">
                      <a16:creationId xmlns:a16="http://schemas.microsoft.com/office/drawing/2014/main" id="{E4A69560-93A7-40F2-8ECC-A803C495686D}"/>
                    </a:ext>
                  </a:extLst>
                </p:cNvPr>
                <p:cNvSpPr/>
                <p:nvPr/>
              </p:nvSpPr>
              <p:spPr bwMode="auto">
                <a:xfrm>
                  <a:off x="7397018" y="4189916"/>
                  <a:ext cx="1111414" cy="861650"/>
                </a:xfrm>
                <a:custGeom>
                  <a:avLst/>
                  <a:gdLst>
                    <a:gd name="T0" fmla="*/ 2147483647 w 636"/>
                    <a:gd name="T1" fmla="*/ 2147483647 h 516"/>
                    <a:gd name="T2" fmla="*/ 2147483647 w 636"/>
                    <a:gd name="T3" fmla="*/ 2147483647 h 516"/>
                    <a:gd name="T4" fmla="*/ 2147483647 w 636"/>
                    <a:gd name="T5" fmla="*/ 2147483647 h 516"/>
                    <a:gd name="T6" fmla="*/ 2147483647 w 636"/>
                    <a:gd name="T7" fmla="*/ 2147483647 h 516"/>
                    <a:gd name="T8" fmla="*/ 2147483647 w 636"/>
                    <a:gd name="T9" fmla="*/ 2147483647 h 516"/>
                    <a:gd name="T10" fmla="*/ 2147483647 w 636"/>
                    <a:gd name="T11" fmla="*/ 2147483647 h 516"/>
                    <a:gd name="T12" fmla="*/ 2147483647 w 636"/>
                    <a:gd name="T13" fmla="*/ 2147483647 h 516"/>
                    <a:gd name="T14" fmla="*/ 2147483647 w 636"/>
                    <a:gd name="T15" fmla="*/ 2147483647 h 516"/>
                    <a:gd name="T16" fmla="*/ 2147483647 w 636"/>
                    <a:gd name="T17" fmla="*/ 2147483647 h 516"/>
                    <a:gd name="T18" fmla="*/ 2147483647 w 636"/>
                    <a:gd name="T19" fmla="*/ 2147483647 h 516"/>
                    <a:gd name="T20" fmla="*/ 2147483647 w 636"/>
                    <a:gd name="T21" fmla="*/ 2147483647 h 516"/>
                    <a:gd name="T22" fmla="*/ 2147483647 w 636"/>
                    <a:gd name="T23" fmla="*/ 2147483647 h 516"/>
                    <a:gd name="T24" fmla="*/ 2147483647 w 636"/>
                    <a:gd name="T25" fmla="*/ 2147483647 h 516"/>
                    <a:gd name="T26" fmla="*/ 2147483647 w 636"/>
                    <a:gd name="T27" fmla="*/ 2147483647 h 516"/>
                    <a:gd name="T28" fmla="*/ 2147483647 w 636"/>
                    <a:gd name="T29" fmla="*/ 2147483647 h 516"/>
                    <a:gd name="T30" fmla="*/ 2147483647 w 636"/>
                    <a:gd name="T31" fmla="*/ 2147483647 h 516"/>
                    <a:gd name="T32" fmla="*/ 2147483647 w 636"/>
                    <a:gd name="T33" fmla="*/ 2147483647 h 516"/>
                    <a:gd name="T34" fmla="*/ 2147483647 w 636"/>
                    <a:gd name="T35" fmla="*/ 2147483647 h 516"/>
                    <a:gd name="T36" fmla="*/ 2147483647 w 636"/>
                    <a:gd name="T37" fmla="*/ 2147483647 h 516"/>
                    <a:gd name="T38" fmla="*/ 2147483647 w 636"/>
                    <a:gd name="T39" fmla="*/ 2147483647 h 516"/>
                    <a:gd name="T40" fmla="*/ 2147483647 w 636"/>
                    <a:gd name="T41" fmla="*/ 2147483647 h 516"/>
                    <a:gd name="T42" fmla="*/ 2147483647 w 636"/>
                    <a:gd name="T43" fmla="*/ 0 h 516"/>
                    <a:gd name="T44" fmla="*/ 2147483647 w 636"/>
                    <a:gd name="T45" fmla="*/ 2147483647 h 516"/>
                    <a:gd name="T46" fmla="*/ 2147483647 w 636"/>
                    <a:gd name="T47" fmla="*/ 2147483647 h 516"/>
                    <a:gd name="T48" fmla="*/ 2147483647 w 636"/>
                    <a:gd name="T49" fmla="*/ 2147483647 h 516"/>
                    <a:gd name="T50" fmla="*/ 2147483647 w 636"/>
                    <a:gd name="T51" fmla="*/ 2147483647 h 516"/>
                    <a:gd name="T52" fmla="*/ 2147483647 w 636"/>
                    <a:gd name="T53" fmla="*/ 2147483647 h 516"/>
                    <a:gd name="T54" fmla="*/ 2147483647 w 636"/>
                    <a:gd name="T55" fmla="*/ 2147483647 h 516"/>
                    <a:gd name="T56" fmla="*/ 2147483647 w 636"/>
                    <a:gd name="T57" fmla="*/ 2147483647 h 516"/>
                    <a:gd name="T58" fmla="*/ 2147483647 w 636"/>
                    <a:gd name="T59" fmla="*/ 2147483647 h 516"/>
                    <a:gd name="T60" fmla="*/ 2147483647 w 636"/>
                    <a:gd name="T61" fmla="*/ 2147483647 h 516"/>
                    <a:gd name="T62" fmla="*/ 2147483647 w 636"/>
                    <a:gd name="T63" fmla="*/ 2147483647 h 516"/>
                    <a:gd name="T64" fmla="*/ 2147483647 w 636"/>
                    <a:gd name="T65" fmla="*/ 2147483647 h 516"/>
                    <a:gd name="T66" fmla="*/ 2147483647 w 636"/>
                    <a:gd name="T67" fmla="*/ 2147483647 h 516"/>
                    <a:gd name="T68" fmla="*/ 2147483647 w 636"/>
                    <a:gd name="T69" fmla="*/ 2147483647 h 516"/>
                    <a:gd name="T70" fmla="*/ 2147483647 w 636"/>
                    <a:gd name="T71" fmla="*/ 2147483647 h 516"/>
                    <a:gd name="T72" fmla="*/ 2147483647 w 636"/>
                    <a:gd name="T73" fmla="*/ 2147483647 h 516"/>
                    <a:gd name="T74" fmla="*/ 2147483647 w 636"/>
                    <a:gd name="T75" fmla="*/ 2147483647 h 516"/>
                    <a:gd name="T76" fmla="*/ 2147483647 w 636"/>
                    <a:gd name="T77" fmla="*/ 2147483647 h 516"/>
                    <a:gd name="T78" fmla="*/ 2147483647 w 636"/>
                    <a:gd name="T79" fmla="*/ 2147483647 h 516"/>
                    <a:gd name="T80" fmla="*/ 2147483647 w 636"/>
                    <a:gd name="T81" fmla="*/ 2147483647 h 516"/>
                    <a:gd name="T82" fmla="*/ 2147483647 w 636"/>
                    <a:gd name="T83" fmla="*/ 2147483647 h 516"/>
                    <a:gd name="T84" fmla="*/ 2147483647 w 636"/>
                    <a:gd name="T85" fmla="*/ 2147483647 h 516"/>
                    <a:gd name="T86" fmla="*/ 2147483647 w 636"/>
                    <a:gd name="T87" fmla="*/ 2147483647 h 516"/>
                    <a:gd name="T88" fmla="*/ 2147483647 w 636"/>
                    <a:gd name="T89" fmla="*/ 2147483647 h 516"/>
                    <a:gd name="T90" fmla="*/ 2147483647 w 636"/>
                    <a:gd name="T91" fmla="*/ 2147483647 h 516"/>
                    <a:gd name="T92" fmla="*/ 2147483647 w 636"/>
                    <a:gd name="T93" fmla="*/ 2147483647 h 516"/>
                    <a:gd name="T94" fmla="*/ 2147483647 w 636"/>
                    <a:gd name="T95" fmla="*/ 2147483647 h 516"/>
                    <a:gd name="T96" fmla="*/ 2147483647 w 636"/>
                    <a:gd name="T97" fmla="*/ 2147483647 h 516"/>
                    <a:gd name="T98" fmla="*/ 2147483647 w 636"/>
                    <a:gd name="T99" fmla="*/ 2147483647 h 516"/>
                    <a:gd name="T100" fmla="*/ 0 w 636"/>
                    <a:gd name="T101" fmla="*/ 2147483647 h 516"/>
                    <a:gd name="T102" fmla="*/ 2147483647 w 636"/>
                    <a:gd name="T103" fmla="*/ 2147483647 h 516"/>
                    <a:gd name="T104" fmla="*/ 2147483647 w 636"/>
                    <a:gd name="T105" fmla="*/ 2147483647 h 516"/>
                    <a:gd name="T106" fmla="*/ 2147483647 w 636"/>
                    <a:gd name="T107" fmla="*/ 2147483647 h 516"/>
                    <a:gd name="T108" fmla="*/ 2147483647 w 636"/>
                    <a:gd name="T109" fmla="*/ 2147483647 h 516"/>
                    <a:gd name="T110" fmla="*/ 2147483647 w 636"/>
                    <a:gd name="T111" fmla="*/ 2147483647 h 516"/>
                    <a:gd name="T112" fmla="*/ 2147483647 w 636"/>
                    <a:gd name="T113" fmla="*/ 2147483647 h 516"/>
                    <a:gd name="T114" fmla="*/ 2147483647 w 636"/>
                    <a:gd name="T115" fmla="*/ 2147483647 h 516"/>
                    <a:gd name="T116" fmla="*/ 2147483647 w 636"/>
                    <a:gd name="T117" fmla="*/ 2147483647 h 516"/>
                    <a:gd name="T118" fmla="*/ 2147483647 w 636"/>
                    <a:gd name="T119" fmla="*/ 2147483647 h 51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636"/>
                    <a:gd name="T181" fmla="*/ 0 h 516"/>
                    <a:gd name="T182" fmla="*/ 636 w 636"/>
                    <a:gd name="T183" fmla="*/ 516 h 51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636" h="516">
                      <a:moveTo>
                        <a:pt x="180" y="138"/>
                      </a:moveTo>
                      <a:lnTo>
                        <a:pt x="186" y="132"/>
                      </a:lnTo>
                      <a:lnTo>
                        <a:pt x="188" y="130"/>
                      </a:lnTo>
                      <a:lnTo>
                        <a:pt x="188" y="124"/>
                      </a:lnTo>
                      <a:lnTo>
                        <a:pt x="190" y="118"/>
                      </a:lnTo>
                      <a:lnTo>
                        <a:pt x="194" y="112"/>
                      </a:lnTo>
                      <a:lnTo>
                        <a:pt x="198" y="108"/>
                      </a:lnTo>
                      <a:lnTo>
                        <a:pt x="202" y="106"/>
                      </a:lnTo>
                      <a:lnTo>
                        <a:pt x="204" y="112"/>
                      </a:lnTo>
                      <a:lnTo>
                        <a:pt x="206" y="114"/>
                      </a:lnTo>
                      <a:lnTo>
                        <a:pt x="210" y="116"/>
                      </a:lnTo>
                      <a:lnTo>
                        <a:pt x="212" y="114"/>
                      </a:lnTo>
                      <a:lnTo>
                        <a:pt x="212" y="112"/>
                      </a:lnTo>
                      <a:lnTo>
                        <a:pt x="214" y="110"/>
                      </a:lnTo>
                      <a:lnTo>
                        <a:pt x="212" y="106"/>
                      </a:lnTo>
                      <a:lnTo>
                        <a:pt x="212" y="100"/>
                      </a:lnTo>
                      <a:lnTo>
                        <a:pt x="220" y="100"/>
                      </a:lnTo>
                      <a:lnTo>
                        <a:pt x="226" y="100"/>
                      </a:lnTo>
                      <a:lnTo>
                        <a:pt x="226" y="92"/>
                      </a:lnTo>
                      <a:lnTo>
                        <a:pt x="230" y="86"/>
                      </a:lnTo>
                      <a:lnTo>
                        <a:pt x="232" y="82"/>
                      </a:lnTo>
                      <a:lnTo>
                        <a:pt x="236" y="80"/>
                      </a:lnTo>
                      <a:lnTo>
                        <a:pt x="240" y="78"/>
                      </a:lnTo>
                      <a:lnTo>
                        <a:pt x="242" y="72"/>
                      </a:lnTo>
                      <a:lnTo>
                        <a:pt x="244" y="68"/>
                      </a:lnTo>
                      <a:lnTo>
                        <a:pt x="248" y="64"/>
                      </a:lnTo>
                      <a:lnTo>
                        <a:pt x="262" y="58"/>
                      </a:lnTo>
                      <a:lnTo>
                        <a:pt x="270" y="56"/>
                      </a:lnTo>
                      <a:lnTo>
                        <a:pt x="276" y="54"/>
                      </a:lnTo>
                      <a:lnTo>
                        <a:pt x="284" y="62"/>
                      </a:lnTo>
                      <a:lnTo>
                        <a:pt x="288" y="66"/>
                      </a:lnTo>
                      <a:lnTo>
                        <a:pt x="288" y="72"/>
                      </a:lnTo>
                      <a:lnTo>
                        <a:pt x="288" y="74"/>
                      </a:lnTo>
                      <a:lnTo>
                        <a:pt x="286" y="76"/>
                      </a:lnTo>
                      <a:lnTo>
                        <a:pt x="290" y="74"/>
                      </a:lnTo>
                      <a:lnTo>
                        <a:pt x="294" y="72"/>
                      </a:lnTo>
                      <a:lnTo>
                        <a:pt x="298" y="74"/>
                      </a:lnTo>
                      <a:lnTo>
                        <a:pt x="302" y="74"/>
                      </a:lnTo>
                      <a:lnTo>
                        <a:pt x="306" y="72"/>
                      </a:lnTo>
                      <a:lnTo>
                        <a:pt x="310" y="70"/>
                      </a:lnTo>
                      <a:lnTo>
                        <a:pt x="308" y="62"/>
                      </a:lnTo>
                      <a:lnTo>
                        <a:pt x="310" y="56"/>
                      </a:lnTo>
                      <a:lnTo>
                        <a:pt x="314" y="54"/>
                      </a:lnTo>
                      <a:lnTo>
                        <a:pt x="320" y="50"/>
                      </a:lnTo>
                      <a:lnTo>
                        <a:pt x="326" y="48"/>
                      </a:lnTo>
                      <a:lnTo>
                        <a:pt x="324" y="44"/>
                      </a:lnTo>
                      <a:lnTo>
                        <a:pt x="322" y="42"/>
                      </a:lnTo>
                      <a:lnTo>
                        <a:pt x="324" y="38"/>
                      </a:lnTo>
                      <a:lnTo>
                        <a:pt x="326" y="34"/>
                      </a:lnTo>
                      <a:lnTo>
                        <a:pt x="334" y="28"/>
                      </a:lnTo>
                      <a:lnTo>
                        <a:pt x="344" y="26"/>
                      </a:lnTo>
                      <a:lnTo>
                        <a:pt x="354" y="26"/>
                      </a:lnTo>
                      <a:lnTo>
                        <a:pt x="358" y="24"/>
                      </a:lnTo>
                      <a:lnTo>
                        <a:pt x="360" y="24"/>
                      </a:lnTo>
                      <a:lnTo>
                        <a:pt x="362" y="20"/>
                      </a:lnTo>
                      <a:lnTo>
                        <a:pt x="364" y="16"/>
                      </a:lnTo>
                      <a:lnTo>
                        <a:pt x="364" y="12"/>
                      </a:lnTo>
                      <a:lnTo>
                        <a:pt x="358" y="10"/>
                      </a:lnTo>
                      <a:lnTo>
                        <a:pt x="358" y="8"/>
                      </a:lnTo>
                      <a:lnTo>
                        <a:pt x="358" y="2"/>
                      </a:lnTo>
                      <a:lnTo>
                        <a:pt x="362" y="2"/>
                      </a:lnTo>
                      <a:lnTo>
                        <a:pt x="364" y="4"/>
                      </a:lnTo>
                      <a:lnTo>
                        <a:pt x="368" y="6"/>
                      </a:lnTo>
                      <a:lnTo>
                        <a:pt x="366" y="10"/>
                      </a:lnTo>
                      <a:lnTo>
                        <a:pt x="368" y="10"/>
                      </a:lnTo>
                      <a:lnTo>
                        <a:pt x="372" y="12"/>
                      </a:lnTo>
                      <a:lnTo>
                        <a:pt x="374" y="12"/>
                      </a:lnTo>
                      <a:lnTo>
                        <a:pt x="384" y="14"/>
                      </a:lnTo>
                      <a:lnTo>
                        <a:pt x="390" y="18"/>
                      </a:lnTo>
                      <a:lnTo>
                        <a:pt x="398" y="22"/>
                      </a:lnTo>
                      <a:lnTo>
                        <a:pt x="408" y="22"/>
                      </a:lnTo>
                      <a:lnTo>
                        <a:pt x="414" y="22"/>
                      </a:lnTo>
                      <a:lnTo>
                        <a:pt x="416" y="18"/>
                      </a:lnTo>
                      <a:lnTo>
                        <a:pt x="418" y="24"/>
                      </a:lnTo>
                      <a:lnTo>
                        <a:pt x="422" y="26"/>
                      </a:lnTo>
                      <a:lnTo>
                        <a:pt x="424" y="22"/>
                      </a:lnTo>
                      <a:lnTo>
                        <a:pt x="424" y="20"/>
                      </a:lnTo>
                      <a:lnTo>
                        <a:pt x="428" y="20"/>
                      </a:lnTo>
                      <a:lnTo>
                        <a:pt x="432" y="22"/>
                      </a:lnTo>
                      <a:lnTo>
                        <a:pt x="434" y="26"/>
                      </a:lnTo>
                      <a:lnTo>
                        <a:pt x="432" y="30"/>
                      </a:lnTo>
                      <a:lnTo>
                        <a:pt x="428" y="36"/>
                      </a:lnTo>
                      <a:lnTo>
                        <a:pt x="422" y="40"/>
                      </a:lnTo>
                      <a:lnTo>
                        <a:pt x="416" y="42"/>
                      </a:lnTo>
                      <a:lnTo>
                        <a:pt x="416" y="48"/>
                      </a:lnTo>
                      <a:lnTo>
                        <a:pt x="416" y="50"/>
                      </a:lnTo>
                      <a:lnTo>
                        <a:pt x="418" y="52"/>
                      </a:lnTo>
                      <a:lnTo>
                        <a:pt x="420" y="54"/>
                      </a:lnTo>
                      <a:lnTo>
                        <a:pt x="422" y="54"/>
                      </a:lnTo>
                      <a:lnTo>
                        <a:pt x="424" y="52"/>
                      </a:lnTo>
                      <a:lnTo>
                        <a:pt x="426" y="54"/>
                      </a:lnTo>
                      <a:lnTo>
                        <a:pt x="428" y="54"/>
                      </a:lnTo>
                      <a:lnTo>
                        <a:pt x="426" y="58"/>
                      </a:lnTo>
                      <a:lnTo>
                        <a:pt x="422" y="60"/>
                      </a:lnTo>
                      <a:lnTo>
                        <a:pt x="420" y="60"/>
                      </a:lnTo>
                      <a:lnTo>
                        <a:pt x="418" y="56"/>
                      </a:lnTo>
                      <a:lnTo>
                        <a:pt x="418" y="54"/>
                      </a:lnTo>
                      <a:lnTo>
                        <a:pt x="410" y="60"/>
                      </a:lnTo>
                      <a:lnTo>
                        <a:pt x="406" y="64"/>
                      </a:lnTo>
                      <a:lnTo>
                        <a:pt x="404" y="70"/>
                      </a:lnTo>
                      <a:lnTo>
                        <a:pt x="404" y="76"/>
                      </a:lnTo>
                      <a:lnTo>
                        <a:pt x="408" y="80"/>
                      </a:lnTo>
                      <a:lnTo>
                        <a:pt x="410" y="84"/>
                      </a:lnTo>
                      <a:lnTo>
                        <a:pt x="414" y="86"/>
                      </a:lnTo>
                      <a:lnTo>
                        <a:pt x="424" y="90"/>
                      </a:lnTo>
                      <a:lnTo>
                        <a:pt x="430" y="92"/>
                      </a:lnTo>
                      <a:lnTo>
                        <a:pt x="434" y="96"/>
                      </a:lnTo>
                      <a:lnTo>
                        <a:pt x="442" y="104"/>
                      </a:lnTo>
                      <a:lnTo>
                        <a:pt x="456" y="108"/>
                      </a:lnTo>
                      <a:lnTo>
                        <a:pt x="458" y="110"/>
                      </a:lnTo>
                      <a:lnTo>
                        <a:pt x="462" y="116"/>
                      </a:lnTo>
                      <a:lnTo>
                        <a:pt x="464" y="120"/>
                      </a:lnTo>
                      <a:lnTo>
                        <a:pt x="466" y="122"/>
                      </a:lnTo>
                      <a:lnTo>
                        <a:pt x="468" y="122"/>
                      </a:lnTo>
                      <a:lnTo>
                        <a:pt x="472" y="122"/>
                      </a:lnTo>
                      <a:lnTo>
                        <a:pt x="476" y="120"/>
                      </a:lnTo>
                      <a:lnTo>
                        <a:pt x="480" y="116"/>
                      </a:lnTo>
                      <a:lnTo>
                        <a:pt x="484" y="110"/>
                      </a:lnTo>
                      <a:lnTo>
                        <a:pt x="486" y="104"/>
                      </a:lnTo>
                      <a:lnTo>
                        <a:pt x="490" y="92"/>
                      </a:lnTo>
                      <a:lnTo>
                        <a:pt x="494" y="84"/>
                      </a:lnTo>
                      <a:lnTo>
                        <a:pt x="498" y="76"/>
                      </a:lnTo>
                      <a:lnTo>
                        <a:pt x="500" y="64"/>
                      </a:lnTo>
                      <a:lnTo>
                        <a:pt x="502" y="52"/>
                      </a:lnTo>
                      <a:lnTo>
                        <a:pt x="504" y="42"/>
                      </a:lnTo>
                      <a:lnTo>
                        <a:pt x="510" y="32"/>
                      </a:lnTo>
                      <a:lnTo>
                        <a:pt x="514" y="24"/>
                      </a:lnTo>
                      <a:lnTo>
                        <a:pt x="520" y="6"/>
                      </a:lnTo>
                      <a:lnTo>
                        <a:pt x="522" y="0"/>
                      </a:lnTo>
                      <a:lnTo>
                        <a:pt x="524" y="0"/>
                      </a:lnTo>
                      <a:lnTo>
                        <a:pt x="528" y="0"/>
                      </a:lnTo>
                      <a:lnTo>
                        <a:pt x="532" y="0"/>
                      </a:lnTo>
                      <a:lnTo>
                        <a:pt x="534" y="4"/>
                      </a:lnTo>
                      <a:lnTo>
                        <a:pt x="532" y="12"/>
                      </a:lnTo>
                      <a:lnTo>
                        <a:pt x="532" y="20"/>
                      </a:lnTo>
                      <a:lnTo>
                        <a:pt x="532" y="26"/>
                      </a:lnTo>
                      <a:lnTo>
                        <a:pt x="536" y="44"/>
                      </a:lnTo>
                      <a:lnTo>
                        <a:pt x="538" y="56"/>
                      </a:lnTo>
                      <a:lnTo>
                        <a:pt x="540" y="60"/>
                      </a:lnTo>
                      <a:lnTo>
                        <a:pt x="542" y="62"/>
                      </a:lnTo>
                      <a:lnTo>
                        <a:pt x="546" y="62"/>
                      </a:lnTo>
                      <a:lnTo>
                        <a:pt x="548" y="60"/>
                      </a:lnTo>
                      <a:lnTo>
                        <a:pt x="552" y="68"/>
                      </a:lnTo>
                      <a:lnTo>
                        <a:pt x="558" y="76"/>
                      </a:lnTo>
                      <a:lnTo>
                        <a:pt x="554" y="82"/>
                      </a:lnTo>
                      <a:lnTo>
                        <a:pt x="556" y="90"/>
                      </a:lnTo>
                      <a:lnTo>
                        <a:pt x="554" y="100"/>
                      </a:lnTo>
                      <a:lnTo>
                        <a:pt x="556" y="106"/>
                      </a:lnTo>
                      <a:lnTo>
                        <a:pt x="558" y="110"/>
                      </a:lnTo>
                      <a:lnTo>
                        <a:pt x="560" y="118"/>
                      </a:lnTo>
                      <a:lnTo>
                        <a:pt x="560" y="124"/>
                      </a:lnTo>
                      <a:lnTo>
                        <a:pt x="562" y="132"/>
                      </a:lnTo>
                      <a:lnTo>
                        <a:pt x="564" y="136"/>
                      </a:lnTo>
                      <a:lnTo>
                        <a:pt x="564" y="144"/>
                      </a:lnTo>
                      <a:lnTo>
                        <a:pt x="564" y="148"/>
                      </a:lnTo>
                      <a:lnTo>
                        <a:pt x="568" y="152"/>
                      </a:lnTo>
                      <a:lnTo>
                        <a:pt x="576" y="158"/>
                      </a:lnTo>
                      <a:lnTo>
                        <a:pt x="584" y="162"/>
                      </a:lnTo>
                      <a:lnTo>
                        <a:pt x="592" y="168"/>
                      </a:lnTo>
                      <a:lnTo>
                        <a:pt x="594" y="174"/>
                      </a:lnTo>
                      <a:lnTo>
                        <a:pt x="594" y="178"/>
                      </a:lnTo>
                      <a:lnTo>
                        <a:pt x="596" y="182"/>
                      </a:lnTo>
                      <a:lnTo>
                        <a:pt x="598" y="186"/>
                      </a:lnTo>
                      <a:lnTo>
                        <a:pt x="598" y="200"/>
                      </a:lnTo>
                      <a:lnTo>
                        <a:pt x="598" y="206"/>
                      </a:lnTo>
                      <a:lnTo>
                        <a:pt x="600" y="208"/>
                      </a:lnTo>
                      <a:lnTo>
                        <a:pt x="602" y="208"/>
                      </a:lnTo>
                      <a:lnTo>
                        <a:pt x="604" y="208"/>
                      </a:lnTo>
                      <a:lnTo>
                        <a:pt x="604" y="206"/>
                      </a:lnTo>
                      <a:lnTo>
                        <a:pt x="612" y="216"/>
                      </a:lnTo>
                      <a:lnTo>
                        <a:pt x="614" y="220"/>
                      </a:lnTo>
                      <a:lnTo>
                        <a:pt x="614" y="228"/>
                      </a:lnTo>
                      <a:lnTo>
                        <a:pt x="616" y="232"/>
                      </a:lnTo>
                      <a:lnTo>
                        <a:pt x="618" y="234"/>
                      </a:lnTo>
                      <a:lnTo>
                        <a:pt x="620" y="236"/>
                      </a:lnTo>
                      <a:lnTo>
                        <a:pt x="622" y="238"/>
                      </a:lnTo>
                      <a:lnTo>
                        <a:pt x="632" y="250"/>
                      </a:lnTo>
                      <a:lnTo>
                        <a:pt x="634" y="258"/>
                      </a:lnTo>
                      <a:lnTo>
                        <a:pt x="636" y="264"/>
                      </a:lnTo>
                      <a:lnTo>
                        <a:pt x="634" y="270"/>
                      </a:lnTo>
                      <a:lnTo>
                        <a:pt x="632" y="276"/>
                      </a:lnTo>
                      <a:lnTo>
                        <a:pt x="630" y="280"/>
                      </a:lnTo>
                      <a:lnTo>
                        <a:pt x="630" y="288"/>
                      </a:lnTo>
                      <a:lnTo>
                        <a:pt x="630" y="300"/>
                      </a:lnTo>
                      <a:lnTo>
                        <a:pt x="630" y="312"/>
                      </a:lnTo>
                      <a:lnTo>
                        <a:pt x="626" y="322"/>
                      </a:lnTo>
                      <a:lnTo>
                        <a:pt x="624" y="328"/>
                      </a:lnTo>
                      <a:lnTo>
                        <a:pt x="620" y="336"/>
                      </a:lnTo>
                      <a:lnTo>
                        <a:pt x="608" y="352"/>
                      </a:lnTo>
                      <a:lnTo>
                        <a:pt x="600" y="370"/>
                      </a:lnTo>
                      <a:lnTo>
                        <a:pt x="598" y="376"/>
                      </a:lnTo>
                      <a:lnTo>
                        <a:pt x="594" y="378"/>
                      </a:lnTo>
                      <a:lnTo>
                        <a:pt x="590" y="382"/>
                      </a:lnTo>
                      <a:lnTo>
                        <a:pt x="586" y="384"/>
                      </a:lnTo>
                      <a:lnTo>
                        <a:pt x="582" y="390"/>
                      </a:lnTo>
                      <a:lnTo>
                        <a:pt x="578" y="394"/>
                      </a:lnTo>
                      <a:lnTo>
                        <a:pt x="566" y="402"/>
                      </a:lnTo>
                      <a:lnTo>
                        <a:pt x="558" y="408"/>
                      </a:lnTo>
                      <a:lnTo>
                        <a:pt x="552" y="416"/>
                      </a:lnTo>
                      <a:lnTo>
                        <a:pt x="548" y="424"/>
                      </a:lnTo>
                      <a:lnTo>
                        <a:pt x="542" y="432"/>
                      </a:lnTo>
                      <a:lnTo>
                        <a:pt x="522" y="454"/>
                      </a:lnTo>
                      <a:lnTo>
                        <a:pt x="510" y="466"/>
                      </a:lnTo>
                      <a:lnTo>
                        <a:pt x="500" y="480"/>
                      </a:lnTo>
                      <a:lnTo>
                        <a:pt x="498" y="482"/>
                      </a:lnTo>
                      <a:lnTo>
                        <a:pt x="496" y="486"/>
                      </a:lnTo>
                      <a:lnTo>
                        <a:pt x="496" y="488"/>
                      </a:lnTo>
                      <a:lnTo>
                        <a:pt x="494" y="490"/>
                      </a:lnTo>
                      <a:lnTo>
                        <a:pt x="484" y="490"/>
                      </a:lnTo>
                      <a:lnTo>
                        <a:pt x="476" y="490"/>
                      </a:lnTo>
                      <a:lnTo>
                        <a:pt x="468" y="492"/>
                      </a:lnTo>
                      <a:lnTo>
                        <a:pt x="462" y="492"/>
                      </a:lnTo>
                      <a:lnTo>
                        <a:pt x="454" y="496"/>
                      </a:lnTo>
                      <a:lnTo>
                        <a:pt x="448" y="500"/>
                      </a:lnTo>
                      <a:lnTo>
                        <a:pt x="442" y="504"/>
                      </a:lnTo>
                      <a:lnTo>
                        <a:pt x="438" y="506"/>
                      </a:lnTo>
                      <a:lnTo>
                        <a:pt x="434" y="508"/>
                      </a:lnTo>
                      <a:lnTo>
                        <a:pt x="432" y="512"/>
                      </a:lnTo>
                      <a:lnTo>
                        <a:pt x="428" y="514"/>
                      </a:lnTo>
                      <a:lnTo>
                        <a:pt x="426" y="516"/>
                      </a:lnTo>
                      <a:lnTo>
                        <a:pt x="420" y="506"/>
                      </a:lnTo>
                      <a:lnTo>
                        <a:pt x="416" y="494"/>
                      </a:lnTo>
                      <a:lnTo>
                        <a:pt x="412" y="494"/>
                      </a:lnTo>
                      <a:lnTo>
                        <a:pt x="410" y="496"/>
                      </a:lnTo>
                      <a:lnTo>
                        <a:pt x="408" y="500"/>
                      </a:lnTo>
                      <a:lnTo>
                        <a:pt x="386" y="514"/>
                      </a:lnTo>
                      <a:lnTo>
                        <a:pt x="380" y="510"/>
                      </a:lnTo>
                      <a:lnTo>
                        <a:pt x="378" y="504"/>
                      </a:lnTo>
                      <a:lnTo>
                        <a:pt x="370" y="504"/>
                      </a:lnTo>
                      <a:lnTo>
                        <a:pt x="364" y="504"/>
                      </a:lnTo>
                      <a:lnTo>
                        <a:pt x="358" y="500"/>
                      </a:lnTo>
                      <a:lnTo>
                        <a:pt x="354" y="494"/>
                      </a:lnTo>
                      <a:lnTo>
                        <a:pt x="348" y="488"/>
                      </a:lnTo>
                      <a:lnTo>
                        <a:pt x="346" y="482"/>
                      </a:lnTo>
                      <a:lnTo>
                        <a:pt x="346" y="478"/>
                      </a:lnTo>
                      <a:lnTo>
                        <a:pt x="350" y="474"/>
                      </a:lnTo>
                      <a:lnTo>
                        <a:pt x="352" y="470"/>
                      </a:lnTo>
                      <a:lnTo>
                        <a:pt x="354" y="464"/>
                      </a:lnTo>
                      <a:lnTo>
                        <a:pt x="352" y="458"/>
                      </a:lnTo>
                      <a:lnTo>
                        <a:pt x="348" y="454"/>
                      </a:lnTo>
                      <a:lnTo>
                        <a:pt x="344" y="452"/>
                      </a:lnTo>
                      <a:lnTo>
                        <a:pt x="340" y="448"/>
                      </a:lnTo>
                      <a:lnTo>
                        <a:pt x="346" y="440"/>
                      </a:lnTo>
                      <a:lnTo>
                        <a:pt x="346" y="436"/>
                      </a:lnTo>
                      <a:lnTo>
                        <a:pt x="348" y="432"/>
                      </a:lnTo>
                      <a:lnTo>
                        <a:pt x="346" y="428"/>
                      </a:lnTo>
                      <a:lnTo>
                        <a:pt x="342" y="428"/>
                      </a:lnTo>
                      <a:lnTo>
                        <a:pt x="340" y="430"/>
                      </a:lnTo>
                      <a:lnTo>
                        <a:pt x="336" y="436"/>
                      </a:lnTo>
                      <a:lnTo>
                        <a:pt x="332" y="442"/>
                      </a:lnTo>
                      <a:lnTo>
                        <a:pt x="330" y="444"/>
                      </a:lnTo>
                      <a:lnTo>
                        <a:pt x="326" y="444"/>
                      </a:lnTo>
                      <a:lnTo>
                        <a:pt x="324" y="444"/>
                      </a:lnTo>
                      <a:lnTo>
                        <a:pt x="322" y="442"/>
                      </a:lnTo>
                      <a:lnTo>
                        <a:pt x="324" y="438"/>
                      </a:lnTo>
                      <a:lnTo>
                        <a:pt x="328" y="438"/>
                      </a:lnTo>
                      <a:lnTo>
                        <a:pt x="332" y="436"/>
                      </a:lnTo>
                      <a:lnTo>
                        <a:pt x="346" y="420"/>
                      </a:lnTo>
                      <a:lnTo>
                        <a:pt x="352" y="412"/>
                      </a:lnTo>
                      <a:lnTo>
                        <a:pt x="356" y="404"/>
                      </a:lnTo>
                      <a:lnTo>
                        <a:pt x="350" y="404"/>
                      </a:lnTo>
                      <a:lnTo>
                        <a:pt x="342" y="404"/>
                      </a:lnTo>
                      <a:lnTo>
                        <a:pt x="340" y="410"/>
                      </a:lnTo>
                      <a:lnTo>
                        <a:pt x="338" y="416"/>
                      </a:lnTo>
                      <a:lnTo>
                        <a:pt x="332" y="416"/>
                      </a:lnTo>
                      <a:lnTo>
                        <a:pt x="326" y="418"/>
                      </a:lnTo>
                      <a:lnTo>
                        <a:pt x="318" y="424"/>
                      </a:lnTo>
                      <a:lnTo>
                        <a:pt x="312" y="432"/>
                      </a:lnTo>
                      <a:lnTo>
                        <a:pt x="310" y="438"/>
                      </a:lnTo>
                      <a:lnTo>
                        <a:pt x="304" y="438"/>
                      </a:lnTo>
                      <a:lnTo>
                        <a:pt x="304" y="436"/>
                      </a:lnTo>
                      <a:lnTo>
                        <a:pt x="304" y="434"/>
                      </a:lnTo>
                      <a:lnTo>
                        <a:pt x="304" y="426"/>
                      </a:lnTo>
                      <a:lnTo>
                        <a:pt x="306" y="418"/>
                      </a:lnTo>
                      <a:lnTo>
                        <a:pt x="304" y="410"/>
                      </a:lnTo>
                      <a:lnTo>
                        <a:pt x="304" y="406"/>
                      </a:lnTo>
                      <a:lnTo>
                        <a:pt x="302" y="400"/>
                      </a:lnTo>
                      <a:lnTo>
                        <a:pt x="300" y="392"/>
                      </a:lnTo>
                      <a:lnTo>
                        <a:pt x="286" y="388"/>
                      </a:lnTo>
                      <a:lnTo>
                        <a:pt x="276" y="384"/>
                      </a:lnTo>
                      <a:lnTo>
                        <a:pt x="270" y="382"/>
                      </a:lnTo>
                      <a:lnTo>
                        <a:pt x="268" y="380"/>
                      </a:lnTo>
                      <a:lnTo>
                        <a:pt x="264" y="378"/>
                      </a:lnTo>
                      <a:lnTo>
                        <a:pt x="232" y="378"/>
                      </a:lnTo>
                      <a:lnTo>
                        <a:pt x="208" y="392"/>
                      </a:lnTo>
                      <a:lnTo>
                        <a:pt x="176" y="392"/>
                      </a:lnTo>
                      <a:lnTo>
                        <a:pt x="164" y="398"/>
                      </a:lnTo>
                      <a:lnTo>
                        <a:pt x="150" y="406"/>
                      </a:lnTo>
                      <a:lnTo>
                        <a:pt x="134" y="416"/>
                      </a:lnTo>
                      <a:lnTo>
                        <a:pt x="122" y="420"/>
                      </a:lnTo>
                      <a:lnTo>
                        <a:pt x="108" y="422"/>
                      </a:lnTo>
                      <a:lnTo>
                        <a:pt x="92" y="422"/>
                      </a:lnTo>
                      <a:lnTo>
                        <a:pt x="84" y="424"/>
                      </a:lnTo>
                      <a:lnTo>
                        <a:pt x="74" y="426"/>
                      </a:lnTo>
                      <a:lnTo>
                        <a:pt x="58" y="432"/>
                      </a:lnTo>
                      <a:lnTo>
                        <a:pt x="42" y="438"/>
                      </a:lnTo>
                      <a:lnTo>
                        <a:pt x="32" y="440"/>
                      </a:lnTo>
                      <a:lnTo>
                        <a:pt x="24" y="440"/>
                      </a:lnTo>
                      <a:lnTo>
                        <a:pt x="18" y="440"/>
                      </a:lnTo>
                      <a:lnTo>
                        <a:pt x="14" y="436"/>
                      </a:lnTo>
                      <a:lnTo>
                        <a:pt x="6" y="430"/>
                      </a:lnTo>
                      <a:lnTo>
                        <a:pt x="4" y="428"/>
                      </a:lnTo>
                      <a:lnTo>
                        <a:pt x="2" y="428"/>
                      </a:lnTo>
                      <a:lnTo>
                        <a:pt x="0" y="426"/>
                      </a:lnTo>
                      <a:lnTo>
                        <a:pt x="0" y="422"/>
                      </a:lnTo>
                      <a:lnTo>
                        <a:pt x="0" y="420"/>
                      </a:lnTo>
                      <a:lnTo>
                        <a:pt x="2" y="416"/>
                      </a:lnTo>
                      <a:lnTo>
                        <a:pt x="4" y="414"/>
                      </a:lnTo>
                      <a:lnTo>
                        <a:pt x="10" y="412"/>
                      </a:lnTo>
                      <a:lnTo>
                        <a:pt x="16" y="408"/>
                      </a:lnTo>
                      <a:lnTo>
                        <a:pt x="24" y="394"/>
                      </a:lnTo>
                      <a:lnTo>
                        <a:pt x="30" y="380"/>
                      </a:lnTo>
                      <a:lnTo>
                        <a:pt x="28" y="376"/>
                      </a:lnTo>
                      <a:lnTo>
                        <a:pt x="26" y="372"/>
                      </a:lnTo>
                      <a:lnTo>
                        <a:pt x="26" y="362"/>
                      </a:lnTo>
                      <a:lnTo>
                        <a:pt x="26" y="328"/>
                      </a:lnTo>
                      <a:lnTo>
                        <a:pt x="26" y="316"/>
                      </a:lnTo>
                      <a:lnTo>
                        <a:pt x="26" y="304"/>
                      </a:lnTo>
                      <a:lnTo>
                        <a:pt x="24" y="296"/>
                      </a:lnTo>
                      <a:lnTo>
                        <a:pt x="20" y="288"/>
                      </a:lnTo>
                      <a:lnTo>
                        <a:pt x="16" y="280"/>
                      </a:lnTo>
                      <a:lnTo>
                        <a:pt x="16" y="276"/>
                      </a:lnTo>
                      <a:lnTo>
                        <a:pt x="20" y="280"/>
                      </a:lnTo>
                      <a:lnTo>
                        <a:pt x="20" y="284"/>
                      </a:lnTo>
                      <a:lnTo>
                        <a:pt x="26" y="284"/>
                      </a:lnTo>
                      <a:lnTo>
                        <a:pt x="24" y="278"/>
                      </a:lnTo>
                      <a:lnTo>
                        <a:pt x="24" y="272"/>
                      </a:lnTo>
                      <a:lnTo>
                        <a:pt x="28" y="276"/>
                      </a:lnTo>
                      <a:lnTo>
                        <a:pt x="28" y="280"/>
                      </a:lnTo>
                      <a:lnTo>
                        <a:pt x="30" y="278"/>
                      </a:lnTo>
                      <a:lnTo>
                        <a:pt x="30" y="276"/>
                      </a:lnTo>
                      <a:lnTo>
                        <a:pt x="32" y="272"/>
                      </a:lnTo>
                      <a:lnTo>
                        <a:pt x="28" y="256"/>
                      </a:lnTo>
                      <a:lnTo>
                        <a:pt x="36" y="236"/>
                      </a:lnTo>
                      <a:lnTo>
                        <a:pt x="38" y="226"/>
                      </a:lnTo>
                      <a:lnTo>
                        <a:pt x="40" y="214"/>
                      </a:lnTo>
                      <a:lnTo>
                        <a:pt x="40" y="208"/>
                      </a:lnTo>
                      <a:lnTo>
                        <a:pt x="44" y="202"/>
                      </a:lnTo>
                      <a:lnTo>
                        <a:pt x="46" y="206"/>
                      </a:lnTo>
                      <a:lnTo>
                        <a:pt x="48" y="208"/>
                      </a:lnTo>
                      <a:lnTo>
                        <a:pt x="48" y="210"/>
                      </a:lnTo>
                      <a:lnTo>
                        <a:pt x="52" y="208"/>
                      </a:lnTo>
                      <a:lnTo>
                        <a:pt x="54" y="206"/>
                      </a:lnTo>
                      <a:lnTo>
                        <a:pt x="56" y="202"/>
                      </a:lnTo>
                      <a:lnTo>
                        <a:pt x="58" y="198"/>
                      </a:lnTo>
                      <a:lnTo>
                        <a:pt x="62" y="196"/>
                      </a:lnTo>
                      <a:lnTo>
                        <a:pt x="70" y="194"/>
                      </a:lnTo>
                      <a:lnTo>
                        <a:pt x="76" y="190"/>
                      </a:lnTo>
                      <a:lnTo>
                        <a:pt x="78" y="188"/>
                      </a:lnTo>
                      <a:lnTo>
                        <a:pt x="82" y="186"/>
                      </a:lnTo>
                      <a:lnTo>
                        <a:pt x="86" y="182"/>
                      </a:lnTo>
                      <a:lnTo>
                        <a:pt x="94" y="178"/>
                      </a:lnTo>
                      <a:lnTo>
                        <a:pt x="102" y="176"/>
                      </a:lnTo>
                      <a:lnTo>
                        <a:pt x="110" y="174"/>
                      </a:lnTo>
                      <a:lnTo>
                        <a:pt x="118" y="172"/>
                      </a:lnTo>
                      <a:lnTo>
                        <a:pt x="128" y="168"/>
                      </a:lnTo>
                      <a:lnTo>
                        <a:pt x="138" y="166"/>
                      </a:lnTo>
                      <a:lnTo>
                        <a:pt x="146" y="166"/>
                      </a:lnTo>
                      <a:lnTo>
                        <a:pt x="156" y="164"/>
                      </a:lnTo>
                      <a:lnTo>
                        <a:pt x="162" y="162"/>
                      </a:lnTo>
                      <a:lnTo>
                        <a:pt x="168" y="152"/>
                      </a:lnTo>
                      <a:lnTo>
                        <a:pt x="180" y="1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2" name="iṧľïḍê">
                  <a:extLst>
                    <a:ext uri="{FF2B5EF4-FFF2-40B4-BE49-F238E27FC236}">
                      <a16:creationId xmlns:a16="http://schemas.microsoft.com/office/drawing/2014/main" id="{8782D0E9-801D-44C4-B47E-868E6CC9B658}"/>
                    </a:ext>
                  </a:extLst>
                </p:cNvPr>
                <p:cNvSpPr/>
                <p:nvPr/>
              </p:nvSpPr>
              <p:spPr bwMode="auto">
                <a:xfrm>
                  <a:off x="7785393" y="4114259"/>
                  <a:ext cx="112932" cy="61646"/>
                </a:xfrm>
                <a:custGeom>
                  <a:avLst/>
                  <a:gdLst>
                    <a:gd name="T0" fmla="*/ 2147483647 w 64"/>
                    <a:gd name="T1" fmla="*/ 0 h 38"/>
                    <a:gd name="T2" fmla="*/ 2147483647 w 64"/>
                    <a:gd name="T3" fmla="*/ 2147483647 h 38"/>
                    <a:gd name="T4" fmla="*/ 2147483647 w 64"/>
                    <a:gd name="T5" fmla="*/ 2147483647 h 38"/>
                    <a:gd name="T6" fmla="*/ 2147483647 w 64"/>
                    <a:gd name="T7" fmla="*/ 2147483647 h 38"/>
                    <a:gd name="T8" fmla="*/ 2147483647 w 64"/>
                    <a:gd name="T9" fmla="*/ 2147483647 h 38"/>
                    <a:gd name="T10" fmla="*/ 2147483647 w 64"/>
                    <a:gd name="T11" fmla="*/ 2147483647 h 38"/>
                    <a:gd name="T12" fmla="*/ 2147483647 w 64"/>
                    <a:gd name="T13" fmla="*/ 2147483647 h 38"/>
                    <a:gd name="T14" fmla="*/ 2147483647 w 64"/>
                    <a:gd name="T15" fmla="*/ 2147483647 h 38"/>
                    <a:gd name="T16" fmla="*/ 2147483647 w 64"/>
                    <a:gd name="T17" fmla="*/ 2147483647 h 38"/>
                    <a:gd name="T18" fmla="*/ 0 w 64"/>
                    <a:gd name="T19" fmla="*/ 2147483647 h 38"/>
                    <a:gd name="T20" fmla="*/ 0 w 64"/>
                    <a:gd name="T21" fmla="*/ 2147483647 h 38"/>
                    <a:gd name="T22" fmla="*/ 0 w 64"/>
                    <a:gd name="T23" fmla="*/ 2147483647 h 38"/>
                    <a:gd name="T24" fmla="*/ 2147483647 w 64"/>
                    <a:gd name="T25" fmla="*/ 2147483647 h 38"/>
                    <a:gd name="T26" fmla="*/ 2147483647 w 64"/>
                    <a:gd name="T27" fmla="*/ 2147483647 h 38"/>
                    <a:gd name="T28" fmla="*/ 2147483647 w 64"/>
                    <a:gd name="T29" fmla="*/ 2147483647 h 38"/>
                    <a:gd name="T30" fmla="*/ 2147483647 w 64"/>
                    <a:gd name="T31" fmla="*/ 2147483647 h 38"/>
                    <a:gd name="T32" fmla="*/ 2147483647 w 64"/>
                    <a:gd name="T33" fmla="*/ 2147483647 h 38"/>
                    <a:gd name="T34" fmla="*/ 2147483647 w 64"/>
                    <a:gd name="T35" fmla="*/ 2147483647 h 38"/>
                    <a:gd name="T36" fmla="*/ 2147483647 w 64"/>
                    <a:gd name="T37" fmla="*/ 2147483647 h 38"/>
                    <a:gd name="T38" fmla="*/ 2147483647 w 64"/>
                    <a:gd name="T39" fmla="*/ 2147483647 h 38"/>
                    <a:gd name="T40" fmla="*/ 2147483647 w 64"/>
                    <a:gd name="T41" fmla="*/ 0 h 38"/>
                    <a:gd name="T42" fmla="*/ 2147483647 w 64"/>
                    <a:gd name="T43" fmla="*/ 0 h 38"/>
                    <a:gd name="T44" fmla="*/ 2147483647 w 64"/>
                    <a:gd name="T45" fmla="*/ 2147483647 h 38"/>
                    <a:gd name="T46" fmla="*/ 2147483647 w 64"/>
                    <a:gd name="T47" fmla="*/ 0 h 3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4"/>
                    <a:gd name="T73" fmla="*/ 0 h 38"/>
                    <a:gd name="T74" fmla="*/ 64 w 64"/>
                    <a:gd name="T75" fmla="*/ 38 h 3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4" h="38">
                      <a:moveTo>
                        <a:pt x="64" y="0"/>
                      </a:moveTo>
                      <a:lnTo>
                        <a:pt x="52" y="10"/>
                      </a:lnTo>
                      <a:lnTo>
                        <a:pt x="36" y="16"/>
                      </a:lnTo>
                      <a:lnTo>
                        <a:pt x="32" y="18"/>
                      </a:lnTo>
                      <a:lnTo>
                        <a:pt x="28" y="20"/>
                      </a:lnTo>
                      <a:lnTo>
                        <a:pt x="22" y="28"/>
                      </a:lnTo>
                      <a:lnTo>
                        <a:pt x="14" y="36"/>
                      </a:lnTo>
                      <a:lnTo>
                        <a:pt x="8" y="38"/>
                      </a:lnTo>
                      <a:lnTo>
                        <a:pt x="2" y="38"/>
                      </a:lnTo>
                      <a:lnTo>
                        <a:pt x="0" y="38"/>
                      </a:lnTo>
                      <a:lnTo>
                        <a:pt x="0" y="34"/>
                      </a:lnTo>
                      <a:lnTo>
                        <a:pt x="0" y="30"/>
                      </a:lnTo>
                      <a:lnTo>
                        <a:pt x="2" y="26"/>
                      </a:lnTo>
                      <a:lnTo>
                        <a:pt x="10" y="20"/>
                      </a:lnTo>
                      <a:lnTo>
                        <a:pt x="26" y="14"/>
                      </a:lnTo>
                      <a:lnTo>
                        <a:pt x="28" y="12"/>
                      </a:lnTo>
                      <a:lnTo>
                        <a:pt x="30" y="8"/>
                      </a:lnTo>
                      <a:lnTo>
                        <a:pt x="32" y="6"/>
                      </a:lnTo>
                      <a:lnTo>
                        <a:pt x="36" y="4"/>
                      </a:lnTo>
                      <a:lnTo>
                        <a:pt x="46" y="2"/>
                      </a:lnTo>
                      <a:lnTo>
                        <a:pt x="54" y="0"/>
                      </a:lnTo>
                      <a:lnTo>
                        <a:pt x="64" y="0"/>
                      </a:lnTo>
                      <a:lnTo>
                        <a:pt x="64" y="2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3" name="íṩḷïḑê">
                  <a:extLst>
                    <a:ext uri="{FF2B5EF4-FFF2-40B4-BE49-F238E27FC236}">
                      <a16:creationId xmlns:a16="http://schemas.microsoft.com/office/drawing/2014/main" id="{988845A6-3630-46AC-91DC-89E90F416C63}"/>
                    </a:ext>
                  </a:extLst>
                </p:cNvPr>
                <p:cNvSpPr/>
                <p:nvPr/>
              </p:nvSpPr>
              <p:spPr bwMode="auto">
                <a:xfrm>
                  <a:off x="7691743" y="4105852"/>
                  <a:ext cx="86765" cy="16812"/>
                </a:xfrm>
                <a:custGeom>
                  <a:avLst/>
                  <a:gdLst>
                    <a:gd name="T0" fmla="*/ 2147483647 w 50"/>
                    <a:gd name="T1" fmla="*/ 2147483647 h 10"/>
                    <a:gd name="T2" fmla="*/ 2147483647 w 50"/>
                    <a:gd name="T3" fmla="*/ 2147483647 h 10"/>
                    <a:gd name="T4" fmla="*/ 2147483647 w 50"/>
                    <a:gd name="T5" fmla="*/ 2147483647 h 10"/>
                    <a:gd name="T6" fmla="*/ 2147483647 w 50"/>
                    <a:gd name="T7" fmla="*/ 2147483647 h 10"/>
                    <a:gd name="T8" fmla="*/ 2147483647 w 50"/>
                    <a:gd name="T9" fmla="*/ 2147483647 h 10"/>
                    <a:gd name="T10" fmla="*/ 2147483647 w 50"/>
                    <a:gd name="T11" fmla="*/ 2147483647 h 10"/>
                    <a:gd name="T12" fmla="*/ 2147483647 w 50"/>
                    <a:gd name="T13" fmla="*/ 2147483647 h 10"/>
                    <a:gd name="T14" fmla="*/ 0 w 50"/>
                    <a:gd name="T15" fmla="*/ 2147483647 h 10"/>
                    <a:gd name="T16" fmla="*/ 2147483647 w 50"/>
                    <a:gd name="T17" fmla="*/ 2147483647 h 10"/>
                    <a:gd name="T18" fmla="*/ 2147483647 w 50"/>
                    <a:gd name="T19" fmla="*/ 0 h 10"/>
                    <a:gd name="T20" fmla="*/ 2147483647 w 50"/>
                    <a:gd name="T21" fmla="*/ 2147483647 h 10"/>
                    <a:gd name="T22" fmla="*/ 2147483647 w 50"/>
                    <a:gd name="T23" fmla="*/ 2147483647 h 10"/>
                    <a:gd name="T24" fmla="*/ 2147483647 w 50"/>
                    <a:gd name="T25" fmla="*/ 2147483647 h 10"/>
                    <a:gd name="T26" fmla="*/ 2147483647 w 50"/>
                    <a:gd name="T27" fmla="*/ 2147483647 h 10"/>
                    <a:gd name="T28" fmla="*/ 2147483647 w 50"/>
                    <a:gd name="T29" fmla="*/ 2147483647 h 10"/>
                    <a:gd name="T30" fmla="*/ 2147483647 w 50"/>
                    <a:gd name="T31" fmla="*/ 2147483647 h 10"/>
                    <a:gd name="T32" fmla="*/ 2147483647 w 50"/>
                    <a:gd name="T33" fmla="*/ 2147483647 h 10"/>
                    <a:gd name="T34" fmla="*/ 2147483647 w 50"/>
                    <a:gd name="T35" fmla="*/ 2147483647 h 10"/>
                    <a:gd name="T36" fmla="*/ 2147483647 w 50"/>
                    <a:gd name="T37" fmla="*/ 2147483647 h 10"/>
                    <a:gd name="T38" fmla="*/ 2147483647 w 50"/>
                    <a:gd name="T39" fmla="*/ 2147483647 h 1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50"/>
                    <a:gd name="T61" fmla="*/ 0 h 10"/>
                    <a:gd name="T62" fmla="*/ 50 w 50"/>
                    <a:gd name="T63" fmla="*/ 10 h 1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50" h="10">
                      <a:moveTo>
                        <a:pt x="40" y="8"/>
                      </a:moveTo>
                      <a:lnTo>
                        <a:pt x="34" y="10"/>
                      </a:lnTo>
                      <a:lnTo>
                        <a:pt x="28" y="10"/>
                      </a:lnTo>
                      <a:lnTo>
                        <a:pt x="22" y="8"/>
                      </a:lnTo>
                      <a:lnTo>
                        <a:pt x="10" y="10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18" y="2"/>
                      </a:lnTo>
                      <a:lnTo>
                        <a:pt x="24" y="4"/>
                      </a:lnTo>
                      <a:lnTo>
                        <a:pt x="28" y="6"/>
                      </a:lnTo>
                      <a:lnTo>
                        <a:pt x="34" y="8"/>
                      </a:lnTo>
                      <a:lnTo>
                        <a:pt x="42" y="6"/>
                      </a:lnTo>
                      <a:lnTo>
                        <a:pt x="50" y="4"/>
                      </a:lnTo>
                      <a:lnTo>
                        <a:pt x="46" y="8"/>
                      </a:lnTo>
                      <a:lnTo>
                        <a:pt x="44" y="10"/>
                      </a:lnTo>
                      <a:lnTo>
                        <a:pt x="38" y="10"/>
                      </a:lnTo>
                      <a:lnTo>
                        <a:pt x="4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4" name="îşļiḑe">
                  <a:extLst>
                    <a:ext uri="{FF2B5EF4-FFF2-40B4-BE49-F238E27FC236}">
                      <a16:creationId xmlns:a16="http://schemas.microsoft.com/office/drawing/2014/main" id="{F5D82EF1-6EA7-4EA8-B733-10E534AEAF1C}"/>
                    </a:ext>
                  </a:extLst>
                </p:cNvPr>
                <p:cNvSpPr/>
                <p:nvPr/>
              </p:nvSpPr>
              <p:spPr bwMode="auto">
                <a:xfrm>
                  <a:off x="7295104" y="4040003"/>
                  <a:ext cx="280952" cy="82662"/>
                </a:xfrm>
                <a:custGeom>
                  <a:avLst/>
                  <a:gdLst>
                    <a:gd name="T0" fmla="*/ 2147483647 w 162"/>
                    <a:gd name="T1" fmla="*/ 2147483647 h 50"/>
                    <a:gd name="T2" fmla="*/ 0 w 162"/>
                    <a:gd name="T3" fmla="*/ 2147483647 h 50"/>
                    <a:gd name="T4" fmla="*/ 2147483647 w 162"/>
                    <a:gd name="T5" fmla="*/ 2147483647 h 50"/>
                    <a:gd name="T6" fmla="*/ 2147483647 w 162"/>
                    <a:gd name="T7" fmla="*/ 2147483647 h 50"/>
                    <a:gd name="T8" fmla="*/ 2147483647 w 162"/>
                    <a:gd name="T9" fmla="*/ 2147483647 h 50"/>
                    <a:gd name="T10" fmla="*/ 2147483647 w 162"/>
                    <a:gd name="T11" fmla="*/ 0 h 50"/>
                    <a:gd name="T12" fmla="*/ 2147483647 w 162"/>
                    <a:gd name="T13" fmla="*/ 2147483647 h 50"/>
                    <a:gd name="T14" fmla="*/ 2147483647 w 162"/>
                    <a:gd name="T15" fmla="*/ 2147483647 h 50"/>
                    <a:gd name="T16" fmla="*/ 2147483647 w 162"/>
                    <a:gd name="T17" fmla="*/ 2147483647 h 50"/>
                    <a:gd name="T18" fmla="*/ 2147483647 w 162"/>
                    <a:gd name="T19" fmla="*/ 2147483647 h 50"/>
                    <a:gd name="T20" fmla="*/ 2147483647 w 162"/>
                    <a:gd name="T21" fmla="*/ 2147483647 h 50"/>
                    <a:gd name="T22" fmla="*/ 2147483647 w 162"/>
                    <a:gd name="T23" fmla="*/ 2147483647 h 50"/>
                    <a:gd name="T24" fmla="*/ 2147483647 w 162"/>
                    <a:gd name="T25" fmla="*/ 2147483647 h 50"/>
                    <a:gd name="T26" fmla="*/ 2147483647 w 162"/>
                    <a:gd name="T27" fmla="*/ 2147483647 h 50"/>
                    <a:gd name="T28" fmla="*/ 2147483647 w 162"/>
                    <a:gd name="T29" fmla="*/ 2147483647 h 50"/>
                    <a:gd name="T30" fmla="*/ 2147483647 w 162"/>
                    <a:gd name="T31" fmla="*/ 2147483647 h 50"/>
                    <a:gd name="T32" fmla="*/ 2147483647 w 162"/>
                    <a:gd name="T33" fmla="*/ 2147483647 h 50"/>
                    <a:gd name="T34" fmla="*/ 2147483647 w 162"/>
                    <a:gd name="T35" fmla="*/ 2147483647 h 50"/>
                    <a:gd name="T36" fmla="*/ 2147483647 w 162"/>
                    <a:gd name="T37" fmla="*/ 2147483647 h 50"/>
                    <a:gd name="T38" fmla="*/ 2147483647 w 162"/>
                    <a:gd name="T39" fmla="*/ 2147483647 h 50"/>
                    <a:gd name="T40" fmla="*/ 2147483647 w 162"/>
                    <a:gd name="T41" fmla="*/ 2147483647 h 50"/>
                    <a:gd name="T42" fmla="*/ 2147483647 w 162"/>
                    <a:gd name="T43" fmla="*/ 2147483647 h 50"/>
                    <a:gd name="T44" fmla="*/ 2147483647 w 162"/>
                    <a:gd name="T45" fmla="*/ 2147483647 h 50"/>
                    <a:gd name="T46" fmla="*/ 2147483647 w 162"/>
                    <a:gd name="T47" fmla="*/ 2147483647 h 50"/>
                    <a:gd name="T48" fmla="*/ 2147483647 w 162"/>
                    <a:gd name="T49" fmla="*/ 2147483647 h 50"/>
                    <a:gd name="T50" fmla="*/ 2147483647 w 162"/>
                    <a:gd name="T51" fmla="*/ 2147483647 h 50"/>
                    <a:gd name="T52" fmla="*/ 2147483647 w 162"/>
                    <a:gd name="T53" fmla="*/ 2147483647 h 50"/>
                    <a:gd name="T54" fmla="*/ 2147483647 w 162"/>
                    <a:gd name="T55" fmla="*/ 2147483647 h 50"/>
                    <a:gd name="T56" fmla="*/ 2147483647 w 162"/>
                    <a:gd name="T57" fmla="*/ 2147483647 h 50"/>
                    <a:gd name="T58" fmla="*/ 2147483647 w 162"/>
                    <a:gd name="T59" fmla="*/ 2147483647 h 50"/>
                    <a:gd name="T60" fmla="*/ 2147483647 w 162"/>
                    <a:gd name="T61" fmla="*/ 2147483647 h 50"/>
                    <a:gd name="T62" fmla="*/ 2147483647 w 162"/>
                    <a:gd name="T63" fmla="*/ 2147483647 h 50"/>
                    <a:gd name="T64" fmla="*/ 2147483647 w 162"/>
                    <a:gd name="T65" fmla="*/ 2147483647 h 50"/>
                    <a:gd name="T66" fmla="*/ 2147483647 w 162"/>
                    <a:gd name="T67" fmla="*/ 2147483647 h 5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62"/>
                    <a:gd name="T103" fmla="*/ 0 h 50"/>
                    <a:gd name="T104" fmla="*/ 162 w 162"/>
                    <a:gd name="T105" fmla="*/ 50 h 5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62" h="50">
                      <a:moveTo>
                        <a:pt x="16" y="16"/>
                      </a:moveTo>
                      <a:lnTo>
                        <a:pt x="8" y="16"/>
                      </a:lnTo>
                      <a:lnTo>
                        <a:pt x="4" y="14"/>
                      </a:lnTo>
                      <a:lnTo>
                        <a:pt x="0" y="12"/>
                      </a:lnTo>
                      <a:lnTo>
                        <a:pt x="4" y="10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0" y="6"/>
                      </a:lnTo>
                      <a:lnTo>
                        <a:pt x="10" y="4"/>
                      </a:lnTo>
                      <a:lnTo>
                        <a:pt x="10" y="2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22" y="2"/>
                      </a:lnTo>
                      <a:lnTo>
                        <a:pt x="36" y="2"/>
                      </a:lnTo>
                      <a:lnTo>
                        <a:pt x="48" y="4"/>
                      </a:lnTo>
                      <a:lnTo>
                        <a:pt x="50" y="6"/>
                      </a:lnTo>
                      <a:lnTo>
                        <a:pt x="52" y="8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62" y="16"/>
                      </a:lnTo>
                      <a:lnTo>
                        <a:pt x="70" y="16"/>
                      </a:lnTo>
                      <a:lnTo>
                        <a:pt x="78" y="14"/>
                      </a:lnTo>
                      <a:lnTo>
                        <a:pt x="84" y="12"/>
                      </a:lnTo>
                      <a:lnTo>
                        <a:pt x="88" y="10"/>
                      </a:lnTo>
                      <a:lnTo>
                        <a:pt x="90" y="8"/>
                      </a:lnTo>
                      <a:lnTo>
                        <a:pt x="92" y="10"/>
                      </a:lnTo>
                      <a:lnTo>
                        <a:pt x="94" y="10"/>
                      </a:lnTo>
                      <a:lnTo>
                        <a:pt x="100" y="12"/>
                      </a:lnTo>
                      <a:lnTo>
                        <a:pt x="102" y="16"/>
                      </a:lnTo>
                      <a:lnTo>
                        <a:pt x="106" y="16"/>
                      </a:lnTo>
                      <a:lnTo>
                        <a:pt x="114" y="18"/>
                      </a:lnTo>
                      <a:lnTo>
                        <a:pt x="118" y="20"/>
                      </a:lnTo>
                      <a:lnTo>
                        <a:pt x="118" y="22"/>
                      </a:lnTo>
                      <a:lnTo>
                        <a:pt x="118" y="30"/>
                      </a:lnTo>
                      <a:lnTo>
                        <a:pt x="124" y="32"/>
                      </a:lnTo>
                      <a:lnTo>
                        <a:pt x="132" y="32"/>
                      </a:lnTo>
                      <a:lnTo>
                        <a:pt x="146" y="34"/>
                      </a:lnTo>
                      <a:lnTo>
                        <a:pt x="150" y="36"/>
                      </a:lnTo>
                      <a:lnTo>
                        <a:pt x="162" y="40"/>
                      </a:lnTo>
                      <a:lnTo>
                        <a:pt x="162" y="42"/>
                      </a:lnTo>
                      <a:lnTo>
                        <a:pt x="160" y="46"/>
                      </a:lnTo>
                      <a:lnTo>
                        <a:pt x="156" y="48"/>
                      </a:lnTo>
                      <a:lnTo>
                        <a:pt x="152" y="48"/>
                      </a:lnTo>
                      <a:lnTo>
                        <a:pt x="150" y="46"/>
                      </a:lnTo>
                      <a:lnTo>
                        <a:pt x="146" y="40"/>
                      </a:lnTo>
                      <a:lnTo>
                        <a:pt x="144" y="46"/>
                      </a:lnTo>
                      <a:lnTo>
                        <a:pt x="144" y="48"/>
                      </a:lnTo>
                      <a:lnTo>
                        <a:pt x="142" y="50"/>
                      </a:lnTo>
                      <a:lnTo>
                        <a:pt x="136" y="48"/>
                      </a:lnTo>
                      <a:lnTo>
                        <a:pt x="130" y="46"/>
                      </a:lnTo>
                      <a:lnTo>
                        <a:pt x="126" y="44"/>
                      </a:lnTo>
                      <a:lnTo>
                        <a:pt x="118" y="42"/>
                      </a:lnTo>
                      <a:lnTo>
                        <a:pt x="92" y="42"/>
                      </a:lnTo>
                      <a:lnTo>
                        <a:pt x="90" y="40"/>
                      </a:lnTo>
                      <a:lnTo>
                        <a:pt x="84" y="40"/>
                      </a:lnTo>
                      <a:lnTo>
                        <a:pt x="82" y="38"/>
                      </a:lnTo>
                      <a:lnTo>
                        <a:pt x="80" y="36"/>
                      </a:lnTo>
                      <a:lnTo>
                        <a:pt x="74" y="34"/>
                      </a:lnTo>
                      <a:lnTo>
                        <a:pt x="64" y="32"/>
                      </a:lnTo>
                      <a:lnTo>
                        <a:pt x="56" y="32"/>
                      </a:lnTo>
                      <a:lnTo>
                        <a:pt x="48" y="32"/>
                      </a:lnTo>
                      <a:lnTo>
                        <a:pt x="40" y="32"/>
                      </a:lnTo>
                      <a:lnTo>
                        <a:pt x="36" y="32"/>
                      </a:lnTo>
                      <a:lnTo>
                        <a:pt x="36" y="30"/>
                      </a:lnTo>
                      <a:lnTo>
                        <a:pt x="32" y="26"/>
                      </a:lnTo>
                      <a:lnTo>
                        <a:pt x="24" y="26"/>
                      </a:lnTo>
                      <a:lnTo>
                        <a:pt x="20" y="26"/>
                      </a:lnTo>
                      <a:lnTo>
                        <a:pt x="18" y="22"/>
                      </a:lnTo>
                      <a:lnTo>
                        <a:pt x="1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5" name="îsḻïḋé">
                  <a:extLst>
                    <a:ext uri="{FF2B5EF4-FFF2-40B4-BE49-F238E27FC236}">
                      <a16:creationId xmlns:a16="http://schemas.microsoft.com/office/drawing/2014/main" id="{EF40663E-9A82-4FE1-BA46-64CF3D2C3AE4}"/>
                    </a:ext>
                  </a:extLst>
                </p:cNvPr>
                <p:cNvSpPr/>
                <p:nvPr/>
              </p:nvSpPr>
              <p:spPr bwMode="auto">
                <a:xfrm>
                  <a:off x="7295104" y="3905501"/>
                  <a:ext cx="39939" cy="43433"/>
                </a:xfrm>
                <a:custGeom>
                  <a:avLst/>
                  <a:gdLst>
                    <a:gd name="T0" fmla="*/ 0 w 24"/>
                    <a:gd name="T1" fmla="*/ 2147483647 h 26"/>
                    <a:gd name="T2" fmla="*/ 2147483647 w 24"/>
                    <a:gd name="T3" fmla="*/ 2147483647 h 26"/>
                    <a:gd name="T4" fmla="*/ 2147483647 w 24"/>
                    <a:gd name="T5" fmla="*/ 2147483647 h 26"/>
                    <a:gd name="T6" fmla="*/ 2147483647 w 24"/>
                    <a:gd name="T7" fmla="*/ 0 h 26"/>
                    <a:gd name="T8" fmla="*/ 2147483647 w 24"/>
                    <a:gd name="T9" fmla="*/ 0 h 26"/>
                    <a:gd name="T10" fmla="*/ 2147483647 w 24"/>
                    <a:gd name="T11" fmla="*/ 2147483647 h 26"/>
                    <a:gd name="T12" fmla="*/ 2147483647 w 24"/>
                    <a:gd name="T13" fmla="*/ 2147483647 h 26"/>
                    <a:gd name="T14" fmla="*/ 2147483647 w 24"/>
                    <a:gd name="T15" fmla="*/ 2147483647 h 26"/>
                    <a:gd name="T16" fmla="*/ 2147483647 w 24"/>
                    <a:gd name="T17" fmla="*/ 2147483647 h 26"/>
                    <a:gd name="T18" fmla="*/ 2147483647 w 24"/>
                    <a:gd name="T19" fmla="*/ 2147483647 h 26"/>
                    <a:gd name="T20" fmla="*/ 2147483647 w 24"/>
                    <a:gd name="T21" fmla="*/ 2147483647 h 26"/>
                    <a:gd name="T22" fmla="*/ 2147483647 w 24"/>
                    <a:gd name="T23" fmla="*/ 2147483647 h 26"/>
                    <a:gd name="T24" fmla="*/ 2147483647 w 24"/>
                    <a:gd name="T25" fmla="*/ 2147483647 h 26"/>
                    <a:gd name="T26" fmla="*/ 2147483647 w 24"/>
                    <a:gd name="T27" fmla="*/ 2147483647 h 26"/>
                    <a:gd name="T28" fmla="*/ 2147483647 w 24"/>
                    <a:gd name="T29" fmla="*/ 2147483647 h 26"/>
                    <a:gd name="T30" fmla="*/ 2147483647 w 24"/>
                    <a:gd name="T31" fmla="*/ 2147483647 h 26"/>
                    <a:gd name="T32" fmla="*/ 2147483647 w 24"/>
                    <a:gd name="T33" fmla="*/ 2147483647 h 26"/>
                    <a:gd name="T34" fmla="*/ 2147483647 w 24"/>
                    <a:gd name="T35" fmla="*/ 2147483647 h 26"/>
                    <a:gd name="T36" fmla="*/ 0 w 24"/>
                    <a:gd name="T37" fmla="*/ 2147483647 h 2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4"/>
                    <a:gd name="T58" fmla="*/ 0 h 26"/>
                    <a:gd name="T59" fmla="*/ 24 w 24"/>
                    <a:gd name="T60" fmla="*/ 26 h 2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4" h="26">
                      <a:moveTo>
                        <a:pt x="0" y="6"/>
                      </a:moveTo>
                      <a:lnTo>
                        <a:pt x="4" y="4"/>
                      </a:lnTo>
                      <a:lnTo>
                        <a:pt x="6" y="2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18" y="12"/>
                      </a:lnTo>
                      <a:lnTo>
                        <a:pt x="24" y="18"/>
                      </a:lnTo>
                      <a:lnTo>
                        <a:pt x="24" y="24"/>
                      </a:lnTo>
                      <a:lnTo>
                        <a:pt x="22" y="26"/>
                      </a:lnTo>
                      <a:lnTo>
                        <a:pt x="14" y="22"/>
                      </a:lnTo>
                      <a:lnTo>
                        <a:pt x="12" y="18"/>
                      </a:lnTo>
                      <a:lnTo>
                        <a:pt x="10" y="16"/>
                      </a:lnTo>
                      <a:lnTo>
                        <a:pt x="12" y="12"/>
                      </a:lnTo>
                      <a:lnTo>
                        <a:pt x="12" y="10"/>
                      </a:lnTo>
                      <a:lnTo>
                        <a:pt x="6" y="8"/>
                      </a:lnTo>
                      <a:lnTo>
                        <a:pt x="2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6" name="iṡ1íḍe">
                  <a:extLst>
                    <a:ext uri="{FF2B5EF4-FFF2-40B4-BE49-F238E27FC236}">
                      <a16:creationId xmlns:a16="http://schemas.microsoft.com/office/drawing/2014/main" id="{7467EA97-8C5B-43EB-B494-FBB936BC2AA9}"/>
                    </a:ext>
                  </a:extLst>
                </p:cNvPr>
                <p:cNvSpPr/>
                <p:nvPr/>
              </p:nvSpPr>
              <p:spPr bwMode="auto">
                <a:xfrm>
                  <a:off x="7359833" y="3936324"/>
                  <a:ext cx="20657" cy="16812"/>
                </a:xfrm>
                <a:custGeom>
                  <a:avLst/>
                  <a:gdLst>
                    <a:gd name="T0" fmla="*/ 2147483647 w 12"/>
                    <a:gd name="T1" fmla="*/ 2147483647 h 10"/>
                    <a:gd name="T2" fmla="*/ 2147483647 w 12"/>
                    <a:gd name="T3" fmla="*/ 2147483647 h 10"/>
                    <a:gd name="T4" fmla="*/ 2147483647 w 12"/>
                    <a:gd name="T5" fmla="*/ 2147483647 h 10"/>
                    <a:gd name="T6" fmla="*/ 2147483647 w 12"/>
                    <a:gd name="T7" fmla="*/ 2147483647 h 10"/>
                    <a:gd name="T8" fmla="*/ 2147483647 w 12"/>
                    <a:gd name="T9" fmla="*/ 2147483647 h 10"/>
                    <a:gd name="T10" fmla="*/ 0 w 12"/>
                    <a:gd name="T11" fmla="*/ 2147483647 h 10"/>
                    <a:gd name="T12" fmla="*/ 2147483647 w 12"/>
                    <a:gd name="T13" fmla="*/ 2147483647 h 10"/>
                    <a:gd name="T14" fmla="*/ 2147483647 w 12"/>
                    <a:gd name="T15" fmla="*/ 0 h 10"/>
                    <a:gd name="T16" fmla="*/ 2147483647 w 12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0"/>
                    <a:gd name="T29" fmla="*/ 12 w 12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0">
                      <a:moveTo>
                        <a:pt x="12" y="2"/>
                      </a:moveTo>
                      <a:lnTo>
                        <a:pt x="10" y="6"/>
                      </a:lnTo>
                      <a:lnTo>
                        <a:pt x="10" y="10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7" name="iş1íḍe">
                  <a:extLst>
                    <a:ext uri="{FF2B5EF4-FFF2-40B4-BE49-F238E27FC236}">
                      <a16:creationId xmlns:a16="http://schemas.microsoft.com/office/drawing/2014/main" id="{5576A05F-F574-42DA-A1BA-4E66E9D93A53}"/>
                    </a:ext>
                  </a:extLst>
                </p:cNvPr>
                <p:cNvSpPr/>
                <p:nvPr/>
              </p:nvSpPr>
              <p:spPr bwMode="auto">
                <a:xfrm>
                  <a:off x="7107803" y="3887287"/>
                  <a:ext cx="16526" cy="18214"/>
                </a:xfrm>
                <a:custGeom>
                  <a:avLst/>
                  <a:gdLst>
                    <a:gd name="T0" fmla="*/ 2147483647 w 10"/>
                    <a:gd name="T1" fmla="*/ 0 h 12"/>
                    <a:gd name="T2" fmla="*/ 2147483647 w 10"/>
                    <a:gd name="T3" fmla="*/ 2147483647 h 12"/>
                    <a:gd name="T4" fmla="*/ 2147483647 w 10"/>
                    <a:gd name="T5" fmla="*/ 2147483647 h 12"/>
                    <a:gd name="T6" fmla="*/ 2147483647 w 10"/>
                    <a:gd name="T7" fmla="*/ 2147483647 h 12"/>
                    <a:gd name="T8" fmla="*/ 2147483647 w 10"/>
                    <a:gd name="T9" fmla="*/ 2147483647 h 12"/>
                    <a:gd name="T10" fmla="*/ 2147483647 w 10"/>
                    <a:gd name="T11" fmla="*/ 2147483647 h 12"/>
                    <a:gd name="T12" fmla="*/ 2147483647 w 10"/>
                    <a:gd name="T13" fmla="*/ 2147483647 h 12"/>
                    <a:gd name="T14" fmla="*/ 0 w 10"/>
                    <a:gd name="T15" fmla="*/ 2147483647 h 12"/>
                    <a:gd name="T16" fmla="*/ 2147483647 w 10"/>
                    <a:gd name="T17" fmla="*/ 0 h 12"/>
                    <a:gd name="T18" fmla="*/ 2147483647 w 10"/>
                    <a:gd name="T19" fmla="*/ 0 h 12"/>
                    <a:gd name="T20" fmla="*/ 2147483647 w 10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"/>
                    <a:gd name="T34" fmla="*/ 0 h 12"/>
                    <a:gd name="T35" fmla="*/ 10 w 10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" h="12">
                      <a:moveTo>
                        <a:pt x="6" y="0"/>
                      </a:moveTo>
                      <a:lnTo>
                        <a:pt x="6" y="6"/>
                      </a:lnTo>
                      <a:lnTo>
                        <a:pt x="10" y="8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8" name="îş1ïḋe">
                  <a:extLst>
                    <a:ext uri="{FF2B5EF4-FFF2-40B4-BE49-F238E27FC236}">
                      <a16:creationId xmlns:a16="http://schemas.microsoft.com/office/drawing/2014/main" id="{E014BD4A-F2F2-4E12-8495-2AAD8E6200CE}"/>
                    </a:ext>
                  </a:extLst>
                </p:cNvPr>
                <p:cNvSpPr/>
                <p:nvPr/>
              </p:nvSpPr>
              <p:spPr bwMode="auto">
                <a:xfrm>
                  <a:off x="7070618" y="3813032"/>
                  <a:ext cx="20657" cy="23818"/>
                </a:xfrm>
                <a:custGeom>
                  <a:avLst/>
                  <a:gdLst>
                    <a:gd name="T0" fmla="*/ 2147483647 w 12"/>
                    <a:gd name="T1" fmla="*/ 2147483647 h 14"/>
                    <a:gd name="T2" fmla="*/ 2147483647 w 12"/>
                    <a:gd name="T3" fmla="*/ 2147483647 h 14"/>
                    <a:gd name="T4" fmla="*/ 2147483647 w 12"/>
                    <a:gd name="T5" fmla="*/ 2147483647 h 14"/>
                    <a:gd name="T6" fmla="*/ 2147483647 w 12"/>
                    <a:gd name="T7" fmla="*/ 2147483647 h 14"/>
                    <a:gd name="T8" fmla="*/ 0 w 12"/>
                    <a:gd name="T9" fmla="*/ 2147483647 h 14"/>
                    <a:gd name="T10" fmla="*/ 0 w 12"/>
                    <a:gd name="T11" fmla="*/ 2147483647 h 14"/>
                    <a:gd name="T12" fmla="*/ 0 w 12"/>
                    <a:gd name="T13" fmla="*/ 0 h 14"/>
                    <a:gd name="T14" fmla="*/ 2147483647 w 12"/>
                    <a:gd name="T15" fmla="*/ 2147483647 h 14"/>
                    <a:gd name="T16" fmla="*/ 2147483647 w 12"/>
                    <a:gd name="T17" fmla="*/ 2147483647 h 14"/>
                    <a:gd name="T18" fmla="*/ 2147483647 w 12"/>
                    <a:gd name="T19" fmla="*/ 2147483647 h 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"/>
                    <a:gd name="T31" fmla="*/ 0 h 14"/>
                    <a:gd name="T32" fmla="*/ 12 w 12"/>
                    <a:gd name="T33" fmla="*/ 14 h 1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" h="14">
                      <a:moveTo>
                        <a:pt x="12" y="8"/>
                      </a:moveTo>
                      <a:lnTo>
                        <a:pt x="10" y="12"/>
                      </a:lnTo>
                      <a:lnTo>
                        <a:pt x="8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10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9" name="iSḻíde">
                  <a:extLst>
                    <a:ext uri="{FF2B5EF4-FFF2-40B4-BE49-F238E27FC236}">
                      <a16:creationId xmlns:a16="http://schemas.microsoft.com/office/drawing/2014/main" id="{B638D9D3-D75A-4E1C-84A4-9AA00C250117}"/>
                    </a:ext>
                  </a:extLst>
                </p:cNvPr>
                <p:cNvSpPr/>
                <p:nvPr/>
              </p:nvSpPr>
              <p:spPr bwMode="auto">
                <a:xfrm>
                  <a:off x="7974072" y="4199724"/>
                  <a:ext cx="35808" cy="16812"/>
                </a:xfrm>
                <a:custGeom>
                  <a:avLst/>
                  <a:gdLst>
                    <a:gd name="T0" fmla="*/ 0 w 20"/>
                    <a:gd name="T1" fmla="*/ 0 h 10"/>
                    <a:gd name="T2" fmla="*/ 0 w 20"/>
                    <a:gd name="T3" fmla="*/ 2147483647 h 10"/>
                    <a:gd name="T4" fmla="*/ 2147483647 w 20"/>
                    <a:gd name="T5" fmla="*/ 2147483647 h 10"/>
                    <a:gd name="T6" fmla="*/ 2147483647 w 20"/>
                    <a:gd name="T7" fmla="*/ 2147483647 h 10"/>
                    <a:gd name="T8" fmla="*/ 2147483647 w 20"/>
                    <a:gd name="T9" fmla="*/ 2147483647 h 10"/>
                    <a:gd name="T10" fmla="*/ 2147483647 w 20"/>
                    <a:gd name="T11" fmla="*/ 2147483647 h 10"/>
                    <a:gd name="T12" fmla="*/ 2147483647 w 20"/>
                    <a:gd name="T13" fmla="*/ 2147483647 h 10"/>
                    <a:gd name="T14" fmla="*/ 2147483647 w 20"/>
                    <a:gd name="T15" fmla="*/ 0 h 10"/>
                    <a:gd name="T16" fmla="*/ 2147483647 w 20"/>
                    <a:gd name="T17" fmla="*/ 0 h 10"/>
                    <a:gd name="T18" fmla="*/ 0 w 2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0"/>
                    <a:gd name="T31" fmla="*/ 0 h 10"/>
                    <a:gd name="T32" fmla="*/ 20 w 20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0" h="10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4" y="10"/>
                      </a:lnTo>
                      <a:lnTo>
                        <a:pt x="10" y="10"/>
                      </a:lnTo>
                      <a:lnTo>
                        <a:pt x="14" y="10"/>
                      </a:lnTo>
                      <a:lnTo>
                        <a:pt x="16" y="6"/>
                      </a:lnTo>
                      <a:lnTo>
                        <a:pt x="20" y="2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0" name="íṩlîḍé">
                  <a:extLst>
                    <a:ext uri="{FF2B5EF4-FFF2-40B4-BE49-F238E27FC236}">
                      <a16:creationId xmlns:a16="http://schemas.microsoft.com/office/drawing/2014/main" id="{211CC7D6-B23A-48C4-98AB-2467080A9B7E}"/>
                    </a:ext>
                  </a:extLst>
                </p:cNvPr>
                <p:cNvSpPr/>
                <p:nvPr/>
              </p:nvSpPr>
              <p:spPr bwMode="auto">
                <a:xfrm>
                  <a:off x="8041555" y="5092197"/>
                  <a:ext cx="114309" cy="98074"/>
                </a:xfrm>
                <a:custGeom>
                  <a:avLst/>
                  <a:gdLst>
                    <a:gd name="T0" fmla="*/ 2147483647 w 66"/>
                    <a:gd name="T1" fmla="*/ 2147483647 h 58"/>
                    <a:gd name="T2" fmla="*/ 2147483647 w 66"/>
                    <a:gd name="T3" fmla="*/ 2147483647 h 58"/>
                    <a:gd name="T4" fmla="*/ 2147483647 w 66"/>
                    <a:gd name="T5" fmla="*/ 2147483647 h 58"/>
                    <a:gd name="T6" fmla="*/ 2147483647 w 66"/>
                    <a:gd name="T7" fmla="*/ 2147483647 h 58"/>
                    <a:gd name="T8" fmla="*/ 2147483647 w 66"/>
                    <a:gd name="T9" fmla="*/ 2147483647 h 58"/>
                    <a:gd name="T10" fmla="*/ 2147483647 w 66"/>
                    <a:gd name="T11" fmla="*/ 2147483647 h 58"/>
                    <a:gd name="T12" fmla="*/ 2147483647 w 66"/>
                    <a:gd name="T13" fmla="*/ 2147483647 h 58"/>
                    <a:gd name="T14" fmla="*/ 2147483647 w 66"/>
                    <a:gd name="T15" fmla="*/ 2147483647 h 58"/>
                    <a:gd name="T16" fmla="*/ 2147483647 w 66"/>
                    <a:gd name="T17" fmla="*/ 2147483647 h 58"/>
                    <a:gd name="T18" fmla="*/ 2147483647 w 66"/>
                    <a:gd name="T19" fmla="*/ 2147483647 h 58"/>
                    <a:gd name="T20" fmla="*/ 2147483647 w 66"/>
                    <a:gd name="T21" fmla="*/ 2147483647 h 58"/>
                    <a:gd name="T22" fmla="*/ 2147483647 w 66"/>
                    <a:gd name="T23" fmla="*/ 2147483647 h 58"/>
                    <a:gd name="T24" fmla="*/ 2147483647 w 66"/>
                    <a:gd name="T25" fmla="*/ 2147483647 h 58"/>
                    <a:gd name="T26" fmla="*/ 2147483647 w 66"/>
                    <a:gd name="T27" fmla="*/ 2147483647 h 58"/>
                    <a:gd name="T28" fmla="*/ 2147483647 w 66"/>
                    <a:gd name="T29" fmla="*/ 2147483647 h 58"/>
                    <a:gd name="T30" fmla="*/ 2147483647 w 66"/>
                    <a:gd name="T31" fmla="*/ 2147483647 h 58"/>
                    <a:gd name="T32" fmla="*/ 2147483647 w 66"/>
                    <a:gd name="T33" fmla="*/ 2147483647 h 58"/>
                    <a:gd name="T34" fmla="*/ 2147483647 w 66"/>
                    <a:gd name="T35" fmla="*/ 2147483647 h 58"/>
                    <a:gd name="T36" fmla="*/ 2147483647 w 66"/>
                    <a:gd name="T37" fmla="*/ 2147483647 h 58"/>
                    <a:gd name="T38" fmla="*/ 2147483647 w 66"/>
                    <a:gd name="T39" fmla="*/ 2147483647 h 58"/>
                    <a:gd name="T40" fmla="*/ 2147483647 w 66"/>
                    <a:gd name="T41" fmla="*/ 2147483647 h 58"/>
                    <a:gd name="T42" fmla="*/ 2147483647 w 66"/>
                    <a:gd name="T43" fmla="*/ 2147483647 h 58"/>
                    <a:gd name="T44" fmla="*/ 2147483647 w 66"/>
                    <a:gd name="T45" fmla="*/ 2147483647 h 58"/>
                    <a:gd name="T46" fmla="*/ 2147483647 w 66"/>
                    <a:gd name="T47" fmla="*/ 2147483647 h 58"/>
                    <a:gd name="T48" fmla="*/ 2147483647 w 66"/>
                    <a:gd name="T49" fmla="*/ 2147483647 h 58"/>
                    <a:gd name="T50" fmla="*/ 0 w 66"/>
                    <a:gd name="T51" fmla="*/ 2147483647 h 58"/>
                    <a:gd name="T52" fmla="*/ 0 w 66"/>
                    <a:gd name="T53" fmla="*/ 2147483647 h 58"/>
                    <a:gd name="T54" fmla="*/ 0 w 66"/>
                    <a:gd name="T55" fmla="*/ 2147483647 h 58"/>
                    <a:gd name="T56" fmla="*/ 0 w 66"/>
                    <a:gd name="T57" fmla="*/ 2147483647 h 58"/>
                    <a:gd name="T58" fmla="*/ 2147483647 w 66"/>
                    <a:gd name="T59" fmla="*/ 2147483647 h 58"/>
                    <a:gd name="T60" fmla="*/ 2147483647 w 66"/>
                    <a:gd name="T61" fmla="*/ 2147483647 h 58"/>
                    <a:gd name="T62" fmla="*/ 2147483647 w 66"/>
                    <a:gd name="T63" fmla="*/ 2147483647 h 58"/>
                    <a:gd name="T64" fmla="*/ 2147483647 w 66"/>
                    <a:gd name="T65" fmla="*/ 2147483647 h 58"/>
                    <a:gd name="T66" fmla="*/ 2147483647 w 66"/>
                    <a:gd name="T67" fmla="*/ 2147483647 h 58"/>
                    <a:gd name="T68" fmla="*/ 2147483647 w 66"/>
                    <a:gd name="T69" fmla="*/ 2147483647 h 58"/>
                    <a:gd name="T70" fmla="*/ 2147483647 w 66"/>
                    <a:gd name="T71" fmla="*/ 2147483647 h 58"/>
                    <a:gd name="T72" fmla="*/ 2147483647 w 66"/>
                    <a:gd name="T73" fmla="*/ 0 h 58"/>
                    <a:gd name="T74" fmla="*/ 2147483647 w 66"/>
                    <a:gd name="T75" fmla="*/ 2147483647 h 58"/>
                    <a:gd name="T76" fmla="*/ 2147483647 w 66"/>
                    <a:gd name="T77" fmla="*/ 2147483647 h 5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6"/>
                    <a:gd name="T118" fmla="*/ 0 h 58"/>
                    <a:gd name="T119" fmla="*/ 66 w 66"/>
                    <a:gd name="T120" fmla="*/ 58 h 5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6" h="58">
                      <a:moveTo>
                        <a:pt x="18" y="2"/>
                      </a:moveTo>
                      <a:lnTo>
                        <a:pt x="24" y="8"/>
                      </a:lnTo>
                      <a:lnTo>
                        <a:pt x="28" y="10"/>
                      </a:lnTo>
                      <a:lnTo>
                        <a:pt x="32" y="12"/>
                      </a:lnTo>
                      <a:lnTo>
                        <a:pt x="40" y="12"/>
                      </a:lnTo>
                      <a:lnTo>
                        <a:pt x="46" y="10"/>
                      </a:lnTo>
                      <a:lnTo>
                        <a:pt x="58" y="6"/>
                      </a:lnTo>
                      <a:lnTo>
                        <a:pt x="66" y="6"/>
                      </a:lnTo>
                      <a:lnTo>
                        <a:pt x="66" y="8"/>
                      </a:lnTo>
                      <a:lnTo>
                        <a:pt x="64" y="12"/>
                      </a:lnTo>
                      <a:lnTo>
                        <a:pt x="60" y="16"/>
                      </a:lnTo>
                      <a:lnTo>
                        <a:pt x="56" y="24"/>
                      </a:lnTo>
                      <a:lnTo>
                        <a:pt x="54" y="32"/>
                      </a:lnTo>
                      <a:lnTo>
                        <a:pt x="50" y="34"/>
                      </a:lnTo>
                      <a:lnTo>
                        <a:pt x="46" y="36"/>
                      </a:lnTo>
                      <a:lnTo>
                        <a:pt x="42" y="42"/>
                      </a:lnTo>
                      <a:lnTo>
                        <a:pt x="38" y="48"/>
                      </a:lnTo>
                      <a:lnTo>
                        <a:pt x="34" y="50"/>
                      </a:lnTo>
                      <a:lnTo>
                        <a:pt x="32" y="52"/>
                      </a:lnTo>
                      <a:lnTo>
                        <a:pt x="30" y="50"/>
                      </a:lnTo>
                      <a:lnTo>
                        <a:pt x="28" y="46"/>
                      </a:lnTo>
                      <a:lnTo>
                        <a:pt x="18" y="54"/>
                      </a:lnTo>
                      <a:lnTo>
                        <a:pt x="16" y="56"/>
                      </a:lnTo>
                      <a:lnTo>
                        <a:pt x="10" y="58"/>
                      </a:lnTo>
                      <a:lnTo>
                        <a:pt x="4" y="56"/>
                      </a:lnTo>
                      <a:lnTo>
                        <a:pt x="0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2" y="36"/>
                      </a:lnTo>
                      <a:lnTo>
                        <a:pt x="6" y="32"/>
                      </a:lnTo>
                      <a:lnTo>
                        <a:pt x="8" y="32"/>
                      </a:lnTo>
                      <a:lnTo>
                        <a:pt x="8" y="28"/>
                      </a:lnTo>
                      <a:lnTo>
                        <a:pt x="6" y="20"/>
                      </a:lnTo>
                      <a:lnTo>
                        <a:pt x="8" y="16"/>
                      </a:lnTo>
                      <a:lnTo>
                        <a:pt x="12" y="8"/>
                      </a:lnTo>
                      <a:lnTo>
                        <a:pt x="18" y="0"/>
                      </a:lnTo>
                      <a:lnTo>
                        <a:pt x="18" y="4"/>
                      </a:lnTo>
                      <a:lnTo>
                        <a:pt x="1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1" name="íṡļîďe">
                  <a:extLst>
                    <a:ext uri="{FF2B5EF4-FFF2-40B4-BE49-F238E27FC236}">
                      <a16:creationId xmlns:a16="http://schemas.microsoft.com/office/drawing/2014/main" id="{8DCB8640-E5A6-411A-81CA-7E69AFBD785F}"/>
                    </a:ext>
                  </a:extLst>
                </p:cNvPr>
                <p:cNvSpPr/>
                <p:nvPr/>
              </p:nvSpPr>
              <p:spPr bwMode="auto">
                <a:xfrm>
                  <a:off x="8502922" y="5097802"/>
                  <a:ext cx="319514" cy="189143"/>
                </a:xfrm>
                <a:custGeom>
                  <a:avLst/>
                  <a:gdLst>
                    <a:gd name="T0" fmla="*/ 2147483647 w 184"/>
                    <a:gd name="T1" fmla="*/ 2147483647 h 114"/>
                    <a:gd name="T2" fmla="*/ 2147483647 w 184"/>
                    <a:gd name="T3" fmla="*/ 2147483647 h 114"/>
                    <a:gd name="T4" fmla="*/ 2147483647 w 184"/>
                    <a:gd name="T5" fmla="*/ 2147483647 h 114"/>
                    <a:gd name="T6" fmla="*/ 2147483647 w 184"/>
                    <a:gd name="T7" fmla="*/ 2147483647 h 114"/>
                    <a:gd name="T8" fmla="*/ 2147483647 w 184"/>
                    <a:gd name="T9" fmla="*/ 2147483647 h 114"/>
                    <a:gd name="T10" fmla="*/ 2147483647 w 184"/>
                    <a:gd name="T11" fmla="*/ 2147483647 h 114"/>
                    <a:gd name="T12" fmla="*/ 2147483647 w 184"/>
                    <a:gd name="T13" fmla="*/ 2147483647 h 114"/>
                    <a:gd name="T14" fmla="*/ 2147483647 w 184"/>
                    <a:gd name="T15" fmla="*/ 0 h 114"/>
                    <a:gd name="T16" fmla="*/ 2147483647 w 184"/>
                    <a:gd name="T17" fmla="*/ 2147483647 h 114"/>
                    <a:gd name="T18" fmla="*/ 2147483647 w 184"/>
                    <a:gd name="T19" fmla="*/ 2147483647 h 114"/>
                    <a:gd name="T20" fmla="*/ 2147483647 w 184"/>
                    <a:gd name="T21" fmla="*/ 2147483647 h 114"/>
                    <a:gd name="T22" fmla="*/ 2147483647 w 184"/>
                    <a:gd name="T23" fmla="*/ 2147483647 h 114"/>
                    <a:gd name="T24" fmla="*/ 2147483647 w 184"/>
                    <a:gd name="T25" fmla="*/ 2147483647 h 114"/>
                    <a:gd name="T26" fmla="*/ 2147483647 w 184"/>
                    <a:gd name="T27" fmla="*/ 2147483647 h 114"/>
                    <a:gd name="T28" fmla="*/ 2147483647 w 184"/>
                    <a:gd name="T29" fmla="*/ 2147483647 h 114"/>
                    <a:gd name="T30" fmla="*/ 2147483647 w 184"/>
                    <a:gd name="T31" fmla="*/ 2147483647 h 114"/>
                    <a:gd name="T32" fmla="*/ 2147483647 w 184"/>
                    <a:gd name="T33" fmla="*/ 2147483647 h 114"/>
                    <a:gd name="T34" fmla="*/ 2147483647 w 184"/>
                    <a:gd name="T35" fmla="*/ 2147483647 h 114"/>
                    <a:gd name="T36" fmla="*/ 2147483647 w 184"/>
                    <a:gd name="T37" fmla="*/ 2147483647 h 114"/>
                    <a:gd name="T38" fmla="*/ 2147483647 w 184"/>
                    <a:gd name="T39" fmla="*/ 2147483647 h 114"/>
                    <a:gd name="T40" fmla="*/ 2147483647 w 184"/>
                    <a:gd name="T41" fmla="*/ 2147483647 h 114"/>
                    <a:gd name="T42" fmla="*/ 2147483647 w 184"/>
                    <a:gd name="T43" fmla="*/ 2147483647 h 114"/>
                    <a:gd name="T44" fmla="*/ 2147483647 w 184"/>
                    <a:gd name="T45" fmla="*/ 2147483647 h 114"/>
                    <a:gd name="T46" fmla="*/ 2147483647 w 184"/>
                    <a:gd name="T47" fmla="*/ 2147483647 h 114"/>
                    <a:gd name="T48" fmla="*/ 2147483647 w 184"/>
                    <a:gd name="T49" fmla="*/ 2147483647 h 114"/>
                    <a:gd name="T50" fmla="*/ 2147483647 w 184"/>
                    <a:gd name="T51" fmla="*/ 2147483647 h 114"/>
                    <a:gd name="T52" fmla="*/ 2147483647 w 184"/>
                    <a:gd name="T53" fmla="*/ 2147483647 h 114"/>
                    <a:gd name="T54" fmla="*/ 2147483647 w 184"/>
                    <a:gd name="T55" fmla="*/ 2147483647 h 114"/>
                    <a:gd name="T56" fmla="*/ 2147483647 w 184"/>
                    <a:gd name="T57" fmla="*/ 2147483647 h 114"/>
                    <a:gd name="T58" fmla="*/ 2147483647 w 184"/>
                    <a:gd name="T59" fmla="*/ 2147483647 h 114"/>
                    <a:gd name="T60" fmla="*/ 2147483647 w 184"/>
                    <a:gd name="T61" fmla="*/ 2147483647 h 114"/>
                    <a:gd name="T62" fmla="*/ 2147483647 w 184"/>
                    <a:gd name="T63" fmla="*/ 2147483647 h 114"/>
                    <a:gd name="T64" fmla="*/ 2147483647 w 184"/>
                    <a:gd name="T65" fmla="*/ 2147483647 h 114"/>
                    <a:gd name="T66" fmla="*/ 2147483647 w 184"/>
                    <a:gd name="T67" fmla="*/ 2147483647 h 114"/>
                    <a:gd name="T68" fmla="*/ 2147483647 w 184"/>
                    <a:gd name="T69" fmla="*/ 2147483647 h 114"/>
                    <a:gd name="T70" fmla="*/ 2147483647 w 184"/>
                    <a:gd name="T71" fmla="*/ 2147483647 h 114"/>
                    <a:gd name="T72" fmla="*/ 2147483647 w 184"/>
                    <a:gd name="T73" fmla="*/ 2147483647 h 114"/>
                    <a:gd name="T74" fmla="*/ 2147483647 w 184"/>
                    <a:gd name="T75" fmla="*/ 2147483647 h 114"/>
                    <a:gd name="T76" fmla="*/ 2147483647 w 184"/>
                    <a:gd name="T77" fmla="*/ 2147483647 h 114"/>
                    <a:gd name="T78" fmla="*/ 2147483647 w 184"/>
                    <a:gd name="T79" fmla="*/ 2147483647 h 114"/>
                    <a:gd name="T80" fmla="*/ 2147483647 w 184"/>
                    <a:gd name="T81" fmla="*/ 2147483647 h 114"/>
                    <a:gd name="T82" fmla="*/ 2147483647 w 184"/>
                    <a:gd name="T83" fmla="*/ 2147483647 h 114"/>
                    <a:gd name="T84" fmla="*/ 0 w 184"/>
                    <a:gd name="T85" fmla="*/ 2147483647 h 114"/>
                    <a:gd name="T86" fmla="*/ 0 w 184"/>
                    <a:gd name="T87" fmla="*/ 2147483647 h 114"/>
                    <a:gd name="T88" fmla="*/ 2147483647 w 184"/>
                    <a:gd name="T89" fmla="*/ 2147483647 h 114"/>
                    <a:gd name="T90" fmla="*/ 2147483647 w 184"/>
                    <a:gd name="T91" fmla="*/ 2147483647 h 114"/>
                    <a:gd name="T92" fmla="*/ 2147483647 w 184"/>
                    <a:gd name="T93" fmla="*/ 2147483647 h 114"/>
                    <a:gd name="T94" fmla="*/ 2147483647 w 184"/>
                    <a:gd name="T95" fmla="*/ 2147483647 h 114"/>
                    <a:gd name="T96" fmla="*/ 2147483647 w 184"/>
                    <a:gd name="T97" fmla="*/ 2147483647 h 114"/>
                    <a:gd name="T98" fmla="*/ 2147483647 w 184"/>
                    <a:gd name="T99" fmla="*/ 2147483647 h 114"/>
                    <a:gd name="T100" fmla="*/ 2147483647 w 184"/>
                    <a:gd name="T101" fmla="*/ 2147483647 h 114"/>
                    <a:gd name="T102" fmla="*/ 2147483647 w 184"/>
                    <a:gd name="T103" fmla="*/ 2147483647 h 114"/>
                    <a:gd name="T104" fmla="*/ 2147483647 w 184"/>
                    <a:gd name="T105" fmla="*/ 2147483647 h 114"/>
                    <a:gd name="T106" fmla="*/ 2147483647 w 184"/>
                    <a:gd name="T107" fmla="*/ 2147483647 h 114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84"/>
                    <a:gd name="T163" fmla="*/ 0 h 114"/>
                    <a:gd name="T164" fmla="*/ 184 w 184"/>
                    <a:gd name="T165" fmla="*/ 114 h 114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84" h="114">
                      <a:moveTo>
                        <a:pt x="110" y="42"/>
                      </a:moveTo>
                      <a:lnTo>
                        <a:pt x="120" y="32"/>
                      </a:lnTo>
                      <a:lnTo>
                        <a:pt x="132" y="24"/>
                      </a:lnTo>
                      <a:lnTo>
                        <a:pt x="138" y="22"/>
                      </a:lnTo>
                      <a:lnTo>
                        <a:pt x="144" y="18"/>
                      </a:lnTo>
                      <a:lnTo>
                        <a:pt x="154" y="6"/>
                      </a:lnTo>
                      <a:lnTo>
                        <a:pt x="162" y="2"/>
                      </a:lnTo>
                      <a:lnTo>
                        <a:pt x="166" y="0"/>
                      </a:lnTo>
                      <a:lnTo>
                        <a:pt x="172" y="2"/>
                      </a:lnTo>
                      <a:lnTo>
                        <a:pt x="168" y="6"/>
                      </a:lnTo>
                      <a:lnTo>
                        <a:pt x="166" y="14"/>
                      </a:lnTo>
                      <a:lnTo>
                        <a:pt x="172" y="12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84" y="16"/>
                      </a:lnTo>
                      <a:lnTo>
                        <a:pt x="178" y="18"/>
                      </a:lnTo>
                      <a:lnTo>
                        <a:pt x="176" y="22"/>
                      </a:lnTo>
                      <a:lnTo>
                        <a:pt x="172" y="28"/>
                      </a:lnTo>
                      <a:lnTo>
                        <a:pt x="168" y="32"/>
                      </a:lnTo>
                      <a:lnTo>
                        <a:pt x="164" y="34"/>
                      </a:lnTo>
                      <a:lnTo>
                        <a:pt x="158" y="36"/>
                      </a:lnTo>
                      <a:lnTo>
                        <a:pt x="140" y="46"/>
                      </a:lnTo>
                      <a:lnTo>
                        <a:pt x="132" y="52"/>
                      </a:lnTo>
                      <a:lnTo>
                        <a:pt x="130" y="54"/>
                      </a:lnTo>
                      <a:lnTo>
                        <a:pt x="128" y="56"/>
                      </a:lnTo>
                      <a:lnTo>
                        <a:pt x="128" y="60"/>
                      </a:lnTo>
                      <a:lnTo>
                        <a:pt x="122" y="64"/>
                      </a:lnTo>
                      <a:lnTo>
                        <a:pt x="114" y="64"/>
                      </a:lnTo>
                      <a:lnTo>
                        <a:pt x="102" y="66"/>
                      </a:lnTo>
                      <a:lnTo>
                        <a:pt x="94" y="70"/>
                      </a:lnTo>
                      <a:lnTo>
                        <a:pt x="86" y="78"/>
                      </a:lnTo>
                      <a:lnTo>
                        <a:pt x="74" y="90"/>
                      </a:lnTo>
                      <a:lnTo>
                        <a:pt x="70" y="94"/>
                      </a:lnTo>
                      <a:lnTo>
                        <a:pt x="66" y="98"/>
                      </a:lnTo>
                      <a:lnTo>
                        <a:pt x="54" y="100"/>
                      </a:lnTo>
                      <a:lnTo>
                        <a:pt x="50" y="104"/>
                      </a:lnTo>
                      <a:lnTo>
                        <a:pt x="42" y="110"/>
                      </a:lnTo>
                      <a:lnTo>
                        <a:pt x="36" y="112"/>
                      </a:lnTo>
                      <a:lnTo>
                        <a:pt x="28" y="114"/>
                      </a:lnTo>
                      <a:lnTo>
                        <a:pt x="20" y="112"/>
                      </a:lnTo>
                      <a:lnTo>
                        <a:pt x="10" y="108"/>
                      </a:lnTo>
                      <a:lnTo>
                        <a:pt x="2" y="102"/>
                      </a:lnTo>
                      <a:lnTo>
                        <a:pt x="0" y="100"/>
                      </a:lnTo>
                      <a:lnTo>
                        <a:pt x="0" y="96"/>
                      </a:lnTo>
                      <a:lnTo>
                        <a:pt x="8" y="90"/>
                      </a:lnTo>
                      <a:lnTo>
                        <a:pt x="20" y="84"/>
                      </a:lnTo>
                      <a:lnTo>
                        <a:pt x="30" y="78"/>
                      </a:lnTo>
                      <a:lnTo>
                        <a:pt x="40" y="72"/>
                      </a:lnTo>
                      <a:lnTo>
                        <a:pt x="62" y="60"/>
                      </a:lnTo>
                      <a:lnTo>
                        <a:pt x="68" y="58"/>
                      </a:lnTo>
                      <a:lnTo>
                        <a:pt x="72" y="58"/>
                      </a:lnTo>
                      <a:lnTo>
                        <a:pt x="82" y="58"/>
                      </a:lnTo>
                      <a:lnTo>
                        <a:pt x="96" y="52"/>
                      </a:lnTo>
                      <a:lnTo>
                        <a:pt x="11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2" name="ïS1îḓé">
                  <a:extLst>
                    <a:ext uri="{FF2B5EF4-FFF2-40B4-BE49-F238E27FC236}">
                      <a16:creationId xmlns:a16="http://schemas.microsoft.com/office/drawing/2014/main" id="{5CDADAA6-E3A0-459E-8BF1-BAF68D1799C9}"/>
                    </a:ext>
                  </a:extLst>
                </p:cNvPr>
                <p:cNvSpPr/>
                <p:nvPr/>
              </p:nvSpPr>
              <p:spPr bwMode="auto">
                <a:xfrm>
                  <a:off x="8830700" y="4914262"/>
                  <a:ext cx="183170" cy="219967"/>
                </a:xfrm>
                <a:custGeom>
                  <a:avLst/>
                  <a:gdLst>
                    <a:gd name="T0" fmla="*/ 2147483647 w 106"/>
                    <a:gd name="T1" fmla="*/ 2147483647 h 132"/>
                    <a:gd name="T2" fmla="*/ 0 w 106"/>
                    <a:gd name="T3" fmla="*/ 2147483647 h 132"/>
                    <a:gd name="T4" fmla="*/ 2147483647 w 106"/>
                    <a:gd name="T5" fmla="*/ 2147483647 h 132"/>
                    <a:gd name="T6" fmla="*/ 2147483647 w 106"/>
                    <a:gd name="T7" fmla="*/ 2147483647 h 132"/>
                    <a:gd name="T8" fmla="*/ 2147483647 w 106"/>
                    <a:gd name="T9" fmla="*/ 2147483647 h 132"/>
                    <a:gd name="T10" fmla="*/ 2147483647 w 106"/>
                    <a:gd name="T11" fmla="*/ 2147483647 h 132"/>
                    <a:gd name="T12" fmla="*/ 2147483647 w 106"/>
                    <a:gd name="T13" fmla="*/ 2147483647 h 132"/>
                    <a:gd name="T14" fmla="*/ 2147483647 w 106"/>
                    <a:gd name="T15" fmla="*/ 2147483647 h 132"/>
                    <a:gd name="T16" fmla="*/ 2147483647 w 106"/>
                    <a:gd name="T17" fmla="*/ 2147483647 h 132"/>
                    <a:gd name="T18" fmla="*/ 2147483647 w 106"/>
                    <a:gd name="T19" fmla="*/ 2147483647 h 132"/>
                    <a:gd name="T20" fmla="*/ 2147483647 w 106"/>
                    <a:gd name="T21" fmla="*/ 2147483647 h 132"/>
                    <a:gd name="T22" fmla="*/ 2147483647 w 106"/>
                    <a:gd name="T23" fmla="*/ 2147483647 h 132"/>
                    <a:gd name="T24" fmla="*/ 2147483647 w 106"/>
                    <a:gd name="T25" fmla="*/ 2147483647 h 132"/>
                    <a:gd name="T26" fmla="*/ 2147483647 w 106"/>
                    <a:gd name="T27" fmla="*/ 2147483647 h 132"/>
                    <a:gd name="T28" fmla="*/ 2147483647 w 106"/>
                    <a:gd name="T29" fmla="*/ 2147483647 h 132"/>
                    <a:gd name="T30" fmla="*/ 2147483647 w 106"/>
                    <a:gd name="T31" fmla="*/ 2147483647 h 132"/>
                    <a:gd name="T32" fmla="*/ 2147483647 w 106"/>
                    <a:gd name="T33" fmla="*/ 2147483647 h 132"/>
                    <a:gd name="T34" fmla="*/ 2147483647 w 106"/>
                    <a:gd name="T35" fmla="*/ 0 h 132"/>
                    <a:gd name="T36" fmla="*/ 2147483647 w 106"/>
                    <a:gd name="T37" fmla="*/ 2147483647 h 132"/>
                    <a:gd name="T38" fmla="*/ 2147483647 w 106"/>
                    <a:gd name="T39" fmla="*/ 2147483647 h 132"/>
                    <a:gd name="T40" fmla="*/ 2147483647 w 106"/>
                    <a:gd name="T41" fmla="*/ 2147483647 h 132"/>
                    <a:gd name="T42" fmla="*/ 2147483647 w 106"/>
                    <a:gd name="T43" fmla="*/ 2147483647 h 132"/>
                    <a:gd name="T44" fmla="*/ 2147483647 w 106"/>
                    <a:gd name="T45" fmla="*/ 2147483647 h 132"/>
                    <a:gd name="T46" fmla="*/ 2147483647 w 106"/>
                    <a:gd name="T47" fmla="*/ 2147483647 h 132"/>
                    <a:gd name="T48" fmla="*/ 2147483647 w 106"/>
                    <a:gd name="T49" fmla="*/ 2147483647 h 132"/>
                    <a:gd name="T50" fmla="*/ 2147483647 w 106"/>
                    <a:gd name="T51" fmla="*/ 2147483647 h 132"/>
                    <a:gd name="T52" fmla="*/ 2147483647 w 106"/>
                    <a:gd name="T53" fmla="*/ 2147483647 h 132"/>
                    <a:gd name="T54" fmla="*/ 2147483647 w 106"/>
                    <a:gd name="T55" fmla="*/ 2147483647 h 132"/>
                    <a:gd name="T56" fmla="*/ 2147483647 w 106"/>
                    <a:gd name="T57" fmla="*/ 2147483647 h 132"/>
                    <a:gd name="T58" fmla="*/ 2147483647 w 106"/>
                    <a:gd name="T59" fmla="*/ 2147483647 h 132"/>
                    <a:gd name="T60" fmla="*/ 2147483647 w 106"/>
                    <a:gd name="T61" fmla="*/ 2147483647 h 132"/>
                    <a:gd name="T62" fmla="*/ 2147483647 w 106"/>
                    <a:gd name="T63" fmla="*/ 2147483647 h 132"/>
                    <a:gd name="T64" fmla="*/ 2147483647 w 106"/>
                    <a:gd name="T65" fmla="*/ 2147483647 h 132"/>
                    <a:gd name="T66" fmla="*/ 2147483647 w 106"/>
                    <a:gd name="T67" fmla="*/ 2147483647 h 132"/>
                    <a:gd name="T68" fmla="*/ 2147483647 w 106"/>
                    <a:gd name="T69" fmla="*/ 2147483647 h 132"/>
                    <a:gd name="T70" fmla="*/ 2147483647 w 106"/>
                    <a:gd name="T71" fmla="*/ 2147483647 h 132"/>
                    <a:gd name="T72" fmla="*/ 2147483647 w 106"/>
                    <a:gd name="T73" fmla="*/ 2147483647 h 132"/>
                    <a:gd name="T74" fmla="*/ 2147483647 w 106"/>
                    <a:gd name="T75" fmla="*/ 2147483647 h 132"/>
                    <a:gd name="T76" fmla="*/ 2147483647 w 106"/>
                    <a:gd name="T77" fmla="*/ 2147483647 h 132"/>
                    <a:gd name="T78" fmla="*/ 2147483647 w 106"/>
                    <a:gd name="T79" fmla="*/ 2147483647 h 132"/>
                    <a:gd name="T80" fmla="*/ 2147483647 w 106"/>
                    <a:gd name="T81" fmla="*/ 2147483647 h 13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06"/>
                    <a:gd name="T124" fmla="*/ 0 h 132"/>
                    <a:gd name="T125" fmla="*/ 106 w 106"/>
                    <a:gd name="T126" fmla="*/ 132 h 13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06" h="132">
                      <a:moveTo>
                        <a:pt x="6" y="132"/>
                      </a:moveTo>
                      <a:lnTo>
                        <a:pt x="2" y="130"/>
                      </a:lnTo>
                      <a:lnTo>
                        <a:pt x="0" y="126"/>
                      </a:lnTo>
                      <a:lnTo>
                        <a:pt x="0" y="122"/>
                      </a:lnTo>
                      <a:lnTo>
                        <a:pt x="2" y="120"/>
                      </a:lnTo>
                      <a:lnTo>
                        <a:pt x="6" y="120"/>
                      </a:lnTo>
                      <a:lnTo>
                        <a:pt x="12" y="116"/>
                      </a:lnTo>
                      <a:lnTo>
                        <a:pt x="18" y="114"/>
                      </a:lnTo>
                      <a:lnTo>
                        <a:pt x="22" y="110"/>
                      </a:lnTo>
                      <a:lnTo>
                        <a:pt x="24" y="104"/>
                      </a:lnTo>
                      <a:lnTo>
                        <a:pt x="16" y="98"/>
                      </a:lnTo>
                      <a:lnTo>
                        <a:pt x="12" y="94"/>
                      </a:lnTo>
                      <a:lnTo>
                        <a:pt x="12" y="90"/>
                      </a:lnTo>
                      <a:lnTo>
                        <a:pt x="14" y="86"/>
                      </a:lnTo>
                      <a:lnTo>
                        <a:pt x="16" y="84"/>
                      </a:lnTo>
                      <a:lnTo>
                        <a:pt x="18" y="84"/>
                      </a:lnTo>
                      <a:lnTo>
                        <a:pt x="20" y="84"/>
                      </a:lnTo>
                      <a:lnTo>
                        <a:pt x="26" y="84"/>
                      </a:lnTo>
                      <a:lnTo>
                        <a:pt x="30" y="82"/>
                      </a:lnTo>
                      <a:lnTo>
                        <a:pt x="34" y="78"/>
                      </a:lnTo>
                      <a:lnTo>
                        <a:pt x="40" y="70"/>
                      </a:lnTo>
                      <a:lnTo>
                        <a:pt x="44" y="68"/>
                      </a:lnTo>
                      <a:lnTo>
                        <a:pt x="48" y="62"/>
                      </a:lnTo>
                      <a:lnTo>
                        <a:pt x="52" y="54"/>
                      </a:lnTo>
                      <a:lnTo>
                        <a:pt x="54" y="44"/>
                      </a:lnTo>
                      <a:lnTo>
                        <a:pt x="58" y="34"/>
                      </a:lnTo>
                      <a:lnTo>
                        <a:pt x="54" y="32"/>
                      </a:lnTo>
                      <a:lnTo>
                        <a:pt x="52" y="30"/>
                      </a:lnTo>
                      <a:lnTo>
                        <a:pt x="52" y="24"/>
                      </a:lnTo>
                      <a:lnTo>
                        <a:pt x="52" y="22"/>
                      </a:lnTo>
                      <a:lnTo>
                        <a:pt x="54" y="20"/>
                      </a:lnTo>
                      <a:lnTo>
                        <a:pt x="52" y="16"/>
                      </a:lnTo>
                      <a:lnTo>
                        <a:pt x="52" y="14"/>
                      </a:lnTo>
                      <a:lnTo>
                        <a:pt x="54" y="4"/>
                      </a:lnTo>
                      <a:lnTo>
                        <a:pt x="56" y="2"/>
                      </a:lnTo>
                      <a:lnTo>
                        <a:pt x="58" y="0"/>
                      </a:lnTo>
                      <a:lnTo>
                        <a:pt x="60" y="4"/>
                      </a:lnTo>
                      <a:lnTo>
                        <a:pt x="64" y="8"/>
                      </a:lnTo>
                      <a:lnTo>
                        <a:pt x="68" y="14"/>
                      </a:lnTo>
                      <a:lnTo>
                        <a:pt x="70" y="20"/>
                      </a:lnTo>
                      <a:lnTo>
                        <a:pt x="70" y="24"/>
                      </a:lnTo>
                      <a:lnTo>
                        <a:pt x="68" y="26"/>
                      </a:lnTo>
                      <a:lnTo>
                        <a:pt x="64" y="28"/>
                      </a:lnTo>
                      <a:lnTo>
                        <a:pt x="62" y="30"/>
                      </a:lnTo>
                      <a:lnTo>
                        <a:pt x="62" y="34"/>
                      </a:lnTo>
                      <a:lnTo>
                        <a:pt x="60" y="38"/>
                      </a:lnTo>
                      <a:lnTo>
                        <a:pt x="58" y="44"/>
                      </a:lnTo>
                      <a:lnTo>
                        <a:pt x="60" y="46"/>
                      </a:lnTo>
                      <a:lnTo>
                        <a:pt x="62" y="48"/>
                      </a:lnTo>
                      <a:lnTo>
                        <a:pt x="66" y="46"/>
                      </a:lnTo>
                      <a:lnTo>
                        <a:pt x="68" y="44"/>
                      </a:lnTo>
                      <a:lnTo>
                        <a:pt x="74" y="38"/>
                      </a:lnTo>
                      <a:lnTo>
                        <a:pt x="74" y="40"/>
                      </a:lnTo>
                      <a:lnTo>
                        <a:pt x="74" y="44"/>
                      </a:lnTo>
                      <a:lnTo>
                        <a:pt x="72" y="48"/>
                      </a:lnTo>
                      <a:lnTo>
                        <a:pt x="70" y="52"/>
                      </a:lnTo>
                      <a:lnTo>
                        <a:pt x="70" y="56"/>
                      </a:lnTo>
                      <a:lnTo>
                        <a:pt x="72" y="60"/>
                      </a:lnTo>
                      <a:lnTo>
                        <a:pt x="76" y="62"/>
                      </a:lnTo>
                      <a:lnTo>
                        <a:pt x="78" y="64"/>
                      </a:lnTo>
                      <a:lnTo>
                        <a:pt x="84" y="62"/>
                      </a:lnTo>
                      <a:lnTo>
                        <a:pt x="88" y="60"/>
                      </a:lnTo>
                      <a:lnTo>
                        <a:pt x="92" y="58"/>
                      </a:lnTo>
                      <a:lnTo>
                        <a:pt x="96" y="56"/>
                      </a:lnTo>
                      <a:lnTo>
                        <a:pt x="102" y="58"/>
                      </a:lnTo>
                      <a:lnTo>
                        <a:pt x="104" y="60"/>
                      </a:lnTo>
                      <a:lnTo>
                        <a:pt x="106" y="62"/>
                      </a:lnTo>
                      <a:lnTo>
                        <a:pt x="104" y="64"/>
                      </a:lnTo>
                      <a:lnTo>
                        <a:pt x="102" y="68"/>
                      </a:lnTo>
                      <a:lnTo>
                        <a:pt x="96" y="70"/>
                      </a:lnTo>
                      <a:lnTo>
                        <a:pt x="80" y="86"/>
                      </a:lnTo>
                      <a:lnTo>
                        <a:pt x="76" y="88"/>
                      </a:lnTo>
                      <a:lnTo>
                        <a:pt x="72" y="86"/>
                      </a:lnTo>
                      <a:lnTo>
                        <a:pt x="68" y="86"/>
                      </a:lnTo>
                      <a:lnTo>
                        <a:pt x="64" y="86"/>
                      </a:lnTo>
                      <a:lnTo>
                        <a:pt x="58" y="92"/>
                      </a:lnTo>
                      <a:lnTo>
                        <a:pt x="54" y="98"/>
                      </a:lnTo>
                      <a:lnTo>
                        <a:pt x="44" y="108"/>
                      </a:lnTo>
                      <a:lnTo>
                        <a:pt x="30" y="118"/>
                      </a:lnTo>
                      <a:lnTo>
                        <a:pt x="18" y="128"/>
                      </a:lnTo>
                      <a:lnTo>
                        <a:pt x="12" y="130"/>
                      </a:lnTo>
                      <a:lnTo>
                        <a:pt x="6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3" name="ïśļíḓé">
                  <a:extLst>
                    <a:ext uri="{FF2B5EF4-FFF2-40B4-BE49-F238E27FC236}">
                      <a16:creationId xmlns:a16="http://schemas.microsoft.com/office/drawing/2014/main" id="{A3DE7CDE-A9E3-449A-94EF-1875A6CF8736}"/>
                    </a:ext>
                  </a:extLst>
                </p:cNvPr>
                <p:cNvSpPr/>
                <p:nvPr/>
              </p:nvSpPr>
              <p:spPr bwMode="auto">
                <a:xfrm>
                  <a:off x="8863753" y="4477133"/>
                  <a:ext cx="67484" cy="74256"/>
                </a:xfrm>
                <a:custGeom>
                  <a:avLst/>
                  <a:gdLst>
                    <a:gd name="T0" fmla="*/ 2147483647 w 38"/>
                    <a:gd name="T1" fmla="*/ 2147483647 h 44"/>
                    <a:gd name="T2" fmla="*/ 2147483647 w 38"/>
                    <a:gd name="T3" fmla="*/ 2147483647 h 44"/>
                    <a:gd name="T4" fmla="*/ 2147483647 w 38"/>
                    <a:gd name="T5" fmla="*/ 2147483647 h 44"/>
                    <a:gd name="T6" fmla="*/ 2147483647 w 38"/>
                    <a:gd name="T7" fmla="*/ 2147483647 h 44"/>
                    <a:gd name="T8" fmla="*/ 2147483647 w 38"/>
                    <a:gd name="T9" fmla="*/ 2147483647 h 44"/>
                    <a:gd name="T10" fmla="*/ 2147483647 w 38"/>
                    <a:gd name="T11" fmla="*/ 2147483647 h 44"/>
                    <a:gd name="T12" fmla="*/ 0 w 38"/>
                    <a:gd name="T13" fmla="*/ 2147483647 h 44"/>
                    <a:gd name="T14" fmla="*/ 0 w 38"/>
                    <a:gd name="T15" fmla="*/ 0 h 44"/>
                    <a:gd name="T16" fmla="*/ 2147483647 w 38"/>
                    <a:gd name="T17" fmla="*/ 2147483647 h 44"/>
                    <a:gd name="T18" fmla="*/ 2147483647 w 38"/>
                    <a:gd name="T19" fmla="*/ 2147483647 h 44"/>
                    <a:gd name="T20" fmla="*/ 2147483647 w 38"/>
                    <a:gd name="T21" fmla="*/ 2147483647 h 44"/>
                    <a:gd name="T22" fmla="*/ 2147483647 w 38"/>
                    <a:gd name="T23" fmla="*/ 2147483647 h 44"/>
                    <a:gd name="T24" fmla="*/ 2147483647 w 38"/>
                    <a:gd name="T25" fmla="*/ 2147483647 h 44"/>
                    <a:gd name="T26" fmla="*/ 2147483647 w 38"/>
                    <a:gd name="T27" fmla="*/ 2147483647 h 44"/>
                    <a:gd name="T28" fmla="*/ 2147483647 w 38"/>
                    <a:gd name="T29" fmla="*/ 2147483647 h 44"/>
                    <a:gd name="T30" fmla="*/ 2147483647 w 38"/>
                    <a:gd name="T31" fmla="*/ 2147483647 h 44"/>
                    <a:gd name="T32" fmla="*/ 2147483647 w 38"/>
                    <a:gd name="T33" fmla="*/ 2147483647 h 4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8"/>
                    <a:gd name="T52" fmla="*/ 0 h 44"/>
                    <a:gd name="T53" fmla="*/ 38 w 38"/>
                    <a:gd name="T54" fmla="*/ 44 h 4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8" h="44">
                      <a:moveTo>
                        <a:pt x="38" y="42"/>
                      </a:moveTo>
                      <a:lnTo>
                        <a:pt x="36" y="44"/>
                      </a:lnTo>
                      <a:lnTo>
                        <a:pt x="32" y="42"/>
                      </a:lnTo>
                      <a:lnTo>
                        <a:pt x="26" y="40"/>
                      </a:lnTo>
                      <a:lnTo>
                        <a:pt x="14" y="32"/>
                      </a:lnTo>
                      <a:lnTo>
                        <a:pt x="6" y="20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2" y="10"/>
                      </a:lnTo>
                      <a:lnTo>
                        <a:pt x="16" y="16"/>
                      </a:lnTo>
                      <a:lnTo>
                        <a:pt x="20" y="22"/>
                      </a:lnTo>
                      <a:lnTo>
                        <a:pt x="24" y="24"/>
                      </a:lnTo>
                      <a:lnTo>
                        <a:pt x="28" y="26"/>
                      </a:lnTo>
                      <a:lnTo>
                        <a:pt x="32" y="28"/>
                      </a:lnTo>
                      <a:lnTo>
                        <a:pt x="34" y="32"/>
                      </a:lnTo>
                      <a:lnTo>
                        <a:pt x="38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4" name="iṧḻïḓe">
                  <a:extLst>
                    <a:ext uri="{FF2B5EF4-FFF2-40B4-BE49-F238E27FC236}">
                      <a16:creationId xmlns:a16="http://schemas.microsoft.com/office/drawing/2014/main" id="{F8B9AD8D-8DED-4F88-A09C-D99E79AD5E0D}"/>
                    </a:ext>
                  </a:extLst>
                </p:cNvPr>
                <p:cNvSpPr/>
                <p:nvPr/>
              </p:nvSpPr>
              <p:spPr bwMode="auto">
                <a:xfrm>
                  <a:off x="8502922" y="3990966"/>
                  <a:ext cx="110178" cy="63047"/>
                </a:xfrm>
                <a:custGeom>
                  <a:avLst/>
                  <a:gdLst>
                    <a:gd name="T0" fmla="*/ 2147483647 w 64"/>
                    <a:gd name="T1" fmla="*/ 2147483647 h 38"/>
                    <a:gd name="T2" fmla="*/ 2147483647 w 64"/>
                    <a:gd name="T3" fmla="*/ 2147483647 h 38"/>
                    <a:gd name="T4" fmla="*/ 2147483647 w 64"/>
                    <a:gd name="T5" fmla="*/ 2147483647 h 38"/>
                    <a:gd name="T6" fmla="*/ 2147483647 w 64"/>
                    <a:gd name="T7" fmla="*/ 2147483647 h 38"/>
                    <a:gd name="T8" fmla="*/ 2147483647 w 64"/>
                    <a:gd name="T9" fmla="*/ 2147483647 h 38"/>
                    <a:gd name="T10" fmla="*/ 2147483647 w 64"/>
                    <a:gd name="T11" fmla="*/ 2147483647 h 38"/>
                    <a:gd name="T12" fmla="*/ 0 w 64"/>
                    <a:gd name="T13" fmla="*/ 2147483647 h 38"/>
                    <a:gd name="T14" fmla="*/ 0 w 64"/>
                    <a:gd name="T15" fmla="*/ 2147483647 h 38"/>
                    <a:gd name="T16" fmla="*/ 0 w 64"/>
                    <a:gd name="T17" fmla="*/ 2147483647 h 38"/>
                    <a:gd name="T18" fmla="*/ 2147483647 w 64"/>
                    <a:gd name="T19" fmla="*/ 2147483647 h 38"/>
                    <a:gd name="T20" fmla="*/ 2147483647 w 64"/>
                    <a:gd name="T21" fmla="*/ 2147483647 h 38"/>
                    <a:gd name="T22" fmla="*/ 2147483647 w 64"/>
                    <a:gd name="T23" fmla="*/ 2147483647 h 38"/>
                    <a:gd name="T24" fmla="*/ 2147483647 w 64"/>
                    <a:gd name="T25" fmla="*/ 2147483647 h 38"/>
                    <a:gd name="T26" fmla="*/ 2147483647 w 64"/>
                    <a:gd name="T27" fmla="*/ 2147483647 h 38"/>
                    <a:gd name="T28" fmla="*/ 2147483647 w 64"/>
                    <a:gd name="T29" fmla="*/ 2147483647 h 38"/>
                    <a:gd name="T30" fmla="*/ 2147483647 w 64"/>
                    <a:gd name="T31" fmla="*/ 2147483647 h 38"/>
                    <a:gd name="T32" fmla="*/ 2147483647 w 64"/>
                    <a:gd name="T33" fmla="*/ 2147483647 h 38"/>
                    <a:gd name="T34" fmla="*/ 2147483647 w 64"/>
                    <a:gd name="T35" fmla="*/ 2147483647 h 38"/>
                    <a:gd name="T36" fmla="*/ 2147483647 w 64"/>
                    <a:gd name="T37" fmla="*/ 0 h 38"/>
                    <a:gd name="T38" fmla="*/ 2147483647 w 64"/>
                    <a:gd name="T39" fmla="*/ 0 h 38"/>
                    <a:gd name="T40" fmla="*/ 2147483647 w 64"/>
                    <a:gd name="T41" fmla="*/ 2147483647 h 38"/>
                    <a:gd name="T42" fmla="*/ 2147483647 w 64"/>
                    <a:gd name="T43" fmla="*/ 2147483647 h 38"/>
                    <a:gd name="T44" fmla="*/ 2147483647 w 64"/>
                    <a:gd name="T45" fmla="*/ 2147483647 h 38"/>
                    <a:gd name="T46" fmla="*/ 2147483647 w 64"/>
                    <a:gd name="T47" fmla="*/ 2147483647 h 38"/>
                    <a:gd name="T48" fmla="*/ 2147483647 w 64"/>
                    <a:gd name="T49" fmla="*/ 2147483647 h 38"/>
                    <a:gd name="T50" fmla="*/ 2147483647 w 64"/>
                    <a:gd name="T51" fmla="*/ 2147483647 h 38"/>
                    <a:gd name="T52" fmla="*/ 2147483647 w 64"/>
                    <a:gd name="T53" fmla="*/ 2147483647 h 38"/>
                    <a:gd name="T54" fmla="*/ 2147483647 w 64"/>
                    <a:gd name="T55" fmla="*/ 2147483647 h 38"/>
                    <a:gd name="T56" fmla="*/ 2147483647 w 64"/>
                    <a:gd name="T57" fmla="*/ 2147483647 h 38"/>
                    <a:gd name="T58" fmla="*/ 2147483647 w 64"/>
                    <a:gd name="T59" fmla="*/ 2147483647 h 38"/>
                    <a:gd name="T60" fmla="*/ 2147483647 w 64"/>
                    <a:gd name="T61" fmla="*/ 2147483647 h 38"/>
                    <a:gd name="T62" fmla="*/ 2147483647 w 64"/>
                    <a:gd name="T63" fmla="*/ 2147483647 h 38"/>
                    <a:gd name="T64" fmla="*/ 2147483647 w 64"/>
                    <a:gd name="T65" fmla="*/ 2147483647 h 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64"/>
                    <a:gd name="T100" fmla="*/ 0 h 38"/>
                    <a:gd name="T101" fmla="*/ 64 w 64"/>
                    <a:gd name="T102" fmla="*/ 38 h 3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64" h="38">
                      <a:moveTo>
                        <a:pt x="36" y="38"/>
                      </a:moveTo>
                      <a:lnTo>
                        <a:pt x="34" y="38"/>
                      </a:lnTo>
                      <a:lnTo>
                        <a:pt x="30" y="38"/>
                      </a:lnTo>
                      <a:lnTo>
                        <a:pt x="22" y="38"/>
                      </a:lnTo>
                      <a:lnTo>
                        <a:pt x="10" y="36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2" y="22"/>
                      </a:lnTo>
                      <a:lnTo>
                        <a:pt x="24" y="22"/>
                      </a:lnTo>
                      <a:lnTo>
                        <a:pt x="28" y="24"/>
                      </a:lnTo>
                      <a:lnTo>
                        <a:pt x="30" y="24"/>
                      </a:lnTo>
                      <a:lnTo>
                        <a:pt x="38" y="22"/>
                      </a:lnTo>
                      <a:lnTo>
                        <a:pt x="42" y="18"/>
                      </a:lnTo>
                      <a:lnTo>
                        <a:pt x="46" y="14"/>
                      </a:lnTo>
                      <a:lnTo>
                        <a:pt x="52" y="10"/>
                      </a:lnTo>
                      <a:lnTo>
                        <a:pt x="52" y="4"/>
                      </a:lnTo>
                      <a:lnTo>
                        <a:pt x="52" y="0"/>
                      </a:lnTo>
                      <a:lnTo>
                        <a:pt x="54" y="0"/>
                      </a:lnTo>
                      <a:lnTo>
                        <a:pt x="56" y="2"/>
                      </a:lnTo>
                      <a:lnTo>
                        <a:pt x="60" y="4"/>
                      </a:lnTo>
                      <a:lnTo>
                        <a:pt x="62" y="8"/>
                      </a:lnTo>
                      <a:lnTo>
                        <a:pt x="64" y="10"/>
                      </a:lnTo>
                      <a:lnTo>
                        <a:pt x="62" y="12"/>
                      </a:lnTo>
                      <a:lnTo>
                        <a:pt x="60" y="16"/>
                      </a:lnTo>
                      <a:lnTo>
                        <a:pt x="58" y="18"/>
                      </a:lnTo>
                      <a:lnTo>
                        <a:pt x="58" y="20"/>
                      </a:lnTo>
                      <a:lnTo>
                        <a:pt x="54" y="26"/>
                      </a:lnTo>
                      <a:lnTo>
                        <a:pt x="46" y="32"/>
                      </a:lnTo>
                      <a:lnTo>
                        <a:pt x="40" y="36"/>
                      </a:lnTo>
                      <a:lnTo>
                        <a:pt x="34" y="38"/>
                      </a:lnTo>
                      <a:lnTo>
                        <a:pt x="36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5" name="îṣlïdê">
                  <a:extLst>
                    <a:ext uri="{FF2B5EF4-FFF2-40B4-BE49-F238E27FC236}">
                      <a16:creationId xmlns:a16="http://schemas.microsoft.com/office/drawing/2014/main" id="{A07D222A-5D10-4286-8C0D-6826E2EC82F1}"/>
                    </a:ext>
                  </a:extLst>
                </p:cNvPr>
                <p:cNvSpPr/>
                <p:nvPr/>
              </p:nvSpPr>
              <p:spPr bwMode="auto">
                <a:xfrm>
                  <a:off x="8099398" y="4027394"/>
                  <a:ext cx="20657" cy="26620"/>
                </a:xfrm>
                <a:custGeom>
                  <a:avLst/>
                  <a:gdLst>
                    <a:gd name="T0" fmla="*/ 2147483647 w 12"/>
                    <a:gd name="T1" fmla="*/ 2147483647 h 16"/>
                    <a:gd name="T2" fmla="*/ 2147483647 w 12"/>
                    <a:gd name="T3" fmla="*/ 2147483647 h 16"/>
                    <a:gd name="T4" fmla="*/ 2147483647 w 12"/>
                    <a:gd name="T5" fmla="*/ 2147483647 h 16"/>
                    <a:gd name="T6" fmla="*/ 2147483647 w 12"/>
                    <a:gd name="T7" fmla="*/ 2147483647 h 16"/>
                    <a:gd name="T8" fmla="*/ 2147483647 w 12"/>
                    <a:gd name="T9" fmla="*/ 2147483647 h 16"/>
                    <a:gd name="T10" fmla="*/ 0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0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2147483647 w 1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"/>
                    <a:gd name="T34" fmla="*/ 0 h 16"/>
                    <a:gd name="T35" fmla="*/ 12 w 1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" h="16">
                      <a:moveTo>
                        <a:pt x="12" y="10"/>
                      </a:moveTo>
                      <a:lnTo>
                        <a:pt x="12" y="14"/>
                      </a:lnTo>
                      <a:lnTo>
                        <a:pt x="12" y="16"/>
                      </a:lnTo>
                      <a:lnTo>
                        <a:pt x="6" y="16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2" y="4"/>
                      </a:lnTo>
                      <a:lnTo>
                        <a:pt x="8" y="0"/>
                      </a:lnTo>
                      <a:lnTo>
                        <a:pt x="10" y="6"/>
                      </a:lnTo>
                      <a:lnTo>
                        <a:pt x="10" y="8"/>
                      </a:ln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6" name="iṩľîde">
                  <a:extLst>
                    <a:ext uri="{FF2B5EF4-FFF2-40B4-BE49-F238E27FC236}">
                      <a16:creationId xmlns:a16="http://schemas.microsoft.com/office/drawing/2014/main" id="{DB7C0157-C9D4-46AE-AA7A-099E3AD028C3}"/>
                    </a:ext>
                  </a:extLst>
                </p:cNvPr>
                <p:cNvSpPr/>
                <p:nvPr/>
              </p:nvSpPr>
              <p:spPr bwMode="auto">
                <a:xfrm>
                  <a:off x="8009879" y="4077832"/>
                  <a:ext cx="20657" cy="30822"/>
                </a:xfrm>
                <a:custGeom>
                  <a:avLst/>
                  <a:gdLst>
                    <a:gd name="T0" fmla="*/ 2147483647 w 12"/>
                    <a:gd name="T1" fmla="*/ 2147483647 h 20"/>
                    <a:gd name="T2" fmla="*/ 2147483647 w 12"/>
                    <a:gd name="T3" fmla="*/ 2147483647 h 20"/>
                    <a:gd name="T4" fmla="*/ 2147483647 w 12"/>
                    <a:gd name="T5" fmla="*/ 0 h 20"/>
                    <a:gd name="T6" fmla="*/ 2147483647 w 12"/>
                    <a:gd name="T7" fmla="*/ 2147483647 h 20"/>
                    <a:gd name="T8" fmla="*/ 2147483647 w 12"/>
                    <a:gd name="T9" fmla="*/ 2147483647 h 20"/>
                    <a:gd name="T10" fmla="*/ 2147483647 w 12"/>
                    <a:gd name="T11" fmla="*/ 2147483647 h 20"/>
                    <a:gd name="T12" fmla="*/ 2147483647 w 12"/>
                    <a:gd name="T13" fmla="*/ 2147483647 h 20"/>
                    <a:gd name="T14" fmla="*/ 0 w 12"/>
                    <a:gd name="T15" fmla="*/ 2147483647 h 20"/>
                    <a:gd name="T16" fmla="*/ 0 w 12"/>
                    <a:gd name="T17" fmla="*/ 2147483647 h 20"/>
                    <a:gd name="T18" fmla="*/ 2147483647 w 12"/>
                    <a:gd name="T19" fmla="*/ 2147483647 h 20"/>
                    <a:gd name="T20" fmla="*/ 2147483647 w 12"/>
                    <a:gd name="T21" fmla="*/ 2147483647 h 20"/>
                    <a:gd name="T22" fmla="*/ 2147483647 w 12"/>
                    <a:gd name="T23" fmla="*/ 2147483647 h 2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"/>
                    <a:gd name="T37" fmla="*/ 0 h 20"/>
                    <a:gd name="T38" fmla="*/ 12 w 12"/>
                    <a:gd name="T39" fmla="*/ 20 h 2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" h="20">
                      <a:moveTo>
                        <a:pt x="6" y="2"/>
                      </a:move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0" y="6"/>
                      </a:lnTo>
                      <a:lnTo>
                        <a:pt x="8" y="12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7" name="îš1iďe">
                  <a:extLst>
                    <a:ext uri="{FF2B5EF4-FFF2-40B4-BE49-F238E27FC236}">
                      <a16:creationId xmlns:a16="http://schemas.microsoft.com/office/drawing/2014/main" id="{787114D6-475D-44F4-9C7E-D4460A2949E9}"/>
                    </a:ext>
                  </a:extLst>
                </p:cNvPr>
                <p:cNvSpPr/>
                <p:nvPr/>
              </p:nvSpPr>
              <p:spPr bwMode="auto">
                <a:xfrm>
                  <a:off x="7928624" y="3943330"/>
                  <a:ext cx="88142" cy="36427"/>
                </a:xfrm>
                <a:custGeom>
                  <a:avLst/>
                  <a:gdLst>
                    <a:gd name="T0" fmla="*/ 2147483647 w 50"/>
                    <a:gd name="T1" fmla="*/ 2147483647 h 22"/>
                    <a:gd name="T2" fmla="*/ 2147483647 w 50"/>
                    <a:gd name="T3" fmla="*/ 2147483647 h 22"/>
                    <a:gd name="T4" fmla="*/ 2147483647 w 50"/>
                    <a:gd name="T5" fmla="*/ 2147483647 h 22"/>
                    <a:gd name="T6" fmla="*/ 2147483647 w 50"/>
                    <a:gd name="T7" fmla="*/ 2147483647 h 22"/>
                    <a:gd name="T8" fmla="*/ 2147483647 w 50"/>
                    <a:gd name="T9" fmla="*/ 2147483647 h 22"/>
                    <a:gd name="T10" fmla="*/ 2147483647 w 50"/>
                    <a:gd name="T11" fmla="*/ 2147483647 h 22"/>
                    <a:gd name="T12" fmla="*/ 2147483647 w 50"/>
                    <a:gd name="T13" fmla="*/ 2147483647 h 22"/>
                    <a:gd name="T14" fmla="*/ 2147483647 w 50"/>
                    <a:gd name="T15" fmla="*/ 2147483647 h 22"/>
                    <a:gd name="T16" fmla="*/ 2147483647 w 50"/>
                    <a:gd name="T17" fmla="*/ 2147483647 h 22"/>
                    <a:gd name="T18" fmla="*/ 0 w 50"/>
                    <a:gd name="T19" fmla="*/ 2147483647 h 22"/>
                    <a:gd name="T20" fmla="*/ 2147483647 w 50"/>
                    <a:gd name="T21" fmla="*/ 2147483647 h 22"/>
                    <a:gd name="T22" fmla="*/ 2147483647 w 50"/>
                    <a:gd name="T23" fmla="*/ 2147483647 h 22"/>
                    <a:gd name="T24" fmla="*/ 2147483647 w 50"/>
                    <a:gd name="T25" fmla="*/ 2147483647 h 22"/>
                    <a:gd name="T26" fmla="*/ 2147483647 w 50"/>
                    <a:gd name="T27" fmla="*/ 2147483647 h 22"/>
                    <a:gd name="T28" fmla="*/ 2147483647 w 50"/>
                    <a:gd name="T29" fmla="*/ 0 h 22"/>
                    <a:gd name="T30" fmla="*/ 2147483647 w 50"/>
                    <a:gd name="T31" fmla="*/ 2147483647 h 22"/>
                    <a:gd name="T32" fmla="*/ 2147483647 w 50"/>
                    <a:gd name="T33" fmla="*/ 2147483647 h 22"/>
                    <a:gd name="T34" fmla="*/ 2147483647 w 50"/>
                    <a:gd name="T35" fmla="*/ 0 h 22"/>
                    <a:gd name="T36" fmla="*/ 2147483647 w 50"/>
                    <a:gd name="T37" fmla="*/ 2147483647 h 22"/>
                    <a:gd name="T38" fmla="*/ 2147483647 w 50"/>
                    <a:gd name="T39" fmla="*/ 2147483647 h 22"/>
                    <a:gd name="T40" fmla="*/ 2147483647 w 50"/>
                    <a:gd name="T41" fmla="*/ 2147483647 h 22"/>
                    <a:gd name="T42" fmla="*/ 2147483647 w 50"/>
                    <a:gd name="T43" fmla="*/ 2147483647 h 22"/>
                    <a:gd name="T44" fmla="*/ 2147483647 w 50"/>
                    <a:gd name="T45" fmla="*/ 2147483647 h 22"/>
                    <a:gd name="T46" fmla="*/ 2147483647 w 50"/>
                    <a:gd name="T47" fmla="*/ 2147483647 h 22"/>
                    <a:gd name="T48" fmla="*/ 2147483647 w 50"/>
                    <a:gd name="T49" fmla="*/ 2147483647 h 2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50"/>
                    <a:gd name="T76" fmla="*/ 0 h 22"/>
                    <a:gd name="T77" fmla="*/ 50 w 50"/>
                    <a:gd name="T78" fmla="*/ 22 h 2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50" h="22">
                      <a:moveTo>
                        <a:pt x="42" y="22"/>
                      </a:moveTo>
                      <a:lnTo>
                        <a:pt x="40" y="20"/>
                      </a:lnTo>
                      <a:lnTo>
                        <a:pt x="38" y="16"/>
                      </a:lnTo>
                      <a:lnTo>
                        <a:pt x="34" y="14"/>
                      </a:lnTo>
                      <a:lnTo>
                        <a:pt x="30" y="14"/>
                      </a:lnTo>
                      <a:lnTo>
                        <a:pt x="24" y="12"/>
                      </a:lnTo>
                      <a:lnTo>
                        <a:pt x="16" y="12"/>
                      </a:lnTo>
                      <a:lnTo>
                        <a:pt x="10" y="12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8" y="4"/>
                      </a:lnTo>
                      <a:lnTo>
                        <a:pt x="14" y="4"/>
                      </a:lnTo>
                      <a:lnTo>
                        <a:pt x="18" y="2"/>
                      </a:lnTo>
                      <a:lnTo>
                        <a:pt x="24" y="2"/>
                      </a:lnTo>
                      <a:lnTo>
                        <a:pt x="28" y="0"/>
                      </a:lnTo>
                      <a:lnTo>
                        <a:pt x="28" y="2"/>
                      </a:lnTo>
                      <a:lnTo>
                        <a:pt x="30" y="2"/>
                      </a:lnTo>
                      <a:lnTo>
                        <a:pt x="34" y="0"/>
                      </a:lnTo>
                      <a:lnTo>
                        <a:pt x="38" y="2"/>
                      </a:lnTo>
                      <a:lnTo>
                        <a:pt x="44" y="6"/>
                      </a:lnTo>
                      <a:lnTo>
                        <a:pt x="48" y="10"/>
                      </a:lnTo>
                      <a:lnTo>
                        <a:pt x="50" y="16"/>
                      </a:lnTo>
                      <a:lnTo>
                        <a:pt x="48" y="18"/>
                      </a:lnTo>
                      <a:lnTo>
                        <a:pt x="46" y="20"/>
                      </a:lnTo>
                      <a:lnTo>
                        <a:pt x="4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8" name="ïṥlíḑê">
                  <a:extLst>
                    <a:ext uri="{FF2B5EF4-FFF2-40B4-BE49-F238E27FC236}">
                      <a16:creationId xmlns:a16="http://schemas.microsoft.com/office/drawing/2014/main" id="{BF80574A-0F5B-413C-8CED-74EF667BBC33}"/>
                    </a:ext>
                  </a:extLst>
                </p:cNvPr>
                <p:cNvSpPr/>
                <p:nvPr/>
              </p:nvSpPr>
              <p:spPr bwMode="auto">
                <a:xfrm>
                  <a:off x="7925869" y="3800422"/>
                  <a:ext cx="34431" cy="70053"/>
                </a:xfrm>
                <a:custGeom>
                  <a:avLst/>
                  <a:gdLst>
                    <a:gd name="T0" fmla="*/ 2147483647 w 20"/>
                    <a:gd name="T1" fmla="*/ 2147483647 h 42"/>
                    <a:gd name="T2" fmla="*/ 2147483647 w 20"/>
                    <a:gd name="T3" fmla="*/ 2147483647 h 42"/>
                    <a:gd name="T4" fmla="*/ 2147483647 w 20"/>
                    <a:gd name="T5" fmla="*/ 2147483647 h 42"/>
                    <a:gd name="T6" fmla="*/ 0 w 20"/>
                    <a:gd name="T7" fmla="*/ 2147483647 h 42"/>
                    <a:gd name="T8" fmla="*/ 2147483647 w 20"/>
                    <a:gd name="T9" fmla="*/ 2147483647 h 42"/>
                    <a:gd name="T10" fmla="*/ 0 w 20"/>
                    <a:gd name="T11" fmla="*/ 0 h 42"/>
                    <a:gd name="T12" fmla="*/ 2147483647 w 20"/>
                    <a:gd name="T13" fmla="*/ 0 h 42"/>
                    <a:gd name="T14" fmla="*/ 2147483647 w 20"/>
                    <a:gd name="T15" fmla="*/ 2147483647 h 42"/>
                    <a:gd name="T16" fmla="*/ 2147483647 w 20"/>
                    <a:gd name="T17" fmla="*/ 2147483647 h 42"/>
                    <a:gd name="T18" fmla="*/ 2147483647 w 20"/>
                    <a:gd name="T19" fmla="*/ 2147483647 h 42"/>
                    <a:gd name="T20" fmla="*/ 2147483647 w 20"/>
                    <a:gd name="T21" fmla="*/ 2147483647 h 42"/>
                    <a:gd name="T22" fmla="*/ 2147483647 w 20"/>
                    <a:gd name="T23" fmla="*/ 2147483647 h 42"/>
                    <a:gd name="T24" fmla="*/ 2147483647 w 20"/>
                    <a:gd name="T25" fmla="*/ 2147483647 h 42"/>
                    <a:gd name="T26" fmla="*/ 2147483647 w 20"/>
                    <a:gd name="T27" fmla="*/ 2147483647 h 42"/>
                    <a:gd name="T28" fmla="*/ 2147483647 w 20"/>
                    <a:gd name="T29" fmla="*/ 2147483647 h 42"/>
                    <a:gd name="T30" fmla="*/ 2147483647 w 20"/>
                    <a:gd name="T31" fmla="*/ 2147483647 h 42"/>
                    <a:gd name="T32" fmla="*/ 2147483647 w 20"/>
                    <a:gd name="T33" fmla="*/ 2147483647 h 42"/>
                    <a:gd name="T34" fmla="*/ 2147483647 w 20"/>
                    <a:gd name="T35" fmla="*/ 2147483647 h 42"/>
                    <a:gd name="T36" fmla="*/ 2147483647 w 20"/>
                    <a:gd name="T37" fmla="*/ 2147483647 h 42"/>
                    <a:gd name="T38" fmla="*/ 2147483647 w 20"/>
                    <a:gd name="T39" fmla="*/ 2147483647 h 42"/>
                    <a:gd name="T40" fmla="*/ 2147483647 w 20"/>
                    <a:gd name="T41" fmla="*/ 2147483647 h 42"/>
                    <a:gd name="T42" fmla="*/ 2147483647 w 20"/>
                    <a:gd name="T43" fmla="*/ 2147483647 h 42"/>
                    <a:gd name="T44" fmla="*/ 2147483647 w 20"/>
                    <a:gd name="T45" fmla="*/ 2147483647 h 42"/>
                    <a:gd name="T46" fmla="*/ 2147483647 w 20"/>
                    <a:gd name="T47" fmla="*/ 2147483647 h 42"/>
                    <a:gd name="T48" fmla="*/ 2147483647 w 20"/>
                    <a:gd name="T49" fmla="*/ 2147483647 h 42"/>
                    <a:gd name="T50" fmla="*/ 2147483647 w 20"/>
                    <a:gd name="T51" fmla="*/ 2147483647 h 42"/>
                    <a:gd name="T52" fmla="*/ 2147483647 w 20"/>
                    <a:gd name="T53" fmla="*/ 2147483647 h 42"/>
                    <a:gd name="T54" fmla="*/ 2147483647 w 20"/>
                    <a:gd name="T55" fmla="*/ 2147483647 h 42"/>
                    <a:gd name="T56" fmla="*/ 2147483647 w 20"/>
                    <a:gd name="T57" fmla="*/ 2147483647 h 42"/>
                    <a:gd name="T58" fmla="*/ 2147483647 w 20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"/>
                    <a:gd name="T91" fmla="*/ 0 h 42"/>
                    <a:gd name="T92" fmla="*/ 20 w 20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" h="42">
                      <a:moveTo>
                        <a:pt x="2" y="22"/>
                      </a:moveTo>
                      <a:lnTo>
                        <a:pt x="2" y="18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8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8" y="8"/>
                      </a:lnTo>
                      <a:lnTo>
                        <a:pt x="16" y="8"/>
                      </a:lnTo>
                      <a:lnTo>
                        <a:pt x="16" y="12"/>
                      </a:lnTo>
                      <a:lnTo>
                        <a:pt x="16" y="14"/>
                      </a:lnTo>
                      <a:lnTo>
                        <a:pt x="14" y="16"/>
                      </a:lnTo>
                      <a:lnTo>
                        <a:pt x="12" y="18"/>
                      </a:lnTo>
                      <a:lnTo>
                        <a:pt x="12" y="22"/>
                      </a:lnTo>
                      <a:lnTo>
                        <a:pt x="20" y="32"/>
                      </a:lnTo>
                      <a:lnTo>
                        <a:pt x="16" y="32"/>
                      </a:lnTo>
                      <a:lnTo>
                        <a:pt x="14" y="30"/>
                      </a:lnTo>
                      <a:lnTo>
                        <a:pt x="12" y="28"/>
                      </a:lnTo>
                      <a:lnTo>
                        <a:pt x="8" y="28"/>
                      </a:lnTo>
                      <a:lnTo>
                        <a:pt x="6" y="28"/>
                      </a:lnTo>
                      <a:lnTo>
                        <a:pt x="4" y="30"/>
                      </a:lnTo>
                      <a:lnTo>
                        <a:pt x="4" y="34"/>
                      </a:lnTo>
                      <a:lnTo>
                        <a:pt x="4" y="38"/>
                      </a:lnTo>
                      <a:lnTo>
                        <a:pt x="6" y="42"/>
                      </a:lnTo>
                      <a:lnTo>
                        <a:pt x="2" y="40"/>
                      </a:lnTo>
                      <a:lnTo>
                        <a:pt x="2" y="34"/>
                      </a:lnTo>
                      <a:lnTo>
                        <a:pt x="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9" name="îşḷîḑé">
                  <a:extLst>
                    <a:ext uri="{FF2B5EF4-FFF2-40B4-BE49-F238E27FC236}">
                      <a16:creationId xmlns:a16="http://schemas.microsoft.com/office/drawing/2014/main" id="{BE7E74B3-11AB-4704-965D-E35BF68D317E}"/>
                    </a:ext>
                  </a:extLst>
                </p:cNvPr>
                <p:cNvSpPr/>
                <p:nvPr/>
              </p:nvSpPr>
              <p:spPr bwMode="auto">
                <a:xfrm>
                  <a:off x="7881799" y="3953137"/>
                  <a:ext cx="28921" cy="26620"/>
                </a:xfrm>
                <a:custGeom>
                  <a:avLst/>
                  <a:gdLst>
                    <a:gd name="T0" fmla="*/ 2147483647 w 18"/>
                    <a:gd name="T1" fmla="*/ 2147483647 h 16"/>
                    <a:gd name="T2" fmla="*/ 2147483647 w 18"/>
                    <a:gd name="T3" fmla="*/ 2147483647 h 16"/>
                    <a:gd name="T4" fmla="*/ 2147483647 w 18"/>
                    <a:gd name="T5" fmla="*/ 2147483647 h 16"/>
                    <a:gd name="T6" fmla="*/ 2147483647 w 18"/>
                    <a:gd name="T7" fmla="*/ 2147483647 h 16"/>
                    <a:gd name="T8" fmla="*/ 2147483647 w 18"/>
                    <a:gd name="T9" fmla="*/ 2147483647 h 16"/>
                    <a:gd name="T10" fmla="*/ 2147483647 w 18"/>
                    <a:gd name="T11" fmla="*/ 2147483647 h 16"/>
                    <a:gd name="T12" fmla="*/ 2147483647 w 18"/>
                    <a:gd name="T13" fmla="*/ 2147483647 h 16"/>
                    <a:gd name="T14" fmla="*/ 0 w 18"/>
                    <a:gd name="T15" fmla="*/ 2147483647 h 16"/>
                    <a:gd name="T16" fmla="*/ 0 w 18"/>
                    <a:gd name="T17" fmla="*/ 2147483647 h 16"/>
                    <a:gd name="T18" fmla="*/ 2147483647 w 18"/>
                    <a:gd name="T19" fmla="*/ 0 h 16"/>
                    <a:gd name="T20" fmla="*/ 2147483647 w 18"/>
                    <a:gd name="T21" fmla="*/ 2147483647 h 16"/>
                    <a:gd name="T22" fmla="*/ 2147483647 w 18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8"/>
                    <a:gd name="T37" fmla="*/ 0 h 16"/>
                    <a:gd name="T38" fmla="*/ 18 w 18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8" h="16">
                      <a:moveTo>
                        <a:pt x="16" y="4"/>
                      </a:moveTo>
                      <a:lnTo>
                        <a:pt x="18" y="6"/>
                      </a:lnTo>
                      <a:lnTo>
                        <a:pt x="18" y="10"/>
                      </a:lnTo>
                      <a:lnTo>
                        <a:pt x="18" y="12"/>
                      </a:lnTo>
                      <a:lnTo>
                        <a:pt x="16" y="14"/>
                      </a:lnTo>
                      <a:lnTo>
                        <a:pt x="10" y="16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10" y="0"/>
                      </a:lnTo>
                      <a:lnTo>
                        <a:pt x="18" y="4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0" name="ïṥḷíde">
                  <a:extLst>
                    <a:ext uri="{FF2B5EF4-FFF2-40B4-BE49-F238E27FC236}">
                      <a16:creationId xmlns:a16="http://schemas.microsoft.com/office/drawing/2014/main" id="{69F04A11-584A-4CF5-B56A-585D63D401EC}"/>
                    </a:ext>
                  </a:extLst>
                </p:cNvPr>
                <p:cNvSpPr/>
                <p:nvPr/>
              </p:nvSpPr>
              <p:spPr bwMode="auto">
                <a:xfrm>
                  <a:off x="7587074" y="4104452"/>
                  <a:ext cx="88142" cy="26620"/>
                </a:xfrm>
                <a:custGeom>
                  <a:avLst/>
                  <a:gdLst>
                    <a:gd name="T0" fmla="*/ 2147483647 w 50"/>
                    <a:gd name="T1" fmla="*/ 2147483647 h 16"/>
                    <a:gd name="T2" fmla="*/ 2147483647 w 50"/>
                    <a:gd name="T3" fmla="*/ 2147483647 h 16"/>
                    <a:gd name="T4" fmla="*/ 2147483647 w 50"/>
                    <a:gd name="T5" fmla="*/ 2147483647 h 16"/>
                    <a:gd name="T6" fmla="*/ 2147483647 w 50"/>
                    <a:gd name="T7" fmla="*/ 2147483647 h 16"/>
                    <a:gd name="T8" fmla="*/ 2147483647 w 50"/>
                    <a:gd name="T9" fmla="*/ 2147483647 h 16"/>
                    <a:gd name="T10" fmla="*/ 2147483647 w 50"/>
                    <a:gd name="T11" fmla="*/ 2147483647 h 16"/>
                    <a:gd name="T12" fmla="*/ 2147483647 w 50"/>
                    <a:gd name="T13" fmla="*/ 2147483647 h 16"/>
                    <a:gd name="T14" fmla="*/ 2147483647 w 50"/>
                    <a:gd name="T15" fmla="*/ 2147483647 h 16"/>
                    <a:gd name="T16" fmla="*/ 2147483647 w 50"/>
                    <a:gd name="T17" fmla="*/ 2147483647 h 16"/>
                    <a:gd name="T18" fmla="*/ 2147483647 w 50"/>
                    <a:gd name="T19" fmla="*/ 2147483647 h 16"/>
                    <a:gd name="T20" fmla="*/ 2147483647 w 50"/>
                    <a:gd name="T21" fmla="*/ 2147483647 h 16"/>
                    <a:gd name="T22" fmla="*/ 2147483647 w 50"/>
                    <a:gd name="T23" fmla="*/ 2147483647 h 16"/>
                    <a:gd name="T24" fmla="*/ 2147483647 w 50"/>
                    <a:gd name="T25" fmla="*/ 2147483647 h 16"/>
                    <a:gd name="T26" fmla="*/ 0 w 50"/>
                    <a:gd name="T27" fmla="*/ 2147483647 h 16"/>
                    <a:gd name="T28" fmla="*/ 2147483647 w 50"/>
                    <a:gd name="T29" fmla="*/ 2147483647 h 16"/>
                    <a:gd name="T30" fmla="*/ 2147483647 w 50"/>
                    <a:gd name="T31" fmla="*/ 2147483647 h 16"/>
                    <a:gd name="T32" fmla="*/ 2147483647 w 50"/>
                    <a:gd name="T33" fmla="*/ 2147483647 h 16"/>
                    <a:gd name="T34" fmla="*/ 2147483647 w 50"/>
                    <a:gd name="T35" fmla="*/ 2147483647 h 16"/>
                    <a:gd name="T36" fmla="*/ 2147483647 w 50"/>
                    <a:gd name="T37" fmla="*/ 2147483647 h 16"/>
                    <a:gd name="T38" fmla="*/ 2147483647 w 50"/>
                    <a:gd name="T39" fmla="*/ 2147483647 h 16"/>
                    <a:gd name="T40" fmla="*/ 2147483647 w 50"/>
                    <a:gd name="T41" fmla="*/ 2147483647 h 16"/>
                    <a:gd name="T42" fmla="*/ 2147483647 w 50"/>
                    <a:gd name="T43" fmla="*/ 2147483647 h 16"/>
                    <a:gd name="T44" fmla="*/ 2147483647 w 50"/>
                    <a:gd name="T45" fmla="*/ 2147483647 h 16"/>
                    <a:gd name="T46" fmla="*/ 2147483647 w 50"/>
                    <a:gd name="T47" fmla="*/ 2147483647 h 16"/>
                    <a:gd name="T48" fmla="*/ 2147483647 w 50"/>
                    <a:gd name="T49" fmla="*/ 0 h 16"/>
                    <a:gd name="T50" fmla="*/ 2147483647 w 50"/>
                    <a:gd name="T51" fmla="*/ 2147483647 h 16"/>
                    <a:gd name="T52" fmla="*/ 2147483647 w 50"/>
                    <a:gd name="T53" fmla="*/ 2147483647 h 16"/>
                    <a:gd name="T54" fmla="*/ 2147483647 w 50"/>
                    <a:gd name="T55" fmla="*/ 2147483647 h 1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50"/>
                    <a:gd name="T85" fmla="*/ 0 h 16"/>
                    <a:gd name="T86" fmla="*/ 50 w 50"/>
                    <a:gd name="T87" fmla="*/ 16 h 1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50" h="16">
                      <a:moveTo>
                        <a:pt x="50" y="12"/>
                      </a:moveTo>
                      <a:lnTo>
                        <a:pt x="48" y="12"/>
                      </a:lnTo>
                      <a:lnTo>
                        <a:pt x="42" y="12"/>
                      </a:lnTo>
                      <a:lnTo>
                        <a:pt x="38" y="10"/>
                      </a:lnTo>
                      <a:lnTo>
                        <a:pt x="34" y="14"/>
                      </a:lnTo>
                      <a:lnTo>
                        <a:pt x="30" y="16"/>
                      </a:lnTo>
                      <a:lnTo>
                        <a:pt x="20" y="16"/>
                      </a:lnTo>
                      <a:lnTo>
                        <a:pt x="16" y="16"/>
                      </a:lnTo>
                      <a:lnTo>
                        <a:pt x="14" y="14"/>
                      </a:lnTo>
                      <a:lnTo>
                        <a:pt x="12" y="10"/>
                      </a:lnTo>
                      <a:lnTo>
                        <a:pt x="8" y="12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6" y="4"/>
                      </a:lnTo>
                      <a:lnTo>
                        <a:pt x="10" y="2"/>
                      </a:ln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32" y="10"/>
                      </a:lnTo>
                      <a:lnTo>
                        <a:pt x="38" y="10"/>
                      </a:lnTo>
                      <a:lnTo>
                        <a:pt x="34" y="6"/>
                      </a:lnTo>
                      <a:lnTo>
                        <a:pt x="32" y="4"/>
                      </a:lnTo>
                      <a:lnTo>
                        <a:pt x="34" y="2"/>
                      </a:lnTo>
                      <a:lnTo>
                        <a:pt x="38" y="0"/>
                      </a:lnTo>
                      <a:lnTo>
                        <a:pt x="42" y="4"/>
                      </a:lnTo>
                      <a:lnTo>
                        <a:pt x="50" y="8"/>
                      </a:lnTo>
                      <a:lnTo>
                        <a:pt x="5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1" name="ïş1iḑè">
                  <a:extLst>
                    <a:ext uri="{FF2B5EF4-FFF2-40B4-BE49-F238E27FC236}">
                      <a16:creationId xmlns:a16="http://schemas.microsoft.com/office/drawing/2014/main" id="{590C2D2A-14E4-45AD-AFCD-E7B300867EE7}"/>
                    </a:ext>
                  </a:extLst>
                </p:cNvPr>
                <p:cNvSpPr/>
                <p:nvPr/>
              </p:nvSpPr>
              <p:spPr bwMode="auto">
                <a:xfrm>
                  <a:off x="7759226" y="3556637"/>
                  <a:ext cx="132212" cy="128898"/>
                </a:xfrm>
                <a:custGeom>
                  <a:avLst/>
                  <a:gdLst>
                    <a:gd name="T0" fmla="*/ 2147483647 w 76"/>
                    <a:gd name="T1" fmla="*/ 2147483647 h 78"/>
                    <a:gd name="T2" fmla="*/ 2147483647 w 76"/>
                    <a:gd name="T3" fmla="*/ 2147483647 h 78"/>
                    <a:gd name="T4" fmla="*/ 2147483647 w 76"/>
                    <a:gd name="T5" fmla="*/ 2147483647 h 78"/>
                    <a:gd name="T6" fmla="*/ 2147483647 w 76"/>
                    <a:gd name="T7" fmla="*/ 2147483647 h 78"/>
                    <a:gd name="T8" fmla="*/ 2147483647 w 76"/>
                    <a:gd name="T9" fmla="*/ 2147483647 h 78"/>
                    <a:gd name="T10" fmla="*/ 2147483647 w 76"/>
                    <a:gd name="T11" fmla="*/ 2147483647 h 78"/>
                    <a:gd name="T12" fmla="*/ 2147483647 w 76"/>
                    <a:gd name="T13" fmla="*/ 2147483647 h 78"/>
                    <a:gd name="T14" fmla="*/ 2147483647 w 76"/>
                    <a:gd name="T15" fmla="*/ 2147483647 h 78"/>
                    <a:gd name="T16" fmla="*/ 2147483647 w 76"/>
                    <a:gd name="T17" fmla="*/ 2147483647 h 78"/>
                    <a:gd name="T18" fmla="*/ 2147483647 w 76"/>
                    <a:gd name="T19" fmla="*/ 2147483647 h 78"/>
                    <a:gd name="T20" fmla="*/ 2147483647 w 76"/>
                    <a:gd name="T21" fmla="*/ 2147483647 h 78"/>
                    <a:gd name="T22" fmla="*/ 2147483647 w 76"/>
                    <a:gd name="T23" fmla="*/ 2147483647 h 78"/>
                    <a:gd name="T24" fmla="*/ 2147483647 w 76"/>
                    <a:gd name="T25" fmla="*/ 2147483647 h 78"/>
                    <a:gd name="T26" fmla="*/ 2147483647 w 76"/>
                    <a:gd name="T27" fmla="*/ 2147483647 h 78"/>
                    <a:gd name="T28" fmla="*/ 2147483647 w 76"/>
                    <a:gd name="T29" fmla="*/ 2147483647 h 78"/>
                    <a:gd name="T30" fmla="*/ 2147483647 w 76"/>
                    <a:gd name="T31" fmla="*/ 2147483647 h 78"/>
                    <a:gd name="T32" fmla="*/ 0 w 76"/>
                    <a:gd name="T33" fmla="*/ 2147483647 h 78"/>
                    <a:gd name="T34" fmla="*/ 2147483647 w 76"/>
                    <a:gd name="T35" fmla="*/ 2147483647 h 78"/>
                    <a:gd name="T36" fmla="*/ 0 w 76"/>
                    <a:gd name="T37" fmla="*/ 2147483647 h 78"/>
                    <a:gd name="T38" fmla="*/ 2147483647 w 76"/>
                    <a:gd name="T39" fmla="*/ 2147483647 h 78"/>
                    <a:gd name="T40" fmla="*/ 2147483647 w 76"/>
                    <a:gd name="T41" fmla="*/ 2147483647 h 78"/>
                    <a:gd name="T42" fmla="*/ 2147483647 w 76"/>
                    <a:gd name="T43" fmla="*/ 2147483647 h 78"/>
                    <a:gd name="T44" fmla="*/ 2147483647 w 76"/>
                    <a:gd name="T45" fmla="*/ 2147483647 h 78"/>
                    <a:gd name="T46" fmla="*/ 2147483647 w 76"/>
                    <a:gd name="T47" fmla="*/ 2147483647 h 78"/>
                    <a:gd name="T48" fmla="*/ 2147483647 w 76"/>
                    <a:gd name="T49" fmla="*/ 2147483647 h 78"/>
                    <a:gd name="T50" fmla="*/ 2147483647 w 76"/>
                    <a:gd name="T51" fmla="*/ 2147483647 h 78"/>
                    <a:gd name="T52" fmla="*/ 2147483647 w 76"/>
                    <a:gd name="T53" fmla="*/ 2147483647 h 78"/>
                    <a:gd name="T54" fmla="*/ 2147483647 w 76"/>
                    <a:gd name="T55" fmla="*/ 2147483647 h 78"/>
                    <a:gd name="T56" fmla="*/ 2147483647 w 76"/>
                    <a:gd name="T57" fmla="*/ 0 h 78"/>
                    <a:gd name="T58" fmla="*/ 2147483647 w 76"/>
                    <a:gd name="T59" fmla="*/ 2147483647 h 78"/>
                    <a:gd name="T60" fmla="*/ 2147483647 w 76"/>
                    <a:gd name="T61" fmla="*/ 2147483647 h 78"/>
                    <a:gd name="T62" fmla="*/ 2147483647 w 76"/>
                    <a:gd name="T63" fmla="*/ 2147483647 h 78"/>
                    <a:gd name="T64" fmla="*/ 2147483647 w 76"/>
                    <a:gd name="T65" fmla="*/ 2147483647 h 78"/>
                    <a:gd name="T66" fmla="*/ 2147483647 w 76"/>
                    <a:gd name="T67" fmla="*/ 2147483647 h 78"/>
                    <a:gd name="T68" fmla="*/ 2147483647 w 76"/>
                    <a:gd name="T69" fmla="*/ 2147483647 h 7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6"/>
                    <a:gd name="T106" fmla="*/ 0 h 78"/>
                    <a:gd name="T107" fmla="*/ 76 w 76"/>
                    <a:gd name="T108" fmla="*/ 78 h 78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6" h="78">
                      <a:moveTo>
                        <a:pt x="64" y="56"/>
                      </a:moveTo>
                      <a:lnTo>
                        <a:pt x="60" y="52"/>
                      </a:lnTo>
                      <a:lnTo>
                        <a:pt x="56" y="54"/>
                      </a:lnTo>
                      <a:lnTo>
                        <a:pt x="54" y="58"/>
                      </a:lnTo>
                      <a:lnTo>
                        <a:pt x="56" y="62"/>
                      </a:lnTo>
                      <a:lnTo>
                        <a:pt x="58" y="64"/>
                      </a:lnTo>
                      <a:lnTo>
                        <a:pt x="60" y="68"/>
                      </a:lnTo>
                      <a:lnTo>
                        <a:pt x="62" y="72"/>
                      </a:lnTo>
                      <a:lnTo>
                        <a:pt x="60" y="78"/>
                      </a:lnTo>
                      <a:lnTo>
                        <a:pt x="58" y="78"/>
                      </a:lnTo>
                      <a:lnTo>
                        <a:pt x="54" y="78"/>
                      </a:lnTo>
                      <a:lnTo>
                        <a:pt x="52" y="78"/>
                      </a:lnTo>
                      <a:lnTo>
                        <a:pt x="52" y="74"/>
                      </a:lnTo>
                      <a:lnTo>
                        <a:pt x="48" y="76"/>
                      </a:lnTo>
                      <a:lnTo>
                        <a:pt x="46" y="76"/>
                      </a:lnTo>
                      <a:lnTo>
                        <a:pt x="42" y="74"/>
                      </a:lnTo>
                      <a:lnTo>
                        <a:pt x="36" y="70"/>
                      </a:lnTo>
                      <a:lnTo>
                        <a:pt x="34" y="62"/>
                      </a:lnTo>
                      <a:lnTo>
                        <a:pt x="32" y="54"/>
                      </a:lnTo>
                      <a:lnTo>
                        <a:pt x="34" y="52"/>
                      </a:lnTo>
                      <a:lnTo>
                        <a:pt x="36" y="50"/>
                      </a:lnTo>
                      <a:lnTo>
                        <a:pt x="32" y="44"/>
                      </a:lnTo>
                      <a:lnTo>
                        <a:pt x="24" y="44"/>
                      </a:lnTo>
                      <a:lnTo>
                        <a:pt x="24" y="48"/>
                      </a:lnTo>
                      <a:lnTo>
                        <a:pt x="20" y="48"/>
                      </a:lnTo>
                      <a:lnTo>
                        <a:pt x="18" y="46"/>
                      </a:lnTo>
                      <a:lnTo>
                        <a:pt x="16" y="48"/>
                      </a:lnTo>
                      <a:lnTo>
                        <a:pt x="12" y="44"/>
                      </a:lnTo>
                      <a:lnTo>
                        <a:pt x="10" y="50"/>
                      </a:lnTo>
                      <a:lnTo>
                        <a:pt x="8" y="56"/>
                      </a:lnTo>
                      <a:lnTo>
                        <a:pt x="6" y="64"/>
                      </a:lnTo>
                      <a:lnTo>
                        <a:pt x="4" y="66"/>
                      </a:lnTo>
                      <a:lnTo>
                        <a:pt x="2" y="68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2" y="54"/>
                      </a:lnTo>
                      <a:lnTo>
                        <a:pt x="0" y="50"/>
                      </a:lnTo>
                      <a:lnTo>
                        <a:pt x="0" y="42"/>
                      </a:lnTo>
                      <a:lnTo>
                        <a:pt x="2" y="34"/>
                      </a:lnTo>
                      <a:lnTo>
                        <a:pt x="6" y="34"/>
                      </a:lnTo>
                      <a:lnTo>
                        <a:pt x="10" y="32"/>
                      </a:lnTo>
                      <a:lnTo>
                        <a:pt x="14" y="28"/>
                      </a:lnTo>
                      <a:lnTo>
                        <a:pt x="16" y="24"/>
                      </a:lnTo>
                      <a:lnTo>
                        <a:pt x="18" y="24"/>
                      </a:lnTo>
                      <a:lnTo>
                        <a:pt x="20" y="22"/>
                      </a:lnTo>
                      <a:lnTo>
                        <a:pt x="26" y="24"/>
                      </a:lnTo>
                      <a:lnTo>
                        <a:pt x="28" y="26"/>
                      </a:lnTo>
                      <a:lnTo>
                        <a:pt x="30" y="28"/>
                      </a:lnTo>
                      <a:lnTo>
                        <a:pt x="32" y="30"/>
                      </a:lnTo>
                      <a:lnTo>
                        <a:pt x="36" y="30"/>
                      </a:lnTo>
                      <a:lnTo>
                        <a:pt x="36" y="26"/>
                      </a:lnTo>
                      <a:lnTo>
                        <a:pt x="40" y="24"/>
                      </a:lnTo>
                      <a:lnTo>
                        <a:pt x="42" y="20"/>
                      </a:lnTo>
                      <a:lnTo>
                        <a:pt x="44" y="18"/>
                      </a:lnTo>
                      <a:lnTo>
                        <a:pt x="48" y="16"/>
                      </a:lnTo>
                      <a:lnTo>
                        <a:pt x="52" y="14"/>
                      </a:lnTo>
                      <a:lnTo>
                        <a:pt x="52" y="6"/>
                      </a:lnTo>
                      <a:lnTo>
                        <a:pt x="54" y="0"/>
                      </a:lnTo>
                      <a:lnTo>
                        <a:pt x="58" y="2"/>
                      </a:lnTo>
                      <a:lnTo>
                        <a:pt x="62" y="6"/>
                      </a:lnTo>
                      <a:lnTo>
                        <a:pt x="68" y="14"/>
                      </a:lnTo>
                      <a:lnTo>
                        <a:pt x="70" y="26"/>
                      </a:lnTo>
                      <a:lnTo>
                        <a:pt x="76" y="50"/>
                      </a:lnTo>
                      <a:lnTo>
                        <a:pt x="74" y="52"/>
                      </a:lnTo>
                      <a:lnTo>
                        <a:pt x="72" y="56"/>
                      </a:lnTo>
                      <a:lnTo>
                        <a:pt x="70" y="62"/>
                      </a:lnTo>
                      <a:lnTo>
                        <a:pt x="70" y="68"/>
                      </a:lnTo>
                      <a:lnTo>
                        <a:pt x="68" y="66"/>
                      </a:lnTo>
                      <a:lnTo>
                        <a:pt x="66" y="60"/>
                      </a:lnTo>
                      <a:lnTo>
                        <a:pt x="62" y="52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2" name="iślîḓê">
                  <a:extLst>
                    <a:ext uri="{FF2B5EF4-FFF2-40B4-BE49-F238E27FC236}">
                      <a16:creationId xmlns:a16="http://schemas.microsoft.com/office/drawing/2014/main" id="{8A5D5FFA-643D-4C84-9445-19E265303E39}"/>
                    </a:ext>
                  </a:extLst>
                </p:cNvPr>
                <p:cNvSpPr/>
                <p:nvPr/>
              </p:nvSpPr>
              <p:spPr bwMode="auto">
                <a:xfrm>
                  <a:off x="7622882" y="3527215"/>
                  <a:ext cx="68861" cy="70053"/>
                </a:xfrm>
                <a:custGeom>
                  <a:avLst/>
                  <a:gdLst>
                    <a:gd name="T0" fmla="*/ 2147483647 w 38"/>
                    <a:gd name="T1" fmla="*/ 2147483647 h 42"/>
                    <a:gd name="T2" fmla="*/ 0 w 38"/>
                    <a:gd name="T3" fmla="*/ 2147483647 h 42"/>
                    <a:gd name="T4" fmla="*/ 2147483647 w 38"/>
                    <a:gd name="T5" fmla="*/ 2147483647 h 42"/>
                    <a:gd name="T6" fmla="*/ 2147483647 w 38"/>
                    <a:gd name="T7" fmla="*/ 2147483647 h 42"/>
                    <a:gd name="T8" fmla="*/ 2147483647 w 38"/>
                    <a:gd name="T9" fmla="*/ 2147483647 h 42"/>
                    <a:gd name="T10" fmla="*/ 2147483647 w 38"/>
                    <a:gd name="T11" fmla="*/ 2147483647 h 42"/>
                    <a:gd name="T12" fmla="*/ 2147483647 w 38"/>
                    <a:gd name="T13" fmla="*/ 2147483647 h 42"/>
                    <a:gd name="T14" fmla="*/ 2147483647 w 38"/>
                    <a:gd name="T15" fmla="*/ 2147483647 h 42"/>
                    <a:gd name="T16" fmla="*/ 2147483647 w 38"/>
                    <a:gd name="T17" fmla="*/ 0 h 42"/>
                    <a:gd name="T18" fmla="*/ 2147483647 w 38"/>
                    <a:gd name="T19" fmla="*/ 2147483647 h 42"/>
                    <a:gd name="T20" fmla="*/ 2147483647 w 38"/>
                    <a:gd name="T21" fmla="*/ 2147483647 h 42"/>
                    <a:gd name="T22" fmla="*/ 2147483647 w 38"/>
                    <a:gd name="T23" fmla="*/ 2147483647 h 42"/>
                    <a:gd name="T24" fmla="*/ 2147483647 w 38"/>
                    <a:gd name="T25" fmla="*/ 2147483647 h 42"/>
                    <a:gd name="T26" fmla="*/ 2147483647 w 38"/>
                    <a:gd name="T27" fmla="*/ 2147483647 h 42"/>
                    <a:gd name="T28" fmla="*/ 2147483647 w 38"/>
                    <a:gd name="T29" fmla="*/ 2147483647 h 42"/>
                    <a:gd name="T30" fmla="*/ 2147483647 w 38"/>
                    <a:gd name="T31" fmla="*/ 2147483647 h 42"/>
                    <a:gd name="T32" fmla="*/ 2147483647 w 38"/>
                    <a:gd name="T33" fmla="*/ 2147483647 h 42"/>
                    <a:gd name="T34" fmla="*/ 2147483647 w 38"/>
                    <a:gd name="T35" fmla="*/ 2147483647 h 42"/>
                    <a:gd name="T36" fmla="*/ 2147483647 w 38"/>
                    <a:gd name="T37" fmla="*/ 2147483647 h 42"/>
                    <a:gd name="T38" fmla="*/ 2147483647 w 38"/>
                    <a:gd name="T39" fmla="*/ 2147483647 h 42"/>
                    <a:gd name="T40" fmla="*/ 2147483647 w 38"/>
                    <a:gd name="T41" fmla="*/ 2147483647 h 4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8"/>
                    <a:gd name="T64" fmla="*/ 0 h 42"/>
                    <a:gd name="T65" fmla="*/ 38 w 38"/>
                    <a:gd name="T66" fmla="*/ 42 h 4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8" h="42">
                      <a:moveTo>
                        <a:pt x="4" y="42"/>
                      </a:moveTo>
                      <a:lnTo>
                        <a:pt x="0" y="42"/>
                      </a:lnTo>
                      <a:lnTo>
                        <a:pt x="2" y="38"/>
                      </a:lnTo>
                      <a:lnTo>
                        <a:pt x="6" y="34"/>
                      </a:lnTo>
                      <a:lnTo>
                        <a:pt x="14" y="24"/>
                      </a:lnTo>
                      <a:lnTo>
                        <a:pt x="24" y="16"/>
                      </a:lnTo>
                      <a:lnTo>
                        <a:pt x="30" y="8"/>
                      </a:lnTo>
                      <a:lnTo>
                        <a:pt x="32" y="4"/>
                      </a:lnTo>
                      <a:lnTo>
                        <a:pt x="34" y="0"/>
                      </a:lnTo>
                      <a:lnTo>
                        <a:pt x="34" y="4"/>
                      </a:lnTo>
                      <a:lnTo>
                        <a:pt x="36" y="6"/>
                      </a:lnTo>
                      <a:lnTo>
                        <a:pt x="38" y="10"/>
                      </a:lnTo>
                      <a:lnTo>
                        <a:pt x="36" y="12"/>
                      </a:lnTo>
                      <a:lnTo>
                        <a:pt x="32" y="14"/>
                      </a:lnTo>
                      <a:lnTo>
                        <a:pt x="32" y="16"/>
                      </a:lnTo>
                      <a:lnTo>
                        <a:pt x="30" y="18"/>
                      </a:lnTo>
                      <a:lnTo>
                        <a:pt x="22" y="18"/>
                      </a:lnTo>
                      <a:lnTo>
                        <a:pt x="20" y="28"/>
                      </a:lnTo>
                      <a:lnTo>
                        <a:pt x="14" y="36"/>
                      </a:lnTo>
                      <a:lnTo>
                        <a:pt x="10" y="40"/>
                      </a:lnTo>
                      <a:lnTo>
                        <a:pt x="4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3" name="îşḷîďe">
                  <a:extLst>
                    <a:ext uri="{FF2B5EF4-FFF2-40B4-BE49-F238E27FC236}">
                      <a16:creationId xmlns:a16="http://schemas.microsoft.com/office/drawing/2014/main" id="{15EBBC94-D2DC-49CC-92B8-D179238DE6AF}"/>
                    </a:ext>
                  </a:extLst>
                </p:cNvPr>
                <p:cNvSpPr/>
                <p:nvPr/>
              </p:nvSpPr>
              <p:spPr bwMode="auto">
                <a:xfrm>
                  <a:off x="7675216" y="3294640"/>
                  <a:ext cx="128081" cy="180736"/>
                </a:xfrm>
                <a:custGeom>
                  <a:avLst/>
                  <a:gdLst>
                    <a:gd name="T0" fmla="*/ 2147483647 w 74"/>
                    <a:gd name="T1" fmla="*/ 2147483647 h 110"/>
                    <a:gd name="T2" fmla="*/ 2147483647 w 74"/>
                    <a:gd name="T3" fmla="*/ 2147483647 h 110"/>
                    <a:gd name="T4" fmla="*/ 2147483647 w 74"/>
                    <a:gd name="T5" fmla="*/ 2147483647 h 110"/>
                    <a:gd name="T6" fmla="*/ 2147483647 w 74"/>
                    <a:gd name="T7" fmla="*/ 0 h 110"/>
                    <a:gd name="T8" fmla="*/ 2147483647 w 74"/>
                    <a:gd name="T9" fmla="*/ 2147483647 h 110"/>
                    <a:gd name="T10" fmla="*/ 2147483647 w 74"/>
                    <a:gd name="T11" fmla="*/ 2147483647 h 110"/>
                    <a:gd name="T12" fmla="*/ 2147483647 w 74"/>
                    <a:gd name="T13" fmla="*/ 2147483647 h 110"/>
                    <a:gd name="T14" fmla="*/ 2147483647 w 74"/>
                    <a:gd name="T15" fmla="*/ 2147483647 h 110"/>
                    <a:gd name="T16" fmla="*/ 2147483647 w 74"/>
                    <a:gd name="T17" fmla="*/ 2147483647 h 110"/>
                    <a:gd name="T18" fmla="*/ 2147483647 w 74"/>
                    <a:gd name="T19" fmla="*/ 2147483647 h 110"/>
                    <a:gd name="T20" fmla="*/ 2147483647 w 74"/>
                    <a:gd name="T21" fmla="*/ 2147483647 h 110"/>
                    <a:gd name="T22" fmla="*/ 2147483647 w 74"/>
                    <a:gd name="T23" fmla="*/ 2147483647 h 110"/>
                    <a:gd name="T24" fmla="*/ 2147483647 w 74"/>
                    <a:gd name="T25" fmla="*/ 2147483647 h 110"/>
                    <a:gd name="T26" fmla="*/ 2147483647 w 74"/>
                    <a:gd name="T27" fmla="*/ 2147483647 h 110"/>
                    <a:gd name="T28" fmla="*/ 2147483647 w 74"/>
                    <a:gd name="T29" fmla="*/ 2147483647 h 110"/>
                    <a:gd name="T30" fmla="*/ 2147483647 w 74"/>
                    <a:gd name="T31" fmla="*/ 2147483647 h 110"/>
                    <a:gd name="T32" fmla="*/ 2147483647 w 74"/>
                    <a:gd name="T33" fmla="*/ 2147483647 h 110"/>
                    <a:gd name="T34" fmla="*/ 2147483647 w 74"/>
                    <a:gd name="T35" fmla="*/ 2147483647 h 110"/>
                    <a:gd name="T36" fmla="*/ 2147483647 w 74"/>
                    <a:gd name="T37" fmla="*/ 2147483647 h 110"/>
                    <a:gd name="T38" fmla="*/ 2147483647 w 74"/>
                    <a:gd name="T39" fmla="*/ 2147483647 h 110"/>
                    <a:gd name="T40" fmla="*/ 2147483647 w 74"/>
                    <a:gd name="T41" fmla="*/ 2147483647 h 110"/>
                    <a:gd name="T42" fmla="*/ 2147483647 w 74"/>
                    <a:gd name="T43" fmla="*/ 2147483647 h 110"/>
                    <a:gd name="T44" fmla="*/ 2147483647 w 74"/>
                    <a:gd name="T45" fmla="*/ 2147483647 h 110"/>
                    <a:gd name="T46" fmla="*/ 2147483647 w 74"/>
                    <a:gd name="T47" fmla="*/ 2147483647 h 110"/>
                    <a:gd name="T48" fmla="*/ 2147483647 w 74"/>
                    <a:gd name="T49" fmla="*/ 2147483647 h 110"/>
                    <a:gd name="T50" fmla="*/ 2147483647 w 74"/>
                    <a:gd name="T51" fmla="*/ 2147483647 h 110"/>
                    <a:gd name="T52" fmla="*/ 2147483647 w 74"/>
                    <a:gd name="T53" fmla="*/ 2147483647 h 110"/>
                    <a:gd name="T54" fmla="*/ 2147483647 w 74"/>
                    <a:gd name="T55" fmla="*/ 2147483647 h 110"/>
                    <a:gd name="T56" fmla="*/ 2147483647 w 74"/>
                    <a:gd name="T57" fmla="*/ 2147483647 h 110"/>
                    <a:gd name="T58" fmla="*/ 2147483647 w 74"/>
                    <a:gd name="T59" fmla="*/ 2147483647 h 110"/>
                    <a:gd name="T60" fmla="*/ 2147483647 w 74"/>
                    <a:gd name="T61" fmla="*/ 2147483647 h 110"/>
                    <a:gd name="T62" fmla="*/ 2147483647 w 74"/>
                    <a:gd name="T63" fmla="*/ 2147483647 h 110"/>
                    <a:gd name="T64" fmla="*/ 2147483647 w 74"/>
                    <a:gd name="T65" fmla="*/ 2147483647 h 110"/>
                    <a:gd name="T66" fmla="*/ 2147483647 w 74"/>
                    <a:gd name="T67" fmla="*/ 2147483647 h 110"/>
                    <a:gd name="T68" fmla="*/ 2147483647 w 74"/>
                    <a:gd name="T69" fmla="*/ 2147483647 h 110"/>
                    <a:gd name="T70" fmla="*/ 2147483647 w 74"/>
                    <a:gd name="T71" fmla="*/ 2147483647 h 110"/>
                    <a:gd name="T72" fmla="*/ 2147483647 w 74"/>
                    <a:gd name="T73" fmla="*/ 2147483647 h 110"/>
                    <a:gd name="T74" fmla="*/ 0 w 74"/>
                    <a:gd name="T75" fmla="*/ 2147483647 h 110"/>
                    <a:gd name="T76" fmla="*/ 2147483647 w 74"/>
                    <a:gd name="T77" fmla="*/ 2147483647 h 11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4"/>
                    <a:gd name="T118" fmla="*/ 0 h 110"/>
                    <a:gd name="T119" fmla="*/ 74 w 74"/>
                    <a:gd name="T120" fmla="*/ 110 h 11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4" h="110">
                      <a:moveTo>
                        <a:pt x="4" y="46"/>
                      </a:moveTo>
                      <a:lnTo>
                        <a:pt x="8" y="38"/>
                      </a:lnTo>
                      <a:lnTo>
                        <a:pt x="8" y="30"/>
                      </a:lnTo>
                      <a:lnTo>
                        <a:pt x="6" y="20"/>
                      </a:lnTo>
                      <a:lnTo>
                        <a:pt x="4" y="12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4" y="6"/>
                      </a:lnTo>
                      <a:lnTo>
                        <a:pt x="16" y="10"/>
                      </a:lnTo>
                      <a:lnTo>
                        <a:pt x="20" y="10"/>
                      </a:lnTo>
                      <a:lnTo>
                        <a:pt x="22" y="10"/>
                      </a:lnTo>
                      <a:lnTo>
                        <a:pt x="24" y="8"/>
                      </a:lnTo>
                      <a:lnTo>
                        <a:pt x="28" y="4"/>
                      </a:lnTo>
                      <a:lnTo>
                        <a:pt x="28" y="8"/>
                      </a:lnTo>
                      <a:lnTo>
                        <a:pt x="30" y="12"/>
                      </a:lnTo>
                      <a:lnTo>
                        <a:pt x="32" y="18"/>
                      </a:lnTo>
                      <a:lnTo>
                        <a:pt x="34" y="22"/>
                      </a:lnTo>
                      <a:lnTo>
                        <a:pt x="36" y="30"/>
                      </a:lnTo>
                      <a:lnTo>
                        <a:pt x="36" y="36"/>
                      </a:lnTo>
                      <a:lnTo>
                        <a:pt x="36" y="44"/>
                      </a:lnTo>
                      <a:lnTo>
                        <a:pt x="32" y="48"/>
                      </a:lnTo>
                      <a:lnTo>
                        <a:pt x="28" y="54"/>
                      </a:lnTo>
                      <a:lnTo>
                        <a:pt x="26" y="62"/>
                      </a:lnTo>
                      <a:lnTo>
                        <a:pt x="28" y="70"/>
                      </a:lnTo>
                      <a:lnTo>
                        <a:pt x="32" y="76"/>
                      </a:lnTo>
                      <a:lnTo>
                        <a:pt x="36" y="82"/>
                      </a:lnTo>
                      <a:lnTo>
                        <a:pt x="40" y="86"/>
                      </a:lnTo>
                      <a:lnTo>
                        <a:pt x="40" y="84"/>
                      </a:lnTo>
                      <a:lnTo>
                        <a:pt x="42" y="80"/>
                      </a:lnTo>
                      <a:lnTo>
                        <a:pt x="46" y="80"/>
                      </a:lnTo>
                      <a:lnTo>
                        <a:pt x="50" y="82"/>
                      </a:lnTo>
                      <a:lnTo>
                        <a:pt x="54" y="86"/>
                      </a:lnTo>
                      <a:lnTo>
                        <a:pt x="56" y="90"/>
                      </a:lnTo>
                      <a:lnTo>
                        <a:pt x="60" y="92"/>
                      </a:lnTo>
                      <a:lnTo>
                        <a:pt x="62" y="90"/>
                      </a:lnTo>
                      <a:lnTo>
                        <a:pt x="64" y="88"/>
                      </a:lnTo>
                      <a:lnTo>
                        <a:pt x="66" y="90"/>
                      </a:lnTo>
                      <a:lnTo>
                        <a:pt x="64" y="94"/>
                      </a:lnTo>
                      <a:lnTo>
                        <a:pt x="64" y="96"/>
                      </a:lnTo>
                      <a:lnTo>
                        <a:pt x="64" y="98"/>
                      </a:lnTo>
                      <a:lnTo>
                        <a:pt x="66" y="96"/>
                      </a:lnTo>
                      <a:lnTo>
                        <a:pt x="68" y="100"/>
                      </a:lnTo>
                      <a:lnTo>
                        <a:pt x="74" y="102"/>
                      </a:lnTo>
                      <a:lnTo>
                        <a:pt x="74" y="106"/>
                      </a:lnTo>
                      <a:lnTo>
                        <a:pt x="74" y="110"/>
                      </a:lnTo>
                      <a:lnTo>
                        <a:pt x="72" y="110"/>
                      </a:lnTo>
                      <a:lnTo>
                        <a:pt x="70" y="108"/>
                      </a:lnTo>
                      <a:lnTo>
                        <a:pt x="68" y="106"/>
                      </a:lnTo>
                      <a:lnTo>
                        <a:pt x="64" y="100"/>
                      </a:lnTo>
                      <a:lnTo>
                        <a:pt x="60" y="98"/>
                      </a:lnTo>
                      <a:lnTo>
                        <a:pt x="54" y="94"/>
                      </a:lnTo>
                      <a:lnTo>
                        <a:pt x="50" y="90"/>
                      </a:lnTo>
                      <a:lnTo>
                        <a:pt x="48" y="92"/>
                      </a:lnTo>
                      <a:lnTo>
                        <a:pt x="48" y="96"/>
                      </a:lnTo>
                      <a:lnTo>
                        <a:pt x="50" y="100"/>
                      </a:lnTo>
                      <a:lnTo>
                        <a:pt x="44" y="100"/>
                      </a:lnTo>
                      <a:lnTo>
                        <a:pt x="42" y="94"/>
                      </a:lnTo>
                      <a:lnTo>
                        <a:pt x="38" y="90"/>
                      </a:lnTo>
                      <a:lnTo>
                        <a:pt x="34" y="88"/>
                      </a:lnTo>
                      <a:lnTo>
                        <a:pt x="30" y="90"/>
                      </a:lnTo>
                      <a:lnTo>
                        <a:pt x="26" y="92"/>
                      </a:lnTo>
                      <a:lnTo>
                        <a:pt x="22" y="90"/>
                      </a:lnTo>
                      <a:lnTo>
                        <a:pt x="20" y="88"/>
                      </a:lnTo>
                      <a:lnTo>
                        <a:pt x="16" y="84"/>
                      </a:lnTo>
                      <a:lnTo>
                        <a:pt x="18" y="80"/>
                      </a:lnTo>
                      <a:lnTo>
                        <a:pt x="20" y="76"/>
                      </a:lnTo>
                      <a:lnTo>
                        <a:pt x="20" y="72"/>
                      </a:lnTo>
                      <a:lnTo>
                        <a:pt x="16" y="72"/>
                      </a:lnTo>
                      <a:lnTo>
                        <a:pt x="14" y="74"/>
                      </a:lnTo>
                      <a:lnTo>
                        <a:pt x="12" y="74"/>
                      </a:lnTo>
                      <a:lnTo>
                        <a:pt x="6" y="72"/>
                      </a:lnTo>
                      <a:lnTo>
                        <a:pt x="2" y="70"/>
                      </a:lnTo>
                      <a:lnTo>
                        <a:pt x="0" y="66"/>
                      </a:lnTo>
                      <a:lnTo>
                        <a:pt x="0" y="52"/>
                      </a:lnTo>
                      <a:lnTo>
                        <a:pt x="2" y="46"/>
                      </a:lnTo>
                      <a:lnTo>
                        <a:pt x="4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4" name="ïś1íḋe">
                  <a:extLst>
                    <a:ext uri="{FF2B5EF4-FFF2-40B4-BE49-F238E27FC236}">
                      <a16:creationId xmlns:a16="http://schemas.microsoft.com/office/drawing/2014/main" id="{861251AC-3858-4CAC-AD71-98B98E089D15}"/>
                    </a:ext>
                  </a:extLst>
                </p:cNvPr>
                <p:cNvSpPr/>
                <p:nvPr/>
              </p:nvSpPr>
              <p:spPr bwMode="auto">
                <a:xfrm>
                  <a:off x="7810183" y="3479580"/>
                  <a:ext cx="41317" cy="68651"/>
                </a:xfrm>
                <a:custGeom>
                  <a:avLst/>
                  <a:gdLst>
                    <a:gd name="T0" fmla="*/ 2147483647 w 24"/>
                    <a:gd name="T1" fmla="*/ 2147483647 h 42"/>
                    <a:gd name="T2" fmla="*/ 2147483647 w 24"/>
                    <a:gd name="T3" fmla="*/ 2147483647 h 42"/>
                    <a:gd name="T4" fmla="*/ 2147483647 w 24"/>
                    <a:gd name="T5" fmla="*/ 2147483647 h 42"/>
                    <a:gd name="T6" fmla="*/ 2147483647 w 24"/>
                    <a:gd name="T7" fmla="*/ 2147483647 h 42"/>
                    <a:gd name="T8" fmla="*/ 2147483647 w 24"/>
                    <a:gd name="T9" fmla="*/ 2147483647 h 42"/>
                    <a:gd name="T10" fmla="*/ 2147483647 w 24"/>
                    <a:gd name="T11" fmla="*/ 2147483647 h 42"/>
                    <a:gd name="T12" fmla="*/ 2147483647 w 24"/>
                    <a:gd name="T13" fmla="*/ 2147483647 h 42"/>
                    <a:gd name="T14" fmla="*/ 2147483647 w 24"/>
                    <a:gd name="T15" fmla="*/ 2147483647 h 42"/>
                    <a:gd name="T16" fmla="*/ 2147483647 w 24"/>
                    <a:gd name="T17" fmla="*/ 2147483647 h 42"/>
                    <a:gd name="T18" fmla="*/ 2147483647 w 24"/>
                    <a:gd name="T19" fmla="*/ 2147483647 h 42"/>
                    <a:gd name="T20" fmla="*/ 2147483647 w 24"/>
                    <a:gd name="T21" fmla="*/ 2147483647 h 42"/>
                    <a:gd name="T22" fmla="*/ 2147483647 w 24"/>
                    <a:gd name="T23" fmla="*/ 2147483647 h 42"/>
                    <a:gd name="T24" fmla="*/ 2147483647 w 24"/>
                    <a:gd name="T25" fmla="*/ 2147483647 h 42"/>
                    <a:gd name="T26" fmla="*/ 2147483647 w 24"/>
                    <a:gd name="T27" fmla="*/ 2147483647 h 42"/>
                    <a:gd name="T28" fmla="*/ 2147483647 w 24"/>
                    <a:gd name="T29" fmla="*/ 2147483647 h 42"/>
                    <a:gd name="T30" fmla="*/ 2147483647 w 24"/>
                    <a:gd name="T31" fmla="*/ 2147483647 h 42"/>
                    <a:gd name="T32" fmla="*/ 2147483647 w 24"/>
                    <a:gd name="T33" fmla="*/ 2147483647 h 42"/>
                    <a:gd name="T34" fmla="*/ 2147483647 w 24"/>
                    <a:gd name="T35" fmla="*/ 2147483647 h 42"/>
                    <a:gd name="T36" fmla="*/ 2147483647 w 24"/>
                    <a:gd name="T37" fmla="*/ 2147483647 h 42"/>
                    <a:gd name="T38" fmla="*/ 2147483647 w 24"/>
                    <a:gd name="T39" fmla="*/ 2147483647 h 42"/>
                    <a:gd name="T40" fmla="*/ 2147483647 w 24"/>
                    <a:gd name="T41" fmla="*/ 2147483647 h 42"/>
                    <a:gd name="T42" fmla="*/ 0 w 24"/>
                    <a:gd name="T43" fmla="*/ 2147483647 h 42"/>
                    <a:gd name="T44" fmla="*/ 2147483647 w 24"/>
                    <a:gd name="T45" fmla="*/ 0 h 42"/>
                    <a:gd name="T46" fmla="*/ 2147483647 w 24"/>
                    <a:gd name="T47" fmla="*/ 0 h 42"/>
                    <a:gd name="T48" fmla="*/ 2147483647 w 24"/>
                    <a:gd name="T49" fmla="*/ 2147483647 h 42"/>
                    <a:gd name="T50" fmla="*/ 2147483647 w 24"/>
                    <a:gd name="T51" fmla="*/ 2147483647 h 42"/>
                    <a:gd name="T52" fmla="*/ 2147483647 w 24"/>
                    <a:gd name="T53" fmla="*/ 2147483647 h 42"/>
                    <a:gd name="T54" fmla="*/ 2147483647 w 24"/>
                    <a:gd name="T55" fmla="*/ 2147483647 h 42"/>
                    <a:gd name="T56" fmla="*/ 2147483647 w 24"/>
                    <a:gd name="T57" fmla="*/ 2147483647 h 42"/>
                    <a:gd name="T58" fmla="*/ 2147483647 w 24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4"/>
                    <a:gd name="T91" fmla="*/ 0 h 42"/>
                    <a:gd name="T92" fmla="*/ 24 w 24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4" h="42">
                      <a:moveTo>
                        <a:pt x="22" y="28"/>
                      </a:moveTo>
                      <a:lnTo>
                        <a:pt x="14" y="28"/>
                      </a:lnTo>
                      <a:lnTo>
                        <a:pt x="14" y="36"/>
                      </a:lnTo>
                      <a:lnTo>
                        <a:pt x="18" y="40"/>
                      </a:lnTo>
                      <a:lnTo>
                        <a:pt x="18" y="42"/>
                      </a:lnTo>
                      <a:lnTo>
                        <a:pt x="14" y="42"/>
                      </a:lnTo>
                      <a:lnTo>
                        <a:pt x="12" y="42"/>
                      </a:lnTo>
                      <a:lnTo>
                        <a:pt x="10" y="42"/>
                      </a:lnTo>
                      <a:lnTo>
                        <a:pt x="10" y="38"/>
                      </a:lnTo>
                      <a:lnTo>
                        <a:pt x="12" y="36"/>
                      </a:lnTo>
                      <a:lnTo>
                        <a:pt x="12" y="32"/>
                      </a:lnTo>
                      <a:lnTo>
                        <a:pt x="8" y="32"/>
                      </a:lnTo>
                      <a:lnTo>
                        <a:pt x="6" y="30"/>
                      </a:lnTo>
                      <a:lnTo>
                        <a:pt x="2" y="24"/>
                      </a:lnTo>
                      <a:lnTo>
                        <a:pt x="2" y="22"/>
                      </a:lnTo>
                      <a:lnTo>
                        <a:pt x="10" y="22"/>
                      </a:lnTo>
                      <a:lnTo>
                        <a:pt x="12" y="20"/>
                      </a:lnTo>
                      <a:lnTo>
                        <a:pt x="14" y="18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16" y="8"/>
                      </a:lnTo>
                      <a:lnTo>
                        <a:pt x="20" y="8"/>
                      </a:lnTo>
                      <a:lnTo>
                        <a:pt x="20" y="16"/>
                      </a:lnTo>
                      <a:lnTo>
                        <a:pt x="24" y="22"/>
                      </a:lnTo>
                      <a:lnTo>
                        <a:pt x="22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5" name="iṥḻïḓé">
                  <a:extLst>
                    <a:ext uri="{FF2B5EF4-FFF2-40B4-BE49-F238E27FC236}">
                      <a16:creationId xmlns:a16="http://schemas.microsoft.com/office/drawing/2014/main" id="{029D51A9-8975-483B-BB40-050DFCD18EA3}"/>
                    </a:ext>
                  </a:extLst>
                </p:cNvPr>
                <p:cNvSpPr/>
                <p:nvPr/>
              </p:nvSpPr>
              <p:spPr bwMode="auto">
                <a:xfrm>
                  <a:off x="7742699" y="3499195"/>
                  <a:ext cx="39939" cy="47636"/>
                </a:xfrm>
                <a:custGeom>
                  <a:avLst/>
                  <a:gdLst>
                    <a:gd name="T0" fmla="*/ 2147483647 w 22"/>
                    <a:gd name="T1" fmla="*/ 2147483647 h 28"/>
                    <a:gd name="T2" fmla="*/ 2147483647 w 22"/>
                    <a:gd name="T3" fmla="*/ 2147483647 h 28"/>
                    <a:gd name="T4" fmla="*/ 2147483647 w 22"/>
                    <a:gd name="T5" fmla="*/ 2147483647 h 28"/>
                    <a:gd name="T6" fmla="*/ 2147483647 w 22"/>
                    <a:gd name="T7" fmla="*/ 2147483647 h 28"/>
                    <a:gd name="T8" fmla="*/ 2147483647 w 22"/>
                    <a:gd name="T9" fmla="*/ 2147483647 h 28"/>
                    <a:gd name="T10" fmla="*/ 2147483647 w 22"/>
                    <a:gd name="T11" fmla="*/ 2147483647 h 28"/>
                    <a:gd name="T12" fmla="*/ 2147483647 w 22"/>
                    <a:gd name="T13" fmla="*/ 2147483647 h 28"/>
                    <a:gd name="T14" fmla="*/ 2147483647 w 22"/>
                    <a:gd name="T15" fmla="*/ 2147483647 h 28"/>
                    <a:gd name="T16" fmla="*/ 2147483647 w 22"/>
                    <a:gd name="T17" fmla="*/ 2147483647 h 28"/>
                    <a:gd name="T18" fmla="*/ 0 w 22"/>
                    <a:gd name="T19" fmla="*/ 2147483647 h 28"/>
                    <a:gd name="T20" fmla="*/ 2147483647 w 22"/>
                    <a:gd name="T21" fmla="*/ 2147483647 h 28"/>
                    <a:gd name="T22" fmla="*/ 2147483647 w 22"/>
                    <a:gd name="T23" fmla="*/ 0 h 28"/>
                    <a:gd name="T24" fmla="*/ 2147483647 w 22"/>
                    <a:gd name="T25" fmla="*/ 2147483647 h 28"/>
                    <a:gd name="T26" fmla="*/ 2147483647 w 22"/>
                    <a:gd name="T27" fmla="*/ 2147483647 h 2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2"/>
                    <a:gd name="T43" fmla="*/ 0 h 28"/>
                    <a:gd name="T44" fmla="*/ 22 w 22"/>
                    <a:gd name="T45" fmla="*/ 28 h 2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2" h="28">
                      <a:moveTo>
                        <a:pt x="10" y="4"/>
                      </a:moveTo>
                      <a:lnTo>
                        <a:pt x="12" y="4"/>
                      </a:lnTo>
                      <a:lnTo>
                        <a:pt x="14" y="4"/>
                      </a:lnTo>
                      <a:lnTo>
                        <a:pt x="20" y="6"/>
                      </a:lnTo>
                      <a:lnTo>
                        <a:pt x="22" y="10"/>
                      </a:lnTo>
                      <a:lnTo>
                        <a:pt x="20" y="16"/>
                      </a:lnTo>
                      <a:lnTo>
                        <a:pt x="14" y="22"/>
                      </a:lnTo>
                      <a:lnTo>
                        <a:pt x="2" y="28"/>
                      </a:lnTo>
                      <a:lnTo>
                        <a:pt x="2" y="14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4"/>
                      </a:lnTo>
                      <a:lnTo>
                        <a:pt x="1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6" name="í$ḷïḋe">
                  <a:extLst>
                    <a:ext uri="{FF2B5EF4-FFF2-40B4-BE49-F238E27FC236}">
                      <a16:creationId xmlns:a16="http://schemas.microsoft.com/office/drawing/2014/main" id="{BE9B1F24-B362-487A-BA28-1E59E6550D66}"/>
                    </a:ext>
                  </a:extLst>
                </p:cNvPr>
                <p:cNvSpPr/>
                <p:nvPr/>
              </p:nvSpPr>
              <p:spPr bwMode="auto">
                <a:xfrm>
                  <a:off x="8679207" y="4023190"/>
                  <a:ext cx="28921" cy="50438"/>
                </a:xfrm>
                <a:custGeom>
                  <a:avLst/>
                  <a:gdLst>
                    <a:gd name="T0" fmla="*/ 2147483647 w 16"/>
                    <a:gd name="T1" fmla="*/ 2147483647 h 30"/>
                    <a:gd name="T2" fmla="*/ 2147483647 w 16"/>
                    <a:gd name="T3" fmla="*/ 2147483647 h 30"/>
                    <a:gd name="T4" fmla="*/ 2147483647 w 16"/>
                    <a:gd name="T5" fmla="*/ 2147483647 h 30"/>
                    <a:gd name="T6" fmla="*/ 2147483647 w 16"/>
                    <a:gd name="T7" fmla="*/ 2147483647 h 30"/>
                    <a:gd name="T8" fmla="*/ 2147483647 w 16"/>
                    <a:gd name="T9" fmla="*/ 2147483647 h 30"/>
                    <a:gd name="T10" fmla="*/ 2147483647 w 16"/>
                    <a:gd name="T11" fmla="*/ 2147483647 h 30"/>
                    <a:gd name="T12" fmla="*/ 2147483647 w 16"/>
                    <a:gd name="T13" fmla="*/ 2147483647 h 30"/>
                    <a:gd name="T14" fmla="*/ 2147483647 w 16"/>
                    <a:gd name="T15" fmla="*/ 2147483647 h 30"/>
                    <a:gd name="T16" fmla="*/ 2147483647 w 16"/>
                    <a:gd name="T17" fmla="*/ 2147483647 h 30"/>
                    <a:gd name="T18" fmla="*/ 0 w 16"/>
                    <a:gd name="T19" fmla="*/ 2147483647 h 30"/>
                    <a:gd name="T20" fmla="*/ 0 w 16"/>
                    <a:gd name="T21" fmla="*/ 0 h 30"/>
                    <a:gd name="T22" fmla="*/ 2147483647 w 16"/>
                    <a:gd name="T23" fmla="*/ 2147483647 h 30"/>
                    <a:gd name="T24" fmla="*/ 2147483647 w 16"/>
                    <a:gd name="T25" fmla="*/ 2147483647 h 30"/>
                    <a:gd name="T26" fmla="*/ 2147483647 w 16"/>
                    <a:gd name="T27" fmla="*/ 2147483647 h 30"/>
                    <a:gd name="T28" fmla="*/ 2147483647 w 16"/>
                    <a:gd name="T29" fmla="*/ 2147483647 h 3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6"/>
                    <a:gd name="T46" fmla="*/ 0 h 30"/>
                    <a:gd name="T47" fmla="*/ 16 w 16"/>
                    <a:gd name="T48" fmla="*/ 30 h 3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6" h="30">
                      <a:moveTo>
                        <a:pt x="16" y="18"/>
                      </a:moveTo>
                      <a:lnTo>
                        <a:pt x="16" y="24"/>
                      </a:lnTo>
                      <a:lnTo>
                        <a:pt x="14" y="28"/>
                      </a:lnTo>
                      <a:lnTo>
                        <a:pt x="12" y="30"/>
                      </a:lnTo>
                      <a:lnTo>
                        <a:pt x="10" y="30"/>
                      </a:lnTo>
                      <a:lnTo>
                        <a:pt x="8" y="30"/>
                      </a:lnTo>
                      <a:lnTo>
                        <a:pt x="6" y="26"/>
                      </a:lnTo>
                      <a:lnTo>
                        <a:pt x="4" y="18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8" y="12"/>
                      </a:lnTo>
                      <a:lnTo>
                        <a:pt x="10" y="18"/>
                      </a:lnTo>
                      <a:lnTo>
                        <a:pt x="14" y="1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7" name="iš1ïḋè">
                  <a:extLst>
                    <a:ext uri="{FF2B5EF4-FFF2-40B4-BE49-F238E27FC236}">
                      <a16:creationId xmlns:a16="http://schemas.microsoft.com/office/drawing/2014/main" id="{0522E439-7AE4-4620-AD69-7888547BF838}"/>
                    </a:ext>
                  </a:extLst>
                </p:cNvPr>
                <p:cNvSpPr/>
                <p:nvPr/>
              </p:nvSpPr>
              <p:spPr bwMode="auto">
                <a:xfrm>
                  <a:off x="8776988" y="4091842"/>
                  <a:ext cx="38562" cy="29422"/>
                </a:xfrm>
                <a:custGeom>
                  <a:avLst/>
                  <a:gdLst>
                    <a:gd name="T0" fmla="*/ 2147483647 w 22"/>
                    <a:gd name="T1" fmla="*/ 2147483647 h 16"/>
                    <a:gd name="T2" fmla="*/ 2147483647 w 22"/>
                    <a:gd name="T3" fmla="*/ 2147483647 h 16"/>
                    <a:gd name="T4" fmla="*/ 2147483647 w 22"/>
                    <a:gd name="T5" fmla="*/ 2147483647 h 16"/>
                    <a:gd name="T6" fmla="*/ 2147483647 w 22"/>
                    <a:gd name="T7" fmla="*/ 2147483647 h 16"/>
                    <a:gd name="T8" fmla="*/ 2147483647 w 22"/>
                    <a:gd name="T9" fmla="*/ 2147483647 h 16"/>
                    <a:gd name="T10" fmla="*/ 0 w 22"/>
                    <a:gd name="T11" fmla="*/ 2147483647 h 16"/>
                    <a:gd name="T12" fmla="*/ 0 w 22"/>
                    <a:gd name="T13" fmla="*/ 0 h 16"/>
                    <a:gd name="T14" fmla="*/ 2147483647 w 22"/>
                    <a:gd name="T15" fmla="*/ 2147483647 h 16"/>
                    <a:gd name="T16" fmla="*/ 2147483647 w 22"/>
                    <a:gd name="T17" fmla="*/ 2147483647 h 16"/>
                    <a:gd name="T18" fmla="*/ 2147483647 w 22"/>
                    <a:gd name="T19" fmla="*/ 2147483647 h 16"/>
                    <a:gd name="T20" fmla="*/ 2147483647 w 2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2"/>
                    <a:gd name="T34" fmla="*/ 0 h 16"/>
                    <a:gd name="T35" fmla="*/ 22 w 2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2" h="16">
                      <a:moveTo>
                        <a:pt x="22" y="14"/>
                      </a:moveTo>
                      <a:lnTo>
                        <a:pt x="20" y="16"/>
                      </a:lnTo>
                      <a:lnTo>
                        <a:pt x="18" y="16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2"/>
                      </a:lnTo>
                      <a:lnTo>
                        <a:pt x="12" y="4"/>
                      </a:lnTo>
                      <a:lnTo>
                        <a:pt x="20" y="8"/>
                      </a:lnTo>
                      <a:lnTo>
                        <a:pt x="2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8" name="îslïďé">
                  <a:extLst>
                    <a:ext uri="{FF2B5EF4-FFF2-40B4-BE49-F238E27FC236}">
                      <a16:creationId xmlns:a16="http://schemas.microsoft.com/office/drawing/2014/main" id="{D8D395A8-EE10-4143-8F78-D25513A997AB}"/>
                    </a:ext>
                  </a:extLst>
                </p:cNvPr>
                <p:cNvSpPr/>
                <p:nvPr/>
              </p:nvSpPr>
              <p:spPr bwMode="auto">
                <a:xfrm>
                  <a:off x="8837586" y="4117060"/>
                  <a:ext cx="23413" cy="40630"/>
                </a:xfrm>
                <a:custGeom>
                  <a:avLst/>
                  <a:gdLst>
                    <a:gd name="T0" fmla="*/ 2147483647 w 14"/>
                    <a:gd name="T1" fmla="*/ 0 h 24"/>
                    <a:gd name="T2" fmla="*/ 2147483647 w 14"/>
                    <a:gd name="T3" fmla="*/ 2147483647 h 24"/>
                    <a:gd name="T4" fmla="*/ 2147483647 w 14"/>
                    <a:gd name="T5" fmla="*/ 2147483647 h 24"/>
                    <a:gd name="T6" fmla="*/ 2147483647 w 14"/>
                    <a:gd name="T7" fmla="*/ 2147483647 h 24"/>
                    <a:gd name="T8" fmla="*/ 2147483647 w 14"/>
                    <a:gd name="T9" fmla="*/ 2147483647 h 24"/>
                    <a:gd name="T10" fmla="*/ 2147483647 w 14"/>
                    <a:gd name="T11" fmla="*/ 2147483647 h 24"/>
                    <a:gd name="T12" fmla="*/ 2147483647 w 14"/>
                    <a:gd name="T13" fmla="*/ 2147483647 h 24"/>
                    <a:gd name="T14" fmla="*/ 2147483647 w 14"/>
                    <a:gd name="T15" fmla="*/ 2147483647 h 24"/>
                    <a:gd name="T16" fmla="*/ 0 w 14"/>
                    <a:gd name="T17" fmla="*/ 2147483647 h 24"/>
                    <a:gd name="T18" fmla="*/ 0 w 14"/>
                    <a:gd name="T19" fmla="*/ 2147483647 h 24"/>
                    <a:gd name="T20" fmla="*/ 0 w 14"/>
                    <a:gd name="T21" fmla="*/ 2147483647 h 24"/>
                    <a:gd name="T22" fmla="*/ 2147483647 w 14"/>
                    <a:gd name="T23" fmla="*/ 2147483647 h 24"/>
                    <a:gd name="T24" fmla="*/ 2147483647 w 14"/>
                    <a:gd name="T25" fmla="*/ 0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"/>
                    <a:gd name="T40" fmla="*/ 0 h 24"/>
                    <a:gd name="T41" fmla="*/ 14 w 14"/>
                    <a:gd name="T42" fmla="*/ 24 h 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" h="24">
                      <a:moveTo>
                        <a:pt x="2" y="0"/>
                      </a:moveTo>
                      <a:lnTo>
                        <a:pt x="6" y="6"/>
                      </a:lnTo>
                      <a:lnTo>
                        <a:pt x="10" y="12"/>
                      </a:lnTo>
                      <a:lnTo>
                        <a:pt x="12" y="18"/>
                      </a:lnTo>
                      <a:lnTo>
                        <a:pt x="14" y="24"/>
                      </a:lnTo>
                      <a:lnTo>
                        <a:pt x="12" y="24"/>
                      </a:lnTo>
                      <a:lnTo>
                        <a:pt x="8" y="22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9" name="ïsļîḍé">
                  <a:extLst>
                    <a:ext uri="{FF2B5EF4-FFF2-40B4-BE49-F238E27FC236}">
                      <a16:creationId xmlns:a16="http://schemas.microsoft.com/office/drawing/2014/main" id="{EE1AC931-7AF4-444F-B64E-CBFAFA9F609B}"/>
                    </a:ext>
                  </a:extLst>
                </p:cNvPr>
                <p:cNvSpPr/>
                <p:nvPr/>
              </p:nvSpPr>
              <p:spPr bwMode="auto">
                <a:xfrm>
                  <a:off x="8851358" y="4175905"/>
                  <a:ext cx="30299" cy="16812"/>
                </a:xfrm>
                <a:custGeom>
                  <a:avLst/>
                  <a:gdLst>
                    <a:gd name="T0" fmla="*/ 2147483647 w 18"/>
                    <a:gd name="T1" fmla="*/ 2147483647 h 10"/>
                    <a:gd name="T2" fmla="*/ 2147483647 w 18"/>
                    <a:gd name="T3" fmla="*/ 2147483647 h 10"/>
                    <a:gd name="T4" fmla="*/ 2147483647 w 18"/>
                    <a:gd name="T5" fmla="*/ 2147483647 h 10"/>
                    <a:gd name="T6" fmla="*/ 0 w 18"/>
                    <a:gd name="T7" fmla="*/ 2147483647 h 10"/>
                    <a:gd name="T8" fmla="*/ 0 w 18"/>
                    <a:gd name="T9" fmla="*/ 0 h 10"/>
                    <a:gd name="T10" fmla="*/ 2147483647 w 18"/>
                    <a:gd name="T11" fmla="*/ 0 h 10"/>
                    <a:gd name="T12" fmla="*/ 2147483647 w 18"/>
                    <a:gd name="T13" fmla="*/ 2147483647 h 10"/>
                    <a:gd name="T14" fmla="*/ 2147483647 w 18"/>
                    <a:gd name="T15" fmla="*/ 2147483647 h 10"/>
                    <a:gd name="T16" fmla="*/ 2147483647 w 18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"/>
                    <a:gd name="T28" fmla="*/ 0 h 10"/>
                    <a:gd name="T29" fmla="*/ 18 w 18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" h="10">
                      <a:moveTo>
                        <a:pt x="18" y="10"/>
                      </a:moveTo>
                      <a:lnTo>
                        <a:pt x="10" y="10"/>
                      </a:lnTo>
                      <a:lnTo>
                        <a:pt x="4" y="8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2" y="4"/>
                      </a:lnTo>
                      <a:lnTo>
                        <a:pt x="16" y="6"/>
                      </a:lnTo>
                      <a:lnTo>
                        <a:pt x="18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0" name="iṥḷïďe">
                  <a:extLst>
                    <a:ext uri="{FF2B5EF4-FFF2-40B4-BE49-F238E27FC236}">
                      <a16:creationId xmlns:a16="http://schemas.microsoft.com/office/drawing/2014/main" id="{12445C26-891B-4CDC-9F9C-F4D162E79F4E}"/>
                    </a:ext>
                  </a:extLst>
                </p:cNvPr>
                <p:cNvSpPr/>
                <p:nvPr/>
              </p:nvSpPr>
              <p:spPr bwMode="auto">
                <a:xfrm>
                  <a:off x="8724653" y="4096045"/>
                  <a:ext cx="41317" cy="35026"/>
                </a:xfrm>
                <a:custGeom>
                  <a:avLst/>
                  <a:gdLst>
                    <a:gd name="T0" fmla="*/ 2147483647 w 24"/>
                    <a:gd name="T1" fmla="*/ 0 h 20"/>
                    <a:gd name="T2" fmla="*/ 2147483647 w 24"/>
                    <a:gd name="T3" fmla="*/ 2147483647 h 20"/>
                    <a:gd name="T4" fmla="*/ 2147483647 w 24"/>
                    <a:gd name="T5" fmla="*/ 2147483647 h 20"/>
                    <a:gd name="T6" fmla="*/ 2147483647 w 24"/>
                    <a:gd name="T7" fmla="*/ 2147483647 h 20"/>
                    <a:gd name="T8" fmla="*/ 2147483647 w 24"/>
                    <a:gd name="T9" fmla="*/ 2147483647 h 20"/>
                    <a:gd name="T10" fmla="*/ 2147483647 w 24"/>
                    <a:gd name="T11" fmla="*/ 2147483647 h 20"/>
                    <a:gd name="T12" fmla="*/ 2147483647 w 24"/>
                    <a:gd name="T13" fmla="*/ 2147483647 h 20"/>
                    <a:gd name="T14" fmla="*/ 2147483647 w 24"/>
                    <a:gd name="T15" fmla="*/ 2147483647 h 20"/>
                    <a:gd name="T16" fmla="*/ 2147483647 w 24"/>
                    <a:gd name="T17" fmla="*/ 2147483647 h 20"/>
                    <a:gd name="T18" fmla="*/ 2147483647 w 24"/>
                    <a:gd name="T19" fmla="*/ 2147483647 h 20"/>
                    <a:gd name="T20" fmla="*/ 2147483647 w 24"/>
                    <a:gd name="T21" fmla="*/ 2147483647 h 20"/>
                    <a:gd name="T22" fmla="*/ 2147483647 w 24"/>
                    <a:gd name="T23" fmla="*/ 2147483647 h 20"/>
                    <a:gd name="T24" fmla="*/ 2147483647 w 24"/>
                    <a:gd name="T25" fmla="*/ 2147483647 h 20"/>
                    <a:gd name="T26" fmla="*/ 2147483647 w 24"/>
                    <a:gd name="T27" fmla="*/ 2147483647 h 20"/>
                    <a:gd name="T28" fmla="*/ 2147483647 w 24"/>
                    <a:gd name="T29" fmla="*/ 2147483647 h 20"/>
                    <a:gd name="T30" fmla="*/ 2147483647 w 24"/>
                    <a:gd name="T31" fmla="*/ 2147483647 h 20"/>
                    <a:gd name="T32" fmla="*/ 0 w 24"/>
                    <a:gd name="T33" fmla="*/ 2147483647 h 20"/>
                    <a:gd name="T34" fmla="*/ 0 w 24"/>
                    <a:gd name="T35" fmla="*/ 0 h 20"/>
                    <a:gd name="T36" fmla="*/ 2147483647 w 24"/>
                    <a:gd name="T37" fmla="*/ 0 h 2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4"/>
                    <a:gd name="T58" fmla="*/ 0 h 20"/>
                    <a:gd name="T59" fmla="*/ 24 w 24"/>
                    <a:gd name="T60" fmla="*/ 20 h 2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4" h="20">
                      <a:moveTo>
                        <a:pt x="6" y="0"/>
                      </a:moveTo>
                      <a:lnTo>
                        <a:pt x="6" y="2"/>
                      </a:lnTo>
                      <a:lnTo>
                        <a:pt x="8" y="4"/>
                      </a:lnTo>
                      <a:lnTo>
                        <a:pt x="14" y="8"/>
                      </a:lnTo>
                      <a:lnTo>
                        <a:pt x="20" y="12"/>
                      </a:lnTo>
                      <a:lnTo>
                        <a:pt x="24" y="14"/>
                      </a:lnTo>
                      <a:lnTo>
                        <a:pt x="24" y="16"/>
                      </a:lnTo>
                      <a:lnTo>
                        <a:pt x="22" y="20"/>
                      </a:lnTo>
                      <a:lnTo>
                        <a:pt x="20" y="20"/>
                      </a:lnTo>
                      <a:lnTo>
                        <a:pt x="16" y="18"/>
                      </a:lnTo>
                      <a:lnTo>
                        <a:pt x="14" y="14"/>
                      </a:lnTo>
                      <a:lnTo>
                        <a:pt x="10" y="14"/>
                      </a:lnTo>
                      <a:lnTo>
                        <a:pt x="10" y="12"/>
                      </a:lnTo>
                      <a:lnTo>
                        <a:pt x="8" y="8"/>
                      </a:lnTo>
                      <a:lnTo>
                        <a:pt x="6" y="8"/>
                      </a:lnTo>
                      <a:lnTo>
                        <a:pt x="6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1" name="íśľïḋé">
                  <a:extLst>
                    <a:ext uri="{FF2B5EF4-FFF2-40B4-BE49-F238E27FC236}">
                      <a16:creationId xmlns:a16="http://schemas.microsoft.com/office/drawing/2014/main" id="{1A64C63A-A1E3-46F8-8AD7-2352292C69F0}"/>
                    </a:ext>
                  </a:extLst>
                </p:cNvPr>
                <p:cNvSpPr/>
                <p:nvPr/>
              </p:nvSpPr>
              <p:spPr bwMode="auto">
                <a:xfrm>
                  <a:off x="8979439" y="4351038"/>
                  <a:ext cx="22036" cy="18214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2147483647 w 12"/>
                    <a:gd name="T9" fmla="*/ 2147483647 h 12"/>
                    <a:gd name="T10" fmla="*/ 0 w 12"/>
                    <a:gd name="T11" fmla="*/ 0 h 12"/>
                    <a:gd name="T12" fmla="*/ 2147483647 w 12"/>
                    <a:gd name="T13" fmla="*/ 0 h 12"/>
                    <a:gd name="T14" fmla="*/ 2147483647 w 12"/>
                    <a:gd name="T15" fmla="*/ 2147483647 h 12"/>
                    <a:gd name="T16" fmla="*/ 2147483647 w 12"/>
                    <a:gd name="T17" fmla="*/ 2147483647 h 12"/>
                    <a:gd name="T18" fmla="*/ 2147483647 w 12"/>
                    <a:gd name="T19" fmla="*/ 2147483647 h 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"/>
                    <a:gd name="T31" fmla="*/ 0 h 12"/>
                    <a:gd name="T32" fmla="*/ 12 w 12"/>
                    <a:gd name="T33" fmla="*/ 12 h 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" h="12">
                      <a:moveTo>
                        <a:pt x="12" y="8"/>
                      </a:moveTo>
                      <a:lnTo>
                        <a:pt x="10" y="10"/>
                      </a:lnTo>
                      <a:lnTo>
                        <a:pt x="8" y="12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10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2" name="iṥḷïḍe">
                  <a:extLst>
                    <a:ext uri="{FF2B5EF4-FFF2-40B4-BE49-F238E27FC236}">
                      <a16:creationId xmlns:a16="http://schemas.microsoft.com/office/drawing/2014/main" id="{75DE74E2-7597-4699-ABD9-320A46AC6E37}"/>
                    </a:ext>
                  </a:extLst>
                </p:cNvPr>
                <p:cNvSpPr/>
                <p:nvPr/>
              </p:nvSpPr>
              <p:spPr bwMode="auto">
                <a:xfrm>
                  <a:off x="9249374" y="4394470"/>
                  <a:ext cx="42693" cy="25219"/>
                </a:xfrm>
                <a:custGeom>
                  <a:avLst/>
                  <a:gdLst>
                    <a:gd name="T0" fmla="*/ 2147483647 w 24"/>
                    <a:gd name="T1" fmla="*/ 2147483647 h 16"/>
                    <a:gd name="T2" fmla="*/ 2147483647 w 24"/>
                    <a:gd name="T3" fmla="*/ 2147483647 h 16"/>
                    <a:gd name="T4" fmla="*/ 2147483647 w 24"/>
                    <a:gd name="T5" fmla="*/ 2147483647 h 16"/>
                    <a:gd name="T6" fmla="*/ 2147483647 w 24"/>
                    <a:gd name="T7" fmla="*/ 2147483647 h 16"/>
                    <a:gd name="T8" fmla="*/ 2147483647 w 24"/>
                    <a:gd name="T9" fmla="*/ 2147483647 h 16"/>
                    <a:gd name="T10" fmla="*/ 2147483647 w 24"/>
                    <a:gd name="T11" fmla="*/ 2147483647 h 16"/>
                    <a:gd name="T12" fmla="*/ 2147483647 w 24"/>
                    <a:gd name="T13" fmla="*/ 2147483647 h 16"/>
                    <a:gd name="T14" fmla="*/ 0 w 24"/>
                    <a:gd name="T15" fmla="*/ 2147483647 h 16"/>
                    <a:gd name="T16" fmla="*/ 2147483647 w 24"/>
                    <a:gd name="T17" fmla="*/ 2147483647 h 16"/>
                    <a:gd name="T18" fmla="*/ 2147483647 w 24"/>
                    <a:gd name="T19" fmla="*/ 2147483647 h 16"/>
                    <a:gd name="T20" fmla="*/ 2147483647 w 24"/>
                    <a:gd name="T21" fmla="*/ 2147483647 h 16"/>
                    <a:gd name="T22" fmla="*/ 2147483647 w 24"/>
                    <a:gd name="T23" fmla="*/ 0 h 16"/>
                    <a:gd name="T24" fmla="*/ 2147483647 w 24"/>
                    <a:gd name="T25" fmla="*/ 0 h 16"/>
                    <a:gd name="T26" fmla="*/ 2147483647 w 24"/>
                    <a:gd name="T27" fmla="*/ 2147483647 h 16"/>
                    <a:gd name="T28" fmla="*/ 2147483647 w 24"/>
                    <a:gd name="T29" fmla="*/ 2147483647 h 16"/>
                    <a:gd name="T30" fmla="*/ 2147483647 w 24"/>
                    <a:gd name="T31" fmla="*/ 2147483647 h 1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"/>
                    <a:gd name="T49" fmla="*/ 0 h 16"/>
                    <a:gd name="T50" fmla="*/ 24 w 24"/>
                    <a:gd name="T51" fmla="*/ 16 h 1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" h="16">
                      <a:moveTo>
                        <a:pt x="24" y="8"/>
                      </a:moveTo>
                      <a:lnTo>
                        <a:pt x="22" y="12"/>
                      </a:lnTo>
                      <a:lnTo>
                        <a:pt x="20" y="14"/>
                      </a:lnTo>
                      <a:lnTo>
                        <a:pt x="16" y="16"/>
                      </a:lnTo>
                      <a:lnTo>
                        <a:pt x="12" y="16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20" y="2"/>
                      </a:lnTo>
                      <a:lnTo>
                        <a:pt x="22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3" name="iş1îḓe">
                  <a:extLst>
                    <a:ext uri="{FF2B5EF4-FFF2-40B4-BE49-F238E27FC236}">
                      <a16:creationId xmlns:a16="http://schemas.microsoft.com/office/drawing/2014/main" id="{87C1F4E8-B105-4472-96F6-681F9046AD68}"/>
                    </a:ext>
                  </a:extLst>
                </p:cNvPr>
                <p:cNvSpPr/>
                <p:nvPr/>
              </p:nvSpPr>
              <p:spPr bwMode="auto">
                <a:xfrm>
                  <a:off x="9294821" y="4359444"/>
                  <a:ext cx="48203" cy="25219"/>
                </a:xfrm>
                <a:custGeom>
                  <a:avLst/>
                  <a:gdLst>
                    <a:gd name="T0" fmla="*/ 2147483647 w 28"/>
                    <a:gd name="T1" fmla="*/ 2147483647 h 14"/>
                    <a:gd name="T2" fmla="*/ 2147483647 w 28"/>
                    <a:gd name="T3" fmla="*/ 2147483647 h 14"/>
                    <a:gd name="T4" fmla="*/ 2147483647 w 28"/>
                    <a:gd name="T5" fmla="*/ 2147483647 h 14"/>
                    <a:gd name="T6" fmla="*/ 2147483647 w 28"/>
                    <a:gd name="T7" fmla="*/ 2147483647 h 14"/>
                    <a:gd name="T8" fmla="*/ 2147483647 w 28"/>
                    <a:gd name="T9" fmla="*/ 2147483647 h 14"/>
                    <a:gd name="T10" fmla="*/ 2147483647 w 28"/>
                    <a:gd name="T11" fmla="*/ 2147483647 h 14"/>
                    <a:gd name="T12" fmla="*/ 0 w 28"/>
                    <a:gd name="T13" fmla="*/ 2147483647 h 14"/>
                    <a:gd name="T14" fmla="*/ 0 w 28"/>
                    <a:gd name="T15" fmla="*/ 2147483647 h 14"/>
                    <a:gd name="T16" fmla="*/ 2147483647 w 28"/>
                    <a:gd name="T17" fmla="*/ 2147483647 h 14"/>
                    <a:gd name="T18" fmla="*/ 2147483647 w 28"/>
                    <a:gd name="T19" fmla="*/ 2147483647 h 14"/>
                    <a:gd name="T20" fmla="*/ 2147483647 w 28"/>
                    <a:gd name="T21" fmla="*/ 0 h 14"/>
                    <a:gd name="T22" fmla="*/ 2147483647 w 28"/>
                    <a:gd name="T23" fmla="*/ 0 h 14"/>
                    <a:gd name="T24" fmla="*/ 2147483647 w 28"/>
                    <a:gd name="T25" fmla="*/ 0 h 14"/>
                    <a:gd name="T26" fmla="*/ 2147483647 w 28"/>
                    <a:gd name="T27" fmla="*/ 2147483647 h 14"/>
                    <a:gd name="T28" fmla="*/ 2147483647 w 28"/>
                    <a:gd name="T29" fmla="*/ 2147483647 h 1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8"/>
                    <a:gd name="T46" fmla="*/ 0 h 14"/>
                    <a:gd name="T47" fmla="*/ 28 w 28"/>
                    <a:gd name="T48" fmla="*/ 14 h 1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8" h="14">
                      <a:moveTo>
                        <a:pt x="26" y="4"/>
                      </a:moveTo>
                      <a:lnTo>
                        <a:pt x="22" y="6"/>
                      </a:lnTo>
                      <a:lnTo>
                        <a:pt x="18" y="10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6" y="0"/>
                      </a:lnTo>
                      <a:lnTo>
                        <a:pt x="28" y="2"/>
                      </a:lnTo>
                      <a:lnTo>
                        <a:pt x="2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4" name="ï$ļídé">
                  <a:extLst>
                    <a:ext uri="{FF2B5EF4-FFF2-40B4-BE49-F238E27FC236}">
                      <a16:creationId xmlns:a16="http://schemas.microsoft.com/office/drawing/2014/main" id="{22C79127-AC60-4C39-9A35-D6C964726B6B}"/>
                    </a:ext>
                  </a:extLst>
                </p:cNvPr>
                <p:cNvSpPr/>
                <p:nvPr/>
              </p:nvSpPr>
              <p:spPr bwMode="auto">
                <a:xfrm>
                  <a:off x="7680724" y="3806027"/>
                  <a:ext cx="173529" cy="226972"/>
                </a:xfrm>
                <a:custGeom>
                  <a:avLst/>
                  <a:gdLst>
                    <a:gd name="T0" fmla="*/ 2147483647 w 100"/>
                    <a:gd name="T1" fmla="*/ 2147483647 h 136"/>
                    <a:gd name="T2" fmla="*/ 2147483647 w 100"/>
                    <a:gd name="T3" fmla="*/ 2147483647 h 136"/>
                    <a:gd name="T4" fmla="*/ 2147483647 w 100"/>
                    <a:gd name="T5" fmla="*/ 2147483647 h 136"/>
                    <a:gd name="T6" fmla="*/ 2147483647 w 100"/>
                    <a:gd name="T7" fmla="*/ 2147483647 h 136"/>
                    <a:gd name="T8" fmla="*/ 2147483647 w 100"/>
                    <a:gd name="T9" fmla="*/ 2147483647 h 136"/>
                    <a:gd name="T10" fmla="*/ 2147483647 w 100"/>
                    <a:gd name="T11" fmla="*/ 2147483647 h 136"/>
                    <a:gd name="T12" fmla="*/ 2147483647 w 100"/>
                    <a:gd name="T13" fmla="*/ 2147483647 h 136"/>
                    <a:gd name="T14" fmla="*/ 2147483647 w 100"/>
                    <a:gd name="T15" fmla="*/ 2147483647 h 136"/>
                    <a:gd name="T16" fmla="*/ 2147483647 w 100"/>
                    <a:gd name="T17" fmla="*/ 0 h 136"/>
                    <a:gd name="T18" fmla="*/ 2147483647 w 100"/>
                    <a:gd name="T19" fmla="*/ 2147483647 h 136"/>
                    <a:gd name="T20" fmla="*/ 2147483647 w 100"/>
                    <a:gd name="T21" fmla="*/ 2147483647 h 136"/>
                    <a:gd name="T22" fmla="*/ 2147483647 w 100"/>
                    <a:gd name="T23" fmla="*/ 2147483647 h 136"/>
                    <a:gd name="T24" fmla="*/ 2147483647 w 100"/>
                    <a:gd name="T25" fmla="*/ 2147483647 h 136"/>
                    <a:gd name="T26" fmla="*/ 2147483647 w 100"/>
                    <a:gd name="T27" fmla="*/ 2147483647 h 136"/>
                    <a:gd name="T28" fmla="*/ 2147483647 w 100"/>
                    <a:gd name="T29" fmla="*/ 2147483647 h 136"/>
                    <a:gd name="T30" fmla="*/ 2147483647 w 100"/>
                    <a:gd name="T31" fmla="*/ 2147483647 h 136"/>
                    <a:gd name="T32" fmla="*/ 2147483647 w 100"/>
                    <a:gd name="T33" fmla="*/ 2147483647 h 136"/>
                    <a:gd name="T34" fmla="*/ 2147483647 w 100"/>
                    <a:gd name="T35" fmla="*/ 2147483647 h 136"/>
                    <a:gd name="T36" fmla="*/ 2147483647 w 100"/>
                    <a:gd name="T37" fmla="*/ 2147483647 h 136"/>
                    <a:gd name="T38" fmla="*/ 2147483647 w 100"/>
                    <a:gd name="T39" fmla="*/ 2147483647 h 136"/>
                    <a:gd name="T40" fmla="*/ 2147483647 w 100"/>
                    <a:gd name="T41" fmla="*/ 2147483647 h 136"/>
                    <a:gd name="T42" fmla="*/ 2147483647 w 100"/>
                    <a:gd name="T43" fmla="*/ 2147483647 h 136"/>
                    <a:gd name="T44" fmla="*/ 2147483647 w 100"/>
                    <a:gd name="T45" fmla="*/ 2147483647 h 136"/>
                    <a:gd name="T46" fmla="*/ 2147483647 w 100"/>
                    <a:gd name="T47" fmla="*/ 2147483647 h 136"/>
                    <a:gd name="T48" fmla="*/ 2147483647 w 100"/>
                    <a:gd name="T49" fmla="*/ 2147483647 h 136"/>
                    <a:gd name="T50" fmla="*/ 2147483647 w 100"/>
                    <a:gd name="T51" fmla="*/ 2147483647 h 136"/>
                    <a:gd name="T52" fmla="*/ 2147483647 w 100"/>
                    <a:gd name="T53" fmla="*/ 2147483647 h 136"/>
                    <a:gd name="T54" fmla="*/ 2147483647 w 100"/>
                    <a:gd name="T55" fmla="*/ 2147483647 h 136"/>
                    <a:gd name="T56" fmla="*/ 2147483647 w 100"/>
                    <a:gd name="T57" fmla="*/ 2147483647 h 136"/>
                    <a:gd name="T58" fmla="*/ 2147483647 w 100"/>
                    <a:gd name="T59" fmla="*/ 2147483647 h 136"/>
                    <a:gd name="T60" fmla="*/ 2147483647 w 100"/>
                    <a:gd name="T61" fmla="*/ 2147483647 h 136"/>
                    <a:gd name="T62" fmla="*/ 2147483647 w 100"/>
                    <a:gd name="T63" fmla="*/ 2147483647 h 136"/>
                    <a:gd name="T64" fmla="*/ 2147483647 w 100"/>
                    <a:gd name="T65" fmla="*/ 2147483647 h 136"/>
                    <a:gd name="T66" fmla="*/ 2147483647 w 100"/>
                    <a:gd name="T67" fmla="*/ 2147483647 h 136"/>
                    <a:gd name="T68" fmla="*/ 2147483647 w 100"/>
                    <a:gd name="T69" fmla="*/ 2147483647 h 136"/>
                    <a:gd name="T70" fmla="*/ 2147483647 w 100"/>
                    <a:gd name="T71" fmla="*/ 2147483647 h 136"/>
                    <a:gd name="T72" fmla="*/ 2147483647 w 100"/>
                    <a:gd name="T73" fmla="*/ 2147483647 h 136"/>
                    <a:gd name="T74" fmla="*/ 2147483647 w 100"/>
                    <a:gd name="T75" fmla="*/ 2147483647 h 136"/>
                    <a:gd name="T76" fmla="*/ 2147483647 w 100"/>
                    <a:gd name="T77" fmla="*/ 2147483647 h 136"/>
                    <a:gd name="T78" fmla="*/ 2147483647 w 100"/>
                    <a:gd name="T79" fmla="*/ 2147483647 h 136"/>
                    <a:gd name="T80" fmla="*/ 0 w 100"/>
                    <a:gd name="T81" fmla="*/ 2147483647 h 136"/>
                    <a:gd name="T82" fmla="*/ 2147483647 w 100"/>
                    <a:gd name="T83" fmla="*/ 2147483647 h 136"/>
                    <a:gd name="T84" fmla="*/ 2147483647 w 100"/>
                    <a:gd name="T85" fmla="*/ 2147483647 h 1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00"/>
                    <a:gd name="T130" fmla="*/ 0 h 136"/>
                    <a:gd name="T131" fmla="*/ 100 w 100"/>
                    <a:gd name="T132" fmla="*/ 136 h 1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00" h="136">
                      <a:moveTo>
                        <a:pt x="12" y="46"/>
                      </a:moveTo>
                      <a:lnTo>
                        <a:pt x="12" y="28"/>
                      </a:lnTo>
                      <a:lnTo>
                        <a:pt x="16" y="26"/>
                      </a:lnTo>
                      <a:lnTo>
                        <a:pt x="18" y="22"/>
                      </a:lnTo>
                      <a:lnTo>
                        <a:pt x="24" y="14"/>
                      </a:lnTo>
                      <a:lnTo>
                        <a:pt x="28" y="10"/>
                      </a:lnTo>
                      <a:lnTo>
                        <a:pt x="32" y="8"/>
                      </a:lnTo>
                      <a:lnTo>
                        <a:pt x="34" y="6"/>
                      </a:lnTo>
                      <a:lnTo>
                        <a:pt x="36" y="6"/>
                      </a:lnTo>
                      <a:lnTo>
                        <a:pt x="38" y="8"/>
                      </a:lnTo>
                      <a:lnTo>
                        <a:pt x="42" y="10"/>
                      </a:lnTo>
                      <a:lnTo>
                        <a:pt x="60" y="12"/>
                      </a:lnTo>
                      <a:lnTo>
                        <a:pt x="80" y="14"/>
                      </a:lnTo>
                      <a:lnTo>
                        <a:pt x="84" y="12"/>
                      </a:lnTo>
                      <a:lnTo>
                        <a:pt x="88" y="12"/>
                      </a:lnTo>
                      <a:lnTo>
                        <a:pt x="90" y="8"/>
                      </a:lnTo>
                      <a:lnTo>
                        <a:pt x="94" y="2"/>
                      </a:lnTo>
                      <a:lnTo>
                        <a:pt x="100" y="0"/>
                      </a:lnTo>
                      <a:lnTo>
                        <a:pt x="100" y="6"/>
                      </a:lnTo>
                      <a:lnTo>
                        <a:pt x="90" y="16"/>
                      </a:lnTo>
                      <a:lnTo>
                        <a:pt x="86" y="22"/>
                      </a:lnTo>
                      <a:lnTo>
                        <a:pt x="82" y="24"/>
                      </a:lnTo>
                      <a:lnTo>
                        <a:pt x="76" y="24"/>
                      </a:lnTo>
                      <a:lnTo>
                        <a:pt x="70" y="24"/>
                      </a:lnTo>
                      <a:lnTo>
                        <a:pt x="64" y="22"/>
                      </a:lnTo>
                      <a:lnTo>
                        <a:pt x="26" y="22"/>
                      </a:lnTo>
                      <a:lnTo>
                        <a:pt x="22" y="24"/>
                      </a:lnTo>
                      <a:lnTo>
                        <a:pt x="22" y="26"/>
                      </a:lnTo>
                      <a:lnTo>
                        <a:pt x="20" y="34"/>
                      </a:lnTo>
                      <a:lnTo>
                        <a:pt x="22" y="38"/>
                      </a:lnTo>
                      <a:lnTo>
                        <a:pt x="24" y="46"/>
                      </a:lnTo>
                      <a:lnTo>
                        <a:pt x="28" y="52"/>
                      </a:lnTo>
                      <a:lnTo>
                        <a:pt x="32" y="54"/>
                      </a:lnTo>
                      <a:lnTo>
                        <a:pt x="34" y="54"/>
                      </a:lnTo>
                      <a:lnTo>
                        <a:pt x="36" y="52"/>
                      </a:lnTo>
                      <a:lnTo>
                        <a:pt x="40" y="50"/>
                      </a:lnTo>
                      <a:lnTo>
                        <a:pt x="46" y="46"/>
                      </a:lnTo>
                      <a:lnTo>
                        <a:pt x="54" y="44"/>
                      </a:lnTo>
                      <a:lnTo>
                        <a:pt x="62" y="42"/>
                      </a:lnTo>
                      <a:lnTo>
                        <a:pt x="68" y="40"/>
                      </a:lnTo>
                      <a:lnTo>
                        <a:pt x="74" y="40"/>
                      </a:lnTo>
                      <a:lnTo>
                        <a:pt x="72" y="42"/>
                      </a:lnTo>
                      <a:lnTo>
                        <a:pt x="68" y="44"/>
                      </a:lnTo>
                      <a:lnTo>
                        <a:pt x="62" y="48"/>
                      </a:lnTo>
                      <a:lnTo>
                        <a:pt x="56" y="50"/>
                      </a:lnTo>
                      <a:lnTo>
                        <a:pt x="50" y="56"/>
                      </a:lnTo>
                      <a:lnTo>
                        <a:pt x="42" y="66"/>
                      </a:lnTo>
                      <a:lnTo>
                        <a:pt x="44" y="66"/>
                      </a:lnTo>
                      <a:lnTo>
                        <a:pt x="46" y="70"/>
                      </a:lnTo>
                      <a:lnTo>
                        <a:pt x="48" y="76"/>
                      </a:lnTo>
                      <a:lnTo>
                        <a:pt x="54" y="84"/>
                      </a:lnTo>
                      <a:lnTo>
                        <a:pt x="54" y="98"/>
                      </a:lnTo>
                      <a:lnTo>
                        <a:pt x="56" y="102"/>
                      </a:lnTo>
                      <a:lnTo>
                        <a:pt x="60" y="104"/>
                      </a:lnTo>
                      <a:lnTo>
                        <a:pt x="64" y="104"/>
                      </a:lnTo>
                      <a:lnTo>
                        <a:pt x="64" y="106"/>
                      </a:lnTo>
                      <a:lnTo>
                        <a:pt x="60" y="110"/>
                      </a:lnTo>
                      <a:lnTo>
                        <a:pt x="54" y="114"/>
                      </a:lnTo>
                      <a:lnTo>
                        <a:pt x="50" y="118"/>
                      </a:lnTo>
                      <a:lnTo>
                        <a:pt x="44" y="118"/>
                      </a:lnTo>
                      <a:lnTo>
                        <a:pt x="32" y="92"/>
                      </a:lnTo>
                      <a:lnTo>
                        <a:pt x="32" y="88"/>
                      </a:lnTo>
                      <a:lnTo>
                        <a:pt x="34" y="84"/>
                      </a:lnTo>
                      <a:lnTo>
                        <a:pt x="32" y="78"/>
                      </a:lnTo>
                      <a:lnTo>
                        <a:pt x="28" y="80"/>
                      </a:lnTo>
                      <a:lnTo>
                        <a:pt x="24" y="78"/>
                      </a:lnTo>
                      <a:lnTo>
                        <a:pt x="22" y="106"/>
                      </a:lnTo>
                      <a:lnTo>
                        <a:pt x="22" y="120"/>
                      </a:lnTo>
                      <a:lnTo>
                        <a:pt x="20" y="126"/>
                      </a:lnTo>
                      <a:lnTo>
                        <a:pt x="18" y="132"/>
                      </a:lnTo>
                      <a:lnTo>
                        <a:pt x="14" y="134"/>
                      </a:lnTo>
                      <a:lnTo>
                        <a:pt x="8" y="136"/>
                      </a:lnTo>
                      <a:lnTo>
                        <a:pt x="6" y="134"/>
                      </a:lnTo>
                      <a:lnTo>
                        <a:pt x="6" y="130"/>
                      </a:lnTo>
                      <a:lnTo>
                        <a:pt x="6" y="120"/>
                      </a:lnTo>
                      <a:lnTo>
                        <a:pt x="6" y="116"/>
                      </a:lnTo>
                      <a:lnTo>
                        <a:pt x="8" y="110"/>
                      </a:lnTo>
                      <a:lnTo>
                        <a:pt x="10" y="102"/>
                      </a:lnTo>
                      <a:lnTo>
                        <a:pt x="10" y="94"/>
                      </a:lnTo>
                      <a:lnTo>
                        <a:pt x="4" y="94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0" y="78"/>
                      </a:lnTo>
                      <a:lnTo>
                        <a:pt x="4" y="66"/>
                      </a:lnTo>
                      <a:lnTo>
                        <a:pt x="8" y="54"/>
                      </a:lnTo>
                      <a:lnTo>
                        <a:pt x="12" y="44"/>
                      </a:lnTo>
                      <a:lnTo>
                        <a:pt x="12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5" name="ïṧḷiďé">
                  <a:extLst>
                    <a:ext uri="{FF2B5EF4-FFF2-40B4-BE49-F238E27FC236}">
                      <a16:creationId xmlns:a16="http://schemas.microsoft.com/office/drawing/2014/main" id="{5A11A82F-6747-4B7E-AE95-F715DA8F61CE}"/>
                    </a:ext>
                  </a:extLst>
                </p:cNvPr>
                <p:cNvSpPr/>
                <p:nvPr/>
              </p:nvSpPr>
              <p:spPr bwMode="auto">
                <a:xfrm>
                  <a:off x="7427316" y="3642103"/>
                  <a:ext cx="264425" cy="187741"/>
                </a:xfrm>
                <a:custGeom>
                  <a:avLst/>
                  <a:gdLst>
                    <a:gd name="T0" fmla="*/ 2147483647 w 152"/>
                    <a:gd name="T1" fmla="*/ 2147483647 h 112"/>
                    <a:gd name="T2" fmla="*/ 2147483647 w 152"/>
                    <a:gd name="T3" fmla="*/ 2147483647 h 112"/>
                    <a:gd name="T4" fmla="*/ 2147483647 w 152"/>
                    <a:gd name="T5" fmla="*/ 2147483647 h 112"/>
                    <a:gd name="T6" fmla="*/ 2147483647 w 152"/>
                    <a:gd name="T7" fmla="*/ 2147483647 h 112"/>
                    <a:gd name="T8" fmla="*/ 2147483647 w 152"/>
                    <a:gd name="T9" fmla="*/ 2147483647 h 112"/>
                    <a:gd name="T10" fmla="*/ 2147483647 w 152"/>
                    <a:gd name="T11" fmla="*/ 2147483647 h 112"/>
                    <a:gd name="T12" fmla="*/ 2147483647 w 152"/>
                    <a:gd name="T13" fmla="*/ 2147483647 h 112"/>
                    <a:gd name="T14" fmla="*/ 2147483647 w 152"/>
                    <a:gd name="T15" fmla="*/ 2147483647 h 112"/>
                    <a:gd name="T16" fmla="*/ 2147483647 w 152"/>
                    <a:gd name="T17" fmla="*/ 2147483647 h 112"/>
                    <a:gd name="T18" fmla="*/ 2147483647 w 152"/>
                    <a:gd name="T19" fmla="*/ 0 h 112"/>
                    <a:gd name="T20" fmla="*/ 2147483647 w 152"/>
                    <a:gd name="T21" fmla="*/ 2147483647 h 112"/>
                    <a:gd name="T22" fmla="*/ 2147483647 w 152"/>
                    <a:gd name="T23" fmla="*/ 2147483647 h 112"/>
                    <a:gd name="T24" fmla="*/ 2147483647 w 152"/>
                    <a:gd name="T25" fmla="*/ 2147483647 h 112"/>
                    <a:gd name="T26" fmla="*/ 2147483647 w 152"/>
                    <a:gd name="T27" fmla="*/ 2147483647 h 112"/>
                    <a:gd name="T28" fmla="*/ 2147483647 w 152"/>
                    <a:gd name="T29" fmla="*/ 2147483647 h 112"/>
                    <a:gd name="T30" fmla="*/ 2147483647 w 152"/>
                    <a:gd name="T31" fmla="*/ 2147483647 h 112"/>
                    <a:gd name="T32" fmla="*/ 2147483647 w 152"/>
                    <a:gd name="T33" fmla="*/ 2147483647 h 112"/>
                    <a:gd name="T34" fmla="*/ 2147483647 w 152"/>
                    <a:gd name="T35" fmla="*/ 2147483647 h 112"/>
                    <a:gd name="T36" fmla="*/ 2147483647 w 152"/>
                    <a:gd name="T37" fmla="*/ 2147483647 h 112"/>
                    <a:gd name="T38" fmla="*/ 2147483647 w 152"/>
                    <a:gd name="T39" fmla="*/ 2147483647 h 112"/>
                    <a:gd name="T40" fmla="*/ 2147483647 w 152"/>
                    <a:gd name="T41" fmla="*/ 2147483647 h 112"/>
                    <a:gd name="T42" fmla="*/ 2147483647 w 152"/>
                    <a:gd name="T43" fmla="*/ 2147483647 h 112"/>
                    <a:gd name="T44" fmla="*/ 2147483647 w 152"/>
                    <a:gd name="T45" fmla="*/ 2147483647 h 112"/>
                    <a:gd name="T46" fmla="*/ 2147483647 w 152"/>
                    <a:gd name="T47" fmla="*/ 2147483647 h 112"/>
                    <a:gd name="T48" fmla="*/ 2147483647 w 152"/>
                    <a:gd name="T49" fmla="*/ 2147483647 h 112"/>
                    <a:gd name="T50" fmla="*/ 2147483647 w 152"/>
                    <a:gd name="T51" fmla="*/ 2147483647 h 112"/>
                    <a:gd name="T52" fmla="*/ 2147483647 w 152"/>
                    <a:gd name="T53" fmla="*/ 2147483647 h 112"/>
                    <a:gd name="T54" fmla="*/ 2147483647 w 152"/>
                    <a:gd name="T55" fmla="*/ 2147483647 h 112"/>
                    <a:gd name="T56" fmla="*/ 2147483647 w 152"/>
                    <a:gd name="T57" fmla="*/ 2147483647 h 112"/>
                    <a:gd name="T58" fmla="*/ 2147483647 w 152"/>
                    <a:gd name="T59" fmla="*/ 2147483647 h 112"/>
                    <a:gd name="T60" fmla="*/ 2147483647 w 152"/>
                    <a:gd name="T61" fmla="*/ 2147483647 h 112"/>
                    <a:gd name="T62" fmla="*/ 2147483647 w 152"/>
                    <a:gd name="T63" fmla="*/ 2147483647 h 112"/>
                    <a:gd name="T64" fmla="*/ 0 w 152"/>
                    <a:gd name="T65" fmla="*/ 2147483647 h 112"/>
                    <a:gd name="T66" fmla="*/ 0 w 152"/>
                    <a:gd name="T67" fmla="*/ 2147483647 h 112"/>
                    <a:gd name="T68" fmla="*/ 0 w 152"/>
                    <a:gd name="T69" fmla="*/ 2147483647 h 112"/>
                    <a:gd name="T70" fmla="*/ 2147483647 w 152"/>
                    <a:gd name="T71" fmla="*/ 2147483647 h 112"/>
                    <a:gd name="T72" fmla="*/ 2147483647 w 152"/>
                    <a:gd name="T73" fmla="*/ 2147483647 h 112"/>
                    <a:gd name="T74" fmla="*/ 2147483647 w 152"/>
                    <a:gd name="T75" fmla="*/ 2147483647 h 112"/>
                    <a:gd name="T76" fmla="*/ 2147483647 w 152"/>
                    <a:gd name="T77" fmla="*/ 2147483647 h 112"/>
                    <a:gd name="T78" fmla="*/ 2147483647 w 152"/>
                    <a:gd name="T79" fmla="*/ 2147483647 h 112"/>
                    <a:gd name="T80" fmla="*/ 2147483647 w 152"/>
                    <a:gd name="T81" fmla="*/ 2147483647 h 1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2"/>
                    <a:gd name="T124" fmla="*/ 0 h 112"/>
                    <a:gd name="T125" fmla="*/ 152 w 152"/>
                    <a:gd name="T126" fmla="*/ 112 h 11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2" h="112">
                      <a:moveTo>
                        <a:pt x="58" y="58"/>
                      </a:moveTo>
                      <a:lnTo>
                        <a:pt x="68" y="62"/>
                      </a:lnTo>
                      <a:lnTo>
                        <a:pt x="70" y="60"/>
                      </a:lnTo>
                      <a:lnTo>
                        <a:pt x="68" y="58"/>
                      </a:lnTo>
                      <a:lnTo>
                        <a:pt x="68" y="54"/>
                      </a:lnTo>
                      <a:lnTo>
                        <a:pt x="70" y="56"/>
                      </a:lnTo>
                      <a:lnTo>
                        <a:pt x="74" y="58"/>
                      </a:lnTo>
                      <a:lnTo>
                        <a:pt x="74" y="54"/>
                      </a:lnTo>
                      <a:lnTo>
                        <a:pt x="70" y="52"/>
                      </a:lnTo>
                      <a:lnTo>
                        <a:pt x="70" y="48"/>
                      </a:lnTo>
                      <a:lnTo>
                        <a:pt x="68" y="48"/>
                      </a:lnTo>
                      <a:lnTo>
                        <a:pt x="76" y="42"/>
                      </a:lnTo>
                      <a:lnTo>
                        <a:pt x="80" y="40"/>
                      </a:lnTo>
                      <a:lnTo>
                        <a:pt x="86" y="40"/>
                      </a:lnTo>
                      <a:lnTo>
                        <a:pt x="88" y="36"/>
                      </a:lnTo>
                      <a:lnTo>
                        <a:pt x="92" y="26"/>
                      </a:lnTo>
                      <a:lnTo>
                        <a:pt x="98" y="16"/>
                      </a:lnTo>
                      <a:lnTo>
                        <a:pt x="106" y="4"/>
                      </a:lnTo>
                      <a:lnTo>
                        <a:pt x="110" y="0"/>
                      </a:lnTo>
                      <a:lnTo>
                        <a:pt x="114" y="0"/>
                      </a:lnTo>
                      <a:lnTo>
                        <a:pt x="118" y="2"/>
                      </a:lnTo>
                      <a:lnTo>
                        <a:pt x="122" y="8"/>
                      </a:lnTo>
                      <a:lnTo>
                        <a:pt x="124" y="14"/>
                      </a:lnTo>
                      <a:lnTo>
                        <a:pt x="124" y="20"/>
                      </a:lnTo>
                      <a:lnTo>
                        <a:pt x="132" y="22"/>
                      </a:lnTo>
                      <a:lnTo>
                        <a:pt x="138" y="26"/>
                      </a:lnTo>
                      <a:lnTo>
                        <a:pt x="144" y="26"/>
                      </a:lnTo>
                      <a:lnTo>
                        <a:pt x="152" y="28"/>
                      </a:lnTo>
                      <a:lnTo>
                        <a:pt x="152" y="32"/>
                      </a:lnTo>
                      <a:lnTo>
                        <a:pt x="150" y="34"/>
                      </a:lnTo>
                      <a:lnTo>
                        <a:pt x="148" y="36"/>
                      </a:lnTo>
                      <a:lnTo>
                        <a:pt x="140" y="36"/>
                      </a:lnTo>
                      <a:lnTo>
                        <a:pt x="134" y="36"/>
                      </a:lnTo>
                      <a:lnTo>
                        <a:pt x="132" y="38"/>
                      </a:lnTo>
                      <a:lnTo>
                        <a:pt x="130" y="40"/>
                      </a:lnTo>
                      <a:lnTo>
                        <a:pt x="138" y="44"/>
                      </a:lnTo>
                      <a:lnTo>
                        <a:pt x="138" y="46"/>
                      </a:lnTo>
                      <a:lnTo>
                        <a:pt x="132" y="48"/>
                      </a:lnTo>
                      <a:lnTo>
                        <a:pt x="124" y="54"/>
                      </a:lnTo>
                      <a:lnTo>
                        <a:pt x="122" y="60"/>
                      </a:lnTo>
                      <a:lnTo>
                        <a:pt x="112" y="58"/>
                      </a:lnTo>
                      <a:lnTo>
                        <a:pt x="106" y="56"/>
                      </a:lnTo>
                      <a:lnTo>
                        <a:pt x="100" y="56"/>
                      </a:lnTo>
                      <a:lnTo>
                        <a:pt x="94" y="56"/>
                      </a:lnTo>
                      <a:lnTo>
                        <a:pt x="88" y="60"/>
                      </a:lnTo>
                      <a:lnTo>
                        <a:pt x="82" y="64"/>
                      </a:lnTo>
                      <a:lnTo>
                        <a:pt x="78" y="70"/>
                      </a:lnTo>
                      <a:lnTo>
                        <a:pt x="74" y="82"/>
                      </a:lnTo>
                      <a:lnTo>
                        <a:pt x="70" y="96"/>
                      </a:lnTo>
                      <a:lnTo>
                        <a:pt x="70" y="104"/>
                      </a:lnTo>
                      <a:lnTo>
                        <a:pt x="68" y="108"/>
                      </a:lnTo>
                      <a:lnTo>
                        <a:pt x="64" y="108"/>
                      </a:lnTo>
                      <a:lnTo>
                        <a:pt x="60" y="106"/>
                      </a:lnTo>
                      <a:lnTo>
                        <a:pt x="56" y="104"/>
                      </a:lnTo>
                      <a:lnTo>
                        <a:pt x="52" y="100"/>
                      </a:lnTo>
                      <a:lnTo>
                        <a:pt x="48" y="98"/>
                      </a:lnTo>
                      <a:lnTo>
                        <a:pt x="44" y="98"/>
                      </a:lnTo>
                      <a:lnTo>
                        <a:pt x="42" y="100"/>
                      </a:lnTo>
                      <a:lnTo>
                        <a:pt x="36" y="106"/>
                      </a:lnTo>
                      <a:lnTo>
                        <a:pt x="28" y="108"/>
                      </a:lnTo>
                      <a:lnTo>
                        <a:pt x="26" y="110"/>
                      </a:lnTo>
                      <a:lnTo>
                        <a:pt x="20" y="112"/>
                      </a:lnTo>
                      <a:lnTo>
                        <a:pt x="14" y="110"/>
                      </a:lnTo>
                      <a:lnTo>
                        <a:pt x="8" y="108"/>
                      </a:lnTo>
                      <a:lnTo>
                        <a:pt x="2" y="106"/>
                      </a:lnTo>
                      <a:lnTo>
                        <a:pt x="0" y="104"/>
                      </a:lnTo>
                      <a:lnTo>
                        <a:pt x="0" y="102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0" y="94"/>
                      </a:lnTo>
                      <a:lnTo>
                        <a:pt x="2" y="96"/>
                      </a:lnTo>
                      <a:lnTo>
                        <a:pt x="8" y="100"/>
                      </a:lnTo>
                      <a:lnTo>
                        <a:pt x="20" y="100"/>
                      </a:lnTo>
                      <a:lnTo>
                        <a:pt x="20" y="90"/>
                      </a:lnTo>
                      <a:lnTo>
                        <a:pt x="26" y="82"/>
                      </a:lnTo>
                      <a:lnTo>
                        <a:pt x="30" y="78"/>
                      </a:lnTo>
                      <a:lnTo>
                        <a:pt x="34" y="76"/>
                      </a:lnTo>
                      <a:lnTo>
                        <a:pt x="46" y="72"/>
                      </a:lnTo>
                      <a:lnTo>
                        <a:pt x="50" y="70"/>
                      </a:lnTo>
                      <a:lnTo>
                        <a:pt x="54" y="66"/>
                      </a:lnTo>
                      <a:lnTo>
                        <a:pt x="60" y="56"/>
                      </a:lnTo>
                      <a:lnTo>
                        <a:pt x="58" y="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6" name="iṡḻiḍe">
                  <a:extLst>
                    <a:ext uri="{FF2B5EF4-FFF2-40B4-BE49-F238E27FC236}">
                      <a16:creationId xmlns:a16="http://schemas.microsoft.com/office/drawing/2014/main" id="{49762BE5-0ABC-44FF-B282-C4673840CBFB}"/>
                    </a:ext>
                  </a:extLst>
                </p:cNvPr>
                <p:cNvSpPr/>
                <p:nvPr/>
              </p:nvSpPr>
              <p:spPr bwMode="auto">
                <a:xfrm>
                  <a:off x="7527854" y="3723363"/>
                  <a:ext cx="27544" cy="25219"/>
                </a:xfrm>
                <a:custGeom>
                  <a:avLst/>
                  <a:gdLst>
                    <a:gd name="T0" fmla="*/ 2147483647 w 16"/>
                    <a:gd name="T1" fmla="*/ 0 h 14"/>
                    <a:gd name="T2" fmla="*/ 2147483647 w 16"/>
                    <a:gd name="T3" fmla="*/ 2147483647 h 14"/>
                    <a:gd name="T4" fmla="*/ 2147483647 w 16"/>
                    <a:gd name="T5" fmla="*/ 2147483647 h 14"/>
                    <a:gd name="T6" fmla="*/ 2147483647 w 16"/>
                    <a:gd name="T7" fmla="*/ 2147483647 h 14"/>
                    <a:gd name="T8" fmla="*/ 2147483647 w 16"/>
                    <a:gd name="T9" fmla="*/ 2147483647 h 14"/>
                    <a:gd name="T10" fmla="*/ 2147483647 w 16"/>
                    <a:gd name="T11" fmla="*/ 2147483647 h 14"/>
                    <a:gd name="T12" fmla="*/ 2147483647 w 16"/>
                    <a:gd name="T13" fmla="*/ 2147483647 h 14"/>
                    <a:gd name="T14" fmla="*/ 2147483647 w 16"/>
                    <a:gd name="T15" fmla="*/ 2147483647 h 14"/>
                    <a:gd name="T16" fmla="*/ 2147483647 w 16"/>
                    <a:gd name="T17" fmla="*/ 2147483647 h 14"/>
                    <a:gd name="T18" fmla="*/ 0 w 16"/>
                    <a:gd name="T19" fmla="*/ 2147483647 h 14"/>
                    <a:gd name="T20" fmla="*/ 2147483647 w 16"/>
                    <a:gd name="T21" fmla="*/ 0 h 14"/>
                    <a:gd name="T22" fmla="*/ 2147483647 w 16"/>
                    <a:gd name="T23" fmla="*/ 0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6"/>
                    <a:gd name="T37" fmla="*/ 0 h 14"/>
                    <a:gd name="T38" fmla="*/ 16 w 16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6" h="14">
                      <a:moveTo>
                        <a:pt x="12" y="0"/>
                      </a:moveTo>
                      <a:lnTo>
                        <a:pt x="12" y="4"/>
                      </a:lnTo>
                      <a:lnTo>
                        <a:pt x="16" y="6"/>
                      </a:lnTo>
                      <a:lnTo>
                        <a:pt x="16" y="10"/>
                      </a:lnTo>
                      <a:lnTo>
                        <a:pt x="12" y="8"/>
                      </a:lnTo>
                      <a:lnTo>
                        <a:pt x="10" y="6"/>
                      </a:lnTo>
                      <a:lnTo>
                        <a:pt x="10" y="10"/>
                      </a:lnTo>
                      <a:lnTo>
                        <a:pt x="12" y="12"/>
                      </a:lnTo>
                      <a:lnTo>
                        <a:pt x="10" y="14"/>
                      </a:lnTo>
                      <a:lnTo>
                        <a:pt x="0" y="10"/>
                      </a:lnTo>
                      <a:lnTo>
                        <a:pt x="10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7" name="ïšḻîďè">
                  <a:extLst>
                    <a:ext uri="{FF2B5EF4-FFF2-40B4-BE49-F238E27FC236}">
                      <a16:creationId xmlns:a16="http://schemas.microsoft.com/office/drawing/2014/main" id="{3685C0F5-F136-481A-919D-C6EAFF41053F}"/>
                    </a:ext>
                  </a:extLst>
                </p:cNvPr>
                <p:cNvSpPr/>
                <p:nvPr/>
              </p:nvSpPr>
              <p:spPr bwMode="auto">
                <a:xfrm>
                  <a:off x="8014011" y="3870475"/>
                  <a:ext cx="278197" cy="274608"/>
                </a:xfrm>
                <a:custGeom>
                  <a:avLst/>
                  <a:gdLst>
                    <a:gd name="T0" fmla="*/ 2147483647 w 160"/>
                    <a:gd name="T1" fmla="*/ 2147483647 h 164"/>
                    <a:gd name="T2" fmla="*/ 2147483647 w 160"/>
                    <a:gd name="T3" fmla="*/ 2147483647 h 164"/>
                    <a:gd name="T4" fmla="*/ 2147483647 w 160"/>
                    <a:gd name="T5" fmla="*/ 2147483647 h 164"/>
                    <a:gd name="T6" fmla="*/ 2147483647 w 160"/>
                    <a:gd name="T7" fmla="*/ 2147483647 h 164"/>
                    <a:gd name="T8" fmla="*/ 2147483647 w 160"/>
                    <a:gd name="T9" fmla="*/ 2147483647 h 164"/>
                    <a:gd name="T10" fmla="*/ 2147483647 w 160"/>
                    <a:gd name="T11" fmla="*/ 2147483647 h 164"/>
                    <a:gd name="T12" fmla="*/ 2147483647 w 160"/>
                    <a:gd name="T13" fmla="*/ 2147483647 h 164"/>
                    <a:gd name="T14" fmla="*/ 2147483647 w 160"/>
                    <a:gd name="T15" fmla="*/ 2147483647 h 164"/>
                    <a:gd name="T16" fmla="*/ 2147483647 w 160"/>
                    <a:gd name="T17" fmla="*/ 2147483647 h 164"/>
                    <a:gd name="T18" fmla="*/ 2147483647 w 160"/>
                    <a:gd name="T19" fmla="*/ 2147483647 h 164"/>
                    <a:gd name="T20" fmla="*/ 2147483647 w 160"/>
                    <a:gd name="T21" fmla="*/ 2147483647 h 164"/>
                    <a:gd name="T22" fmla="*/ 2147483647 w 160"/>
                    <a:gd name="T23" fmla="*/ 2147483647 h 164"/>
                    <a:gd name="T24" fmla="*/ 2147483647 w 160"/>
                    <a:gd name="T25" fmla="*/ 2147483647 h 164"/>
                    <a:gd name="T26" fmla="*/ 2147483647 w 160"/>
                    <a:gd name="T27" fmla="*/ 2147483647 h 164"/>
                    <a:gd name="T28" fmla="*/ 2147483647 w 160"/>
                    <a:gd name="T29" fmla="*/ 2147483647 h 164"/>
                    <a:gd name="T30" fmla="*/ 2147483647 w 160"/>
                    <a:gd name="T31" fmla="*/ 2147483647 h 164"/>
                    <a:gd name="T32" fmla="*/ 2147483647 w 160"/>
                    <a:gd name="T33" fmla="*/ 2147483647 h 164"/>
                    <a:gd name="T34" fmla="*/ 2147483647 w 160"/>
                    <a:gd name="T35" fmla="*/ 2147483647 h 164"/>
                    <a:gd name="T36" fmla="*/ 2147483647 w 160"/>
                    <a:gd name="T37" fmla="*/ 2147483647 h 164"/>
                    <a:gd name="T38" fmla="*/ 2147483647 w 160"/>
                    <a:gd name="T39" fmla="*/ 2147483647 h 164"/>
                    <a:gd name="T40" fmla="*/ 2147483647 w 160"/>
                    <a:gd name="T41" fmla="*/ 2147483647 h 164"/>
                    <a:gd name="T42" fmla="*/ 2147483647 w 160"/>
                    <a:gd name="T43" fmla="*/ 2147483647 h 164"/>
                    <a:gd name="T44" fmla="*/ 2147483647 w 160"/>
                    <a:gd name="T45" fmla="*/ 2147483647 h 164"/>
                    <a:gd name="T46" fmla="*/ 2147483647 w 160"/>
                    <a:gd name="T47" fmla="*/ 2147483647 h 164"/>
                    <a:gd name="T48" fmla="*/ 2147483647 w 160"/>
                    <a:gd name="T49" fmla="*/ 2147483647 h 164"/>
                    <a:gd name="T50" fmla="*/ 2147483647 w 160"/>
                    <a:gd name="T51" fmla="*/ 2147483647 h 164"/>
                    <a:gd name="T52" fmla="*/ 2147483647 w 160"/>
                    <a:gd name="T53" fmla="*/ 2147483647 h 164"/>
                    <a:gd name="T54" fmla="*/ 2147483647 w 160"/>
                    <a:gd name="T55" fmla="*/ 2147483647 h 164"/>
                    <a:gd name="T56" fmla="*/ 2147483647 w 160"/>
                    <a:gd name="T57" fmla="*/ 2147483647 h 164"/>
                    <a:gd name="T58" fmla="*/ 2147483647 w 160"/>
                    <a:gd name="T59" fmla="*/ 2147483647 h 164"/>
                    <a:gd name="T60" fmla="*/ 2147483647 w 160"/>
                    <a:gd name="T61" fmla="*/ 2147483647 h 164"/>
                    <a:gd name="T62" fmla="*/ 2147483647 w 160"/>
                    <a:gd name="T63" fmla="*/ 2147483647 h 164"/>
                    <a:gd name="T64" fmla="*/ 0 w 160"/>
                    <a:gd name="T65" fmla="*/ 2147483647 h 164"/>
                    <a:gd name="T66" fmla="*/ 2147483647 w 160"/>
                    <a:gd name="T67" fmla="*/ 2147483647 h 164"/>
                    <a:gd name="T68" fmla="*/ 2147483647 w 160"/>
                    <a:gd name="T69" fmla="*/ 0 h 164"/>
                    <a:gd name="T70" fmla="*/ 2147483647 w 160"/>
                    <a:gd name="T71" fmla="*/ 2147483647 h 164"/>
                    <a:gd name="T72" fmla="*/ 2147483647 w 160"/>
                    <a:gd name="T73" fmla="*/ 2147483647 h 164"/>
                    <a:gd name="T74" fmla="*/ 2147483647 w 160"/>
                    <a:gd name="T75" fmla="*/ 2147483647 h 164"/>
                    <a:gd name="T76" fmla="*/ 2147483647 w 160"/>
                    <a:gd name="T77" fmla="*/ 2147483647 h 164"/>
                    <a:gd name="T78" fmla="*/ 2147483647 w 160"/>
                    <a:gd name="T79" fmla="*/ 2147483647 h 164"/>
                    <a:gd name="T80" fmla="*/ 2147483647 w 160"/>
                    <a:gd name="T81" fmla="*/ 2147483647 h 164"/>
                    <a:gd name="T82" fmla="*/ 2147483647 w 160"/>
                    <a:gd name="T83" fmla="*/ 2147483647 h 164"/>
                    <a:gd name="T84" fmla="*/ 2147483647 w 160"/>
                    <a:gd name="T85" fmla="*/ 2147483647 h 164"/>
                    <a:gd name="T86" fmla="*/ 2147483647 w 160"/>
                    <a:gd name="T87" fmla="*/ 2147483647 h 164"/>
                    <a:gd name="T88" fmla="*/ 2147483647 w 160"/>
                    <a:gd name="T89" fmla="*/ 2147483647 h 164"/>
                    <a:gd name="T90" fmla="*/ 2147483647 w 160"/>
                    <a:gd name="T91" fmla="*/ 2147483647 h 164"/>
                    <a:gd name="T92" fmla="*/ 2147483647 w 160"/>
                    <a:gd name="T93" fmla="*/ 2147483647 h 164"/>
                    <a:gd name="T94" fmla="*/ 2147483647 w 160"/>
                    <a:gd name="T95" fmla="*/ 2147483647 h 164"/>
                    <a:gd name="T96" fmla="*/ 2147483647 w 160"/>
                    <a:gd name="T97" fmla="*/ 2147483647 h 164"/>
                    <a:gd name="T98" fmla="*/ 2147483647 w 160"/>
                    <a:gd name="T99" fmla="*/ 2147483647 h 16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60"/>
                    <a:gd name="T151" fmla="*/ 0 h 164"/>
                    <a:gd name="T152" fmla="*/ 160 w 160"/>
                    <a:gd name="T153" fmla="*/ 164 h 164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60" h="164">
                      <a:moveTo>
                        <a:pt x="160" y="38"/>
                      </a:moveTo>
                      <a:lnTo>
                        <a:pt x="160" y="114"/>
                      </a:lnTo>
                      <a:lnTo>
                        <a:pt x="156" y="118"/>
                      </a:lnTo>
                      <a:lnTo>
                        <a:pt x="156" y="122"/>
                      </a:lnTo>
                      <a:lnTo>
                        <a:pt x="160" y="126"/>
                      </a:lnTo>
                      <a:lnTo>
                        <a:pt x="160" y="164"/>
                      </a:lnTo>
                      <a:lnTo>
                        <a:pt x="154" y="164"/>
                      </a:lnTo>
                      <a:lnTo>
                        <a:pt x="148" y="158"/>
                      </a:lnTo>
                      <a:lnTo>
                        <a:pt x="144" y="152"/>
                      </a:lnTo>
                      <a:lnTo>
                        <a:pt x="144" y="144"/>
                      </a:lnTo>
                      <a:lnTo>
                        <a:pt x="126" y="144"/>
                      </a:lnTo>
                      <a:lnTo>
                        <a:pt x="120" y="148"/>
                      </a:lnTo>
                      <a:lnTo>
                        <a:pt x="112" y="148"/>
                      </a:lnTo>
                      <a:lnTo>
                        <a:pt x="104" y="148"/>
                      </a:lnTo>
                      <a:lnTo>
                        <a:pt x="102" y="146"/>
                      </a:lnTo>
                      <a:lnTo>
                        <a:pt x="102" y="144"/>
                      </a:lnTo>
                      <a:lnTo>
                        <a:pt x="104" y="138"/>
                      </a:lnTo>
                      <a:lnTo>
                        <a:pt x="110" y="134"/>
                      </a:lnTo>
                      <a:lnTo>
                        <a:pt x="116" y="128"/>
                      </a:lnTo>
                      <a:lnTo>
                        <a:pt x="120" y="126"/>
                      </a:lnTo>
                      <a:lnTo>
                        <a:pt x="118" y="118"/>
                      </a:lnTo>
                      <a:lnTo>
                        <a:pt x="118" y="112"/>
                      </a:lnTo>
                      <a:lnTo>
                        <a:pt x="116" y="106"/>
                      </a:lnTo>
                      <a:lnTo>
                        <a:pt x="116" y="100"/>
                      </a:lnTo>
                      <a:lnTo>
                        <a:pt x="112" y="94"/>
                      </a:lnTo>
                      <a:lnTo>
                        <a:pt x="104" y="90"/>
                      </a:lnTo>
                      <a:lnTo>
                        <a:pt x="90" y="84"/>
                      </a:lnTo>
                      <a:lnTo>
                        <a:pt x="74" y="80"/>
                      </a:lnTo>
                      <a:lnTo>
                        <a:pt x="68" y="74"/>
                      </a:lnTo>
                      <a:lnTo>
                        <a:pt x="62" y="70"/>
                      </a:lnTo>
                      <a:lnTo>
                        <a:pt x="58" y="68"/>
                      </a:lnTo>
                      <a:lnTo>
                        <a:pt x="54" y="66"/>
                      </a:lnTo>
                      <a:lnTo>
                        <a:pt x="44" y="66"/>
                      </a:lnTo>
                      <a:lnTo>
                        <a:pt x="46" y="60"/>
                      </a:lnTo>
                      <a:lnTo>
                        <a:pt x="48" y="58"/>
                      </a:lnTo>
                      <a:lnTo>
                        <a:pt x="42" y="66"/>
                      </a:lnTo>
                      <a:lnTo>
                        <a:pt x="38" y="70"/>
                      </a:lnTo>
                      <a:lnTo>
                        <a:pt x="34" y="72"/>
                      </a:lnTo>
                      <a:lnTo>
                        <a:pt x="32" y="72"/>
                      </a:lnTo>
                      <a:lnTo>
                        <a:pt x="32" y="66"/>
                      </a:lnTo>
                      <a:lnTo>
                        <a:pt x="32" y="64"/>
                      </a:lnTo>
                      <a:lnTo>
                        <a:pt x="26" y="54"/>
                      </a:lnTo>
                      <a:lnTo>
                        <a:pt x="24" y="50"/>
                      </a:lnTo>
                      <a:lnTo>
                        <a:pt x="20" y="48"/>
                      </a:lnTo>
                      <a:lnTo>
                        <a:pt x="20" y="44"/>
                      </a:lnTo>
                      <a:lnTo>
                        <a:pt x="20" y="42"/>
                      </a:lnTo>
                      <a:lnTo>
                        <a:pt x="24" y="42"/>
                      </a:lnTo>
                      <a:lnTo>
                        <a:pt x="28" y="42"/>
                      </a:lnTo>
                      <a:lnTo>
                        <a:pt x="32" y="44"/>
                      </a:lnTo>
                      <a:lnTo>
                        <a:pt x="34" y="42"/>
                      </a:lnTo>
                      <a:lnTo>
                        <a:pt x="38" y="38"/>
                      </a:lnTo>
                      <a:lnTo>
                        <a:pt x="46" y="40"/>
                      </a:lnTo>
                      <a:lnTo>
                        <a:pt x="50" y="38"/>
                      </a:lnTo>
                      <a:lnTo>
                        <a:pt x="54" y="36"/>
                      </a:lnTo>
                      <a:lnTo>
                        <a:pt x="50" y="36"/>
                      </a:lnTo>
                      <a:lnTo>
                        <a:pt x="40" y="36"/>
                      </a:lnTo>
                      <a:lnTo>
                        <a:pt x="32" y="38"/>
                      </a:lnTo>
                      <a:lnTo>
                        <a:pt x="26" y="38"/>
                      </a:lnTo>
                      <a:lnTo>
                        <a:pt x="22" y="36"/>
                      </a:lnTo>
                      <a:lnTo>
                        <a:pt x="18" y="32"/>
                      </a:lnTo>
                      <a:lnTo>
                        <a:pt x="18" y="28"/>
                      </a:lnTo>
                      <a:lnTo>
                        <a:pt x="16" y="28"/>
                      </a:lnTo>
                      <a:lnTo>
                        <a:pt x="14" y="26"/>
                      </a:lnTo>
                      <a:lnTo>
                        <a:pt x="6" y="22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6" y="8"/>
                      </a:lnTo>
                      <a:lnTo>
                        <a:pt x="14" y="4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36" y="2"/>
                      </a:lnTo>
                      <a:lnTo>
                        <a:pt x="44" y="4"/>
                      </a:lnTo>
                      <a:lnTo>
                        <a:pt x="50" y="4"/>
                      </a:lnTo>
                      <a:lnTo>
                        <a:pt x="54" y="10"/>
                      </a:lnTo>
                      <a:lnTo>
                        <a:pt x="56" y="16"/>
                      </a:lnTo>
                      <a:lnTo>
                        <a:pt x="56" y="32"/>
                      </a:lnTo>
                      <a:lnTo>
                        <a:pt x="58" y="38"/>
                      </a:lnTo>
                      <a:lnTo>
                        <a:pt x="60" y="40"/>
                      </a:lnTo>
                      <a:lnTo>
                        <a:pt x="62" y="40"/>
                      </a:lnTo>
                      <a:lnTo>
                        <a:pt x="64" y="48"/>
                      </a:lnTo>
                      <a:lnTo>
                        <a:pt x="66" y="54"/>
                      </a:lnTo>
                      <a:lnTo>
                        <a:pt x="70" y="54"/>
                      </a:lnTo>
                      <a:lnTo>
                        <a:pt x="72" y="54"/>
                      </a:lnTo>
                      <a:lnTo>
                        <a:pt x="76" y="52"/>
                      </a:lnTo>
                      <a:lnTo>
                        <a:pt x="78" y="48"/>
                      </a:lnTo>
                      <a:lnTo>
                        <a:pt x="84" y="42"/>
                      </a:lnTo>
                      <a:lnTo>
                        <a:pt x="88" y="38"/>
                      </a:lnTo>
                      <a:lnTo>
                        <a:pt x="94" y="34"/>
                      </a:lnTo>
                      <a:lnTo>
                        <a:pt x="100" y="28"/>
                      </a:lnTo>
                      <a:lnTo>
                        <a:pt x="106" y="22"/>
                      </a:lnTo>
                      <a:lnTo>
                        <a:pt x="108" y="20"/>
                      </a:lnTo>
                      <a:lnTo>
                        <a:pt x="112" y="18"/>
                      </a:lnTo>
                      <a:lnTo>
                        <a:pt x="116" y="20"/>
                      </a:lnTo>
                      <a:lnTo>
                        <a:pt x="120" y="22"/>
                      </a:lnTo>
                      <a:lnTo>
                        <a:pt x="128" y="26"/>
                      </a:lnTo>
                      <a:lnTo>
                        <a:pt x="136" y="30"/>
                      </a:lnTo>
                      <a:lnTo>
                        <a:pt x="142" y="34"/>
                      </a:lnTo>
                      <a:lnTo>
                        <a:pt x="150" y="36"/>
                      </a:lnTo>
                      <a:lnTo>
                        <a:pt x="16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8" name="ïşḷîḍé">
                  <a:extLst>
                    <a:ext uri="{FF2B5EF4-FFF2-40B4-BE49-F238E27FC236}">
                      <a16:creationId xmlns:a16="http://schemas.microsoft.com/office/drawing/2014/main" id="{8D579417-C43D-493F-96DD-46B37832C879}"/>
                    </a:ext>
                  </a:extLst>
                </p:cNvPr>
                <p:cNvSpPr/>
                <p:nvPr/>
              </p:nvSpPr>
              <p:spPr bwMode="auto">
                <a:xfrm>
                  <a:off x="7671084" y="4145082"/>
                  <a:ext cx="41317" cy="21015"/>
                </a:xfrm>
                <a:custGeom>
                  <a:avLst/>
                  <a:gdLst>
                    <a:gd name="T0" fmla="*/ 2147483647 w 24"/>
                    <a:gd name="T1" fmla="*/ 2147483647 h 14"/>
                    <a:gd name="T2" fmla="*/ 2147483647 w 24"/>
                    <a:gd name="T3" fmla="*/ 2147483647 h 14"/>
                    <a:gd name="T4" fmla="*/ 0 w 24"/>
                    <a:gd name="T5" fmla="*/ 2147483647 h 14"/>
                    <a:gd name="T6" fmla="*/ 2147483647 w 24"/>
                    <a:gd name="T7" fmla="*/ 0 h 14"/>
                    <a:gd name="T8" fmla="*/ 2147483647 w 24"/>
                    <a:gd name="T9" fmla="*/ 0 h 14"/>
                    <a:gd name="T10" fmla="*/ 2147483647 w 24"/>
                    <a:gd name="T11" fmla="*/ 0 h 14"/>
                    <a:gd name="T12" fmla="*/ 2147483647 w 24"/>
                    <a:gd name="T13" fmla="*/ 0 h 14"/>
                    <a:gd name="T14" fmla="*/ 2147483647 w 24"/>
                    <a:gd name="T15" fmla="*/ 2147483647 h 14"/>
                    <a:gd name="T16" fmla="*/ 2147483647 w 24"/>
                    <a:gd name="T17" fmla="*/ 2147483647 h 14"/>
                    <a:gd name="T18" fmla="*/ 2147483647 w 24"/>
                    <a:gd name="T19" fmla="*/ 2147483647 h 14"/>
                    <a:gd name="T20" fmla="*/ 2147483647 w 24"/>
                    <a:gd name="T21" fmla="*/ 2147483647 h 14"/>
                    <a:gd name="T22" fmla="*/ 2147483647 w 24"/>
                    <a:gd name="T23" fmla="*/ 2147483647 h 14"/>
                    <a:gd name="T24" fmla="*/ 2147483647 w 24"/>
                    <a:gd name="T25" fmla="*/ 2147483647 h 14"/>
                    <a:gd name="T26" fmla="*/ 2147483647 w 24"/>
                    <a:gd name="T27" fmla="*/ 214748364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4"/>
                    <a:gd name="T43" fmla="*/ 0 h 14"/>
                    <a:gd name="T44" fmla="*/ 24 w 24"/>
                    <a:gd name="T45" fmla="*/ 14 h 1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4" h="14">
                      <a:moveTo>
                        <a:pt x="16" y="12"/>
                      </a:moveTo>
                      <a:lnTo>
                        <a:pt x="8" y="8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18" y="4"/>
                      </a:lnTo>
                      <a:lnTo>
                        <a:pt x="22" y="4"/>
                      </a:lnTo>
                      <a:lnTo>
                        <a:pt x="24" y="10"/>
                      </a:lnTo>
                      <a:lnTo>
                        <a:pt x="22" y="12"/>
                      </a:lnTo>
                      <a:lnTo>
                        <a:pt x="20" y="14"/>
                      </a:lnTo>
                      <a:lnTo>
                        <a:pt x="18" y="14"/>
                      </a:lnTo>
                      <a:lnTo>
                        <a:pt x="1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9" name="îṡḷîďê">
                  <a:extLst>
                    <a:ext uri="{FF2B5EF4-FFF2-40B4-BE49-F238E27FC236}">
                      <a16:creationId xmlns:a16="http://schemas.microsoft.com/office/drawing/2014/main" id="{3371A650-3F07-4E04-99C3-CC23561C6CAD}"/>
                    </a:ext>
                  </a:extLst>
                </p:cNvPr>
                <p:cNvSpPr/>
                <p:nvPr/>
              </p:nvSpPr>
              <p:spPr bwMode="auto">
                <a:xfrm>
                  <a:off x="7939641" y="4947888"/>
                  <a:ext cx="37185" cy="12610"/>
                </a:xfrm>
                <a:custGeom>
                  <a:avLst/>
                  <a:gdLst>
                    <a:gd name="T0" fmla="*/ 2147483647 w 22"/>
                    <a:gd name="T1" fmla="*/ 2147483647 h 8"/>
                    <a:gd name="T2" fmla="*/ 2147483647 w 22"/>
                    <a:gd name="T3" fmla="*/ 2147483647 h 8"/>
                    <a:gd name="T4" fmla="*/ 2147483647 w 22"/>
                    <a:gd name="T5" fmla="*/ 2147483647 h 8"/>
                    <a:gd name="T6" fmla="*/ 0 w 22"/>
                    <a:gd name="T7" fmla="*/ 2147483647 h 8"/>
                    <a:gd name="T8" fmla="*/ 2147483647 w 22"/>
                    <a:gd name="T9" fmla="*/ 2147483647 h 8"/>
                    <a:gd name="T10" fmla="*/ 2147483647 w 22"/>
                    <a:gd name="T11" fmla="*/ 2147483647 h 8"/>
                    <a:gd name="T12" fmla="*/ 2147483647 w 22"/>
                    <a:gd name="T13" fmla="*/ 2147483647 h 8"/>
                    <a:gd name="T14" fmla="*/ 2147483647 w 22"/>
                    <a:gd name="T15" fmla="*/ 2147483647 h 8"/>
                    <a:gd name="T16" fmla="*/ 2147483647 w 22"/>
                    <a:gd name="T17" fmla="*/ 2147483647 h 8"/>
                    <a:gd name="T18" fmla="*/ 2147483647 w 22"/>
                    <a:gd name="T19" fmla="*/ 0 h 8"/>
                    <a:gd name="T20" fmla="*/ 2147483647 w 22"/>
                    <a:gd name="T21" fmla="*/ 0 h 8"/>
                    <a:gd name="T22" fmla="*/ 2147483647 w 22"/>
                    <a:gd name="T23" fmla="*/ 2147483647 h 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2"/>
                    <a:gd name="T37" fmla="*/ 0 h 8"/>
                    <a:gd name="T38" fmla="*/ 22 w 22"/>
                    <a:gd name="T39" fmla="*/ 8 h 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2" h="8">
                      <a:moveTo>
                        <a:pt x="8" y="2"/>
                      </a:move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4" y="8"/>
                      </a:lnTo>
                      <a:lnTo>
                        <a:pt x="8" y="8"/>
                      </a:lnTo>
                      <a:lnTo>
                        <a:pt x="12" y="8"/>
                      </a:lnTo>
                      <a:lnTo>
                        <a:pt x="16" y="6"/>
                      </a:lnTo>
                      <a:lnTo>
                        <a:pt x="22" y="2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0" name="í$lïďè">
                  <a:extLst>
                    <a:ext uri="{FF2B5EF4-FFF2-40B4-BE49-F238E27FC236}">
                      <a16:creationId xmlns:a16="http://schemas.microsoft.com/office/drawing/2014/main" id="{F69038AD-240A-4C95-A1C6-1151DCB69B17}"/>
                    </a:ext>
                  </a:extLst>
                </p:cNvPr>
                <p:cNvSpPr/>
                <p:nvPr/>
              </p:nvSpPr>
              <p:spPr bwMode="auto">
                <a:xfrm>
                  <a:off x="8586933" y="3946131"/>
                  <a:ext cx="50957" cy="61646"/>
                </a:xfrm>
                <a:custGeom>
                  <a:avLst/>
                  <a:gdLst>
                    <a:gd name="T0" fmla="*/ 2147483647 w 30"/>
                    <a:gd name="T1" fmla="*/ 2147483647 h 36"/>
                    <a:gd name="T2" fmla="*/ 2147483647 w 30"/>
                    <a:gd name="T3" fmla="*/ 2147483647 h 36"/>
                    <a:gd name="T4" fmla="*/ 2147483647 w 30"/>
                    <a:gd name="T5" fmla="*/ 2147483647 h 36"/>
                    <a:gd name="T6" fmla="*/ 2147483647 w 30"/>
                    <a:gd name="T7" fmla="*/ 2147483647 h 36"/>
                    <a:gd name="T8" fmla="*/ 2147483647 w 30"/>
                    <a:gd name="T9" fmla="*/ 2147483647 h 36"/>
                    <a:gd name="T10" fmla="*/ 2147483647 w 30"/>
                    <a:gd name="T11" fmla="*/ 2147483647 h 36"/>
                    <a:gd name="T12" fmla="*/ 2147483647 w 30"/>
                    <a:gd name="T13" fmla="*/ 2147483647 h 36"/>
                    <a:gd name="T14" fmla="*/ 2147483647 w 30"/>
                    <a:gd name="T15" fmla="*/ 2147483647 h 36"/>
                    <a:gd name="T16" fmla="*/ 0 w 30"/>
                    <a:gd name="T17" fmla="*/ 2147483647 h 36"/>
                    <a:gd name="T18" fmla="*/ 0 w 30"/>
                    <a:gd name="T19" fmla="*/ 0 h 36"/>
                    <a:gd name="T20" fmla="*/ 2147483647 w 30"/>
                    <a:gd name="T21" fmla="*/ 2147483647 h 36"/>
                    <a:gd name="T22" fmla="*/ 2147483647 w 30"/>
                    <a:gd name="T23" fmla="*/ 2147483647 h 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0"/>
                    <a:gd name="T37" fmla="*/ 0 h 36"/>
                    <a:gd name="T38" fmla="*/ 30 w 30"/>
                    <a:gd name="T39" fmla="*/ 36 h 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0" h="36">
                      <a:moveTo>
                        <a:pt x="30" y="26"/>
                      </a:moveTo>
                      <a:lnTo>
                        <a:pt x="30" y="36"/>
                      </a:lnTo>
                      <a:lnTo>
                        <a:pt x="26" y="36"/>
                      </a:lnTo>
                      <a:lnTo>
                        <a:pt x="22" y="32"/>
                      </a:lnTo>
                      <a:lnTo>
                        <a:pt x="20" y="26"/>
                      </a:lnTo>
                      <a:lnTo>
                        <a:pt x="18" y="18"/>
                      </a:lnTo>
                      <a:lnTo>
                        <a:pt x="14" y="14"/>
                      </a:lnTo>
                      <a:lnTo>
                        <a:pt x="6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14" y="12"/>
                      </a:lnTo>
                      <a:lnTo>
                        <a:pt x="3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1" name="ïşļiḑe">
                  <a:extLst>
                    <a:ext uri="{FF2B5EF4-FFF2-40B4-BE49-F238E27FC236}">
                      <a16:creationId xmlns:a16="http://schemas.microsoft.com/office/drawing/2014/main" id="{3080F1BF-C237-40AA-BA82-52817269E6C1}"/>
                    </a:ext>
                  </a:extLst>
                </p:cNvPr>
                <p:cNvSpPr/>
                <p:nvPr/>
              </p:nvSpPr>
              <p:spPr bwMode="auto">
                <a:xfrm>
                  <a:off x="8144847" y="3876078"/>
                  <a:ext cx="22036" cy="21015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0 w 12"/>
                    <a:gd name="T9" fmla="*/ 2147483647 h 12"/>
                    <a:gd name="T10" fmla="*/ 0 w 12"/>
                    <a:gd name="T11" fmla="*/ 0 h 12"/>
                    <a:gd name="T12" fmla="*/ 2147483647 w 12"/>
                    <a:gd name="T13" fmla="*/ 2147483647 h 12"/>
                    <a:gd name="T14" fmla="*/ 2147483647 w 12"/>
                    <a:gd name="T15" fmla="*/ 2147483647 h 12"/>
                    <a:gd name="T16" fmla="*/ 2147483647 w 12"/>
                    <a:gd name="T17" fmla="*/ 214748364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2"/>
                    <a:gd name="T29" fmla="*/ 12 w 12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2">
                      <a:moveTo>
                        <a:pt x="12" y="12"/>
                      </a:move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4" y="2"/>
                      </a:lnTo>
                      <a:lnTo>
                        <a:pt x="8" y="4"/>
                      </a:lnTo>
                      <a:lnTo>
                        <a:pt x="1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2" name="isļiďê">
                  <a:extLst>
                    <a:ext uri="{FF2B5EF4-FFF2-40B4-BE49-F238E27FC236}">
                      <a16:creationId xmlns:a16="http://schemas.microsoft.com/office/drawing/2014/main" id="{05F2F310-AB11-4539-810F-EF9BCECE1CF9}"/>
                    </a:ext>
                  </a:extLst>
                </p:cNvPr>
                <p:cNvSpPr/>
                <p:nvPr/>
              </p:nvSpPr>
              <p:spPr bwMode="auto">
                <a:xfrm>
                  <a:off x="8148978" y="3913907"/>
                  <a:ext cx="24790" cy="5604"/>
                </a:xfrm>
                <a:custGeom>
                  <a:avLst/>
                  <a:gdLst>
                    <a:gd name="T0" fmla="*/ 2147483647 w 14"/>
                    <a:gd name="T1" fmla="*/ 0 h 4"/>
                    <a:gd name="T2" fmla="*/ 2147483647 w 14"/>
                    <a:gd name="T3" fmla="*/ 2147483647 h 4"/>
                    <a:gd name="T4" fmla="*/ 0 w 14"/>
                    <a:gd name="T5" fmla="*/ 2147483647 h 4"/>
                    <a:gd name="T6" fmla="*/ 0 w 14"/>
                    <a:gd name="T7" fmla="*/ 0 h 4"/>
                    <a:gd name="T8" fmla="*/ 2147483647 w 14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"/>
                    <a:gd name="T16" fmla="*/ 0 h 4"/>
                    <a:gd name="T17" fmla="*/ 14 w 14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" h="4">
                      <a:moveTo>
                        <a:pt x="14" y="0"/>
                      </a:moveTo>
                      <a:lnTo>
                        <a:pt x="14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3" name="iṡliḍe">
                  <a:extLst>
                    <a:ext uri="{FF2B5EF4-FFF2-40B4-BE49-F238E27FC236}">
                      <a16:creationId xmlns:a16="http://schemas.microsoft.com/office/drawing/2014/main" id="{3E145725-5F61-4FC6-BB84-EF221AF4DBD0}"/>
                    </a:ext>
                  </a:extLst>
                </p:cNvPr>
                <p:cNvSpPr/>
                <p:nvPr/>
              </p:nvSpPr>
              <p:spPr bwMode="auto">
                <a:xfrm>
                  <a:off x="8092512" y="4054014"/>
                  <a:ext cx="17904" cy="19615"/>
                </a:xfrm>
                <a:custGeom>
                  <a:avLst/>
                  <a:gdLst>
                    <a:gd name="T0" fmla="*/ 2147483647 w 10"/>
                    <a:gd name="T1" fmla="*/ 2147483647 h 12"/>
                    <a:gd name="T2" fmla="*/ 2147483647 w 10"/>
                    <a:gd name="T3" fmla="*/ 2147483647 h 12"/>
                    <a:gd name="T4" fmla="*/ 2147483647 w 10"/>
                    <a:gd name="T5" fmla="*/ 2147483647 h 12"/>
                    <a:gd name="T6" fmla="*/ 2147483647 w 10"/>
                    <a:gd name="T7" fmla="*/ 2147483647 h 12"/>
                    <a:gd name="T8" fmla="*/ 0 w 10"/>
                    <a:gd name="T9" fmla="*/ 2147483647 h 12"/>
                    <a:gd name="T10" fmla="*/ 0 w 10"/>
                    <a:gd name="T11" fmla="*/ 2147483647 h 12"/>
                    <a:gd name="T12" fmla="*/ 2147483647 w 10"/>
                    <a:gd name="T13" fmla="*/ 0 h 12"/>
                    <a:gd name="T14" fmla="*/ 2147483647 w 10"/>
                    <a:gd name="T15" fmla="*/ 2147483647 h 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12"/>
                    <a:gd name="T26" fmla="*/ 10 w 10"/>
                    <a:gd name="T27" fmla="*/ 12 h 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12">
                      <a:moveTo>
                        <a:pt x="10" y="6"/>
                      </a:moveTo>
                      <a:lnTo>
                        <a:pt x="8" y="10"/>
                      </a:lnTo>
                      <a:lnTo>
                        <a:pt x="4" y="12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4" name="ïśľiḍé">
                  <a:extLst>
                    <a:ext uri="{FF2B5EF4-FFF2-40B4-BE49-F238E27FC236}">
                      <a16:creationId xmlns:a16="http://schemas.microsoft.com/office/drawing/2014/main" id="{C4EF105C-6F94-4807-9F0D-4C9EBD177D5C}"/>
                    </a:ext>
                  </a:extLst>
                </p:cNvPr>
                <p:cNvSpPr/>
                <p:nvPr/>
              </p:nvSpPr>
              <p:spPr bwMode="auto">
                <a:xfrm>
                  <a:off x="8000239" y="3859267"/>
                  <a:ext cx="26167" cy="11209"/>
                </a:xfrm>
                <a:custGeom>
                  <a:avLst/>
                  <a:gdLst>
                    <a:gd name="T0" fmla="*/ 2147483647 w 16"/>
                    <a:gd name="T1" fmla="*/ 2147483647 h 6"/>
                    <a:gd name="T2" fmla="*/ 2147483647 w 16"/>
                    <a:gd name="T3" fmla="*/ 2147483647 h 6"/>
                    <a:gd name="T4" fmla="*/ 2147483647 w 16"/>
                    <a:gd name="T5" fmla="*/ 2147483647 h 6"/>
                    <a:gd name="T6" fmla="*/ 0 w 16"/>
                    <a:gd name="T7" fmla="*/ 2147483647 h 6"/>
                    <a:gd name="T8" fmla="*/ 2147483647 w 16"/>
                    <a:gd name="T9" fmla="*/ 2147483647 h 6"/>
                    <a:gd name="T10" fmla="*/ 2147483647 w 16"/>
                    <a:gd name="T11" fmla="*/ 0 h 6"/>
                    <a:gd name="T12" fmla="*/ 2147483647 w 16"/>
                    <a:gd name="T13" fmla="*/ 0 h 6"/>
                    <a:gd name="T14" fmla="*/ 2147483647 w 16"/>
                    <a:gd name="T15" fmla="*/ 2147483647 h 6"/>
                    <a:gd name="T16" fmla="*/ 2147483647 w 16"/>
                    <a:gd name="T17" fmla="*/ 2147483647 h 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"/>
                    <a:gd name="T28" fmla="*/ 0 h 6"/>
                    <a:gd name="T29" fmla="*/ 16 w 16"/>
                    <a:gd name="T30" fmla="*/ 6 h 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" h="6">
                      <a:moveTo>
                        <a:pt x="16" y="6"/>
                      </a:moveTo>
                      <a:lnTo>
                        <a:pt x="8" y="6"/>
                      </a:lnTo>
                      <a:lnTo>
                        <a:pt x="4" y="6"/>
                      </a:lnTo>
                      <a:lnTo>
                        <a:pt x="0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5" name="ïṥľiḑe">
                  <a:extLst>
                    <a:ext uri="{FF2B5EF4-FFF2-40B4-BE49-F238E27FC236}">
                      <a16:creationId xmlns:a16="http://schemas.microsoft.com/office/drawing/2014/main" id="{0DD2DCC4-AC59-4027-AEC8-6F02C441FB15}"/>
                    </a:ext>
                  </a:extLst>
                </p:cNvPr>
                <p:cNvSpPr/>
                <p:nvPr/>
              </p:nvSpPr>
              <p:spPr bwMode="auto">
                <a:xfrm>
                  <a:off x="7834973" y="3918111"/>
                  <a:ext cx="16526" cy="5604"/>
                </a:xfrm>
                <a:custGeom>
                  <a:avLst/>
                  <a:gdLst>
                    <a:gd name="T0" fmla="*/ 2147483647 w 10"/>
                    <a:gd name="T1" fmla="*/ 0 h 4"/>
                    <a:gd name="T2" fmla="*/ 2147483647 w 10"/>
                    <a:gd name="T3" fmla="*/ 2147483647 h 4"/>
                    <a:gd name="T4" fmla="*/ 2147483647 w 10"/>
                    <a:gd name="T5" fmla="*/ 2147483647 h 4"/>
                    <a:gd name="T6" fmla="*/ 2147483647 w 10"/>
                    <a:gd name="T7" fmla="*/ 2147483647 h 4"/>
                    <a:gd name="T8" fmla="*/ 0 w 10"/>
                    <a:gd name="T9" fmla="*/ 0 h 4"/>
                    <a:gd name="T10" fmla="*/ 2147483647 w 10"/>
                    <a:gd name="T11" fmla="*/ 0 h 4"/>
                    <a:gd name="T12" fmla="*/ 2147483647 w 10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"/>
                    <a:gd name="T22" fmla="*/ 0 h 4"/>
                    <a:gd name="T23" fmla="*/ 10 w 10"/>
                    <a:gd name="T24" fmla="*/ 4 h 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" h="4">
                      <a:moveTo>
                        <a:pt x="10" y="0"/>
                      </a:moveTo>
                      <a:lnTo>
                        <a:pt x="8" y="2"/>
                      </a:lnTo>
                      <a:lnTo>
                        <a:pt x="4" y="4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6" name="ïSḻíḓê">
                  <a:extLst>
                    <a:ext uri="{FF2B5EF4-FFF2-40B4-BE49-F238E27FC236}">
                      <a16:creationId xmlns:a16="http://schemas.microsoft.com/office/drawing/2014/main" id="{5C949D63-8A19-49FF-A02D-305FB06BAD00}"/>
                    </a:ext>
                  </a:extLst>
                </p:cNvPr>
                <p:cNvSpPr/>
                <p:nvPr/>
              </p:nvSpPr>
              <p:spPr bwMode="auto">
                <a:xfrm>
                  <a:off x="7768867" y="3530018"/>
                  <a:ext cx="31675" cy="56043"/>
                </a:xfrm>
                <a:custGeom>
                  <a:avLst/>
                  <a:gdLst>
                    <a:gd name="T0" fmla="*/ 2147483647 w 18"/>
                    <a:gd name="T1" fmla="*/ 2147483647 h 34"/>
                    <a:gd name="T2" fmla="*/ 2147483647 w 18"/>
                    <a:gd name="T3" fmla="*/ 2147483647 h 34"/>
                    <a:gd name="T4" fmla="*/ 2147483647 w 18"/>
                    <a:gd name="T5" fmla="*/ 2147483647 h 34"/>
                    <a:gd name="T6" fmla="*/ 2147483647 w 18"/>
                    <a:gd name="T7" fmla="*/ 2147483647 h 34"/>
                    <a:gd name="T8" fmla="*/ 2147483647 w 18"/>
                    <a:gd name="T9" fmla="*/ 2147483647 h 34"/>
                    <a:gd name="T10" fmla="*/ 2147483647 w 18"/>
                    <a:gd name="T11" fmla="*/ 2147483647 h 34"/>
                    <a:gd name="T12" fmla="*/ 2147483647 w 18"/>
                    <a:gd name="T13" fmla="*/ 2147483647 h 34"/>
                    <a:gd name="T14" fmla="*/ 2147483647 w 18"/>
                    <a:gd name="T15" fmla="*/ 2147483647 h 34"/>
                    <a:gd name="T16" fmla="*/ 2147483647 w 18"/>
                    <a:gd name="T17" fmla="*/ 2147483647 h 34"/>
                    <a:gd name="T18" fmla="*/ 2147483647 w 18"/>
                    <a:gd name="T19" fmla="*/ 2147483647 h 34"/>
                    <a:gd name="T20" fmla="*/ 2147483647 w 18"/>
                    <a:gd name="T21" fmla="*/ 2147483647 h 34"/>
                    <a:gd name="T22" fmla="*/ 2147483647 w 18"/>
                    <a:gd name="T23" fmla="*/ 2147483647 h 34"/>
                    <a:gd name="T24" fmla="*/ 0 w 18"/>
                    <a:gd name="T25" fmla="*/ 2147483647 h 34"/>
                    <a:gd name="T26" fmla="*/ 2147483647 w 18"/>
                    <a:gd name="T27" fmla="*/ 2147483647 h 34"/>
                    <a:gd name="T28" fmla="*/ 2147483647 w 18"/>
                    <a:gd name="T29" fmla="*/ 2147483647 h 34"/>
                    <a:gd name="T30" fmla="*/ 2147483647 w 18"/>
                    <a:gd name="T31" fmla="*/ 2147483647 h 34"/>
                    <a:gd name="T32" fmla="*/ 2147483647 w 18"/>
                    <a:gd name="T33" fmla="*/ 2147483647 h 34"/>
                    <a:gd name="T34" fmla="*/ 2147483647 w 18"/>
                    <a:gd name="T35" fmla="*/ 0 h 34"/>
                    <a:gd name="T36" fmla="*/ 2147483647 w 18"/>
                    <a:gd name="T37" fmla="*/ 0 h 34"/>
                    <a:gd name="T38" fmla="*/ 2147483647 w 18"/>
                    <a:gd name="T39" fmla="*/ 2147483647 h 34"/>
                    <a:gd name="T40" fmla="*/ 2147483647 w 18"/>
                    <a:gd name="T41" fmla="*/ 2147483647 h 34"/>
                    <a:gd name="T42" fmla="*/ 2147483647 w 18"/>
                    <a:gd name="T43" fmla="*/ 2147483647 h 34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8"/>
                    <a:gd name="T67" fmla="*/ 0 h 34"/>
                    <a:gd name="T68" fmla="*/ 18 w 18"/>
                    <a:gd name="T69" fmla="*/ 34 h 34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8" h="34">
                      <a:moveTo>
                        <a:pt x="18" y="6"/>
                      </a:moveTo>
                      <a:lnTo>
                        <a:pt x="16" y="12"/>
                      </a:lnTo>
                      <a:lnTo>
                        <a:pt x="14" y="14"/>
                      </a:lnTo>
                      <a:lnTo>
                        <a:pt x="12" y="18"/>
                      </a:lnTo>
                      <a:lnTo>
                        <a:pt x="12" y="24"/>
                      </a:lnTo>
                      <a:lnTo>
                        <a:pt x="12" y="26"/>
                      </a:lnTo>
                      <a:lnTo>
                        <a:pt x="12" y="28"/>
                      </a:lnTo>
                      <a:lnTo>
                        <a:pt x="14" y="32"/>
                      </a:lnTo>
                      <a:lnTo>
                        <a:pt x="14" y="34"/>
                      </a:lnTo>
                      <a:lnTo>
                        <a:pt x="10" y="34"/>
                      </a:lnTo>
                      <a:lnTo>
                        <a:pt x="6" y="28"/>
                      </a:lnTo>
                      <a:lnTo>
                        <a:pt x="2" y="24"/>
                      </a:lnTo>
                      <a:lnTo>
                        <a:pt x="0" y="18"/>
                      </a:lnTo>
                      <a:lnTo>
                        <a:pt x="2" y="16"/>
                      </a:lnTo>
                      <a:lnTo>
                        <a:pt x="6" y="16"/>
                      </a:lnTo>
                      <a:lnTo>
                        <a:pt x="6" y="8"/>
                      </a:lnTo>
                      <a:lnTo>
                        <a:pt x="8" y="2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18" y="4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7" name="ïŝľîḍè">
                  <a:extLst>
                    <a:ext uri="{FF2B5EF4-FFF2-40B4-BE49-F238E27FC236}">
                      <a16:creationId xmlns:a16="http://schemas.microsoft.com/office/drawing/2014/main" id="{7611B331-0A24-49FE-82A2-F89CFB7D32AD}"/>
                    </a:ext>
                  </a:extLst>
                </p:cNvPr>
                <p:cNvSpPr/>
                <p:nvPr/>
              </p:nvSpPr>
              <p:spPr bwMode="auto">
                <a:xfrm>
                  <a:off x="7803296" y="3552434"/>
                  <a:ext cx="23413" cy="21015"/>
                </a:xfrm>
                <a:custGeom>
                  <a:avLst/>
                  <a:gdLst>
                    <a:gd name="T0" fmla="*/ 2147483647 w 14"/>
                    <a:gd name="T1" fmla="*/ 0 h 12"/>
                    <a:gd name="T2" fmla="*/ 2147483647 w 14"/>
                    <a:gd name="T3" fmla="*/ 2147483647 h 12"/>
                    <a:gd name="T4" fmla="*/ 2147483647 w 14"/>
                    <a:gd name="T5" fmla="*/ 2147483647 h 12"/>
                    <a:gd name="T6" fmla="*/ 2147483647 w 14"/>
                    <a:gd name="T7" fmla="*/ 2147483647 h 12"/>
                    <a:gd name="T8" fmla="*/ 2147483647 w 14"/>
                    <a:gd name="T9" fmla="*/ 2147483647 h 12"/>
                    <a:gd name="T10" fmla="*/ 2147483647 w 14"/>
                    <a:gd name="T11" fmla="*/ 2147483647 h 12"/>
                    <a:gd name="T12" fmla="*/ 0 w 14"/>
                    <a:gd name="T13" fmla="*/ 2147483647 h 12"/>
                    <a:gd name="T14" fmla="*/ 2147483647 w 14"/>
                    <a:gd name="T15" fmla="*/ 2147483647 h 12"/>
                    <a:gd name="T16" fmla="*/ 2147483647 w 14"/>
                    <a:gd name="T17" fmla="*/ 0 h 12"/>
                    <a:gd name="T18" fmla="*/ 2147483647 w 14"/>
                    <a:gd name="T19" fmla="*/ 0 h 12"/>
                    <a:gd name="T20" fmla="*/ 2147483647 w 14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"/>
                    <a:gd name="T34" fmla="*/ 0 h 12"/>
                    <a:gd name="T35" fmla="*/ 14 w 14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" h="12">
                      <a:moveTo>
                        <a:pt x="14" y="0"/>
                      </a:moveTo>
                      <a:lnTo>
                        <a:pt x="12" y="4"/>
                      </a:lnTo>
                      <a:lnTo>
                        <a:pt x="10" y="8"/>
                      </a:lnTo>
                      <a:lnTo>
                        <a:pt x="8" y="10"/>
                      </a:lnTo>
                      <a:lnTo>
                        <a:pt x="4" y="12"/>
                      </a:lnTo>
                      <a:lnTo>
                        <a:pt x="2" y="10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8" name="ïŝľïḍé">
                  <a:extLst>
                    <a:ext uri="{FF2B5EF4-FFF2-40B4-BE49-F238E27FC236}">
                      <a16:creationId xmlns:a16="http://schemas.microsoft.com/office/drawing/2014/main" id="{BBA55FAA-8CD4-4159-BB99-A3D6A9C39862}"/>
                    </a:ext>
                  </a:extLst>
                </p:cNvPr>
                <p:cNvSpPr/>
                <p:nvPr/>
              </p:nvSpPr>
              <p:spPr bwMode="auto">
                <a:xfrm>
                  <a:off x="7782639" y="3479580"/>
                  <a:ext cx="20657" cy="26620"/>
                </a:xfrm>
                <a:custGeom>
                  <a:avLst/>
                  <a:gdLst>
                    <a:gd name="T0" fmla="*/ 0 w 12"/>
                    <a:gd name="T1" fmla="*/ 2147483647 h 16"/>
                    <a:gd name="T2" fmla="*/ 0 w 12"/>
                    <a:gd name="T3" fmla="*/ 0 h 16"/>
                    <a:gd name="T4" fmla="*/ 2147483647 w 12"/>
                    <a:gd name="T5" fmla="*/ 0 h 16"/>
                    <a:gd name="T6" fmla="*/ 2147483647 w 12"/>
                    <a:gd name="T7" fmla="*/ 2147483647 h 16"/>
                    <a:gd name="T8" fmla="*/ 2147483647 w 12"/>
                    <a:gd name="T9" fmla="*/ 2147483647 h 16"/>
                    <a:gd name="T10" fmla="*/ 2147483647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2147483647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0 w 1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"/>
                    <a:gd name="T34" fmla="*/ 0 h 16"/>
                    <a:gd name="T35" fmla="*/ 12 w 1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" h="16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4"/>
                      </a:lnTo>
                      <a:lnTo>
                        <a:pt x="8" y="6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2" y="16"/>
                      </a:lnTo>
                      <a:lnTo>
                        <a:pt x="10" y="14"/>
                      </a:lnTo>
                      <a:lnTo>
                        <a:pt x="6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9" name="îṩḷiďé">
                  <a:extLst>
                    <a:ext uri="{FF2B5EF4-FFF2-40B4-BE49-F238E27FC236}">
                      <a16:creationId xmlns:a16="http://schemas.microsoft.com/office/drawing/2014/main" id="{5F90808F-CBDE-4C84-A818-D0886C97E952}"/>
                    </a:ext>
                  </a:extLst>
                </p:cNvPr>
                <p:cNvSpPr/>
                <p:nvPr/>
              </p:nvSpPr>
              <p:spPr bwMode="auto">
                <a:xfrm>
                  <a:off x="7697251" y="3451559"/>
                  <a:ext cx="35808" cy="33626"/>
                </a:xfrm>
                <a:custGeom>
                  <a:avLst/>
                  <a:gdLst>
                    <a:gd name="T0" fmla="*/ 2147483647 w 20"/>
                    <a:gd name="T1" fmla="*/ 2147483647 h 20"/>
                    <a:gd name="T2" fmla="*/ 2147483647 w 20"/>
                    <a:gd name="T3" fmla="*/ 2147483647 h 20"/>
                    <a:gd name="T4" fmla="*/ 2147483647 w 20"/>
                    <a:gd name="T5" fmla="*/ 2147483647 h 20"/>
                    <a:gd name="T6" fmla="*/ 0 w 20"/>
                    <a:gd name="T7" fmla="*/ 0 h 20"/>
                    <a:gd name="T8" fmla="*/ 2147483647 w 20"/>
                    <a:gd name="T9" fmla="*/ 0 h 20"/>
                    <a:gd name="T10" fmla="*/ 2147483647 w 20"/>
                    <a:gd name="T11" fmla="*/ 2147483647 h 20"/>
                    <a:gd name="T12" fmla="*/ 2147483647 w 20"/>
                    <a:gd name="T13" fmla="*/ 2147483647 h 20"/>
                    <a:gd name="T14" fmla="*/ 2147483647 w 20"/>
                    <a:gd name="T15" fmla="*/ 2147483647 h 20"/>
                    <a:gd name="T16" fmla="*/ 2147483647 w 20"/>
                    <a:gd name="T17" fmla="*/ 2147483647 h 20"/>
                    <a:gd name="T18" fmla="*/ 2147483647 w 20"/>
                    <a:gd name="T19" fmla="*/ 2147483647 h 20"/>
                    <a:gd name="T20" fmla="*/ 2147483647 w 20"/>
                    <a:gd name="T21" fmla="*/ 2147483647 h 20"/>
                    <a:gd name="T22" fmla="*/ 2147483647 w 20"/>
                    <a:gd name="T23" fmla="*/ 2147483647 h 2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20"/>
                    <a:gd name="T38" fmla="*/ 20 w 20"/>
                    <a:gd name="T39" fmla="*/ 20 h 2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20">
                      <a:moveTo>
                        <a:pt x="16" y="20"/>
                      </a:moveTo>
                      <a:lnTo>
                        <a:pt x="12" y="16"/>
                      </a:lnTo>
                      <a:lnTo>
                        <a:pt x="6" y="10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4" y="4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20" y="12"/>
                      </a:lnTo>
                      <a:lnTo>
                        <a:pt x="20" y="16"/>
                      </a:lnTo>
                      <a:lnTo>
                        <a:pt x="18" y="20"/>
                      </a:ln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0" name="iŝļiḋe">
                  <a:extLst>
                    <a:ext uri="{FF2B5EF4-FFF2-40B4-BE49-F238E27FC236}">
                      <a16:creationId xmlns:a16="http://schemas.microsoft.com/office/drawing/2014/main" id="{F465435F-C344-454F-8995-C69FB6DA6F82}"/>
                    </a:ext>
                  </a:extLst>
                </p:cNvPr>
                <p:cNvSpPr/>
                <p:nvPr/>
              </p:nvSpPr>
              <p:spPr bwMode="auto">
                <a:xfrm>
                  <a:off x="8724653" y="4063821"/>
                  <a:ext cx="24790" cy="26620"/>
                </a:xfrm>
                <a:custGeom>
                  <a:avLst/>
                  <a:gdLst>
                    <a:gd name="T0" fmla="*/ 2147483647 w 14"/>
                    <a:gd name="T1" fmla="*/ 2147483647 h 16"/>
                    <a:gd name="T2" fmla="*/ 2147483647 w 14"/>
                    <a:gd name="T3" fmla="*/ 2147483647 h 16"/>
                    <a:gd name="T4" fmla="*/ 2147483647 w 14"/>
                    <a:gd name="T5" fmla="*/ 2147483647 h 16"/>
                    <a:gd name="T6" fmla="*/ 2147483647 w 14"/>
                    <a:gd name="T7" fmla="*/ 2147483647 h 16"/>
                    <a:gd name="T8" fmla="*/ 2147483647 w 14"/>
                    <a:gd name="T9" fmla="*/ 2147483647 h 16"/>
                    <a:gd name="T10" fmla="*/ 0 w 14"/>
                    <a:gd name="T11" fmla="*/ 2147483647 h 16"/>
                    <a:gd name="T12" fmla="*/ 0 w 14"/>
                    <a:gd name="T13" fmla="*/ 0 h 16"/>
                    <a:gd name="T14" fmla="*/ 2147483647 w 14"/>
                    <a:gd name="T15" fmla="*/ 2147483647 h 16"/>
                    <a:gd name="T16" fmla="*/ 2147483647 w 14"/>
                    <a:gd name="T17" fmla="*/ 2147483647 h 16"/>
                    <a:gd name="T18" fmla="*/ 2147483647 w 14"/>
                    <a:gd name="T19" fmla="*/ 2147483647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"/>
                    <a:gd name="T31" fmla="*/ 0 h 16"/>
                    <a:gd name="T32" fmla="*/ 14 w 14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" h="16">
                      <a:moveTo>
                        <a:pt x="14" y="12"/>
                      </a:moveTo>
                      <a:lnTo>
                        <a:pt x="12" y="14"/>
                      </a:lnTo>
                      <a:lnTo>
                        <a:pt x="10" y="16"/>
                      </a:lnTo>
                      <a:lnTo>
                        <a:pt x="8" y="14"/>
                      </a:lnTo>
                      <a:lnTo>
                        <a:pt x="4" y="12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2" y="8"/>
                      </a:lnTo>
                      <a:lnTo>
                        <a:pt x="14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1" name="îsļíḋê">
                  <a:extLst>
                    <a:ext uri="{FF2B5EF4-FFF2-40B4-BE49-F238E27FC236}">
                      <a16:creationId xmlns:a16="http://schemas.microsoft.com/office/drawing/2014/main" id="{A8FA6622-0D6D-4CD5-88E4-15F789E56B6C}"/>
                    </a:ext>
                  </a:extLst>
                </p:cNvPr>
                <p:cNvSpPr/>
                <p:nvPr/>
              </p:nvSpPr>
              <p:spPr bwMode="auto">
                <a:xfrm>
                  <a:off x="8803155" y="4147885"/>
                  <a:ext cx="34431" cy="18214"/>
                </a:xfrm>
                <a:custGeom>
                  <a:avLst/>
                  <a:gdLst>
                    <a:gd name="T0" fmla="*/ 2147483647 w 20"/>
                    <a:gd name="T1" fmla="*/ 2147483647 h 12"/>
                    <a:gd name="T2" fmla="*/ 2147483647 w 20"/>
                    <a:gd name="T3" fmla="*/ 2147483647 h 12"/>
                    <a:gd name="T4" fmla="*/ 2147483647 w 20"/>
                    <a:gd name="T5" fmla="*/ 2147483647 h 12"/>
                    <a:gd name="T6" fmla="*/ 2147483647 w 20"/>
                    <a:gd name="T7" fmla="*/ 2147483647 h 12"/>
                    <a:gd name="T8" fmla="*/ 2147483647 w 20"/>
                    <a:gd name="T9" fmla="*/ 2147483647 h 12"/>
                    <a:gd name="T10" fmla="*/ 0 w 20"/>
                    <a:gd name="T11" fmla="*/ 2147483647 h 12"/>
                    <a:gd name="T12" fmla="*/ 0 w 20"/>
                    <a:gd name="T13" fmla="*/ 0 h 12"/>
                    <a:gd name="T14" fmla="*/ 2147483647 w 20"/>
                    <a:gd name="T15" fmla="*/ 0 h 12"/>
                    <a:gd name="T16" fmla="*/ 2147483647 w 20"/>
                    <a:gd name="T17" fmla="*/ 2147483647 h 12"/>
                    <a:gd name="T18" fmla="*/ 2147483647 w 20"/>
                    <a:gd name="T19" fmla="*/ 2147483647 h 12"/>
                    <a:gd name="T20" fmla="*/ 2147483647 w 20"/>
                    <a:gd name="T21" fmla="*/ 2147483647 h 12"/>
                    <a:gd name="T22" fmla="*/ 2147483647 w 20"/>
                    <a:gd name="T23" fmla="*/ 2147483647 h 1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12"/>
                    <a:gd name="T38" fmla="*/ 20 w 20"/>
                    <a:gd name="T39" fmla="*/ 12 h 1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12">
                      <a:moveTo>
                        <a:pt x="20" y="8"/>
                      </a:moveTo>
                      <a:lnTo>
                        <a:pt x="20" y="12"/>
                      </a:lnTo>
                      <a:lnTo>
                        <a:pt x="16" y="12"/>
                      </a:lnTo>
                      <a:lnTo>
                        <a:pt x="6" y="10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10" y="2"/>
                      </a:lnTo>
                      <a:lnTo>
                        <a:pt x="18" y="4"/>
                      </a:lnTo>
                      <a:lnTo>
                        <a:pt x="20" y="6"/>
                      </a:lnTo>
                      <a:lnTo>
                        <a:pt x="2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2" name="ïŝḷíḋê">
                  <a:extLst>
                    <a:ext uri="{FF2B5EF4-FFF2-40B4-BE49-F238E27FC236}">
                      <a16:creationId xmlns:a16="http://schemas.microsoft.com/office/drawing/2014/main" id="{B7C24BA6-E31E-4315-9303-685749A1B8B1}"/>
                    </a:ext>
                  </a:extLst>
                </p:cNvPr>
                <p:cNvSpPr/>
                <p:nvPr/>
              </p:nvSpPr>
              <p:spPr bwMode="auto">
                <a:xfrm>
                  <a:off x="8972554" y="4314610"/>
                  <a:ext cx="13772" cy="22417"/>
                </a:xfrm>
                <a:custGeom>
                  <a:avLst/>
                  <a:gdLst>
                    <a:gd name="T0" fmla="*/ 2147483647 w 8"/>
                    <a:gd name="T1" fmla="*/ 0 h 14"/>
                    <a:gd name="T2" fmla="*/ 2147483647 w 8"/>
                    <a:gd name="T3" fmla="*/ 2147483647 h 14"/>
                    <a:gd name="T4" fmla="*/ 2147483647 w 8"/>
                    <a:gd name="T5" fmla="*/ 2147483647 h 14"/>
                    <a:gd name="T6" fmla="*/ 2147483647 w 8"/>
                    <a:gd name="T7" fmla="*/ 2147483647 h 14"/>
                    <a:gd name="T8" fmla="*/ 2147483647 w 8"/>
                    <a:gd name="T9" fmla="*/ 2147483647 h 14"/>
                    <a:gd name="T10" fmla="*/ 2147483647 w 8"/>
                    <a:gd name="T11" fmla="*/ 2147483647 h 14"/>
                    <a:gd name="T12" fmla="*/ 2147483647 w 8"/>
                    <a:gd name="T13" fmla="*/ 2147483647 h 14"/>
                    <a:gd name="T14" fmla="*/ 2147483647 w 8"/>
                    <a:gd name="T15" fmla="*/ 2147483647 h 14"/>
                    <a:gd name="T16" fmla="*/ 0 w 8"/>
                    <a:gd name="T17" fmla="*/ 2147483647 h 14"/>
                    <a:gd name="T18" fmla="*/ 0 w 8"/>
                    <a:gd name="T19" fmla="*/ 2147483647 h 14"/>
                    <a:gd name="T20" fmla="*/ 0 w 8"/>
                    <a:gd name="T21" fmla="*/ 0 h 14"/>
                    <a:gd name="T22" fmla="*/ 2147483647 w 8"/>
                    <a:gd name="T23" fmla="*/ 0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8"/>
                    <a:gd name="T37" fmla="*/ 0 h 14"/>
                    <a:gd name="T38" fmla="*/ 8 w 8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8" h="14">
                      <a:moveTo>
                        <a:pt x="4" y="0"/>
                      </a:moveTo>
                      <a:lnTo>
                        <a:pt x="4" y="4"/>
                      </a:lnTo>
                      <a:lnTo>
                        <a:pt x="6" y="6"/>
                      </a:lnTo>
                      <a:lnTo>
                        <a:pt x="8" y="6"/>
                      </a:lnTo>
                      <a:lnTo>
                        <a:pt x="8" y="8"/>
                      </a:lnTo>
                      <a:lnTo>
                        <a:pt x="6" y="12"/>
                      </a:lnTo>
                      <a:lnTo>
                        <a:pt x="4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3" name="îṡḻiḋé">
                  <a:extLst>
                    <a:ext uri="{FF2B5EF4-FFF2-40B4-BE49-F238E27FC236}">
                      <a16:creationId xmlns:a16="http://schemas.microsoft.com/office/drawing/2014/main" id="{EA1DE61B-8F2B-4FA2-A474-B6CEA26A0DE3}"/>
                    </a:ext>
                  </a:extLst>
                </p:cNvPr>
                <p:cNvSpPr/>
                <p:nvPr/>
              </p:nvSpPr>
              <p:spPr bwMode="auto">
                <a:xfrm>
                  <a:off x="6252552" y="2235441"/>
                  <a:ext cx="1432304" cy="1000355"/>
                </a:xfrm>
                <a:custGeom>
                  <a:avLst/>
                  <a:gdLst>
                    <a:gd name="T0" fmla="*/ 2147483647 w 820"/>
                    <a:gd name="T1" fmla="*/ 2147483647 h 600"/>
                    <a:gd name="T2" fmla="*/ 2147483647 w 820"/>
                    <a:gd name="T3" fmla="*/ 2147483647 h 600"/>
                    <a:gd name="T4" fmla="*/ 2147483647 w 820"/>
                    <a:gd name="T5" fmla="*/ 2147483647 h 600"/>
                    <a:gd name="T6" fmla="*/ 2147483647 w 820"/>
                    <a:gd name="T7" fmla="*/ 2147483647 h 600"/>
                    <a:gd name="T8" fmla="*/ 2147483647 w 820"/>
                    <a:gd name="T9" fmla="*/ 2147483647 h 600"/>
                    <a:gd name="T10" fmla="*/ 2147483647 w 820"/>
                    <a:gd name="T11" fmla="*/ 2147483647 h 600"/>
                    <a:gd name="T12" fmla="*/ 2147483647 w 820"/>
                    <a:gd name="T13" fmla="*/ 2147483647 h 600"/>
                    <a:gd name="T14" fmla="*/ 2147483647 w 820"/>
                    <a:gd name="T15" fmla="*/ 2147483647 h 600"/>
                    <a:gd name="T16" fmla="*/ 2147483647 w 820"/>
                    <a:gd name="T17" fmla="*/ 2147483647 h 600"/>
                    <a:gd name="T18" fmla="*/ 2147483647 w 820"/>
                    <a:gd name="T19" fmla="*/ 2147483647 h 600"/>
                    <a:gd name="T20" fmla="*/ 2147483647 w 820"/>
                    <a:gd name="T21" fmla="*/ 2147483647 h 600"/>
                    <a:gd name="T22" fmla="*/ 2147483647 w 820"/>
                    <a:gd name="T23" fmla="*/ 2147483647 h 600"/>
                    <a:gd name="T24" fmla="*/ 2147483647 w 820"/>
                    <a:gd name="T25" fmla="*/ 2147483647 h 600"/>
                    <a:gd name="T26" fmla="*/ 2147483647 w 820"/>
                    <a:gd name="T27" fmla="*/ 2147483647 h 600"/>
                    <a:gd name="T28" fmla="*/ 2147483647 w 820"/>
                    <a:gd name="T29" fmla="*/ 2147483647 h 600"/>
                    <a:gd name="T30" fmla="*/ 2147483647 w 820"/>
                    <a:gd name="T31" fmla="*/ 2147483647 h 600"/>
                    <a:gd name="T32" fmla="*/ 2147483647 w 820"/>
                    <a:gd name="T33" fmla="*/ 2147483647 h 600"/>
                    <a:gd name="T34" fmla="*/ 2147483647 w 820"/>
                    <a:gd name="T35" fmla="*/ 2147483647 h 600"/>
                    <a:gd name="T36" fmla="*/ 2147483647 w 820"/>
                    <a:gd name="T37" fmla="*/ 2147483647 h 600"/>
                    <a:gd name="T38" fmla="*/ 2147483647 w 820"/>
                    <a:gd name="T39" fmla="*/ 2147483647 h 600"/>
                    <a:gd name="T40" fmla="*/ 2147483647 w 820"/>
                    <a:gd name="T41" fmla="*/ 2147483647 h 600"/>
                    <a:gd name="T42" fmla="*/ 2147483647 w 820"/>
                    <a:gd name="T43" fmla="*/ 2147483647 h 600"/>
                    <a:gd name="T44" fmla="*/ 2147483647 w 820"/>
                    <a:gd name="T45" fmla="*/ 2147483647 h 600"/>
                    <a:gd name="T46" fmla="*/ 2147483647 w 820"/>
                    <a:gd name="T47" fmla="*/ 2147483647 h 600"/>
                    <a:gd name="T48" fmla="*/ 2147483647 w 820"/>
                    <a:gd name="T49" fmla="*/ 2147483647 h 600"/>
                    <a:gd name="T50" fmla="*/ 2147483647 w 820"/>
                    <a:gd name="T51" fmla="*/ 2147483647 h 600"/>
                    <a:gd name="T52" fmla="*/ 2147483647 w 820"/>
                    <a:gd name="T53" fmla="*/ 2147483647 h 600"/>
                    <a:gd name="T54" fmla="*/ 2147483647 w 820"/>
                    <a:gd name="T55" fmla="*/ 2147483647 h 600"/>
                    <a:gd name="T56" fmla="*/ 2147483647 w 820"/>
                    <a:gd name="T57" fmla="*/ 2147483647 h 600"/>
                    <a:gd name="T58" fmla="*/ 2147483647 w 820"/>
                    <a:gd name="T59" fmla="*/ 2147483647 h 600"/>
                    <a:gd name="T60" fmla="*/ 2147483647 w 820"/>
                    <a:gd name="T61" fmla="*/ 2147483647 h 600"/>
                    <a:gd name="T62" fmla="*/ 2147483647 w 820"/>
                    <a:gd name="T63" fmla="*/ 2147483647 h 600"/>
                    <a:gd name="T64" fmla="*/ 2147483647 w 820"/>
                    <a:gd name="T65" fmla="*/ 2147483647 h 600"/>
                    <a:gd name="T66" fmla="*/ 2147483647 w 820"/>
                    <a:gd name="T67" fmla="*/ 2147483647 h 600"/>
                    <a:gd name="T68" fmla="*/ 2147483647 w 820"/>
                    <a:gd name="T69" fmla="*/ 2147483647 h 600"/>
                    <a:gd name="T70" fmla="*/ 2147483647 w 820"/>
                    <a:gd name="T71" fmla="*/ 2147483647 h 600"/>
                    <a:gd name="T72" fmla="*/ 2147483647 w 820"/>
                    <a:gd name="T73" fmla="*/ 2147483647 h 600"/>
                    <a:gd name="T74" fmla="*/ 2147483647 w 820"/>
                    <a:gd name="T75" fmla="*/ 2147483647 h 600"/>
                    <a:gd name="T76" fmla="*/ 2147483647 w 820"/>
                    <a:gd name="T77" fmla="*/ 2147483647 h 600"/>
                    <a:gd name="T78" fmla="*/ 2147483647 w 820"/>
                    <a:gd name="T79" fmla="*/ 2147483647 h 600"/>
                    <a:gd name="T80" fmla="*/ 2147483647 w 820"/>
                    <a:gd name="T81" fmla="*/ 2147483647 h 600"/>
                    <a:gd name="T82" fmla="*/ 2147483647 w 820"/>
                    <a:gd name="T83" fmla="*/ 2147483647 h 600"/>
                    <a:gd name="T84" fmla="*/ 2147483647 w 820"/>
                    <a:gd name="T85" fmla="*/ 2147483647 h 600"/>
                    <a:gd name="T86" fmla="*/ 2147483647 w 820"/>
                    <a:gd name="T87" fmla="*/ 2147483647 h 600"/>
                    <a:gd name="T88" fmla="*/ 0 w 820"/>
                    <a:gd name="T89" fmla="*/ 2147483647 h 600"/>
                    <a:gd name="T90" fmla="*/ 2147483647 w 820"/>
                    <a:gd name="T91" fmla="*/ 2147483647 h 600"/>
                    <a:gd name="T92" fmla="*/ 2147483647 w 820"/>
                    <a:gd name="T93" fmla="*/ 2147483647 h 600"/>
                    <a:gd name="T94" fmla="*/ 2147483647 w 820"/>
                    <a:gd name="T95" fmla="*/ 2147483647 h 600"/>
                    <a:gd name="T96" fmla="*/ 2147483647 w 820"/>
                    <a:gd name="T97" fmla="*/ 2147483647 h 600"/>
                    <a:gd name="T98" fmla="*/ 2147483647 w 820"/>
                    <a:gd name="T99" fmla="*/ 2147483647 h 600"/>
                    <a:gd name="T100" fmla="*/ 2147483647 w 820"/>
                    <a:gd name="T101" fmla="*/ 2147483647 h 600"/>
                    <a:gd name="T102" fmla="*/ 2147483647 w 820"/>
                    <a:gd name="T103" fmla="*/ 2147483647 h 600"/>
                    <a:gd name="T104" fmla="*/ 2147483647 w 820"/>
                    <a:gd name="T105" fmla="*/ 2147483647 h 600"/>
                    <a:gd name="T106" fmla="*/ 2147483647 w 820"/>
                    <a:gd name="T107" fmla="*/ 2147483647 h 600"/>
                    <a:gd name="T108" fmla="*/ 2147483647 w 820"/>
                    <a:gd name="T109" fmla="*/ 2147483647 h 600"/>
                    <a:gd name="T110" fmla="*/ 2147483647 w 820"/>
                    <a:gd name="T111" fmla="*/ 2147483647 h 600"/>
                    <a:gd name="T112" fmla="*/ 2147483647 w 820"/>
                    <a:gd name="T113" fmla="*/ 2147483647 h 600"/>
                    <a:gd name="T114" fmla="*/ 2147483647 w 820"/>
                    <a:gd name="T115" fmla="*/ 2147483647 h 600"/>
                    <a:gd name="T116" fmla="*/ 2147483647 w 820"/>
                    <a:gd name="T117" fmla="*/ 2147483647 h 600"/>
                    <a:gd name="T118" fmla="*/ 2147483647 w 820"/>
                    <a:gd name="T119" fmla="*/ 2147483647 h 60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820"/>
                    <a:gd name="T181" fmla="*/ 0 h 600"/>
                    <a:gd name="T182" fmla="*/ 820 w 820"/>
                    <a:gd name="T183" fmla="*/ 600 h 600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820" h="600">
                      <a:moveTo>
                        <a:pt x="414" y="452"/>
                      </a:moveTo>
                      <a:lnTo>
                        <a:pt x="420" y="452"/>
                      </a:lnTo>
                      <a:lnTo>
                        <a:pt x="424" y="454"/>
                      </a:lnTo>
                      <a:lnTo>
                        <a:pt x="426" y="456"/>
                      </a:lnTo>
                      <a:lnTo>
                        <a:pt x="430" y="462"/>
                      </a:lnTo>
                      <a:lnTo>
                        <a:pt x="430" y="464"/>
                      </a:lnTo>
                      <a:lnTo>
                        <a:pt x="434" y="466"/>
                      </a:lnTo>
                      <a:lnTo>
                        <a:pt x="438" y="466"/>
                      </a:lnTo>
                      <a:lnTo>
                        <a:pt x="440" y="470"/>
                      </a:lnTo>
                      <a:lnTo>
                        <a:pt x="442" y="480"/>
                      </a:lnTo>
                      <a:lnTo>
                        <a:pt x="446" y="496"/>
                      </a:lnTo>
                      <a:lnTo>
                        <a:pt x="444" y="500"/>
                      </a:lnTo>
                      <a:lnTo>
                        <a:pt x="446" y="502"/>
                      </a:lnTo>
                      <a:lnTo>
                        <a:pt x="440" y="504"/>
                      </a:lnTo>
                      <a:lnTo>
                        <a:pt x="436" y="510"/>
                      </a:lnTo>
                      <a:lnTo>
                        <a:pt x="434" y="516"/>
                      </a:lnTo>
                      <a:lnTo>
                        <a:pt x="434" y="520"/>
                      </a:lnTo>
                      <a:lnTo>
                        <a:pt x="436" y="528"/>
                      </a:lnTo>
                      <a:lnTo>
                        <a:pt x="438" y="532"/>
                      </a:lnTo>
                      <a:lnTo>
                        <a:pt x="442" y="534"/>
                      </a:lnTo>
                      <a:lnTo>
                        <a:pt x="448" y="534"/>
                      </a:lnTo>
                      <a:lnTo>
                        <a:pt x="452" y="534"/>
                      </a:lnTo>
                      <a:lnTo>
                        <a:pt x="454" y="536"/>
                      </a:lnTo>
                      <a:lnTo>
                        <a:pt x="456" y="542"/>
                      </a:lnTo>
                      <a:lnTo>
                        <a:pt x="458" y="546"/>
                      </a:lnTo>
                      <a:lnTo>
                        <a:pt x="462" y="548"/>
                      </a:lnTo>
                      <a:lnTo>
                        <a:pt x="466" y="550"/>
                      </a:lnTo>
                      <a:lnTo>
                        <a:pt x="468" y="554"/>
                      </a:lnTo>
                      <a:lnTo>
                        <a:pt x="468" y="558"/>
                      </a:lnTo>
                      <a:lnTo>
                        <a:pt x="466" y="568"/>
                      </a:lnTo>
                      <a:lnTo>
                        <a:pt x="472" y="570"/>
                      </a:lnTo>
                      <a:lnTo>
                        <a:pt x="478" y="574"/>
                      </a:lnTo>
                      <a:lnTo>
                        <a:pt x="484" y="578"/>
                      </a:lnTo>
                      <a:lnTo>
                        <a:pt x="490" y="580"/>
                      </a:lnTo>
                      <a:lnTo>
                        <a:pt x="492" y="582"/>
                      </a:lnTo>
                      <a:lnTo>
                        <a:pt x="496" y="578"/>
                      </a:lnTo>
                      <a:lnTo>
                        <a:pt x="500" y="582"/>
                      </a:lnTo>
                      <a:lnTo>
                        <a:pt x="502" y="582"/>
                      </a:lnTo>
                      <a:lnTo>
                        <a:pt x="506" y="580"/>
                      </a:lnTo>
                      <a:lnTo>
                        <a:pt x="502" y="574"/>
                      </a:lnTo>
                      <a:lnTo>
                        <a:pt x="500" y="568"/>
                      </a:lnTo>
                      <a:lnTo>
                        <a:pt x="500" y="566"/>
                      </a:lnTo>
                      <a:lnTo>
                        <a:pt x="502" y="562"/>
                      </a:lnTo>
                      <a:lnTo>
                        <a:pt x="506" y="560"/>
                      </a:lnTo>
                      <a:lnTo>
                        <a:pt x="518" y="560"/>
                      </a:lnTo>
                      <a:lnTo>
                        <a:pt x="524" y="560"/>
                      </a:lnTo>
                      <a:lnTo>
                        <a:pt x="534" y="558"/>
                      </a:lnTo>
                      <a:lnTo>
                        <a:pt x="542" y="552"/>
                      </a:lnTo>
                      <a:lnTo>
                        <a:pt x="550" y="548"/>
                      </a:lnTo>
                      <a:lnTo>
                        <a:pt x="558" y="546"/>
                      </a:lnTo>
                      <a:lnTo>
                        <a:pt x="564" y="548"/>
                      </a:lnTo>
                      <a:lnTo>
                        <a:pt x="568" y="550"/>
                      </a:lnTo>
                      <a:lnTo>
                        <a:pt x="574" y="552"/>
                      </a:lnTo>
                      <a:lnTo>
                        <a:pt x="578" y="552"/>
                      </a:lnTo>
                      <a:lnTo>
                        <a:pt x="580" y="558"/>
                      </a:lnTo>
                      <a:lnTo>
                        <a:pt x="582" y="562"/>
                      </a:lnTo>
                      <a:lnTo>
                        <a:pt x="590" y="570"/>
                      </a:lnTo>
                      <a:lnTo>
                        <a:pt x="598" y="574"/>
                      </a:lnTo>
                      <a:lnTo>
                        <a:pt x="606" y="576"/>
                      </a:lnTo>
                      <a:lnTo>
                        <a:pt x="620" y="576"/>
                      </a:lnTo>
                      <a:lnTo>
                        <a:pt x="626" y="576"/>
                      </a:lnTo>
                      <a:lnTo>
                        <a:pt x="630" y="578"/>
                      </a:lnTo>
                      <a:lnTo>
                        <a:pt x="638" y="582"/>
                      </a:lnTo>
                      <a:lnTo>
                        <a:pt x="638" y="588"/>
                      </a:lnTo>
                      <a:lnTo>
                        <a:pt x="638" y="594"/>
                      </a:lnTo>
                      <a:lnTo>
                        <a:pt x="640" y="598"/>
                      </a:lnTo>
                      <a:lnTo>
                        <a:pt x="646" y="600"/>
                      </a:lnTo>
                      <a:lnTo>
                        <a:pt x="650" y="596"/>
                      </a:lnTo>
                      <a:lnTo>
                        <a:pt x="648" y="594"/>
                      </a:lnTo>
                      <a:lnTo>
                        <a:pt x="648" y="590"/>
                      </a:lnTo>
                      <a:lnTo>
                        <a:pt x="646" y="584"/>
                      </a:lnTo>
                      <a:lnTo>
                        <a:pt x="662" y="580"/>
                      </a:lnTo>
                      <a:lnTo>
                        <a:pt x="674" y="572"/>
                      </a:lnTo>
                      <a:lnTo>
                        <a:pt x="696" y="558"/>
                      </a:lnTo>
                      <a:lnTo>
                        <a:pt x="696" y="568"/>
                      </a:lnTo>
                      <a:lnTo>
                        <a:pt x="708" y="568"/>
                      </a:lnTo>
                      <a:lnTo>
                        <a:pt x="712" y="562"/>
                      </a:lnTo>
                      <a:lnTo>
                        <a:pt x="714" y="560"/>
                      </a:lnTo>
                      <a:lnTo>
                        <a:pt x="724" y="556"/>
                      </a:lnTo>
                      <a:lnTo>
                        <a:pt x="734" y="554"/>
                      </a:lnTo>
                      <a:lnTo>
                        <a:pt x="738" y="552"/>
                      </a:lnTo>
                      <a:lnTo>
                        <a:pt x="742" y="548"/>
                      </a:lnTo>
                      <a:lnTo>
                        <a:pt x="742" y="550"/>
                      </a:lnTo>
                      <a:lnTo>
                        <a:pt x="746" y="540"/>
                      </a:lnTo>
                      <a:lnTo>
                        <a:pt x="752" y="532"/>
                      </a:lnTo>
                      <a:lnTo>
                        <a:pt x="770" y="518"/>
                      </a:lnTo>
                      <a:lnTo>
                        <a:pt x="772" y="514"/>
                      </a:lnTo>
                      <a:lnTo>
                        <a:pt x="774" y="508"/>
                      </a:lnTo>
                      <a:lnTo>
                        <a:pt x="774" y="498"/>
                      </a:lnTo>
                      <a:lnTo>
                        <a:pt x="774" y="488"/>
                      </a:lnTo>
                      <a:lnTo>
                        <a:pt x="778" y="478"/>
                      </a:lnTo>
                      <a:lnTo>
                        <a:pt x="786" y="466"/>
                      </a:lnTo>
                      <a:lnTo>
                        <a:pt x="792" y="454"/>
                      </a:lnTo>
                      <a:lnTo>
                        <a:pt x="794" y="448"/>
                      </a:lnTo>
                      <a:lnTo>
                        <a:pt x="794" y="442"/>
                      </a:lnTo>
                      <a:lnTo>
                        <a:pt x="792" y="432"/>
                      </a:lnTo>
                      <a:lnTo>
                        <a:pt x="790" y="426"/>
                      </a:lnTo>
                      <a:lnTo>
                        <a:pt x="782" y="420"/>
                      </a:lnTo>
                      <a:lnTo>
                        <a:pt x="772" y="418"/>
                      </a:lnTo>
                      <a:lnTo>
                        <a:pt x="778" y="410"/>
                      </a:lnTo>
                      <a:lnTo>
                        <a:pt x="786" y="406"/>
                      </a:lnTo>
                      <a:lnTo>
                        <a:pt x="778" y="400"/>
                      </a:lnTo>
                      <a:lnTo>
                        <a:pt x="774" y="396"/>
                      </a:lnTo>
                      <a:lnTo>
                        <a:pt x="772" y="392"/>
                      </a:lnTo>
                      <a:lnTo>
                        <a:pt x="776" y="392"/>
                      </a:lnTo>
                      <a:lnTo>
                        <a:pt x="768" y="378"/>
                      </a:lnTo>
                      <a:lnTo>
                        <a:pt x="760" y="366"/>
                      </a:lnTo>
                      <a:lnTo>
                        <a:pt x="750" y="352"/>
                      </a:lnTo>
                      <a:lnTo>
                        <a:pt x="738" y="342"/>
                      </a:lnTo>
                      <a:lnTo>
                        <a:pt x="726" y="338"/>
                      </a:lnTo>
                      <a:lnTo>
                        <a:pt x="720" y="334"/>
                      </a:lnTo>
                      <a:lnTo>
                        <a:pt x="718" y="332"/>
                      </a:lnTo>
                      <a:lnTo>
                        <a:pt x="718" y="328"/>
                      </a:lnTo>
                      <a:lnTo>
                        <a:pt x="718" y="324"/>
                      </a:lnTo>
                      <a:lnTo>
                        <a:pt x="720" y="316"/>
                      </a:lnTo>
                      <a:lnTo>
                        <a:pt x="724" y="312"/>
                      </a:lnTo>
                      <a:lnTo>
                        <a:pt x="728" y="308"/>
                      </a:lnTo>
                      <a:lnTo>
                        <a:pt x="748" y="294"/>
                      </a:lnTo>
                      <a:lnTo>
                        <a:pt x="734" y="286"/>
                      </a:lnTo>
                      <a:lnTo>
                        <a:pt x="726" y="282"/>
                      </a:lnTo>
                      <a:lnTo>
                        <a:pt x="718" y="280"/>
                      </a:lnTo>
                      <a:lnTo>
                        <a:pt x="714" y="282"/>
                      </a:lnTo>
                      <a:lnTo>
                        <a:pt x="710" y="286"/>
                      </a:lnTo>
                      <a:lnTo>
                        <a:pt x="706" y="290"/>
                      </a:lnTo>
                      <a:lnTo>
                        <a:pt x="702" y="290"/>
                      </a:lnTo>
                      <a:lnTo>
                        <a:pt x="662" y="266"/>
                      </a:lnTo>
                      <a:lnTo>
                        <a:pt x="662" y="262"/>
                      </a:lnTo>
                      <a:lnTo>
                        <a:pt x="666" y="260"/>
                      </a:lnTo>
                      <a:lnTo>
                        <a:pt x="670" y="256"/>
                      </a:lnTo>
                      <a:lnTo>
                        <a:pt x="676" y="254"/>
                      </a:lnTo>
                      <a:lnTo>
                        <a:pt x="682" y="250"/>
                      </a:lnTo>
                      <a:lnTo>
                        <a:pt x="686" y="240"/>
                      </a:lnTo>
                      <a:lnTo>
                        <a:pt x="694" y="228"/>
                      </a:lnTo>
                      <a:lnTo>
                        <a:pt x="698" y="224"/>
                      </a:lnTo>
                      <a:lnTo>
                        <a:pt x="704" y="224"/>
                      </a:lnTo>
                      <a:lnTo>
                        <a:pt x="708" y="224"/>
                      </a:lnTo>
                      <a:lnTo>
                        <a:pt x="712" y="228"/>
                      </a:lnTo>
                      <a:lnTo>
                        <a:pt x="714" y="236"/>
                      </a:lnTo>
                      <a:lnTo>
                        <a:pt x="714" y="262"/>
                      </a:lnTo>
                      <a:lnTo>
                        <a:pt x="718" y="262"/>
                      </a:lnTo>
                      <a:lnTo>
                        <a:pt x="724" y="258"/>
                      </a:lnTo>
                      <a:lnTo>
                        <a:pt x="732" y="250"/>
                      </a:lnTo>
                      <a:lnTo>
                        <a:pt x="740" y="242"/>
                      </a:lnTo>
                      <a:lnTo>
                        <a:pt x="742" y="242"/>
                      </a:lnTo>
                      <a:lnTo>
                        <a:pt x="748" y="242"/>
                      </a:lnTo>
                      <a:lnTo>
                        <a:pt x="752" y="234"/>
                      </a:lnTo>
                      <a:lnTo>
                        <a:pt x="760" y="222"/>
                      </a:lnTo>
                      <a:lnTo>
                        <a:pt x="770" y="210"/>
                      </a:lnTo>
                      <a:lnTo>
                        <a:pt x="774" y="212"/>
                      </a:lnTo>
                      <a:lnTo>
                        <a:pt x="780" y="214"/>
                      </a:lnTo>
                      <a:lnTo>
                        <a:pt x="792" y="214"/>
                      </a:lnTo>
                      <a:lnTo>
                        <a:pt x="790" y="208"/>
                      </a:lnTo>
                      <a:lnTo>
                        <a:pt x="792" y="204"/>
                      </a:lnTo>
                      <a:lnTo>
                        <a:pt x="796" y="198"/>
                      </a:lnTo>
                      <a:lnTo>
                        <a:pt x="802" y="188"/>
                      </a:lnTo>
                      <a:lnTo>
                        <a:pt x="806" y="190"/>
                      </a:lnTo>
                      <a:lnTo>
                        <a:pt x="810" y="192"/>
                      </a:lnTo>
                      <a:lnTo>
                        <a:pt x="814" y="190"/>
                      </a:lnTo>
                      <a:lnTo>
                        <a:pt x="818" y="188"/>
                      </a:lnTo>
                      <a:lnTo>
                        <a:pt x="818" y="186"/>
                      </a:lnTo>
                      <a:lnTo>
                        <a:pt x="820" y="188"/>
                      </a:lnTo>
                      <a:lnTo>
                        <a:pt x="814" y="172"/>
                      </a:lnTo>
                      <a:lnTo>
                        <a:pt x="808" y="164"/>
                      </a:lnTo>
                      <a:lnTo>
                        <a:pt x="800" y="158"/>
                      </a:lnTo>
                      <a:lnTo>
                        <a:pt x="800" y="142"/>
                      </a:lnTo>
                      <a:lnTo>
                        <a:pt x="812" y="146"/>
                      </a:lnTo>
                      <a:lnTo>
                        <a:pt x="820" y="152"/>
                      </a:lnTo>
                      <a:lnTo>
                        <a:pt x="820" y="142"/>
                      </a:lnTo>
                      <a:lnTo>
                        <a:pt x="820" y="136"/>
                      </a:lnTo>
                      <a:lnTo>
                        <a:pt x="820" y="124"/>
                      </a:lnTo>
                      <a:lnTo>
                        <a:pt x="818" y="110"/>
                      </a:lnTo>
                      <a:lnTo>
                        <a:pt x="814" y="100"/>
                      </a:lnTo>
                      <a:lnTo>
                        <a:pt x="806" y="86"/>
                      </a:lnTo>
                      <a:lnTo>
                        <a:pt x="798" y="92"/>
                      </a:lnTo>
                      <a:lnTo>
                        <a:pt x="792" y="98"/>
                      </a:lnTo>
                      <a:lnTo>
                        <a:pt x="786" y="102"/>
                      </a:lnTo>
                      <a:lnTo>
                        <a:pt x="774" y="104"/>
                      </a:lnTo>
                      <a:lnTo>
                        <a:pt x="770" y="104"/>
                      </a:lnTo>
                      <a:lnTo>
                        <a:pt x="764" y="102"/>
                      </a:lnTo>
                      <a:lnTo>
                        <a:pt x="756" y="96"/>
                      </a:lnTo>
                      <a:lnTo>
                        <a:pt x="750" y="88"/>
                      </a:lnTo>
                      <a:lnTo>
                        <a:pt x="744" y="80"/>
                      </a:lnTo>
                      <a:lnTo>
                        <a:pt x="732" y="76"/>
                      </a:lnTo>
                      <a:lnTo>
                        <a:pt x="718" y="72"/>
                      </a:lnTo>
                      <a:lnTo>
                        <a:pt x="704" y="68"/>
                      </a:lnTo>
                      <a:lnTo>
                        <a:pt x="690" y="62"/>
                      </a:lnTo>
                      <a:lnTo>
                        <a:pt x="680" y="54"/>
                      </a:lnTo>
                      <a:lnTo>
                        <a:pt x="668" y="46"/>
                      </a:lnTo>
                      <a:lnTo>
                        <a:pt x="646" y="24"/>
                      </a:lnTo>
                      <a:lnTo>
                        <a:pt x="634" y="16"/>
                      </a:lnTo>
                      <a:lnTo>
                        <a:pt x="622" y="8"/>
                      </a:lnTo>
                      <a:lnTo>
                        <a:pt x="606" y="2"/>
                      </a:lnTo>
                      <a:lnTo>
                        <a:pt x="584" y="0"/>
                      </a:lnTo>
                      <a:lnTo>
                        <a:pt x="572" y="0"/>
                      </a:lnTo>
                      <a:lnTo>
                        <a:pt x="562" y="2"/>
                      </a:lnTo>
                      <a:lnTo>
                        <a:pt x="556" y="4"/>
                      </a:lnTo>
                      <a:lnTo>
                        <a:pt x="552" y="8"/>
                      </a:lnTo>
                      <a:lnTo>
                        <a:pt x="550" y="12"/>
                      </a:lnTo>
                      <a:lnTo>
                        <a:pt x="550" y="18"/>
                      </a:lnTo>
                      <a:lnTo>
                        <a:pt x="552" y="20"/>
                      </a:lnTo>
                      <a:lnTo>
                        <a:pt x="556" y="24"/>
                      </a:lnTo>
                      <a:lnTo>
                        <a:pt x="562" y="30"/>
                      </a:lnTo>
                      <a:lnTo>
                        <a:pt x="564" y="40"/>
                      </a:lnTo>
                      <a:lnTo>
                        <a:pt x="566" y="50"/>
                      </a:lnTo>
                      <a:lnTo>
                        <a:pt x="566" y="56"/>
                      </a:lnTo>
                      <a:lnTo>
                        <a:pt x="566" y="62"/>
                      </a:lnTo>
                      <a:lnTo>
                        <a:pt x="562" y="66"/>
                      </a:lnTo>
                      <a:lnTo>
                        <a:pt x="560" y="68"/>
                      </a:lnTo>
                      <a:lnTo>
                        <a:pt x="550" y="68"/>
                      </a:lnTo>
                      <a:lnTo>
                        <a:pt x="536" y="66"/>
                      </a:lnTo>
                      <a:lnTo>
                        <a:pt x="538" y="88"/>
                      </a:lnTo>
                      <a:lnTo>
                        <a:pt x="538" y="94"/>
                      </a:lnTo>
                      <a:lnTo>
                        <a:pt x="542" y="98"/>
                      </a:lnTo>
                      <a:lnTo>
                        <a:pt x="544" y="102"/>
                      </a:lnTo>
                      <a:lnTo>
                        <a:pt x="550" y="102"/>
                      </a:lnTo>
                      <a:lnTo>
                        <a:pt x="568" y="102"/>
                      </a:lnTo>
                      <a:lnTo>
                        <a:pt x="576" y="100"/>
                      </a:lnTo>
                      <a:lnTo>
                        <a:pt x="582" y="98"/>
                      </a:lnTo>
                      <a:lnTo>
                        <a:pt x="592" y="100"/>
                      </a:lnTo>
                      <a:lnTo>
                        <a:pt x="602" y="106"/>
                      </a:lnTo>
                      <a:lnTo>
                        <a:pt x="610" y="112"/>
                      </a:lnTo>
                      <a:lnTo>
                        <a:pt x="616" y="120"/>
                      </a:lnTo>
                      <a:lnTo>
                        <a:pt x="596" y="122"/>
                      </a:lnTo>
                      <a:lnTo>
                        <a:pt x="578" y="124"/>
                      </a:lnTo>
                      <a:lnTo>
                        <a:pt x="576" y="128"/>
                      </a:lnTo>
                      <a:lnTo>
                        <a:pt x="576" y="132"/>
                      </a:lnTo>
                      <a:lnTo>
                        <a:pt x="574" y="134"/>
                      </a:lnTo>
                      <a:lnTo>
                        <a:pt x="574" y="140"/>
                      </a:lnTo>
                      <a:lnTo>
                        <a:pt x="570" y="142"/>
                      </a:lnTo>
                      <a:lnTo>
                        <a:pt x="566" y="142"/>
                      </a:lnTo>
                      <a:lnTo>
                        <a:pt x="556" y="144"/>
                      </a:lnTo>
                      <a:lnTo>
                        <a:pt x="552" y="146"/>
                      </a:lnTo>
                      <a:lnTo>
                        <a:pt x="550" y="150"/>
                      </a:lnTo>
                      <a:lnTo>
                        <a:pt x="544" y="152"/>
                      </a:lnTo>
                      <a:lnTo>
                        <a:pt x="538" y="154"/>
                      </a:lnTo>
                      <a:lnTo>
                        <a:pt x="532" y="154"/>
                      </a:lnTo>
                      <a:lnTo>
                        <a:pt x="528" y="152"/>
                      </a:lnTo>
                      <a:lnTo>
                        <a:pt x="524" y="150"/>
                      </a:lnTo>
                      <a:lnTo>
                        <a:pt x="522" y="150"/>
                      </a:lnTo>
                      <a:lnTo>
                        <a:pt x="518" y="152"/>
                      </a:lnTo>
                      <a:lnTo>
                        <a:pt x="516" y="156"/>
                      </a:lnTo>
                      <a:lnTo>
                        <a:pt x="516" y="160"/>
                      </a:lnTo>
                      <a:lnTo>
                        <a:pt x="518" y="160"/>
                      </a:lnTo>
                      <a:lnTo>
                        <a:pt x="524" y="164"/>
                      </a:lnTo>
                      <a:lnTo>
                        <a:pt x="528" y="166"/>
                      </a:lnTo>
                      <a:lnTo>
                        <a:pt x="530" y="168"/>
                      </a:lnTo>
                      <a:lnTo>
                        <a:pt x="530" y="172"/>
                      </a:lnTo>
                      <a:lnTo>
                        <a:pt x="530" y="176"/>
                      </a:lnTo>
                      <a:lnTo>
                        <a:pt x="526" y="182"/>
                      </a:lnTo>
                      <a:lnTo>
                        <a:pt x="518" y="188"/>
                      </a:lnTo>
                      <a:lnTo>
                        <a:pt x="508" y="194"/>
                      </a:lnTo>
                      <a:lnTo>
                        <a:pt x="496" y="198"/>
                      </a:lnTo>
                      <a:lnTo>
                        <a:pt x="468" y="198"/>
                      </a:lnTo>
                      <a:lnTo>
                        <a:pt x="458" y="206"/>
                      </a:lnTo>
                      <a:lnTo>
                        <a:pt x="452" y="210"/>
                      </a:lnTo>
                      <a:lnTo>
                        <a:pt x="444" y="212"/>
                      </a:lnTo>
                      <a:lnTo>
                        <a:pt x="430" y="210"/>
                      </a:lnTo>
                      <a:lnTo>
                        <a:pt x="414" y="206"/>
                      </a:lnTo>
                      <a:lnTo>
                        <a:pt x="402" y="200"/>
                      </a:lnTo>
                      <a:lnTo>
                        <a:pt x="392" y="194"/>
                      </a:lnTo>
                      <a:lnTo>
                        <a:pt x="348" y="194"/>
                      </a:lnTo>
                      <a:lnTo>
                        <a:pt x="348" y="192"/>
                      </a:lnTo>
                      <a:lnTo>
                        <a:pt x="314" y="192"/>
                      </a:lnTo>
                      <a:lnTo>
                        <a:pt x="306" y="188"/>
                      </a:lnTo>
                      <a:lnTo>
                        <a:pt x="298" y="180"/>
                      </a:lnTo>
                      <a:lnTo>
                        <a:pt x="290" y="172"/>
                      </a:lnTo>
                      <a:lnTo>
                        <a:pt x="280" y="166"/>
                      </a:lnTo>
                      <a:lnTo>
                        <a:pt x="272" y="160"/>
                      </a:lnTo>
                      <a:lnTo>
                        <a:pt x="262" y="160"/>
                      </a:lnTo>
                      <a:lnTo>
                        <a:pt x="252" y="156"/>
                      </a:lnTo>
                      <a:lnTo>
                        <a:pt x="244" y="152"/>
                      </a:lnTo>
                      <a:lnTo>
                        <a:pt x="214" y="152"/>
                      </a:lnTo>
                      <a:lnTo>
                        <a:pt x="210" y="146"/>
                      </a:lnTo>
                      <a:lnTo>
                        <a:pt x="206" y="140"/>
                      </a:lnTo>
                      <a:lnTo>
                        <a:pt x="202" y="126"/>
                      </a:lnTo>
                      <a:lnTo>
                        <a:pt x="198" y="118"/>
                      </a:lnTo>
                      <a:lnTo>
                        <a:pt x="194" y="112"/>
                      </a:lnTo>
                      <a:lnTo>
                        <a:pt x="182" y="104"/>
                      </a:lnTo>
                      <a:lnTo>
                        <a:pt x="174" y="100"/>
                      </a:lnTo>
                      <a:lnTo>
                        <a:pt x="168" y="98"/>
                      </a:lnTo>
                      <a:lnTo>
                        <a:pt x="154" y="92"/>
                      </a:lnTo>
                      <a:lnTo>
                        <a:pt x="146" y="90"/>
                      </a:lnTo>
                      <a:lnTo>
                        <a:pt x="140" y="86"/>
                      </a:lnTo>
                      <a:lnTo>
                        <a:pt x="138" y="82"/>
                      </a:lnTo>
                      <a:lnTo>
                        <a:pt x="134" y="76"/>
                      </a:lnTo>
                      <a:lnTo>
                        <a:pt x="134" y="78"/>
                      </a:lnTo>
                      <a:lnTo>
                        <a:pt x="122" y="86"/>
                      </a:lnTo>
                      <a:lnTo>
                        <a:pt x="114" y="94"/>
                      </a:lnTo>
                      <a:lnTo>
                        <a:pt x="126" y="108"/>
                      </a:lnTo>
                      <a:lnTo>
                        <a:pt x="116" y="116"/>
                      </a:lnTo>
                      <a:lnTo>
                        <a:pt x="110" y="118"/>
                      </a:lnTo>
                      <a:lnTo>
                        <a:pt x="100" y="116"/>
                      </a:lnTo>
                      <a:lnTo>
                        <a:pt x="88" y="112"/>
                      </a:lnTo>
                      <a:lnTo>
                        <a:pt x="92" y="130"/>
                      </a:lnTo>
                      <a:lnTo>
                        <a:pt x="92" y="140"/>
                      </a:lnTo>
                      <a:lnTo>
                        <a:pt x="90" y="148"/>
                      </a:lnTo>
                      <a:lnTo>
                        <a:pt x="86" y="150"/>
                      </a:lnTo>
                      <a:lnTo>
                        <a:pt x="84" y="150"/>
                      </a:lnTo>
                      <a:lnTo>
                        <a:pt x="78" y="150"/>
                      </a:lnTo>
                      <a:lnTo>
                        <a:pt x="68" y="146"/>
                      </a:lnTo>
                      <a:lnTo>
                        <a:pt x="70" y="156"/>
                      </a:lnTo>
                      <a:lnTo>
                        <a:pt x="76" y="164"/>
                      </a:lnTo>
                      <a:lnTo>
                        <a:pt x="80" y="176"/>
                      </a:lnTo>
                      <a:lnTo>
                        <a:pt x="82" y="188"/>
                      </a:lnTo>
                      <a:lnTo>
                        <a:pt x="78" y="194"/>
                      </a:lnTo>
                      <a:lnTo>
                        <a:pt x="74" y="200"/>
                      </a:lnTo>
                      <a:lnTo>
                        <a:pt x="64" y="214"/>
                      </a:lnTo>
                      <a:lnTo>
                        <a:pt x="50" y="228"/>
                      </a:lnTo>
                      <a:lnTo>
                        <a:pt x="38" y="236"/>
                      </a:lnTo>
                      <a:lnTo>
                        <a:pt x="28" y="238"/>
                      </a:lnTo>
                      <a:lnTo>
                        <a:pt x="14" y="240"/>
                      </a:lnTo>
                      <a:lnTo>
                        <a:pt x="8" y="242"/>
                      </a:lnTo>
                      <a:lnTo>
                        <a:pt x="4" y="244"/>
                      </a:lnTo>
                      <a:lnTo>
                        <a:pt x="2" y="248"/>
                      </a:lnTo>
                      <a:lnTo>
                        <a:pt x="0" y="254"/>
                      </a:lnTo>
                      <a:lnTo>
                        <a:pt x="2" y="258"/>
                      </a:lnTo>
                      <a:lnTo>
                        <a:pt x="4" y="262"/>
                      </a:lnTo>
                      <a:lnTo>
                        <a:pt x="14" y="268"/>
                      </a:lnTo>
                      <a:lnTo>
                        <a:pt x="24" y="276"/>
                      </a:lnTo>
                      <a:lnTo>
                        <a:pt x="26" y="280"/>
                      </a:lnTo>
                      <a:lnTo>
                        <a:pt x="26" y="286"/>
                      </a:lnTo>
                      <a:lnTo>
                        <a:pt x="20" y="288"/>
                      </a:lnTo>
                      <a:lnTo>
                        <a:pt x="14" y="290"/>
                      </a:lnTo>
                      <a:lnTo>
                        <a:pt x="18" y="292"/>
                      </a:lnTo>
                      <a:lnTo>
                        <a:pt x="20" y="294"/>
                      </a:lnTo>
                      <a:lnTo>
                        <a:pt x="28" y="296"/>
                      </a:lnTo>
                      <a:lnTo>
                        <a:pt x="28" y="298"/>
                      </a:lnTo>
                      <a:lnTo>
                        <a:pt x="36" y="298"/>
                      </a:lnTo>
                      <a:lnTo>
                        <a:pt x="44" y="302"/>
                      </a:lnTo>
                      <a:lnTo>
                        <a:pt x="50" y="308"/>
                      </a:lnTo>
                      <a:lnTo>
                        <a:pt x="54" y="316"/>
                      </a:lnTo>
                      <a:lnTo>
                        <a:pt x="58" y="320"/>
                      </a:lnTo>
                      <a:lnTo>
                        <a:pt x="62" y="322"/>
                      </a:lnTo>
                      <a:lnTo>
                        <a:pt x="68" y="322"/>
                      </a:lnTo>
                      <a:lnTo>
                        <a:pt x="74" y="324"/>
                      </a:lnTo>
                      <a:lnTo>
                        <a:pt x="78" y="324"/>
                      </a:lnTo>
                      <a:lnTo>
                        <a:pt x="82" y="326"/>
                      </a:lnTo>
                      <a:lnTo>
                        <a:pt x="84" y="326"/>
                      </a:lnTo>
                      <a:lnTo>
                        <a:pt x="86" y="324"/>
                      </a:lnTo>
                      <a:lnTo>
                        <a:pt x="90" y="322"/>
                      </a:lnTo>
                      <a:lnTo>
                        <a:pt x="94" y="320"/>
                      </a:lnTo>
                      <a:lnTo>
                        <a:pt x="100" y="320"/>
                      </a:lnTo>
                      <a:lnTo>
                        <a:pt x="108" y="320"/>
                      </a:lnTo>
                      <a:lnTo>
                        <a:pt x="114" y="324"/>
                      </a:lnTo>
                      <a:lnTo>
                        <a:pt x="116" y="324"/>
                      </a:lnTo>
                      <a:lnTo>
                        <a:pt x="122" y="326"/>
                      </a:lnTo>
                      <a:lnTo>
                        <a:pt x="122" y="332"/>
                      </a:lnTo>
                      <a:lnTo>
                        <a:pt x="120" y="336"/>
                      </a:lnTo>
                      <a:lnTo>
                        <a:pt x="114" y="344"/>
                      </a:lnTo>
                      <a:lnTo>
                        <a:pt x="112" y="352"/>
                      </a:lnTo>
                      <a:lnTo>
                        <a:pt x="110" y="358"/>
                      </a:lnTo>
                      <a:lnTo>
                        <a:pt x="112" y="362"/>
                      </a:lnTo>
                      <a:lnTo>
                        <a:pt x="114" y="368"/>
                      </a:lnTo>
                      <a:lnTo>
                        <a:pt x="122" y="376"/>
                      </a:lnTo>
                      <a:lnTo>
                        <a:pt x="120" y="378"/>
                      </a:lnTo>
                      <a:lnTo>
                        <a:pt x="118" y="378"/>
                      </a:lnTo>
                      <a:lnTo>
                        <a:pt x="112" y="380"/>
                      </a:lnTo>
                      <a:lnTo>
                        <a:pt x="114" y="388"/>
                      </a:lnTo>
                      <a:lnTo>
                        <a:pt x="114" y="392"/>
                      </a:lnTo>
                      <a:lnTo>
                        <a:pt x="116" y="396"/>
                      </a:lnTo>
                      <a:lnTo>
                        <a:pt x="118" y="400"/>
                      </a:lnTo>
                      <a:lnTo>
                        <a:pt x="126" y="404"/>
                      </a:lnTo>
                      <a:lnTo>
                        <a:pt x="136" y="408"/>
                      </a:lnTo>
                      <a:lnTo>
                        <a:pt x="144" y="416"/>
                      </a:lnTo>
                      <a:lnTo>
                        <a:pt x="152" y="424"/>
                      </a:lnTo>
                      <a:lnTo>
                        <a:pt x="158" y="424"/>
                      </a:lnTo>
                      <a:lnTo>
                        <a:pt x="162" y="424"/>
                      </a:lnTo>
                      <a:lnTo>
                        <a:pt x="164" y="422"/>
                      </a:lnTo>
                      <a:lnTo>
                        <a:pt x="166" y="420"/>
                      </a:lnTo>
                      <a:lnTo>
                        <a:pt x="168" y="420"/>
                      </a:lnTo>
                      <a:lnTo>
                        <a:pt x="180" y="428"/>
                      </a:lnTo>
                      <a:lnTo>
                        <a:pt x="190" y="436"/>
                      </a:lnTo>
                      <a:lnTo>
                        <a:pt x="198" y="442"/>
                      </a:lnTo>
                      <a:lnTo>
                        <a:pt x="208" y="446"/>
                      </a:lnTo>
                      <a:lnTo>
                        <a:pt x="220" y="450"/>
                      </a:lnTo>
                      <a:lnTo>
                        <a:pt x="222" y="452"/>
                      </a:lnTo>
                      <a:lnTo>
                        <a:pt x="226" y="456"/>
                      </a:lnTo>
                      <a:lnTo>
                        <a:pt x="230" y="458"/>
                      </a:lnTo>
                      <a:lnTo>
                        <a:pt x="236" y="460"/>
                      </a:lnTo>
                      <a:lnTo>
                        <a:pt x="240" y="460"/>
                      </a:lnTo>
                      <a:lnTo>
                        <a:pt x="242" y="460"/>
                      </a:lnTo>
                      <a:lnTo>
                        <a:pt x="244" y="460"/>
                      </a:lnTo>
                      <a:lnTo>
                        <a:pt x="250" y="464"/>
                      </a:lnTo>
                      <a:lnTo>
                        <a:pt x="256" y="466"/>
                      </a:lnTo>
                      <a:lnTo>
                        <a:pt x="274" y="466"/>
                      </a:lnTo>
                      <a:lnTo>
                        <a:pt x="274" y="468"/>
                      </a:lnTo>
                      <a:lnTo>
                        <a:pt x="274" y="464"/>
                      </a:lnTo>
                      <a:lnTo>
                        <a:pt x="278" y="462"/>
                      </a:lnTo>
                      <a:lnTo>
                        <a:pt x="284" y="460"/>
                      </a:lnTo>
                      <a:lnTo>
                        <a:pt x="288" y="472"/>
                      </a:lnTo>
                      <a:lnTo>
                        <a:pt x="290" y="468"/>
                      </a:lnTo>
                      <a:lnTo>
                        <a:pt x="294" y="462"/>
                      </a:lnTo>
                      <a:lnTo>
                        <a:pt x="298" y="460"/>
                      </a:lnTo>
                      <a:lnTo>
                        <a:pt x="302" y="458"/>
                      </a:lnTo>
                      <a:lnTo>
                        <a:pt x="312" y="460"/>
                      </a:lnTo>
                      <a:lnTo>
                        <a:pt x="322" y="464"/>
                      </a:lnTo>
                      <a:lnTo>
                        <a:pt x="332" y="472"/>
                      </a:lnTo>
                      <a:lnTo>
                        <a:pt x="336" y="478"/>
                      </a:lnTo>
                      <a:lnTo>
                        <a:pt x="336" y="480"/>
                      </a:lnTo>
                      <a:lnTo>
                        <a:pt x="338" y="478"/>
                      </a:lnTo>
                      <a:lnTo>
                        <a:pt x="340" y="470"/>
                      </a:lnTo>
                      <a:lnTo>
                        <a:pt x="344" y="460"/>
                      </a:lnTo>
                      <a:lnTo>
                        <a:pt x="348" y="454"/>
                      </a:lnTo>
                      <a:lnTo>
                        <a:pt x="356" y="446"/>
                      </a:lnTo>
                      <a:lnTo>
                        <a:pt x="362" y="442"/>
                      </a:lnTo>
                      <a:lnTo>
                        <a:pt x="372" y="438"/>
                      </a:lnTo>
                      <a:lnTo>
                        <a:pt x="374" y="440"/>
                      </a:lnTo>
                      <a:lnTo>
                        <a:pt x="376" y="440"/>
                      </a:lnTo>
                      <a:lnTo>
                        <a:pt x="380" y="442"/>
                      </a:lnTo>
                      <a:lnTo>
                        <a:pt x="382" y="440"/>
                      </a:lnTo>
                      <a:lnTo>
                        <a:pt x="386" y="438"/>
                      </a:lnTo>
                      <a:lnTo>
                        <a:pt x="386" y="436"/>
                      </a:lnTo>
                      <a:lnTo>
                        <a:pt x="392" y="436"/>
                      </a:lnTo>
                      <a:lnTo>
                        <a:pt x="400" y="444"/>
                      </a:lnTo>
                      <a:lnTo>
                        <a:pt x="400" y="448"/>
                      </a:lnTo>
                      <a:lnTo>
                        <a:pt x="400" y="450"/>
                      </a:lnTo>
                      <a:lnTo>
                        <a:pt x="404" y="454"/>
                      </a:lnTo>
                      <a:lnTo>
                        <a:pt x="410" y="456"/>
                      </a:lnTo>
                      <a:lnTo>
                        <a:pt x="414" y="456"/>
                      </a:lnTo>
                      <a:lnTo>
                        <a:pt x="414" y="452"/>
                      </a:lnTo>
                      <a:close/>
                    </a:path>
                  </a:pathLst>
                </a:custGeom>
                <a:grp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40" name="íšlïďè">
                <a:extLst>
                  <a:ext uri="{FF2B5EF4-FFF2-40B4-BE49-F238E27FC236}">
                    <a16:creationId xmlns:a16="http://schemas.microsoft.com/office/drawing/2014/main" id="{5A071935-AD8A-41A8-A247-A5F8647F37F1}"/>
                  </a:ext>
                </a:extLst>
              </p:cNvPr>
              <p:cNvGrpSpPr/>
              <p:nvPr/>
            </p:nvGrpSpPr>
            <p:grpSpPr>
              <a:xfrm>
                <a:off x="1489576" y="1175752"/>
                <a:ext cx="3799368" cy="4042773"/>
                <a:chOff x="484774" y="1442442"/>
                <a:chExt cx="3662016" cy="4113505"/>
              </a:xfrm>
              <a:grpFill/>
            </p:grpSpPr>
            <p:sp>
              <p:nvSpPr>
                <p:cNvPr id="41" name="iS1ïḑe">
                  <a:extLst>
                    <a:ext uri="{FF2B5EF4-FFF2-40B4-BE49-F238E27FC236}">
                      <a16:creationId xmlns:a16="http://schemas.microsoft.com/office/drawing/2014/main" id="{DC0CBE8B-8992-431A-8C19-2ED8FA12E3C8}"/>
                    </a:ext>
                  </a:extLst>
                </p:cNvPr>
                <p:cNvSpPr/>
                <p:nvPr/>
              </p:nvSpPr>
              <p:spPr bwMode="auto">
                <a:xfrm>
                  <a:off x="1187154" y="1675017"/>
                  <a:ext cx="1844092" cy="899480"/>
                </a:xfrm>
                <a:custGeom>
                  <a:avLst/>
                  <a:gdLst>
                    <a:gd name="T0" fmla="*/ 2147483647 w 1056"/>
                    <a:gd name="T1" fmla="*/ 2147483647 h 540"/>
                    <a:gd name="T2" fmla="*/ 2147483647 w 1056"/>
                    <a:gd name="T3" fmla="*/ 2147483647 h 540"/>
                    <a:gd name="T4" fmla="*/ 2147483647 w 1056"/>
                    <a:gd name="T5" fmla="*/ 2147483647 h 540"/>
                    <a:gd name="T6" fmla="*/ 2147483647 w 1056"/>
                    <a:gd name="T7" fmla="*/ 2147483647 h 540"/>
                    <a:gd name="T8" fmla="*/ 2147483647 w 1056"/>
                    <a:gd name="T9" fmla="*/ 2147483647 h 540"/>
                    <a:gd name="T10" fmla="*/ 2147483647 w 1056"/>
                    <a:gd name="T11" fmla="*/ 2147483647 h 540"/>
                    <a:gd name="T12" fmla="*/ 2147483647 w 1056"/>
                    <a:gd name="T13" fmla="*/ 2147483647 h 540"/>
                    <a:gd name="T14" fmla="*/ 2147483647 w 1056"/>
                    <a:gd name="T15" fmla="*/ 2147483647 h 540"/>
                    <a:gd name="T16" fmla="*/ 2147483647 w 1056"/>
                    <a:gd name="T17" fmla="*/ 2147483647 h 540"/>
                    <a:gd name="T18" fmla="*/ 2147483647 w 1056"/>
                    <a:gd name="T19" fmla="*/ 2147483647 h 540"/>
                    <a:gd name="T20" fmla="*/ 2147483647 w 1056"/>
                    <a:gd name="T21" fmla="*/ 2147483647 h 540"/>
                    <a:gd name="T22" fmla="*/ 2147483647 w 1056"/>
                    <a:gd name="T23" fmla="*/ 2147483647 h 540"/>
                    <a:gd name="T24" fmla="*/ 2147483647 w 1056"/>
                    <a:gd name="T25" fmla="*/ 2147483647 h 540"/>
                    <a:gd name="T26" fmla="*/ 2147483647 w 1056"/>
                    <a:gd name="T27" fmla="*/ 2147483647 h 540"/>
                    <a:gd name="T28" fmla="*/ 2147483647 w 1056"/>
                    <a:gd name="T29" fmla="*/ 2147483647 h 540"/>
                    <a:gd name="T30" fmla="*/ 2147483647 w 1056"/>
                    <a:gd name="T31" fmla="*/ 2147483647 h 540"/>
                    <a:gd name="T32" fmla="*/ 2147483647 w 1056"/>
                    <a:gd name="T33" fmla="*/ 2147483647 h 540"/>
                    <a:gd name="T34" fmla="*/ 2147483647 w 1056"/>
                    <a:gd name="T35" fmla="*/ 2147483647 h 540"/>
                    <a:gd name="T36" fmla="*/ 2147483647 w 1056"/>
                    <a:gd name="T37" fmla="*/ 2147483647 h 540"/>
                    <a:gd name="T38" fmla="*/ 2147483647 w 1056"/>
                    <a:gd name="T39" fmla="*/ 2147483647 h 540"/>
                    <a:gd name="T40" fmla="*/ 2147483647 w 1056"/>
                    <a:gd name="T41" fmla="*/ 2147483647 h 540"/>
                    <a:gd name="T42" fmla="*/ 2147483647 w 1056"/>
                    <a:gd name="T43" fmla="*/ 2147483647 h 540"/>
                    <a:gd name="T44" fmla="*/ 2147483647 w 1056"/>
                    <a:gd name="T45" fmla="*/ 2147483647 h 540"/>
                    <a:gd name="T46" fmla="*/ 2147483647 w 1056"/>
                    <a:gd name="T47" fmla="*/ 2147483647 h 540"/>
                    <a:gd name="T48" fmla="*/ 2147483647 w 1056"/>
                    <a:gd name="T49" fmla="*/ 2147483647 h 540"/>
                    <a:gd name="T50" fmla="*/ 2147483647 w 1056"/>
                    <a:gd name="T51" fmla="*/ 2147483647 h 540"/>
                    <a:gd name="T52" fmla="*/ 2147483647 w 1056"/>
                    <a:gd name="T53" fmla="*/ 2147483647 h 540"/>
                    <a:gd name="T54" fmla="*/ 2147483647 w 1056"/>
                    <a:gd name="T55" fmla="*/ 2147483647 h 540"/>
                    <a:gd name="T56" fmla="*/ 2147483647 w 1056"/>
                    <a:gd name="T57" fmla="*/ 2147483647 h 540"/>
                    <a:gd name="T58" fmla="*/ 2147483647 w 1056"/>
                    <a:gd name="T59" fmla="*/ 2147483647 h 540"/>
                    <a:gd name="T60" fmla="*/ 2147483647 w 1056"/>
                    <a:gd name="T61" fmla="*/ 2147483647 h 540"/>
                    <a:gd name="T62" fmla="*/ 2147483647 w 1056"/>
                    <a:gd name="T63" fmla="*/ 2147483647 h 540"/>
                    <a:gd name="T64" fmla="*/ 2147483647 w 1056"/>
                    <a:gd name="T65" fmla="*/ 2147483647 h 540"/>
                    <a:gd name="T66" fmla="*/ 2147483647 w 1056"/>
                    <a:gd name="T67" fmla="*/ 2147483647 h 540"/>
                    <a:gd name="T68" fmla="*/ 2147483647 w 1056"/>
                    <a:gd name="T69" fmla="*/ 2147483647 h 540"/>
                    <a:gd name="T70" fmla="*/ 2147483647 w 1056"/>
                    <a:gd name="T71" fmla="*/ 2147483647 h 540"/>
                    <a:gd name="T72" fmla="*/ 2147483647 w 1056"/>
                    <a:gd name="T73" fmla="*/ 2147483647 h 540"/>
                    <a:gd name="T74" fmla="*/ 2147483647 w 1056"/>
                    <a:gd name="T75" fmla="*/ 2147483647 h 540"/>
                    <a:gd name="T76" fmla="*/ 2147483647 w 1056"/>
                    <a:gd name="T77" fmla="*/ 2147483647 h 540"/>
                    <a:gd name="T78" fmla="*/ 2147483647 w 1056"/>
                    <a:gd name="T79" fmla="*/ 2147483647 h 540"/>
                    <a:gd name="T80" fmla="*/ 2147483647 w 1056"/>
                    <a:gd name="T81" fmla="*/ 2147483647 h 540"/>
                    <a:gd name="T82" fmla="*/ 2147483647 w 1056"/>
                    <a:gd name="T83" fmla="*/ 2147483647 h 540"/>
                    <a:gd name="T84" fmla="*/ 2147483647 w 1056"/>
                    <a:gd name="T85" fmla="*/ 2147483647 h 540"/>
                    <a:gd name="T86" fmla="*/ 2147483647 w 1056"/>
                    <a:gd name="T87" fmla="*/ 2147483647 h 540"/>
                    <a:gd name="T88" fmla="*/ 2147483647 w 1056"/>
                    <a:gd name="T89" fmla="*/ 2147483647 h 540"/>
                    <a:gd name="T90" fmla="*/ 2147483647 w 1056"/>
                    <a:gd name="T91" fmla="*/ 2147483647 h 540"/>
                    <a:gd name="T92" fmla="*/ 2147483647 w 1056"/>
                    <a:gd name="T93" fmla="*/ 2147483647 h 540"/>
                    <a:gd name="T94" fmla="*/ 2147483647 w 1056"/>
                    <a:gd name="T95" fmla="*/ 2147483647 h 540"/>
                    <a:gd name="T96" fmla="*/ 2147483647 w 1056"/>
                    <a:gd name="T97" fmla="*/ 2147483647 h 540"/>
                    <a:gd name="T98" fmla="*/ 2147483647 w 1056"/>
                    <a:gd name="T99" fmla="*/ 2147483647 h 540"/>
                    <a:gd name="T100" fmla="*/ 2147483647 w 1056"/>
                    <a:gd name="T101" fmla="*/ 2147483647 h 540"/>
                    <a:gd name="T102" fmla="*/ 2147483647 w 1056"/>
                    <a:gd name="T103" fmla="*/ 2147483647 h 540"/>
                    <a:gd name="T104" fmla="*/ 2147483647 w 1056"/>
                    <a:gd name="T105" fmla="*/ 2147483647 h 540"/>
                    <a:gd name="T106" fmla="*/ 2147483647 w 1056"/>
                    <a:gd name="T107" fmla="*/ 2147483647 h 540"/>
                    <a:gd name="T108" fmla="*/ 2147483647 w 1056"/>
                    <a:gd name="T109" fmla="*/ 2147483647 h 540"/>
                    <a:gd name="T110" fmla="*/ 2147483647 w 1056"/>
                    <a:gd name="T111" fmla="*/ 2147483647 h 540"/>
                    <a:gd name="T112" fmla="*/ 2147483647 w 1056"/>
                    <a:gd name="T113" fmla="*/ 2147483647 h 540"/>
                    <a:gd name="T114" fmla="*/ 2147483647 w 1056"/>
                    <a:gd name="T115" fmla="*/ 2147483647 h 540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056"/>
                    <a:gd name="T175" fmla="*/ 0 h 540"/>
                    <a:gd name="T176" fmla="*/ 1056 w 1056"/>
                    <a:gd name="T177" fmla="*/ 540 h 540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056" h="540">
                      <a:moveTo>
                        <a:pt x="806" y="236"/>
                      </a:moveTo>
                      <a:lnTo>
                        <a:pt x="812" y="232"/>
                      </a:lnTo>
                      <a:lnTo>
                        <a:pt x="818" y="226"/>
                      </a:lnTo>
                      <a:lnTo>
                        <a:pt x="824" y="220"/>
                      </a:lnTo>
                      <a:lnTo>
                        <a:pt x="826" y="212"/>
                      </a:lnTo>
                      <a:lnTo>
                        <a:pt x="826" y="202"/>
                      </a:lnTo>
                      <a:lnTo>
                        <a:pt x="828" y="194"/>
                      </a:lnTo>
                      <a:lnTo>
                        <a:pt x="830" y="190"/>
                      </a:lnTo>
                      <a:lnTo>
                        <a:pt x="834" y="186"/>
                      </a:lnTo>
                      <a:lnTo>
                        <a:pt x="840" y="184"/>
                      </a:lnTo>
                      <a:lnTo>
                        <a:pt x="848" y="184"/>
                      </a:lnTo>
                      <a:lnTo>
                        <a:pt x="856" y="186"/>
                      </a:lnTo>
                      <a:lnTo>
                        <a:pt x="864" y="186"/>
                      </a:lnTo>
                      <a:lnTo>
                        <a:pt x="880" y="186"/>
                      </a:lnTo>
                      <a:lnTo>
                        <a:pt x="882" y="186"/>
                      </a:lnTo>
                      <a:lnTo>
                        <a:pt x="882" y="184"/>
                      </a:lnTo>
                      <a:lnTo>
                        <a:pt x="884" y="184"/>
                      </a:lnTo>
                      <a:lnTo>
                        <a:pt x="888" y="182"/>
                      </a:lnTo>
                      <a:lnTo>
                        <a:pt x="892" y="184"/>
                      </a:lnTo>
                      <a:lnTo>
                        <a:pt x="898" y="186"/>
                      </a:lnTo>
                      <a:lnTo>
                        <a:pt x="902" y="190"/>
                      </a:lnTo>
                      <a:lnTo>
                        <a:pt x="904" y="196"/>
                      </a:lnTo>
                      <a:lnTo>
                        <a:pt x="906" y="200"/>
                      </a:lnTo>
                      <a:lnTo>
                        <a:pt x="908" y="202"/>
                      </a:lnTo>
                      <a:lnTo>
                        <a:pt x="910" y="204"/>
                      </a:lnTo>
                      <a:lnTo>
                        <a:pt x="914" y="204"/>
                      </a:lnTo>
                      <a:lnTo>
                        <a:pt x="922" y="206"/>
                      </a:lnTo>
                      <a:lnTo>
                        <a:pt x="928" y="210"/>
                      </a:lnTo>
                      <a:lnTo>
                        <a:pt x="930" y="214"/>
                      </a:lnTo>
                      <a:lnTo>
                        <a:pt x="932" y="218"/>
                      </a:lnTo>
                      <a:lnTo>
                        <a:pt x="930" y="222"/>
                      </a:lnTo>
                      <a:lnTo>
                        <a:pt x="926" y="228"/>
                      </a:lnTo>
                      <a:lnTo>
                        <a:pt x="922" y="236"/>
                      </a:lnTo>
                      <a:lnTo>
                        <a:pt x="920" y="244"/>
                      </a:lnTo>
                      <a:lnTo>
                        <a:pt x="920" y="246"/>
                      </a:lnTo>
                      <a:lnTo>
                        <a:pt x="922" y="248"/>
                      </a:lnTo>
                      <a:lnTo>
                        <a:pt x="926" y="250"/>
                      </a:lnTo>
                      <a:lnTo>
                        <a:pt x="932" y="250"/>
                      </a:lnTo>
                      <a:lnTo>
                        <a:pt x="934" y="250"/>
                      </a:lnTo>
                      <a:lnTo>
                        <a:pt x="936" y="254"/>
                      </a:lnTo>
                      <a:lnTo>
                        <a:pt x="936" y="256"/>
                      </a:lnTo>
                      <a:lnTo>
                        <a:pt x="936" y="258"/>
                      </a:lnTo>
                      <a:lnTo>
                        <a:pt x="942" y="256"/>
                      </a:lnTo>
                      <a:lnTo>
                        <a:pt x="948" y="252"/>
                      </a:lnTo>
                      <a:lnTo>
                        <a:pt x="954" y="246"/>
                      </a:lnTo>
                      <a:lnTo>
                        <a:pt x="960" y="244"/>
                      </a:lnTo>
                      <a:lnTo>
                        <a:pt x="964" y="242"/>
                      </a:lnTo>
                      <a:lnTo>
                        <a:pt x="972" y="234"/>
                      </a:lnTo>
                      <a:lnTo>
                        <a:pt x="978" y="226"/>
                      </a:lnTo>
                      <a:lnTo>
                        <a:pt x="984" y="220"/>
                      </a:lnTo>
                      <a:lnTo>
                        <a:pt x="988" y="218"/>
                      </a:lnTo>
                      <a:lnTo>
                        <a:pt x="992" y="218"/>
                      </a:lnTo>
                      <a:lnTo>
                        <a:pt x="992" y="224"/>
                      </a:lnTo>
                      <a:lnTo>
                        <a:pt x="994" y="230"/>
                      </a:lnTo>
                      <a:lnTo>
                        <a:pt x="1000" y="246"/>
                      </a:lnTo>
                      <a:lnTo>
                        <a:pt x="1002" y="250"/>
                      </a:lnTo>
                      <a:lnTo>
                        <a:pt x="1000" y="252"/>
                      </a:lnTo>
                      <a:lnTo>
                        <a:pt x="1000" y="256"/>
                      </a:lnTo>
                      <a:lnTo>
                        <a:pt x="1002" y="260"/>
                      </a:lnTo>
                      <a:lnTo>
                        <a:pt x="1006" y="266"/>
                      </a:lnTo>
                      <a:lnTo>
                        <a:pt x="1008" y="272"/>
                      </a:lnTo>
                      <a:lnTo>
                        <a:pt x="1006" y="278"/>
                      </a:lnTo>
                      <a:lnTo>
                        <a:pt x="1004" y="280"/>
                      </a:lnTo>
                      <a:lnTo>
                        <a:pt x="1002" y="284"/>
                      </a:lnTo>
                      <a:lnTo>
                        <a:pt x="1000" y="286"/>
                      </a:lnTo>
                      <a:lnTo>
                        <a:pt x="998" y="288"/>
                      </a:lnTo>
                      <a:lnTo>
                        <a:pt x="1000" y="292"/>
                      </a:lnTo>
                      <a:lnTo>
                        <a:pt x="1004" y="294"/>
                      </a:lnTo>
                      <a:lnTo>
                        <a:pt x="1008" y="296"/>
                      </a:lnTo>
                      <a:lnTo>
                        <a:pt x="1010" y="300"/>
                      </a:lnTo>
                      <a:lnTo>
                        <a:pt x="1010" y="302"/>
                      </a:lnTo>
                      <a:lnTo>
                        <a:pt x="1010" y="304"/>
                      </a:lnTo>
                      <a:lnTo>
                        <a:pt x="1016" y="308"/>
                      </a:lnTo>
                      <a:lnTo>
                        <a:pt x="1020" y="308"/>
                      </a:lnTo>
                      <a:lnTo>
                        <a:pt x="1028" y="310"/>
                      </a:lnTo>
                      <a:lnTo>
                        <a:pt x="1036" y="314"/>
                      </a:lnTo>
                      <a:lnTo>
                        <a:pt x="1040" y="316"/>
                      </a:lnTo>
                      <a:lnTo>
                        <a:pt x="1042" y="318"/>
                      </a:lnTo>
                      <a:lnTo>
                        <a:pt x="1042" y="320"/>
                      </a:lnTo>
                      <a:lnTo>
                        <a:pt x="1040" y="324"/>
                      </a:lnTo>
                      <a:lnTo>
                        <a:pt x="1038" y="328"/>
                      </a:lnTo>
                      <a:lnTo>
                        <a:pt x="1040" y="332"/>
                      </a:lnTo>
                      <a:lnTo>
                        <a:pt x="1044" y="332"/>
                      </a:lnTo>
                      <a:lnTo>
                        <a:pt x="1044" y="336"/>
                      </a:lnTo>
                      <a:lnTo>
                        <a:pt x="1056" y="336"/>
                      </a:lnTo>
                      <a:lnTo>
                        <a:pt x="1056" y="342"/>
                      </a:lnTo>
                      <a:lnTo>
                        <a:pt x="1054" y="352"/>
                      </a:lnTo>
                      <a:lnTo>
                        <a:pt x="1050" y="360"/>
                      </a:lnTo>
                      <a:lnTo>
                        <a:pt x="1048" y="366"/>
                      </a:lnTo>
                      <a:lnTo>
                        <a:pt x="1044" y="368"/>
                      </a:lnTo>
                      <a:lnTo>
                        <a:pt x="1032" y="370"/>
                      </a:lnTo>
                      <a:lnTo>
                        <a:pt x="1024" y="370"/>
                      </a:lnTo>
                      <a:lnTo>
                        <a:pt x="1016" y="372"/>
                      </a:lnTo>
                      <a:lnTo>
                        <a:pt x="1008" y="376"/>
                      </a:lnTo>
                      <a:lnTo>
                        <a:pt x="994" y="386"/>
                      </a:lnTo>
                      <a:lnTo>
                        <a:pt x="988" y="388"/>
                      </a:lnTo>
                      <a:lnTo>
                        <a:pt x="980" y="394"/>
                      </a:lnTo>
                      <a:lnTo>
                        <a:pt x="970" y="396"/>
                      </a:lnTo>
                      <a:lnTo>
                        <a:pt x="960" y="398"/>
                      </a:lnTo>
                      <a:lnTo>
                        <a:pt x="934" y="390"/>
                      </a:lnTo>
                      <a:lnTo>
                        <a:pt x="908" y="388"/>
                      </a:lnTo>
                      <a:lnTo>
                        <a:pt x="894" y="390"/>
                      </a:lnTo>
                      <a:lnTo>
                        <a:pt x="886" y="396"/>
                      </a:lnTo>
                      <a:lnTo>
                        <a:pt x="876" y="402"/>
                      </a:lnTo>
                      <a:lnTo>
                        <a:pt x="862" y="410"/>
                      </a:lnTo>
                      <a:lnTo>
                        <a:pt x="852" y="418"/>
                      </a:lnTo>
                      <a:lnTo>
                        <a:pt x="842" y="430"/>
                      </a:lnTo>
                      <a:lnTo>
                        <a:pt x="828" y="440"/>
                      </a:lnTo>
                      <a:lnTo>
                        <a:pt x="840" y="432"/>
                      </a:lnTo>
                      <a:lnTo>
                        <a:pt x="856" y="422"/>
                      </a:lnTo>
                      <a:lnTo>
                        <a:pt x="876" y="414"/>
                      </a:lnTo>
                      <a:lnTo>
                        <a:pt x="884" y="414"/>
                      </a:lnTo>
                      <a:lnTo>
                        <a:pt x="892" y="414"/>
                      </a:lnTo>
                      <a:lnTo>
                        <a:pt x="898" y="414"/>
                      </a:lnTo>
                      <a:lnTo>
                        <a:pt x="906" y="414"/>
                      </a:lnTo>
                      <a:lnTo>
                        <a:pt x="910" y="418"/>
                      </a:lnTo>
                      <a:lnTo>
                        <a:pt x="910" y="420"/>
                      </a:lnTo>
                      <a:lnTo>
                        <a:pt x="912" y="422"/>
                      </a:lnTo>
                      <a:lnTo>
                        <a:pt x="910" y="426"/>
                      </a:lnTo>
                      <a:lnTo>
                        <a:pt x="910" y="430"/>
                      </a:lnTo>
                      <a:lnTo>
                        <a:pt x="904" y="432"/>
                      </a:lnTo>
                      <a:lnTo>
                        <a:pt x="896" y="436"/>
                      </a:lnTo>
                      <a:lnTo>
                        <a:pt x="892" y="438"/>
                      </a:lnTo>
                      <a:lnTo>
                        <a:pt x="890" y="442"/>
                      </a:lnTo>
                      <a:lnTo>
                        <a:pt x="904" y="442"/>
                      </a:lnTo>
                      <a:lnTo>
                        <a:pt x="898" y="448"/>
                      </a:lnTo>
                      <a:lnTo>
                        <a:pt x="894" y="454"/>
                      </a:lnTo>
                      <a:lnTo>
                        <a:pt x="892" y="460"/>
                      </a:lnTo>
                      <a:lnTo>
                        <a:pt x="892" y="464"/>
                      </a:lnTo>
                      <a:lnTo>
                        <a:pt x="894" y="468"/>
                      </a:lnTo>
                      <a:lnTo>
                        <a:pt x="902" y="472"/>
                      </a:lnTo>
                      <a:lnTo>
                        <a:pt x="910" y="476"/>
                      </a:lnTo>
                      <a:lnTo>
                        <a:pt x="920" y="476"/>
                      </a:lnTo>
                      <a:lnTo>
                        <a:pt x="928" y="476"/>
                      </a:lnTo>
                      <a:lnTo>
                        <a:pt x="936" y="472"/>
                      </a:lnTo>
                      <a:lnTo>
                        <a:pt x="940" y="468"/>
                      </a:lnTo>
                      <a:lnTo>
                        <a:pt x="944" y="462"/>
                      </a:lnTo>
                      <a:lnTo>
                        <a:pt x="948" y="458"/>
                      </a:lnTo>
                      <a:lnTo>
                        <a:pt x="950" y="454"/>
                      </a:lnTo>
                      <a:lnTo>
                        <a:pt x="954" y="454"/>
                      </a:lnTo>
                      <a:lnTo>
                        <a:pt x="958" y="454"/>
                      </a:lnTo>
                      <a:lnTo>
                        <a:pt x="958" y="456"/>
                      </a:lnTo>
                      <a:lnTo>
                        <a:pt x="956" y="460"/>
                      </a:lnTo>
                      <a:lnTo>
                        <a:pt x="954" y="464"/>
                      </a:lnTo>
                      <a:lnTo>
                        <a:pt x="958" y="464"/>
                      </a:lnTo>
                      <a:lnTo>
                        <a:pt x="960" y="466"/>
                      </a:lnTo>
                      <a:lnTo>
                        <a:pt x="960" y="468"/>
                      </a:lnTo>
                      <a:lnTo>
                        <a:pt x="958" y="470"/>
                      </a:lnTo>
                      <a:lnTo>
                        <a:pt x="954" y="474"/>
                      </a:lnTo>
                      <a:lnTo>
                        <a:pt x="946" y="478"/>
                      </a:lnTo>
                      <a:lnTo>
                        <a:pt x="938" y="486"/>
                      </a:lnTo>
                      <a:lnTo>
                        <a:pt x="930" y="490"/>
                      </a:lnTo>
                      <a:lnTo>
                        <a:pt x="910" y="496"/>
                      </a:lnTo>
                      <a:lnTo>
                        <a:pt x="904" y="496"/>
                      </a:lnTo>
                      <a:lnTo>
                        <a:pt x="898" y="496"/>
                      </a:lnTo>
                      <a:lnTo>
                        <a:pt x="890" y="496"/>
                      </a:lnTo>
                      <a:lnTo>
                        <a:pt x="884" y="498"/>
                      </a:lnTo>
                      <a:lnTo>
                        <a:pt x="880" y="504"/>
                      </a:lnTo>
                      <a:lnTo>
                        <a:pt x="876" y="510"/>
                      </a:lnTo>
                      <a:lnTo>
                        <a:pt x="870" y="514"/>
                      </a:lnTo>
                      <a:lnTo>
                        <a:pt x="866" y="516"/>
                      </a:lnTo>
                      <a:lnTo>
                        <a:pt x="862" y="516"/>
                      </a:lnTo>
                      <a:lnTo>
                        <a:pt x="856" y="516"/>
                      </a:lnTo>
                      <a:lnTo>
                        <a:pt x="854" y="512"/>
                      </a:lnTo>
                      <a:lnTo>
                        <a:pt x="854" y="510"/>
                      </a:lnTo>
                      <a:lnTo>
                        <a:pt x="854" y="504"/>
                      </a:lnTo>
                      <a:lnTo>
                        <a:pt x="858" y="500"/>
                      </a:lnTo>
                      <a:lnTo>
                        <a:pt x="866" y="496"/>
                      </a:lnTo>
                      <a:lnTo>
                        <a:pt x="876" y="492"/>
                      </a:lnTo>
                      <a:lnTo>
                        <a:pt x="880" y="488"/>
                      </a:lnTo>
                      <a:lnTo>
                        <a:pt x="882" y="484"/>
                      </a:lnTo>
                      <a:lnTo>
                        <a:pt x="846" y="490"/>
                      </a:lnTo>
                      <a:lnTo>
                        <a:pt x="840" y="470"/>
                      </a:lnTo>
                      <a:lnTo>
                        <a:pt x="840" y="466"/>
                      </a:lnTo>
                      <a:lnTo>
                        <a:pt x="842" y="462"/>
                      </a:lnTo>
                      <a:lnTo>
                        <a:pt x="848" y="454"/>
                      </a:lnTo>
                      <a:lnTo>
                        <a:pt x="828" y="448"/>
                      </a:lnTo>
                      <a:lnTo>
                        <a:pt x="822" y="450"/>
                      </a:lnTo>
                      <a:lnTo>
                        <a:pt x="816" y="454"/>
                      </a:lnTo>
                      <a:lnTo>
                        <a:pt x="806" y="468"/>
                      </a:lnTo>
                      <a:lnTo>
                        <a:pt x="800" y="474"/>
                      </a:lnTo>
                      <a:lnTo>
                        <a:pt x="796" y="482"/>
                      </a:lnTo>
                      <a:lnTo>
                        <a:pt x="790" y="486"/>
                      </a:lnTo>
                      <a:lnTo>
                        <a:pt x="780" y="488"/>
                      </a:lnTo>
                      <a:lnTo>
                        <a:pt x="774" y="490"/>
                      </a:lnTo>
                      <a:lnTo>
                        <a:pt x="742" y="490"/>
                      </a:lnTo>
                      <a:lnTo>
                        <a:pt x="734" y="494"/>
                      </a:lnTo>
                      <a:lnTo>
                        <a:pt x="726" y="496"/>
                      </a:lnTo>
                      <a:lnTo>
                        <a:pt x="722" y="500"/>
                      </a:lnTo>
                      <a:lnTo>
                        <a:pt x="718" y="502"/>
                      </a:lnTo>
                      <a:lnTo>
                        <a:pt x="706" y="504"/>
                      </a:lnTo>
                      <a:lnTo>
                        <a:pt x="690" y="504"/>
                      </a:lnTo>
                      <a:lnTo>
                        <a:pt x="682" y="504"/>
                      </a:lnTo>
                      <a:lnTo>
                        <a:pt x="672" y="506"/>
                      </a:lnTo>
                      <a:lnTo>
                        <a:pt x="664" y="512"/>
                      </a:lnTo>
                      <a:lnTo>
                        <a:pt x="664" y="514"/>
                      </a:lnTo>
                      <a:lnTo>
                        <a:pt x="664" y="520"/>
                      </a:lnTo>
                      <a:lnTo>
                        <a:pt x="654" y="524"/>
                      </a:lnTo>
                      <a:lnTo>
                        <a:pt x="648" y="526"/>
                      </a:lnTo>
                      <a:lnTo>
                        <a:pt x="646" y="530"/>
                      </a:lnTo>
                      <a:lnTo>
                        <a:pt x="642" y="530"/>
                      </a:lnTo>
                      <a:lnTo>
                        <a:pt x="642" y="526"/>
                      </a:lnTo>
                      <a:lnTo>
                        <a:pt x="636" y="528"/>
                      </a:lnTo>
                      <a:lnTo>
                        <a:pt x="634" y="526"/>
                      </a:lnTo>
                      <a:lnTo>
                        <a:pt x="630" y="526"/>
                      </a:lnTo>
                      <a:lnTo>
                        <a:pt x="624" y="528"/>
                      </a:lnTo>
                      <a:lnTo>
                        <a:pt x="616" y="534"/>
                      </a:lnTo>
                      <a:lnTo>
                        <a:pt x="608" y="538"/>
                      </a:lnTo>
                      <a:lnTo>
                        <a:pt x="606" y="540"/>
                      </a:lnTo>
                      <a:lnTo>
                        <a:pt x="600" y="540"/>
                      </a:lnTo>
                      <a:lnTo>
                        <a:pt x="596" y="540"/>
                      </a:lnTo>
                      <a:lnTo>
                        <a:pt x="602" y="536"/>
                      </a:lnTo>
                      <a:lnTo>
                        <a:pt x="608" y="532"/>
                      </a:lnTo>
                      <a:lnTo>
                        <a:pt x="614" y="528"/>
                      </a:lnTo>
                      <a:lnTo>
                        <a:pt x="616" y="524"/>
                      </a:lnTo>
                      <a:lnTo>
                        <a:pt x="616" y="522"/>
                      </a:lnTo>
                      <a:lnTo>
                        <a:pt x="616" y="524"/>
                      </a:lnTo>
                      <a:lnTo>
                        <a:pt x="626" y="518"/>
                      </a:lnTo>
                      <a:lnTo>
                        <a:pt x="632" y="508"/>
                      </a:lnTo>
                      <a:lnTo>
                        <a:pt x="644" y="486"/>
                      </a:lnTo>
                      <a:lnTo>
                        <a:pt x="644" y="492"/>
                      </a:lnTo>
                      <a:lnTo>
                        <a:pt x="648" y="496"/>
                      </a:lnTo>
                      <a:lnTo>
                        <a:pt x="652" y="496"/>
                      </a:lnTo>
                      <a:lnTo>
                        <a:pt x="658" y="496"/>
                      </a:lnTo>
                      <a:lnTo>
                        <a:pt x="664" y="496"/>
                      </a:lnTo>
                      <a:lnTo>
                        <a:pt x="664" y="494"/>
                      </a:lnTo>
                      <a:lnTo>
                        <a:pt x="664" y="490"/>
                      </a:lnTo>
                      <a:lnTo>
                        <a:pt x="664" y="482"/>
                      </a:lnTo>
                      <a:lnTo>
                        <a:pt x="658" y="472"/>
                      </a:lnTo>
                      <a:lnTo>
                        <a:pt x="650" y="466"/>
                      </a:lnTo>
                      <a:lnTo>
                        <a:pt x="648" y="464"/>
                      </a:lnTo>
                      <a:lnTo>
                        <a:pt x="644" y="464"/>
                      </a:lnTo>
                      <a:lnTo>
                        <a:pt x="630" y="464"/>
                      </a:lnTo>
                      <a:lnTo>
                        <a:pt x="612" y="462"/>
                      </a:lnTo>
                      <a:lnTo>
                        <a:pt x="616" y="458"/>
                      </a:lnTo>
                      <a:lnTo>
                        <a:pt x="618" y="452"/>
                      </a:lnTo>
                      <a:lnTo>
                        <a:pt x="618" y="450"/>
                      </a:lnTo>
                      <a:lnTo>
                        <a:pt x="616" y="448"/>
                      </a:lnTo>
                      <a:lnTo>
                        <a:pt x="614" y="446"/>
                      </a:lnTo>
                      <a:lnTo>
                        <a:pt x="612" y="442"/>
                      </a:lnTo>
                      <a:lnTo>
                        <a:pt x="614" y="438"/>
                      </a:lnTo>
                      <a:lnTo>
                        <a:pt x="610" y="436"/>
                      </a:lnTo>
                      <a:lnTo>
                        <a:pt x="608" y="432"/>
                      </a:lnTo>
                      <a:lnTo>
                        <a:pt x="606" y="428"/>
                      </a:lnTo>
                      <a:lnTo>
                        <a:pt x="606" y="424"/>
                      </a:lnTo>
                      <a:lnTo>
                        <a:pt x="604" y="422"/>
                      </a:lnTo>
                      <a:lnTo>
                        <a:pt x="606" y="418"/>
                      </a:lnTo>
                      <a:lnTo>
                        <a:pt x="602" y="416"/>
                      </a:lnTo>
                      <a:lnTo>
                        <a:pt x="598" y="414"/>
                      </a:lnTo>
                      <a:lnTo>
                        <a:pt x="588" y="414"/>
                      </a:lnTo>
                      <a:lnTo>
                        <a:pt x="580" y="416"/>
                      </a:lnTo>
                      <a:lnTo>
                        <a:pt x="566" y="422"/>
                      </a:lnTo>
                      <a:lnTo>
                        <a:pt x="554" y="430"/>
                      </a:lnTo>
                      <a:lnTo>
                        <a:pt x="538" y="438"/>
                      </a:lnTo>
                      <a:lnTo>
                        <a:pt x="526" y="436"/>
                      </a:lnTo>
                      <a:lnTo>
                        <a:pt x="516" y="432"/>
                      </a:lnTo>
                      <a:lnTo>
                        <a:pt x="516" y="434"/>
                      </a:lnTo>
                      <a:lnTo>
                        <a:pt x="510" y="432"/>
                      </a:lnTo>
                      <a:lnTo>
                        <a:pt x="504" y="430"/>
                      </a:lnTo>
                      <a:lnTo>
                        <a:pt x="498" y="430"/>
                      </a:lnTo>
                      <a:lnTo>
                        <a:pt x="492" y="428"/>
                      </a:lnTo>
                      <a:lnTo>
                        <a:pt x="486" y="426"/>
                      </a:lnTo>
                      <a:lnTo>
                        <a:pt x="482" y="422"/>
                      </a:lnTo>
                      <a:lnTo>
                        <a:pt x="482" y="416"/>
                      </a:lnTo>
                      <a:lnTo>
                        <a:pt x="88" y="416"/>
                      </a:lnTo>
                      <a:lnTo>
                        <a:pt x="88" y="414"/>
                      </a:lnTo>
                      <a:lnTo>
                        <a:pt x="86" y="414"/>
                      </a:lnTo>
                      <a:lnTo>
                        <a:pt x="88" y="412"/>
                      </a:lnTo>
                      <a:lnTo>
                        <a:pt x="90" y="410"/>
                      </a:lnTo>
                      <a:lnTo>
                        <a:pt x="80" y="402"/>
                      </a:lnTo>
                      <a:lnTo>
                        <a:pt x="72" y="394"/>
                      </a:lnTo>
                      <a:lnTo>
                        <a:pt x="62" y="386"/>
                      </a:lnTo>
                      <a:lnTo>
                        <a:pt x="58" y="386"/>
                      </a:lnTo>
                      <a:lnTo>
                        <a:pt x="54" y="384"/>
                      </a:lnTo>
                      <a:lnTo>
                        <a:pt x="52" y="378"/>
                      </a:lnTo>
                      <a:lnTo>
                        <a:pt x="50" y="372"/>
                      </a:lnTo>
                      <a:lnTo>
                        <a:pt x="52" y="366"/>
                      </a:lnTo>
                      <a:lnTo>
                        <a:pt x="56" y="360"/>
                      </a:lnTo>
                      <a:lnTo>
                        <a:pt x="56" y="358"/>
                      </a:lnTo>
                      <a:lnTo>
                        <a:pt x="54" y="354"/>
                      </a:lnTo>
                      <a:lnTo>
                        <a:pt x="48" y="352"/>
                      </a:lnTo>
                      <a:lnTo>
                        <a:pt x="48" y="350"/>
                      </a:lnTo>
                      <a:lnTo>
                        <a:pt x="50" y="348"/>
                      </a:lnTo>
                      <a:lnTo>
                        <a:pt x="52" y="346"/>
                      </a:lnTo>
                      <a:lnTo>
                        <a:pt x="50" y="342"/>
                      </a:lnTo>
                      <a:lnTo>
                        <a:pt x="48" y="340"/>
                      </a:lnTo>
                      <a:lnTo>
                        <a:pt x="42" y="336"/>
                      </a:lnTo>
                      <a:lnTo>
                        <a:pt x="42" y="334"/>
                      </a:lnTo>
                      <a:lnTo>
                        <a:pt x="44" y="330"/>
                      </a:lnTo>
                      <a:lnTo>
                        <a:pt x="48" y="326"/>
                      </a:lnTo>
                      <a:lnTo>
                        <a:pt x="52" y="320"/>
                      </a:lnTo>
                      <a:lnTo>
                        <a:pt x="50" y="316"/>
                      </a:lnTo>
                      <a:lnTo>
                        <a:pt x="44" y="316"/>
                      </a:lnTo>
                      <a:lnTo>
                        <a:pt x="34" y="314"/>
                      </a:lnTo>
                      <a:lnTo>
                        <a:pt x="34" y="310"/>
                      </a:lnTo>
                      <a:lnTo>
                        <a:pt x="38" y="308"/>
                      </a:lnTo>
                      <a:lnTo>
                        <a:pt x="40" y="308"/>
                      </a:lnTo>
                      <a:lnTo>
                        <a:pt x="38" y="304"/>
                      </a:lnTo>
                      <a:lnTo>
                        <a:pt x="38" y="300"/>
                      </a:lnTo>
                      <a:lnTo>
                        <a:pt x="36" y="290"/>
                      </a:lnTo>
                      <a:lnTo>
                        <a:pt x="34" y="284"/>
                      </a:lnTo>
                      <a:lnTo>
                        <a:pt x="26" y="276"/>
                      </a:lnTo>
                      <a:lnTo>
                        <a:pt x="24" y="272"/>
                      </a:lnTo>
                      <a:lnTo>
                        <a:pt x="24" y="268"/>
                      </a:lnTo>
                      <a:lnTo>
                        <a:pt x="26" y="262"/>
                      </a:lnTo>
                      <a:lnTo>
                        <a:pt x="30" y="254"/>
                      </a:lnTo>
                      <a:lnTo>
                        <a:pt x="34" y="248"/>
                      </a:lnTo>
                      <a:lnTo>
                        <a:pt x="30" y="246"/>
                      </a:lnTo>
                      <a:lnTo>
                        <a:pt x="30" y="242"/>
                      </a:lnTo>
                      <a:lnTo>
                        <a:pt x="28" y="236"/>
                      </a:lnTo>
                      <a:lnTo>
                        <a:pt x="26" y="232"/>
                      </a:lnTo>
                      <a:lnTo>
                        <a:pt x="20" y="230"/>
                      </a:lnTo>
                      <a:lnTo>
                        <a:pt x="14" y="230"/>
                      </a:lnTo>
                      <a:lnTo>
                        <a:pt x="8" y="230"/>
                      </a:lnTo>
                      <a:lnTo>
                        <a:pt x="8" y="228"/>
                      </a:lnTo>
                      <a:lnTo>
                        <a:pt x="2" y="226"/>
                      </a:lnTo>
                      <a:lnTo>
                        <a:pt x="0" y="222"/>
                      </a:lnTo>
                      <a:lnTo>
                        <a:pt x="172" y="64"/>
                      </a:lnTo>
                      <a:lnTo>
                        <a:pt x="178" y="68"/>
                      </a:lnTo>
                      <a:lnTo>
                        <a:pt x="186" y="68"/>
                      </a:lnTo>
                      <a:lnTo>
                        <a:pt x="196" y="70"/>
                      </a:lnTo>
                      <a:lnTo>
                        <a:pt x="204" y="72"/>
                      </a:lnTo>
                      <a:lnTo>
                        <a:pt x="206" y="74"/>
                      </a:lnTo>
                      <a:lnTo>
                        <a:pt x="210" y="76"/>
                      </a:lnTo>
                      <a:lnTo>
                        <a:pt x="212" y="78"/>
                      </a:lnTo>
                      <a:lnTo>
                        <a:pt x="216" y="78"/>
                      </a:lnTo>
                      <a:lnTo>
                        <a:pt x="226" y="78"/>
                      </a:lnTo>
                      <a:lnTo>
                        <a:pt x="234" y="74"/>
                      </a:lnTo>
                      <a:lnTo>
                        <a:pt x="242" y="72"/>
                      </a:lnTo>
                      <a:lnTo>
                        <a:pt x="252" y="70"/>
                      </a:lnTo>
                      <a:lnTo>
                        <a:pt x="258" y="70"/>
                      </a:lnTo>
                      <a:lnTo>
                        <a:pt x="268" y="70"/>
                      </a:lnTo>
                      <a:lnTo>
                        <a:pt x="280" y="66"/>
                      </a:lnTo>
                      <a:lnTo>
                        <a:pt x="288" y="62"/>
                      </a:lnTo>
                      <a:lnTo>
                        <a:pt x="296" y="60"/>
                      </a:lnTo>
                      <a:lnTo>
                        <a:pt x="316" y="60"/>
                      </a:lnTo>
                      <a:lnTo>
                        <a:pt x="334" y="58"/>
                      </a:lnTo>
                      <a:lnTo>
                        <a:pt x="346" y="58"/>
                      </a:lnTo>
                      <a:lnTo>
                        <a:pt x="352" y="58"/>
                      </a:lnTo>
                      <a:lnTo>
                        <a:pt x="352" y="64"/>
                      </a:lnTo>
                      <a:lnTo>
                        <a:pt x="354" y="68"/>
                      </a:lnTo>
                      <a:lnTo>
                        <a:pt x="358" y="68"/>
                      </a:lnTo>
                      <a:lnTo>
                        <a:pt x="362" y="68"/>
                      </a:lnTo>
                      <a:lnTo>
                        <a:pt x="366" y="64"/>
                      </a:lnTo>
                      <a:lnTo>
                        <a:pt x="374" y="58"/>
                      </a:lnTo>
                      <a:lnTo>
                        <a:pt x="378" y="60"/>
                      </a:lnTo>
                      <a:lnTo>
                        <a:pt x="380" y="64"/>
                      </a:lnTo>
                      <a:lnTo>
                        <a:pt x="380" y="70"/>
                      </a:lnTo>
                      <a:lnTo>
                        <a:pt x="380" y="72"/>
                      </a:lnTo>
                      <a:lnTo>
                        <a:pt x="382" y="72"/>
                      </a:lnTo>
                      <a:lnTo>
                        <a:pt x="386" y="70"/>
                      </a:lnTo>
                      <a:lnTo>
                        <a:pt x="392" y="66"/>
                      </a:lnTo>
                      <a:lnTo>
                        <a:pt x="398" y="64"/>
                      </a:lnTo>
                      <a:lnTo>
                        <a:pt x="410" y="66"/>
                      </a:lnTo>
                      <a:lnTo>
                        <a:pt x="418" y="68"/>
                      </a:lnTo>
                      <a:lnTo>
                        <a:pt x="426" y="72"/>
                      </a:lnTo>
                      <a:lnTo>
                        <a:pt x="436" y="74"/>
                      </a:lnTo>
                      <a:lnTo>
                        <a:pt x="444" y="78"/>
                      </a:lnTo>
                      <a:lnTo>
                        <a:pt x="454" y="82"/>
                      </a:lnTo>
                      <a:lnTo>
                        <a:pt x="458" y="80"/>
                      </a:lnTo>
                      <a:lnTo>
                        <a:pt x="466" y="78"/>
                      </a:lnTo>
                      <a:lnTo>
                        <a:pt x="470" y="80"/>
                      </a:lnTo>
                      <a:lnTo>
                        <a:pt x="472" y="80"/>
                      </a:lnTo>
                      <a:lnTo>
                        <a:pt x="474" y="82"/>
                      </a:lnTo>
                      <a:lnTo>
                        <a:pt x="474" y="86"/>
                      </a:lnTo>
                      <a:lnTo>
                        <a:pt x="472" y="88"/>
                      </a:lnTo>
                      <a:lnTo>
                        <a:pt x="466" y="90"/>
                      </a:lnTo>
                      <a:lnTo>
                        <a:pt x="462" y="94"/>
                      </a:lnTo>
                      <a:lnTo>
                        <a:pt x="460" y="94"/>
                      </a:lnTo>
                      <a:lnTo>
                        <a:pt x="460" y="98"/>
                      </a:lnTo>
                      <a:lnTo>
                        <a:pt x="460" y="100"/>
                      </a:lnTo>
                      <a:lnTo>
                        <a:pt x="462" y="100"/>
                      </a:lnTo>
                      <a:lnTo>
                        <a:pt x="470" y="102"/>
                      </a:lnTo>
                      <a:lnTo>
                        <a:pt x="482" y="100"/>
                      </a:lnTo>
                      <a:lnTo>
                        <a:pt x="492" y="98"/>
                      </a:lnTo>
                      <a:lnTo>
                        <a:pt x="502" y="96"/>
                      </a:lnTo>
                      <a:lnTo>
                        <a:pt x="514" y="94"/>
                      </a:lnTo>
                      <a:lnTo>
                        <a:pt x="518" y="96"/>
                      </a:lnTo>
                      <a:lnTo>
                        <a:pt x="522" y="98"/>
                      </a:lnTo>
                      <a:lnTo>
                        <a:pt x="526" y="102"/>
                      </a:lnTo>
                      <a:lnTo>
                        <a:pt x="528" y="104"/>
                      </a:lnTo>
                      <a:lnTo>
                        <a:pt x="532" y="102"/>
                      </a:lnTo>
                      <a:lnTo>
                        <a:pt x="536" y="100"/>
                      </a:lnTo>
                      <a:lnTo>
                        <a:pt x="538" y="92"/>
                      </a:lnTo>
                      <a:lnTo>
                        <a:pt x="538" y="88"/>
                      </a:lnTo>
                      <a:lnTo>
                        <a:pt x="554" y="84"/>
                      </a:lnTo>
                      <a:lnTo>
                        <a:pt x="562" y="82"/>
                      </a:lnTo>
                      <a:lnTo>
                        <a:pt x="572" y="80"/>
                      </a:lnTo>
                      <a:lnTo>
                        <a:pt x="578" y="82"/>
                      </a:lnTo>
                      <a:lnTo>
                        <a:pt x="582" y="84"/>
                      </a:lnTo>
                      <a:lnTo>
                        <a:pt x="582" y="86"/>
                      </a:lnTo>
                      <a:lnTo>
                        <a:pt x="586" y="88"/>
                      </a:lnTo>
                      <a:lnTo>
                        <a:pt x="594" y="92"/>
                      </a:lnTo>
                      <a:lnTo>
                        <a:pt x="606" y="96"/>
                      </a:lnTo>
                      <a:lnTo>
                        <a:pt x="638" y="96"/>
                      </a:lnTo>
                      <a:lnTo>
                        <a:pt x="642" y="96"/>
                      </a:lnTo>
                      <a:lnTo>
                        <a:pt x="646" y="96"/>
                      </a:lnTo>
                      <a:lnTo>
                        <a:pt x="652" y="92"/>
                      </a:lnTo>
                      <a:lnTo>
                        <a:pt x="656" y="88"/>
                      </a:lnTo>
                      <a:lnTo>
                        <a:pt x="662" y="86"/>
                      </a:lnTo>
                      <a:lnTo>
                        <a:pt x="670" y="88"/>
                      </a:lnTo>
                      <a:lnTo>
                        <a:pt x="682" y="88"/>
                      </a:lnTo>
                      <a:lnTo>
                        <a:pt x="678" y="94"/>
                      </a:lnTo>
                      <a:lnTo>
                        <a:pt x="676" y="98"/>
                      </a:lnTo>
                      <a:lnTo>
                        <a:pt x="674" y="102"/>
                      </a:lnTo>
                      <a:lnTo>
                        <a:pt x="674" y="104"/>
                      </a:lnTo>
                      <a:lnTo>
                        <a:pt x="676" y="106"/>
                      </a:lnTo>
                      <a:lnTo>
                        <a:pt x="680" y="104"/>
                      </a:lnTo>
                      <a:lnTo>
                        <a:pt x="690" y="92"/>
                      </a:lnTo>
                      <a:lnTo>
                        <a:pt x="694" y="88"/>
                      </a:lnTo>
                      <a:lnTo>
                        <a:pt x="702" y="86"/>
                      </a:lnTo>
                      <a:lnTo>
                        <a:pt x="708" y="82"/>
                      </a:lnTo>
                      <a:lnTo>
                        <a:pt x="714" y="78"/>
                      </a:lnTo>
                      <a:lnTo>
                        <a:pt x="716" y="72"/>
                      </a:lnTo>
                      <a:lnTo>
                        <a:pt x="716" y="70"/>
                      </a:lnTo>
                      <a:lnTo>
                        <a:pt x="716" y="68"/>
                      </a:lnTo>
                      <a:lnTo>
                        <a:pt x="714" y="66"/>
                      </a:lnTo>
                      <a:lnTo>
                        <a:pt x="708" y="64"/>
                      </a:lnTo>
                      <a:lnTo>
                        <a:pt x="706" y="64"/>
                      </a:lnTo>
                      <a:lnTo>
                        <a:pt x="706" y="62"/>
                      </a:lnTo>
                      <a:lnTo>
                        <a:pt x="706" y="58"/>
                      </a:lnTo>
                      <a:lnTo>
                        <a:pt x="710" y="54"/>
                      </a:lnTo>
                      <a:lnTo>
                        <a:pt x="718" y="44"/>
                      </a:lnTo>
                      <a:lnTo>
                        <a:pt x="732" y="36"/>
                      </a:lnTo>
                      <a:lnTo>
                        <a:pt x="742" y="32"/>
                      </a:lnTo>
                      <a:lnTo>
                        <a:pt x="746" y="30"/>
                      </a:lnTo>
                      <a:lnTo>
                        <a:pt x="746" y="26"/>
                      </a:lnTo>
                      <a:lnTo>
                        <a:pt x="748" y="20"/>
                      </a:lnTo>
                      <a:lnTo>
                        <a:pt x="752" y="14"/>
                      </a:lnTo>
                      <a:lnTo>
                        <a:pt x="760" y="8"/>
                      </a:lnTo>
                      <a:lnTo>
                        <a:pt x="768" y="4"/>
                      </a:lnTo>
                      <a:lnTo>
                        <a:pt x="776" y="2"/>
                      </a:lnTo>
                      <a:lnTo>
                        <a:pt x="790" y="0"/>
                      </a:lnTo>
                      <a:lnTo>
                        <a:pt x="806" y="0"/>
                      </a:lnTo>
                      <a:lnTo>
                        <a:pt x="816" y="2"/>
                      </a:lnTo>
                      <a:lnTo>
                        <a:pt x="820" y="4"/>
                      </a:lnTo>
                      <a:lnTo>
                        <a:pt x="820" y="6"/>
                      </a:lnTo>
                      <a:lnTo>
                        <a:pt x="810" y="10"/>
                      </a:lnTo>
                      <a:lnTo>
                        <a:pt x="800" y="16"/>
                      </a:lnTo>
                      <a:lnTo>
                        <a:pt x="790" y="20"/>
                      </a:lnTo>
                      <a:lnTo>
                        <a:pt x="778" y="22"/>
                      </a:lnTo>
                      <a:lnTo>
                        <a:pt x="772" y="22"/>
                      </a:lnTo>
                      <a:lnTo>
                        <a:pt x="764" y="26"/>
                      </a:lnTo>
                      <a:lnTo>
                        <a:pt x="758" y="30"/>
                      </a:lnTo>
                      <a:lnTo>
                        <a:pt x="756" y="34"/>
                      </a:lnTo>
                      <a:lnTo>
                        <a:pt x="756" y="52"/>
                      </a:lnTo>
                      <a:lnTo>
                        <a:pt x="754" y="58"/>
                      </a:lnTo>
                      <a:lnTo>
                        <a:pt x="752" y="60"/>
                      </a:lnTo>
                      <a:lnTo>
                        <a:pt x="748" y="64"/>
                      </a:lnTo>
                      <a:lnTo>
                        <a:pt x="750" y="66"/>
                      </a:lnTo>
                      <a:lnTo>
                        <a:pt x="752" y="68"/>
                      </a:lnTo>
                      <a:lnTo>
                        <a:pt x="756" y="70"/>
                      </a:lnTo>
                      <a:lnTo>
                        <a:pt x="758" y="72"/>
                      </a:lnTo>
                      <a:lnTo>
                        <a:pt x="758" y="78"/>
                      </a:lnTo>
                      <a:lnTo>
                        <a:pt x="758" y="80"/>
                      </a:lnTo>
                      <a:lnTo>
                        <a:pt x="762" y="82"/>
                      </a:lnTo>
                      <a:lnTo>
                        <a:pt x="766" y="80"/>
                      </a:lnTo>
                      <a:lnTo>
                        <a:pt x="770" y="78"/>
                      </a:lnTo>
                      <a:lnTo>
                        <a:pt x="772" y="76"/>
                      </a:lnTo>
                      <a:lnTo>
                        <a:pt x="776" y="76"/>
                      </a:lnTo>
                      <a:lnTo>
                        <a:pt x="782" y="76"/>
                      </a:lnTo>
                      <a:lnTo>
                        <a:pt x="784" y="78"/>
                      </a:lnTo>
                      <a:lnTo>
                        <a:pt x="784" y="82"/>
                      </a:lnTo>
                      <a:lnTo>
                        <a:pt x="780" y="86"/>
                      </a:lnTo>
                      <a:lnTo>
                        <a:pt x="774" y="88"/>
                      </a:lnTo>
                      <a:lnTo>
                        <a:pt x="772" y="92"/>
                      </a:lnTo>
                      <a:lnTo>
                        <a:pt x="770" y="98"/>
                      </a:lnTo>
                      <a:lnTo>
                        <a:pt x="772" y="102"/>
                      </a:lnTo>
                      <a:lnTo>
                        <a:pt x="774" y="106"/>
                      </a:lnTo>
                      <a:lnTo>
                        <a:pt x="780" y="104"/>
                      </a:lnTo>
                      <a:lnTo>
                        <a:pt x="786" y="100"/>
                      </a:lnTo>
                      <a:lnTo>
                        <a:pt x="794" y="88"/>
                      </a:lnTo>
                      <a:lnTo>
                        <a:pt x="798" y="92"/>
                      </a:lnTo>
                      <a:lnTo>
                        <a:pt x="808" y="86"/>
                      </a:lnTo>
                      <a:lnTo>
                        <a:pt x="816" y="82"/>
                      </a:lnTo>
                      <a:lnTo>
                        <a:pt x="822" y="80"/>
                      </a:lnTo>
                      <a:lnTo>
                        <a:pt x="822" y="74"/>
                      </a:lnTo>
                      <a:lnTo>
                        <a:pt x="822" y="70"/>
                      </a:lnTo>
                      <a:lnTo>
                        <a:pt x="824" y="68"/>
                      </a:lnTo>
                      <a:lnTo>
                        <a:pt x="828" y="66"/>
                      </a:lnTo>
                      <a:lnTo>
                        <a:pt x="850" y="66"/>
                      </a:lnTo>
                      <a:lnTo>
                        <a:pt x="858" y="70"/>
                      </a:lnTo>
                      <a:lnTo>
                        <a:pt x="862" y="72"/>
                      </a:lnTo>
                      <a:lnTo>
                        <a:pt x="864" y="78"/>
                      </a:lnTo>
                      <a:lnTo>
                        <a:pt x="862" y="80"/>
                      </a:lnTo>
                      <a:lnTo>
                        <a:pt x="860" y="82"/>
                      </a:lnTo>
                      <a:lnTo>
                        <a:pt x="854" y="84"/>
                      </a:lnTo>
                      <a:lnTo>
                        <a:pt x="848" y="86"/>
                      </a:lnTo>
                      <a:lnTo>
                        <a:pt x="846" y="86"/>
                      </a:lnTo>
                      <a:lnTo>
                        <a:pt x="846" y="90"/>
                      </a:lnTo>
                      <a:lnTo>
                        <a:pt x="846" y="94"/>
                      </a:lnTo>
                      <a:lnTo>
                        <a:pt x="848" y="100"/>
                      </a:lnTo>
                      <a:lnTo>
                        <a:pt x="846" y="104"/>
                      </a:lnTo>
                      <a:lnTo>
                        <a:pt x="842" y="108"/>
                      </a:lnTo>
                      <a:lnTo>
                        <a:pt x="830" y="112"/>
                      </a:lnTo>
                      <a:lnTo>
                        <a:pt x="816" y="116"/>
                      </a:lnTo>
                      <a:lnTo>
                        <a:pt x="808" y="122"/>
                      </a:lnTo>
                      <a:lnTo>
                        <a:pt x="802" y="126"/>
                      </a:lnTo>
                      <a:lnTo>
                        <a:pt x="798" y="124"/>
                      </a:lnTo>
                      <a:lnTo>
                        <a:pt x="790" y="122"/>
                      </a:lnTo>
                      <a:lnTo>
                        <a:pt x="780" y="122"/>
                      </a:lnTo>
                      <a:lnTo>
                        <a:pt x="772" y="132"/>
                      </a:lnTo>
                      <a:lnTo>
                        <a:pt x="758" y="140"/>
                      </a:lnTo>
                      <a:lnTo>
                        <a:pt x="732" y="156"/>
                      </a:lnTo>
                      <a:lnTo>
                        <a:pt x="726" y="160"/>
                      </a:lnTo>
                      <a:lnTo>
                        <a:pt x="722" y="164"/>
                      </a:lnTo>
                      <a:lnTo>
                        <a:pt x="718" y="164"/>
                      </a:lnTo>
                      <a:lnTo>
                        <a:pt x="712" y="164"/>
                      </a:lnTo>
                      <a:lnTo>
                        <a:pt x="708" y="166"/>
                      </a:lnTo>
                      <a:lnTo>
                        <a:pt x="704" y="168"/>
                      </a:lnTo>
                      <a:lnTo>
                        <a:pt x="698" y="172"/>
                      </a:lnTo>
                      <a:lnTo>
                        <a:pt x="690" y="176"/>
                      </a:lnTo>
                      <a:lnTo>
                        <a:pt x="684" y="178"/>
                      </a:lnTo>
                      <a:lnTo>
                        <a:pt x="674" y="180"/>
                      </a:lnTo>
                      <a:lnTo>
                        <a:pt x="656" y="184"/>
                      </a:lnTo>
                      <a:lnTo>
                        <a:pt x="648" y="188"/>
                      </a:lnTo>
                      <a:lnTo>
                        <a:pt x="640" y="192"/>
                      </a:lnTo>
                      <a:lnTo>
                        <a:pt x="632" y="198"/>
                      </a:lnTo>
                      <a:lnTo>
                        <a:pt x="622" y="206"/>
                      </a:lnTo>
                      <a:lnTo>
                        <a:pt x="612" y="214"/>
                      </a:lnTo>
                      <a:lnTo>
                        <a:pt x="606" y="222"/>
                      </a:lnTo>
                      <a:lnTo>
                        <a:pt x="600" y="234"/>
                      </a:lnTo>
                      <a:lnTo>
                        <a:pt x="594" y="244"/>
                      </a:lnTo>
                      <a:lnTo>
                        <a:pt x="602" y="244"/>
                      </a:lnTo>
                      <a:lnTo>
                        <a:pt x="606" y="246"/>
                      </a:lnTo>
                      <a:lnTo>
                        <a:pt x="606" y="248"/>
                      </a:lnTo>
                      <a:lnTo>
                        <a:pt x="604" y="260"/>
                      </a:lnTo>
                      <a:lnTo>
                        <a:pt x="602" y="266"/>
                      </a:lnTo>
                      <a:lnTo>
                        <a:pt x="602" y="274"/>
                      </a:lnTo>
                      <a:lnTo>
                        <a:pt x="604" y="274"/>
                      </a:lnTo>
                      <a:lnTo>
                        <a:pt x="606" y="276"/>
                      </a:lnTo>
                      <a:lnTo>
                        <a:pt x="608" y="276"/>
                      </a:lnTo>
                      <a:lnTo>
                        <a:pt x="614" y="272"/>
                      </a:lnTo>
                      <a:lnTo>
                        <a:pt x="622" y="272"/>
                      </a:lnTo>
                      <a:lnTo>
                        <a:pt x="630" y="274"/>
                      </a:lnTo>
                      <a:lnTo>
                        <a:pt x="636" y="276"/>
                      </a:lnTo>
                      <a:lnTo>
                        <a:pt x="642" y="280"/>
                      </a:lnTo>
                      <a:lnTo>
                        <a:pt x="648" y="288"/>
                      </a:lnTo>
                      <a:lnTo>
                        <a:pt x="652" y="292"/>
                      </a:lnTo>
                      <a:lnTo>
                        <a:pt x="656" y="294"/>
                      </a:lnTo>
                      <a:lnTo>
                        <a:pt x="662" y="294"/>
                      </a:lnTo>
                      <a:lnTo>
                        <a:pt x="666" y="296"/>
                      </a:lnTo>
                      <a:lnTo>
                        <a:pt x="670" y="300"/>
                      </a:lnTo>
                      <a:lnTo>
                        <a:pt x="674" y="304"/>
                      </a:lnTo>
                      <a:lnTo>
                        <a:pt x="680" y="306"/>
                      </a:lnTo>
                      <a:lnTo>
                        <a:pt x="688" y="308"/>
                      </a:lnTo>
                      <a:lnTo>
                        <a:pt x="698" y="306"/>
                      </a:lnTo>
                      <a:lnTo>
                        <a:pt x="712" y="308"/>
                      </a:lnTo>
                      <a:lnTo>
                        <a:pt x="712" y="310"/>
                      </a:lnTo>
                      <a:lnTo>
                        <a:pt x="712" y="314"/>
                      </a:lnTo>
                      <a:lnTo>
                        <a:pt x="710" y="322"/>
                      </a:lnTo>
                      <a:lnTo>
                        <a:pt x="704" y="332"/>
                      </a:lnTo>
                      <a:lnTo>
                        <a:pt x="700" y="344"/>
                      </a:lnTo>
                      <a:lnTo>
                        <a:pt x="698" y="350"/>
                      </a:lnTo>
                      <a:lnTo>
                        <a:pt x="698" y="356"/>
                      </a:lnTo>
                      <a:lnTo>
                        <a:pt x="700" y="360"/>
                      </a:lnTo>
                      <a:lnTo>
                        <a:pt x="704" y="366"/>
                      </a:lnTo>
                      <a:lnTo>
                        <a:pt x="712" y="376"/>
                      </a:lnTo>
                      <a:lnTo>
                        <a:pt x="714" y="374"/>
                      </a:lnTo>
                      <a:lnTo>
                        <a:pt x="718" y="370"/>
                      </a:lnTo>
                      <a:lnTo>
                        <a:pt x="724" y="366"/>
                      </a:lnTo>
                      <a:lnTo>
                        <a:pt x="730" y="362"/>
                      </a:lnTo>
                      <a:lnTo>
                        <a:pt x="734" y="356"/>
                      </a:lnTo>
                      <a:lnTo>
                        <a:pt x="738" y="350"/>
                      </a:lnTo>
                      <a:lnTo>
                        <a:pt x="742" y="332"/>
                      </a:lnTo>
                      <a:lnTo>
                        <a:pt x="746" y="314"/>
                      </a:lnTo>
                      <a:lnTo>
                        <a:pt x="748" y="312"/>
                      </a:lnTo>
                      <a:lnTo>
                        <a:pt x="754" y="308"/>
                      </a:lnTo>
                      <a:lnTo>
                        <a:pt x="766" y="306"/>
                      </a:lnTo>
                      <a:lnTo>
                        <a:pt x="772" y="304"/>
                      </a:lnTo>
                      <a:lnTo>
                        <a:pt x="788" y="296"/>
                      </a:lnTo>
                      <a:lnTo>
                        <a:pt x="796" y="290"/>
                      </a:lnTo>
                      <a:lnTo>
                        <a:pt x="800" y="284"/>
                      </a:lnTo>
                      <a:lnTo>
                        <a:pt x="804" y="276"/>
                      </a:lnTo>
                      <a:lnTo>
                        <a:pt x="806" y="266"/>
                      </a:lnTo>
                      <a:lnTo>
                        <a:pt x="804" y="264"/>
                      </a:lnTo>
                      <a:lnTo>
                        <a:pt x="802" y="262"/>
                      </a:lnTo>
                      <a:lnTo>
                        <a:pt x="800" y="258"/>
                      </a:lnTo>
                      <a:lnTo>
                        <a:pt x="794" y="256"/>
                      </a:lnTo>
                      <a:lnTo>
                        <a:pt x="794" y="254"/>
                      </a:lnTo>
                      <a:lnTo>
                        <a:pt x="792" y="250"/>
                      </a:lnTo>
                      <a:lnTo>
                        <a:pt x="794" y="246"/>
                      </a:lnTo>
                      <a:lnTo>
                        <a:pt x="798" y="244"/>
                      </a:lnTo>
                      <a:lnTo>
                        <a:pt x="804" y="238"/>
                      </a:lnTo>
                      <a:lnTo>
                        <a:pt x="806" y="2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2" name="íṥlíḍê">
                  <a:extLst>
                    <a:ext uri="{FF2B5EF4-FFF2-40B4-BE49-F238E27FC236}">
                      <a16:creationId xmlns:a16="http://schemas.microsoft.com/office/drawing/2014/main" id="{9A77E2BA-CC7B-4E04-BC13-A653F0BFA7EC}"/>
                    </a:ext>
                  </a:extLst>
                </p:cNvPr>
                <p:cNvSpPr/>
                <p:nvPr/>
              </p:nvSpPr>
              <p:spPr bwMode="auto">
                <a:xfrm>
                  <a:off x="2783347" y="2341921"/>
                  <a:ext cx="64729" cy="29422"/>
                </a:xfrm>
                <a:custGeom>
                  <a:avLst/>
                  <a:gdLst>
                    <a:gd name="T0" fmla="*/ 2147483647 w 38"/>
                    <a:gd name="T1" fmla="*/ 2147483647 h 18"/>
                    <a:gd name="T2" fmla="*/ 2147483647 w 38"/>
                    <a:gd name="T3" fmla="*/ 2147483647 h 18"/>
                    <a:gd name="T4" fmla="*/ 2147483647 w 38"/>
                    <a:gd name="T5" fmla="*/ 2147483647 h 18"/>
                    <a:gd name="T6" fmla="*/ 2147483647 w 38"/>
                    <a:gd name="T7" fmla="*/ 2147483647 h 18"/>
                    <a:gd name="T8" fmla="*/ 2147483647 w 38"/>
                    <a:gd name="T9" fmla="*/ 2147483647 h 18"/>
                    <a:gd name="T10" fmla="*/ 0 w 38"/>
                    <a:gd name="T11" fmla="*/ 2147483647 h 18"/>
                    <a:gd name="T12" fmla="*/ 2147483647 w 38"/>
                    <a:gd name="T13" fmla="*/ 0 h 18"/>
                    <a:gd name="T14" fmla="*/ 2147483647 w 38"/>
                    <a:gd name="T15" fmla="*/ 0 h 18"/>
                    <a:gd name="T16" fmla="*/ 2147483647 w 38"/>
                    <a:gd name="T17" fmla="*/ 0 h 18"/>
                    <a:gd name="T18" fmla="*/ 2147483647 w 38"/>
                    <a:gd name="T19" fmla="*/ 2147483647 h 18"/>
                    <a:gd name="T20" fmla="*/ 2147483647 w 38"/>
                    <a:gd name="T21" fmla="*/ 2147483647 h 18"/>
                    <a:gd name="T22" fmla="*/ 2147483647 w 38"/>
                    <a:gd name="T23" fmla="*/ 2147483647 h 18"/>
                    <a:gd name="T24" fmla="*/ 2147483647 w 38"/>
                    <a:gd name="T25" fmla="*/ 2147483647 h 18"/>
                    <a:gd name="T26" fmla="*/ 2147483647 w 38"/>
                    <a:gd name="T27" fmla="*/ 2147483647 h 1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18"/>
                    <a:gd name="T44" fmla="*/ 38 w 38"/>
                    <a:gd name="T45" fmla="*/ 18 h 1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18">
                      <a:moveTo>
                        <a:pt x="38" y="18"/>
                      </a:moveTo>
                      <a:lnTo>
                        <a:pt x="24" y="16"/>
                      </a:lnTo>
                      <a:lnTo>
                        <a:pt x="18" y="16"/>
                      </a:lnTo>
                      <a:lnTo>
                        <a:pt x="10" y="14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22" y="2"/>
                      </a:lnTo>
                      <a:lnTo>
                        <a:pt x="28" y="6"/>
                      </a:lnTo>
                      <a:lnTo>
                        <a:pt x="34" y="12"/>
                      </a:lnTo>
                      <a:lnTo>
                        <a:pt x="36" y="14"/>
                      </a:lnTo>
                      <a:lnTo>
                        <a:pt x="38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3" name="íŝľíďè">
                  <a:extLst>
                    <a:ext uri="{FF2B5EF4-FFF2-40B4-BE49-F238E27FC236}">
                      <a16:creationId xmlns:a16="http://schemas.microsoft.com/office/drawing/2014/main" id="{1186616B-F4C2-45D2-981A-8489E52B189E}"/>
                    </a:ext>
                  </a:extLst>
                </p:cNvPr>
                <p:cNvSpPr/>
                <p:nvPr/>
              </p:nvSpPr>
              <p:spPr bwMode="auto">
                <a:xfrm>
                  <a:off x="2889393" y="2294285"/>
                  <a:ext cx="169397" cy="149914"/>
                </a:xfrm>
                <a:custGeom>
                  <a:avLst/>
                  <a:gdLst>
                    <a:gd name="T0" fmla="*/ 2147483647 w 96"/>
                    <a:gd name="T1" fmla="*/ 2147483647 h 90"/>
                    <a:gd name="T2" fmla="*/ 2147483647 w 96"/>
                    <a:gd name="T3" fmla="*/ 2147483647 h 90"/>
                    <a:gd name="T4" fmla="*/ 2147483647 w 96"/>
                    <a:gd name="T5" fmla="*/ 2147483647 h 90"/>
                    <a:gd name="T6" fmla="*/ 2147483647 w 96"/>
                    <a:gd name="T7" fmla="*/ 2147483647 h 90"/>
                    <a:gd name="T8" fmla="*/ 2147483647 w 96"/>
                    <a:gd name="T9" fmla="*/ 2147483647 h 90"/>
                    <a:gd name="T10" fmla="*/ 2147483647 w 96"/>
                    <a:gd name="T11" fmla="*/ 2147483647 h 90"/>
                    <a:gd name="T12" fmla="*/ 0 w 96"/>
                    <a:gd name="T13" fmla="*/ 2147483647 h 90"/>
                    <a:gd name="T14" fmla="*/ 2147483647 w 96"/>
                    <a:gd name="T15" fmla="*/ 2147483647 h 90"/>
                    <a:gd name="T16" fmla="*/ 2147483647 w 96"/>
                    <a:gd name="T17" fmla="*/ 2147483647 h 90"/>
                    <a:gd name="T18" fmla="*/ 2147483647 w 96"/>
                    <a:gd name="T19" fmla="*/ 2147483647 h 90"/>
                    <a:gd name="T20" fmla="*/ 2147483647 w 96"/>
                    <a:gd name="T21" fmla="*/ 2147483647 h 90"/>
                    <a:gd name="T22" fmla="*/ 2147483647 w 96"/>
                    <a:gd name="T23" fmla="*/ 2147483647 h 90"/>
                    <a:gd name="T24" fmla="*/ 2147483647 w 96"/>
                    <a:gd name="T25" fmla="*/ 2147483647 h 90"/>
                    <a:gd name="T26" fmla="*/ 2147483647 w 96"/>
                    <a:gd name="T27" fmla="*/ 2147483647 h 90"/>
                    <a:gd name="T28" fmla="*/ 2147483647 w 96"/>
                    <a:gd name="T29" fmla="*/ 0 h 90"/>
                    <a:gd name="T30" fmla="*/ 2147483647 w 96"/>
                    <a:gd name="T31" fmla="*/ 2147483647 h 90"/>
                    <a:gd name="T32" fmla="*/ 2147483647 w 96"/>
                    <a:gd name="T33" fmla="*/ 2147483647 h 90"/>
                    <a:gd name="T34" fmla="*/ 2147483647 w 96"/>
                    <a:gd name="T35" fmla="*/ 2147483647 h 90"/>
                    <a:gd name="T36" fmla="*/ 2147483647 w 96"/>
                    <a:gd name="T37" fmla="*/ 2147483647 h 90"/>
                    <a:gd name="T38" fmla="*/ 2147483647 w 96"/>
                    <a:gd name="T39" fmla="*/ 2147483647 h 90"/>
                    <a:gd name="T40" fmla="*/ 2147483647 w 96"/>
                    <a:gd name="T41" fmla="*/ 2147483647 h 90"/>
                    <a:gd name="T42" fmla="*/ 2147483647 w 96"/>
                    <a:gd name="T43" fmla="*/ 2147483647 h 90"/>
                    <a:gd name="T44" fmla="*/ 2147483647 w 96"/>
                    <a:gd name="T45" fmla="*/ 2147483647 h 90"/>
                    <a:gd name="T46" fmla="*/ 2147483647 w 96"/>
                    <a:gd name="T47" fmla="*/ 2147483647 h 90"/>
                    <a:gd name="T48" fmla="*/ 2147483647 w 96"/>
                    <a:gd name="T49" fmla="*/ 2147483647 h 90"/>
                    <a:gd name="T50" fmla="*/ 2147483647 w 96"/>
                    <a:gd name="T51" fmla="*/ 2147483647 h 90"/>
                    <a:gd name="T52" fmla="*/ 2147483647 w 96"/>
                    <a:gd name="T53" fmla="*/ 2147483647 h 90"/>
                    <a:gd name="T54" fmla="*/ 2147483647 w 96"/>
                    <a:gd name="T55" fmla="*/ 2147483647 h 90"/>
                    <a:gd name="T56" fmla="*/ 2147483647 w 96"/>
                    <a:gd name="T57" fmla="*/ 2147483647 h 90"/>
                    <a:gd name="T58" fmla="*/ 2147483647 w 96"/>
                    <a:gd name="T59" fmla="*/ 2147483647 h 90"/>
                    <a:gd name="T60" fmla="*/ 2147483647 w 96"/>
                    <a:gd name="T61" fmla="*/ 2147483647 h 90"/>
                    <a:gd name="T62" fmla="*/ 2147483647 w 96"/>
                    <a:gd name="T63" fmla="*/ 2147483647 h 90"/>
                    <a:gd name="T64" fmla="*/ 2147483647 w 96"/>
                    <a:gd name="T65" fmla="*/ 2147483647 h 90"/>
                    <a:gd name="T66" fmla="*/ 2147483647 w 96"/>
                    <a:gd name="T67" fmla="*/ 2147483647 h 90"/>
                    <a:gd name="T68" fmla="*/ 2147483647 w 96"/>
                    <a:gd name="T69" fmla="*/ 2147483647 h 90"/>
                    <a:gd name="T70" fmla="*/ 2147483647 w 96"/>
                    <a:gd name="T71" fmla="*/ 2147483647 h 90"/>
                    <a:gd name="T72" fmla="*/ 2147483647 w 96"/>
                    <a:gd name="T73" fmla="*/ 2147483647 h 90"/>
                    <a:gd name="T74" fmla="*/ 2147483647 w 96"/>
                    <a:gd name="T75" fmla="*/ 2147483647 h 90"/>
                    <a:gd name="T76" fmla="*/ 2147483647 w 96"/>
                    <a:gd name="T77" fmla="*/ 2147483647 h 9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6"/>
                    <a:gd name="T118" fmla="*/ 0 h 90"/>
                    <a:gd name="T119" fmla="*/ 96 w 96"/>
                    <a:gd name="T120" fmla="*/ 90 h 9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6" h="90">
                      <a:moveTo>
                        <a:pt x="76" y="74"/>
                      </a:moveTo>
                      <a:lnTo>
                        <a:pt x="70" y="74"/>
                      </a:lnTo>
                      <a:lnTo>
                        <a:pt x="66" y="76"/>
                      </a:lnTo>
                      <a:lnTo>
                        <a:pt x="58" y="80"/>
                      </a:lnTo>
                      <a:lnTo>
                        <a:pt x="52" y="84"/>
                      </a:lnTo>
                      <a:lnTo>
                        <a:pt x="48" y="84"/>
                      </a:lnTo>
                      <a:lnTo>
                        <a:pt x="44" y="84"/>
                      </a:lnTo>
                      <a:lnTo>
                        <a:pt x="50" y="76"/>
                      </a:lnTo>
                      <a:lnTo>
                        <a:pt x="46" y="72"/>
                      </a:lnTo>
                      <a:lnTo>
                        <a:pt x="42" y="70"/>
                      </a:lnTo>
                      <a:lnTo>
                        <a:pt x="14" y="70"/>
                      </a:lnTo>
                      <a:lnTo>
                        <a:pt x="6" y="70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2" y="66"/>
                      </a:lnTo>
                      <a:lnTo>
                        <a:pt x="4" y="64"/>
                      </a:lnTo>
                      <a:lnTo>
                        <a:pt x="8" y="64"/>
                      </a:lnTo>
                      <a:lnTo>
                        <a:pt x="10" y="54"/>
                      </a:lnTo>
                      <a:lnTo>
                        <a:pt x="16" y="50"/>
                      </a:lnTo>
                      <a:lnTo>
                        <a:pt x="22" y="48"/>
                      </a:lnTo>
                      <a:lnTo>
                        <a:pt x="22" y="46"/>
                      </a:lnTo>
                      <a:lnTo>
                        <a:pt x="24" y="42"/>
                      </a:lnTo>
                      <a:lnTo>
                        <a:pt x="28" y="32"/>
                      </a:lnTo>
                      <a:lnTo>
                        <a:pt x="34" y="30"/>
                      </a:lnTo>
                      <a:lnTo>
                        <a:pt x="38" y="28"/>
                      </a:lnTo>
                      <a:lnTo>
                        <a:pt x="44" y="20"/>
                      </a:lnTo>
                      <a:lnTo>
                        <a:pt x="52" y="14"/>
                      </a:lnTo>
                      <a:lnTo>
                        <a:pt x="62" y="6"/>
                      </a:lnTo>
                      <a:lnTo>
                        <a:pt x="66" y="2"/>
                      </a:lnTo>
                      <a:lnTo>
                        <a:pt x="70" y="0"/>
                      </a:lnTo>
                      <a:lnTo>
                        <a:pt x="74" y="0"/>
                      </a:lnTo>
                      <a:lnTo>
                        <a:pt x="74" y="4"/>
                      </a:lnTo>
                      <a:lnTo>
                        <a:pt x="70" y="4"/>
                      </a:lnTo>
                      <a:lnTo>
                        <a:pt x="72" y="8"/>
                      </a:lnTo>
                      <a:lnTo>
                        <a:pt x="62" y="16"/>
                      </a:lnTo>
                      <a:lnTo>
                        <a:pt x="56" y="24"/>
                      </a:lnTo>
                      <a:lnTo>
                        <a:pt x="54" y="30"/>
                      </a:lnTo>
                      <a:lnTo>
                        <a:pt x="56" y="30"/>
                      </a:lnTo>
                      <a:lnTo>
                        <a:pt x="60" y="24"/>
                      </a:lnTo>
                      <a:lnTo>
                        <a:pt x="64" y="24"/>
                      </a:lnTo>
                      <a:lnTo>
                        <a:pt x="64" y="30"/>
                      </a:lnTo>
                      <a:lnTo>
                        <a:pt x="66" y="32"/>
                      </a:lnTo>
                      <a:lnTo>
                        <a:pt x="68" y="34"/>
                      </a:lnTo>
                      <a:lnTo>
                        <a:pt x="70" y="40"/>
                      </a:lnTo>
                      <a:lnTo>
                        <a:pt x="70" y="42"/>
                      </a:lnTo>
                      <a:lnTo>
                        <a:pt x="72" y="42"/>
                      </a:lnTo>
                      <a:lnTo>
                        <a:pt x="74" y="40"/>
                      </a:lnTo>
                      <a:lnTo>
                        <a:pt x="78" y="38"/>
                      </a:lnTo>
                      <a:lnTo>
                        <a:pt x="80" y="38"/>
                      </a:lnTo>
                      <a:lnTo>
                        <a:pt x="88" y="40"/>
                      </a:lnTo>
                      <a:lnTo>
                        <a:pt x="92" y="42"/>
                      </a:lnTo>
                      <a:lnTo>
                        <a:pt x="94" y="42"/>
                      </a:lnTo>
                      <a:lnTo>
                        <a:pt x="92" y="46"/>
                      </a:lnTo>
                      <a:lnTo>
                        <a:pt x="88" y="48"/>
                      </a:lnTo>
                      <a:lnTo>
                        <a:pt x="82" y="50"/>
                      </a:lnTo>
                      <a:lnTo>
                        <a:pt x="84" y="52"/>
                      </a:lnTo>
                      <a:lnTo>
                        <a:pt x="86" y="52"/>
                      </a:lnTo>
                      <a:lnTo>
                        <a:pt x="92" y="50"/>
                      </a:lnTo>
                      <a:lnTo>
                        <a:pt x="94" y="54"/>
                      </a:lnTo>
                      <a:lnTo>
                        <a:pt x="90" y="56"/>
                      </a:lnTo>
                      <a:lnTo>
                        <a:pt x="90" y="58"/>
                      </a:lnTo>
                      <a:lnTo>
                        <a:pt x="96" y="58"/>
                      </a:lnTo>
                      <a:lnTo>
                        <a:pt x="92" y="64"/>
                      </a:lnTo>
                      <a:lnTo>
                        <a:pt x="88" y="68"/>
                      </a:lnTo>
                      <a:lnTo>
                        <a:pt x="84" y="70"/>
                      </a:lnTo>
                      <a:lnTo>
                        <a:pt x="88" y="70"/>
                      </a:lnTo>
                      <a:lnTo>
                        <a:pt x="92" y="70"/>
                      </a:lnTo>
                      <a:lnTo>
                        <a:pt x="96" y="70"/>
                      </a:lnTo>
                      <a:lnTo>
                        <a:pt x="94" y="74"/>
                      </a:lnTo>
                      <a:lnTo>
                        <a:pt x="90" y="82"/>
                      </a:lnTo>
                      <a:lnTo>
                        <a:pt x="84" y="88"/>
                      </a:lnTo>
                      <a:lnTo>
                        <a:pt x="80" y="90"/>
                      </a:lnTo>
                      <a:lnTo>
                        <a:pt x="76" y="88"/>
                      </a:lnTo>
                      <a:lnTo>
                        <a:pt x="76" y="86"/>
                      </a:lnTo>
                      <a:lnTo>
                        <a:pt x="78" y="82"/>
                      </a:lnTo>
                      <a:lnTo>
                        <a:pt x="80" y="80"/>
                      </a:lnTo>
                      <a:lnTo>
                        <a:pt x="74" y="82"/>
                      </a:lnTo>
                      <a:lnTo>
                        <a:pt x="70" y="82"/>
                      </a:lnTo>
                      <a:lnTo>
                        <a:pt x="76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4" name="ïṣľîďé">
                  <a:extLst>
                    <a:ext uri="{FF2B5EF4-FFF2-40B4-BE49-F238E27FC236}">
                      <a16:creationId xmlns:a16="http://schemas.microsoft.com/office/drawing/2014/main" id="{4EA307BA-005F-4879-BDDD-CF964918D9F5}"/>
                    </a:ext>
                  </a:extLst>
                </p:cNvPr>
                <p:cNvSpPr/>
                <p:nvPr/>
              </p:nvSpPr>
              <p:spPr bwMode="auto">
                <a:xfrm>
                  <a:off x="1882648" y="1668012"/>
                  <a:ext cx="247898" cy="95272"/>
                </a:xfrm>
                <a:custGeom>
                  <a:avLst/>
                  <a:gdLst>
                    <a:gd name="T0" fmla="*/ 0 w 142"/>
                    <a:gd name="T1" fmla="*/ 2147483647 h 58"/>
                    <a:gd name="T2" fmla="*/ 2147483647 w 142"/>
                    <a:gd name="T3" fmla="*/ 2147483647 h 58"/>
                    <a:gd name="T4" fmla="*/ 2147483647 w 142"/>
                    <a:gd name="T5" fmla="*/ 2147483647 h 58"/>
                    <a:gd name="T6" fmla="*/ 2147483647 w 142"/>
                    <a:gd name="T7" fmla="*/ 2147483647 h 58"/>
                    <a:gd name="T8" fmla="*/ 2147483647 w 142"/>
                    <a:gd name="T9" fmla="*/ 2147483647 h 58"/>
                    <a:gd name="T10" fmla="*/ 2147483647 w 142"/>
                    <a:gd name="T11" fmla="*/ 2147483647 h 58"/>
                    <a:gd name="T12" fmla="*/ 2147483647 w 142"/>
                    <a:gd name="T13" fmla="*/ 2147483647 h 58"/>
                    <a:gd name="T14" fmla="*/ 2147483647 w 142"/>
                    <a:gd name="T15" fmla="*/ 2147483647 h 58"/>
                    <a:gd name="T16" fmla="*/ 2147483647 w 142"/>
                    <a:gd name="T17" fmla="*/ 2147483647 h 58"/>
                    <a:gd name="T18" fmla="*/ 2147483647 w 142"/>
                    <a:gd name="T19" fmla="*/ 2147483647 h 58"/>
                    <a:gd name="T20" fmla="*/ 2147483647 w 142"/>
                    <a:gd name="T21" fmla="*/ 2147483647 h 58"/>
                    <a:gd name="T22" fmla="*/ 2147483647 w 142"/>
                    <a:gd name="T23" fmla="*/ 2147483647 h 58"/>
                    <a:gd name="T24" fmla="*/ 2147483647 w 142"/>
                    <a:gd name="T25" fmla="*/ 2147483647 h 58"/>
                    <a:gd name="T26" fmla="*/ 2147483647 w 142"/>
                    <a:gd name="T27" fmla="*/ 2147483647 h 58"/>
                    <a:gd name="T28" fmla="*/ 2147483647 w 142"/>
                    <a:gd name="T29" fmla="*/ 2147483647 h 58"/>
                    <a:gd name="T30" fmla="*/ 2147483647 w 142"/>
                    <a:gd name="T31" fmla="*/ 2147483647 h 58"/>
                    <a:gd name="T32" fmla="*/ 2147483647 w 142"/>
                    <a:gd name="T33" fmla="*/ 2147483647 h 58"/>
                    <a:gd name="T34" fmla="*/ 2147483647 w 142"/>
                    <a:gd name="T35" fmla="*/ 2147483647 h 58"/>
                    <a:gd name="T36" fmla="*/ 2147483647 w 142"/>
                    <a:gd name="T37" fmla="*/ 2147483647 h 58"/>
                    <a:gd name="T38" fmla="*/ 2147483647 w 142"/>
                    <a:gd name="T39" fmla="*/ 2147483647 h 58"/>
                    <a:gd name="T40" fmla="*/ 2147483647 w 142"/>
                    <a:gd name="T41" fmla="*/ 2147483647 h 58"/>
                    <a:gd name="T42" fmla="*/ 2147483647 w 142"/>
                    <a:gd name="T43" fmla="*/ 2147483647 h 58"/>
                    <a:gd name="T44" fmla="*/ 2147483647 w 142"/>
                    <a:gd name="T45" fmla="*/ 2147483647 h 58"/>
                    <a:gd name="T46" fmla="*/ 2147483647 w 142"/>
                    <a:gd name="T47" fmla="*/ 2147483647 h 58"/>
                    <a:gd name="T48" fmla="*/ 2147483647 w 142"/>
                    <a:gd name="T49" fmla="*/ 2147483647 h 58"/>
                    <a:gd name="T50" fmla="*/ 2147483647 w 142"/>
                    <a:gd name="T51" fmla="*/ 2147483647 h 58"/>
                    <a:gd name="T52" fmla="*/ 2147483647 w 142"/>
                    <a:gd name="T53" fmla="*/ 2147483647 h 58"/>
                    <a:gd name="T54" fmla="*/ 2147483647 w 142"/>
                    <a:gd name="T55" fmla="*/ 2147483647 h 58"/>
                    <a:gd name="T56" fmla="*/ 2147483647 w 142"/>
                    <a:gd name="T57" fmla="*/ 0 h 58"/>
                    <a:gd name="T58" fmla="*/ 2147483647 w 142"/>
                    <a:gd name="T59" fmla="*/ 2147483647 h 58"/>
                    <a:gd name="T60" fmla="*/ 2147483647 w 142"/>
                    <a:gd name="T61" fmla="*/ 2147483647 h 58"/>
                    <a:gd name="T62" fmla="*/ 2147483647 w 142"/>
                    <a:gd name="T63" fmla="*/ 2147483647 h 58"/>
                    <a:gd name="T64" fmla="*/ 2147483647 w 142"/>
                    <a:gd name="T65" fmla="*/ 2147483647 h 58"/>
                    <a:gd name="T66" fmla="*/ 2147483647 w 142"/>
                    <a:gd name="T67" fmla="*/ 2147483647 h 58"/>
                    <a:gd name="T68" fmla="*/ 2147483647 w 142"/>
                    <a:gd name="T69" fmla="*/ 2147483647 h 58"/>
                    <a:gd name="T70" fmla="*/ 2147483647 w 142"/>
                    <a:gd name="T71" fmla="*/ 2147483647 h 58"/>
                    <a:gd name="T72" fmla="*/ 2147483647 w 142"/>
                    <a:gd name="T73" fmla="*/ 2147483647 h 58"/>
                    <a:gd name="T74" fmla="*/ 0 w 142"/>
                    <a:gd name="T75" fmla="*/ 2147483647 h 5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42"/>
                    <a:gd name="T115" fmla="*/ 0 h 58"/>
                    <a:gd name="T116" fmla="*/ 142 w 142"/>
                    <a:gd name="T117" fmla="*/ 58 h 5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42" h="58">
                      <a:moveTo>
                        <a:pt x="0" y="40"/>
                      </a:moveTo>
                      <a:lnTo>
                        <a:pt x="4" y="40"/>
                      </a:lnTo>
                      <a:lnTo>
                        <a:pt x="10" y="40"/>
                      </a:lnTo>
                      <a:lnTo>
                        <a:pt x="14" y="40"/>
                      </a:lnTo>
                      <a:lnTo>
                        <a:pt x="18" y="44"/>
                      </a:lnTo>
                      <a:lnTo>
                        <a:pt x="20" y="48"/>
                      </a:lnTo>
                      <a:lnTo>
                        <a:pt x="18" y="56"/>
                      </a:lnTo>
                      <a:lnTo>
                        <a:pt x="20" y="58"/>
                      </a:lnTo>
                      <a:lnTo>
                        <a:pt x="24" y="54"/>
                      </a:lnTo>
                      <a:lnTo>
                        <a:pt x="32" y="48"/>
                      </a:lnTo>
                      <a:lnTo>
                        <a:pt x="38" y="44"/>
                      </a:lnTo>
                      <a:lnTo>
                        <a:pt x="48" y="44"/>
                      </a:lnTo>
                      <a:lnTo>
                        <a:pt x="54" y="44"/>
                      </a:lnTo>
                      <a:lnTo>
                        <a:pt x="60" y="42"/>
                      </a:lnTo>
                      <a:lnTo>
                        <a:pt x="70" y="36"/>
                      </a:lnTo>
                      <a:lnTo>
                        <a:pt x="78" y="34"/>
                      </a:lnTo>
                      <a:lnTo>
                        <a:pt x="100" y="30"/>
                      </a:lnTo>
                      <a:lnTo>
                        <a:pt x="122" y="24"/>
                      </a:lnTo>
                      <a:lnTo>
                        <a:pt x="132" y="20"/>
                      </a:lnTo>
                      <a:lnTo>
                        <a:pt x="142" y="14"/>
                      </a:lnTo>
                      <a:lnTo>
                        <a:pt x="134" y="8"/>
                      </a:lnTo>
                      <a:lnTo>
                        <a:pt x="128" y="4"/>
                      </a:lnTo>
                      <a:lnTo>
                        <a:pt x="124" y="4"/>
                      </a:lnTo>
                      <a:lnTo>
                        <a:pt x="118" y="4"/>
                      </a:lnTo>
                      <a:lnTo>
                        <a:pt x="118" y="8"/>
                      </a:lnTo>
                      <a:lnTo>
                        <a:pt x="112" y="8"/>
                      </a:lnTo>
                      <a:lnTo>
                        <a:pt x="106" y="6"/>
                      </a:lnTo>
                      <a:lnTo>
                        <a:pt x="102" y="2"/>
                      </a:lnTo>
                      <a:lnTo>
                        <a:pt x="96" y="0"/>
                      </a:lnTo>
                      <a:lnTo>
                        <a:pt x="76" y="2"/>
                      </a:lnTo>
                      <a:lnTo>
                        <a:pt x="60" y="4"/>
                      </a:lnTo>
                      <a:lnTo>
                        <a:pt x="48" y="14"/>
                      </a:lnTo>
                      <a:lnTo>
                        <a:pt x="44" y="18"/>
                      </a:lnTo>
                      <a:lnTo>
                        <a:pt x="38" y="22"/>
                      </a:lnTo>
                      <a:lnTo>
                        <a:pt x="24" y="28"/>
                      </a:lnTo>
                      <a:lnTo>
                        <a:pt x="12" y="34"/>
                      </a:lnTo>
                      <a:lnTo>
                        <a:pt x="6" y="36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5" name="ï$lïḑè">
                  <a:extLst>
                    <a:ext uri="{FF2B5EF4-FFF2-40B4-BE49-F238E27FC236}">
                      <a16:creationId xmlns:a16="http://schemas.microsoft.com/office/drawing/2014/main" id="{6980E3E7-0576-47E2-BCF2-91022263120E}"/>
                    </a:ext>
                  </a:extLst>
                </p:cNvPr>
                <p:cNvSpPr/>
                <p:nvPr/>
              </p:nvSpPr>
              <p:spPr bwMode="auto">
                <a:xfrm>
                  <a:off x="2478983" y="1554526"/>
                  <a:ext cx="90897" cy="42031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2147483647 h 26"/>
                    <a:gd name="T6" fmla="*/ 2147483647 w 52"/>
                    <a:gd name="T7" fmla="*/ 2147483647 h 26"/>
                    <a:gd name="T8" fmla="*/ 2147483647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w 52"/>
                    <a:gd name="T15" fmla="*/ 2147483647 h 26"/>
                    <a:gd name="T16" fmla="*/ 2147483647 w 52"/>
                    <a:gd name="T17" fmla="*/ 2147483647 h 26"/>
                    <a:gd name="T18" fmla="*/ 2147483647 w 52"/>
                    <a:gd name="T19" fmla="*/ 2147483647 h 26"/>
                    <a:gd name="T20" fmla="*/ 2147483647 w 52"/>
                    <a:gd name="T21" fmla="*/ 0 h 26"/>
                    <a:gd name="T22" fmla="*/ 2147483647 w 52"/>
                    <a:gd name="T23" fmla="*/ 2147483647 h 26"/>
                    <a:gd name="T24" fmla="*/ 2147483647 w 52"/>
                    <a:gd name="T25" fmla="*/ 2147483647 h 26"/>
                    <a:gd name="T26" fmla="*/ 2147483647 w 52"/>
                    <a:gd name="T27" fmla="*/ 2147483647 h 26"/>
                    <a:gd name="T28" fmla="*/ 2147483647 w 52"/>
                    <a:gd name="T29" fmla="*/ 2147483647 h 26"/>
                    <a:gd name="T30" fmla="*/ 2147483647 w 52"/>
                    <a:gd name="T31" fmla="*/ 2147483647 h 26"/>
                    <a:gd name="T32" fmla="*/ 2147483647 w 52"/>
                    <a:gd name="T33" fmla="*/ 2147483647 h 26"/>
                    <a:gd name="T34" fmla="*/ 2147483647 w 52"/>
                    <a:gd name="T35" fmla="*/ 2147483647 h 26"/>
                    <a:gd name="T36" fmla="*/ 2147483647 w 52"/>
                    <a:gd name="T37" fmla="*/ 2147483647 h 26"/>
                    <a:gd name="T38" fmla="*/ 2147483647 w 52"/>
                    <a:gd name="T39" fmla="*/ 2147483647 h 26"/>
                    <a:gd name="T40" fmla="*/ 2147483647 w 52"/>
                    <a:gd name="T41" fmla="*/ 2147483647 h 26"/>
                    <a:gd name="T42" fmla="*/ 2147483647 w 52"/>
                    <a:gd name="T43" fmla="*/ 2147483647 h 26"/>
                    <a:gd name="T44" fmla="*/ 2147483647 w 52"/>
                    <a:gd name="T45" fmla="*/ 2147483647 h 2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2"/>
                    <a:gd name="T70" fmla="*/ 0 h 26"/>
                    <a:gd name="T71" fmla="*/ 52 w 52"/>
                    <a:gd name="T72" fmla="*/ 26 h 2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2" h="26">
                      <a:moveTo>
                        <a:pt x="34" y="26"/>
                      </a:moveTo>
                      <a:lnTo>
                        <a:pt x="32" y="24"/>
                      </a:lnTo>
                      <a:lnTo>
                        <a:pt x="30" y="22"/>
                      </a:lnTo>
                      <a:lnTo>
                        <a:pt x="26" y="18"/>
                      </a:lnTo>
                      <a:lnTo>
                        <a:pt x="20" y="18"/>
                      </a:lnTo>
                      <a:lnTo>
                        <a:pt x="12" y="18"/>
                      </a:lnTo>
                      <a:lnTo>
                        <a:pt x="6" y="18"/>
                      </a:lnTo>
                      <a:lnTo>
                        <a:pt x="0" y="16"/>
                      </a:lnTo>
                      <a:lnTo>
                        <a:pt x="8" y="6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28" y="2"/>
                      </a:lnTo>
                      <a:lnTo>
                        <a:pt x="30" y="4"/>
                      </a:lnTo>
                      <a:lnTo>
                        <a:pt x="32" y="6"/>
                      </a:lnTo>
                      <a:lnTo>
                        <a:pt x="34" y="8"/>
                      </a:lnTo>
                      <a:lnTo>
                        <a:pt x="40" y="8"/>
                      </a:lnTo>
                      <a:lnTo>
                        <a:pt x="48" y="10"/>
                      </a:lnTo>
                      <a:lnTo>
                        <a:pt x="52" y="12"/>
                      </a:lnTo>
                      <a:lnTo>
                        <a:pt x="52" y="16"/>
                      </a:lnTo>
                      <a:lnTo>
                        <a:pt x="52" y="22"/>
                      </a:lnTo>
                      <a:lnTo>
                        <a:pt x="48" y="24"/>
                      </a:lnTo>
                      <a:lnTo>
                        <a:pt x="42" y="26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6" name="îSľïde">
                  <a:extLst>
                    <a:ext uri="{FF2B5EF4-FFF2-40B4-BE49-F238E27FC236}">
                      <a16:creationId xmlns:a16="http://schemas.microsoft.com/office/drawing/2014/main" id="{1ADD24BA-2443-47FE-A64A-287B6CBD3F5F}"/>
                    </a:ext>
                  </a:extLst>
                </p:cNvPr>
                <p:cNvSpPr/>
                <p:nvPr/>
              </p:nvSpPr>
              <p:spPr bwMode="auto">
                <a:xfrm>
                  <a:off x="1985940" y="1680622"/>
                  <a:ext cx="356700" cy="135904"/>
                </a:xfrm>
                <a:custGeom>
                  <a:avLst/>
                  <a:gdLst>
                    <a:gd name="T0" fmla="*/ 2147483647 w 204"/>
                    <a:gd name="T1" fmla="*/ 2147483647 h 82"/>
                    <a:gd name="T2" fmla="*/ 2147483647 w 204"/>
                    <a:gd name="T3" fmla="*/ 2147483647 h 82"/>
                    <a:gd name="T4" fmla="*/ 2147483647 w 204"/>
                    <a:gd name="T5" fmla="*/ 2147483647 h 82"/>
                    <a:gd name="T6" fmla="*/ 2147483647 w 204"/>
                    <a:gd name="T7" fmla="*/ 2147483647 h 82"/>
                    <a:gd name="T8" fmla="*/ 2147483647 w 204"/>
                    <a:gd name="T9" fmla="*/ 2147483647 h 82"/>
                    <a:gd name="T10" fmla="*/ 2147483647 w 204"/>
                    <a:gd name="T11" fmla="*/ 2147483647 h 82"/>
                    <a:gd name="T12" fmla="*/ 2147483647 w 204"/>
                    <a:gd name="T13" fmla="*/ 2147483647 h 82"/>
                    <a:gd name="T14" fmla="*/ 2147483647 w 204"/>
                    <a:gd name="T15" fmla="*/ 2147483647 h 82"/>
                    <a:gd name="T16" fmla="*/ 2147483647 w 204"/>
                    <a:gd name="T17" fmla="*/ 2147483647 h 82"/>
                    <a:gd name="T18" fmla="*/ 2147483647 w 204"/>
                    <a:gd name="T19" fmla="*/ 2147483647 h 82"/>
                    <a:gd name="T20" fmla="*/ 2147483647 w 204"/>
                    <a:gd name="T21" fmla="*/ 2147483647 h 82"/>
                    <a:gd name="T22" fmla="*/ 2147483647 w 204"/>
                    <a:gd name="T23" fmla="*/ 2147483647 h 82"/>
                    <a:gd name="T24" fmla="*/ 2147483647 w 204"/>
                    <a:gd name="T25" fmla="*/ 2147483647 h 82"/>
                    <a:gd name="T26" fmla="*/ 2147483647 w 204"/>
                    <a:gd name="T27" fmla="*/ 2147483647 h 82"/>
                    <a:gd name="T28" fmla="*/ 2147483647 w 204"/>
                    <a:gd name="T29" fmla="*/ 2147483647 h 82"/>
                    <a:gd name="T30" fmla="*/ 2147483647 w 204"/>
                    <a:gd name="T31" fmla="*/ 2147483647 h 82"/>
                    <a:gd name="T32" fmla="*/ 2147483647 w 204"/>
                    <a:gd name="T33" fmla="*/ 2147483647 h 82"/>
                    <a:gd name="T34" fmla="*/ 2147483647 w 204"/>
                    <a:gd name="T35" fmla="*/ 2147483647 h 82"/>
                    <a:gd name="T36" fmla="*/ 2147483647 w 204"/>
                    <a:gd name="T37" fmla="*/ 2147483647 h 82"/>
                    <a:gd name="T38" fmla="*/ 2147483647 w 204"/>
                    <a:gd name="T39" fmla="*/ 2147483647 h 82"/>
                    <a:gd name="T40" fmla="*/ 2147483647 w 204"/>
                    <a:gd name="T41" fmla="*/ 2147483647 h 82"/>
                    <a:gd name="T42" fmla="*/ 2147483647 w 204"/>
                    <a:gd name="T43" fmla="*/ 2147483647 h 82"/>
                    <a:gd name="T44" fmla="*/ 2147483647 w 204"/>
                    <a:gd name="T45" fmla="*/ 2147483647 h 82"/>
                    <a:gd name="T46" fmla="*/ 2147483647 w 204"/>
                    <a:gd name="T47" fmla="*/ 2147483647 h 82"/>
                    <a:gd name="T48" fmla="*/ 2147483647 w 204"/>
                    <a:gd name="T49" fmla="*/ 2147483647 h 82"/>
                    <a:gd name="T50" fmla="*/ 2147483647 w 204"/>
                    <a:gd name="T51" fmla="*/ 2147483647 h 82"/>
                    <a:gd name="T52" fmla="*/ 2147483647 w 204"/>
                    <a:gd name="T53" fmla="*/ 2147483647 h 82"/>
                    <a:gd name="T54" fmla="*/ 2147483647 w 204"/>
                    <a:gd name="T55" fmla="*/ 2147483647 h 82"/>
                    <a:gd name="T56" fmla="*/ 2147483647 w 204"/>
                    <a:gd name="T57" fmla="*/ 2147483647 h 82"/>
                    <a:gd name="T58" fmla="*/ 2147483647 w 204"/>
                    <a:gd name="T59" fmla="*/ 2147483647 h 82"/>
                    <a:gd name="T60" fmla="*/ 2147483647 w 204"/>
                    <a:gd name="T61" fmla="*/ 2147483647 h 82"/>
                    <a:gd name="T62" fmla="*/ 2147483647 w 204"/>
                    <a:gd name="T63" fmla="*/ 2147483647 h 82"/>
                    <a:gd name="T64" fmla="*/ 2147483647 w 204"/>
                    <a:gd name="T65" fmla="*/ 2147483647 h 82"/>
                    <a:gd name="T66" fmla="*/ 2147483647 w 204"/>
                    <a:gd name="T67" fmla="*/ 2147483647 h 82"/>
                    <a:gd name="T68" fmla="*/ 2147483647 w 204"/>
                    <a:gd name="T69" fmla="*/ 0 h 82"/>
                    <a:gd name="T70" fmla="*/ 2147483647 w 204"/>
                    <a:gd name="T71" fmla="*/ 2147483647 h 82"/>
                    <a:gd name="T72" fmla="*/ 2147483647 w 204"/>
                    <a:gd name="T73" fmla="*/ 2147483647 h 82"/>
                    <a:gd name="T74" fmla="*/ 2147483647 w 204"/>
                    <a:gd name="T75" fmla="*/ 2147483647 h 82"/>
                    <a:gd name="T76" fmla="*/ 2147483647 w 204"/>
                    <a:gd name="T77" fmla="*/ 2147483647 h 82"/>
                    <a:gd name="T78" fmla="*/ 2147483647 w 204"/>
                    <a:gd name="T79" fmla="*/ 2147483647 h 82"/>
                    <a:gd name="T80" fmla="*/ 2147483647 w 204"/>
                    <a:gd name="T81" fmla="*/ 2147483647 h 82"/>
                    <a:gd name="T82" fmla="*/ 2147483647 w 204"/>
                    <a:gd name="T83" fmla="*/ 2147483647 h 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4"/>
                    <a:gd name="T127" fmla="*/ 0 h 82"/>
                    <a:gd name="T128" fmla="*/ 204 w 204"/>
                    <a:gd name="T129" fmla="*/ 82 h 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4" h="82">
                      <a:moveTo>
                        <a:pt x="176" y="62"/>
                      </a:moveTo>
                      <a:lnTo>
                        <a:pt x="172" y="62"/>
                      </a:lnTo>
                      <a:lnTo>
                        <a:pt x="170" y="64"/>
                      </a:lnTo>
                      <a:lnTo>
                        <a:pt x="166" y="70"/>
                      </a:lnTo>
                      <a:lnTo>
                        <a:pt x="160" y="76"/>
                      </a:lnTo>
                      <a:lnTo>
                        <a:pt x="158" y="78"/>
                      </a:lnTo>
                      <a:lnTo>
                        <a:pt x="154" y="80"/>
                      </a:lnTo>
                      <a:lnTo>
                        <a:pt x="146" y="78"/>
                      </a:lnTo>
                      <a:lnTo>
                        <a:pt x="132" y="76"/>
                      </a:lnTo>
                      <a:lnTo>
                        <a:pt x="124" y="70"/>
                      </a:lnTo>
                      <a:lnTo>
                        <a:pt x="120" y="68"/>
                      </a:lnTo>
                      <a:lnTo>
                        <a:pt x="120" y="64"/>
                      </a:lnTo>
                      <a:lnTo>
                        <a:pt x="98" y="64"/>
                      </a:lnTo>
                      <a:lnTo>
                        <a:pt x="94" y="66"/>
                      </a:lnTo>
                      <a:lnTo>
                        <a:pt x="90" y="68"/>
                      </a:lnTo>
                      <a:lnTo>
                        <a:pt x="78" y="74"/>
                      </a:lnTo>
                      <a:lnTo>
                        <a:pt x="68" y="80"/>
                      </a:lnTo>
                      <a:lnTo>
                        <a:pt x="60" y="82"/>
                      </a:lnTo>
                      <a:lnTo>
                        <a:pt x="52" y="82"/>
                      </a:lnTo>
                      <a:lnTo>
                        <a:pt x="40" y="80"/>
                      </a:lnTo>
                      <a:lnTo>
                        <a:pt x="34" y="80"/>
                      </a:lnTo>
                      <a:lnTo>
                        <a:pt x="28" y="82"/>
                      </a:lnTo>
                      <a:lnTo>
                        <a:pt x="28" y="74"/>
                      </a:lnTo>
                      <a:lnTo>
                        <a:pt x="32" y="72"/>
                      </a:lnTo>
                      <a:lnTo>
                        <a:pt x="34" y="68"/>
                      </a:lnTo>
                      <a:lnTo>
                        <a:pt x="22" y="70"/>
                      </a:lnTo>
                      <a:lnTo>
                        <a:pt x="14" y="68"/>
                      </a:lnTo>
                      <a:lnTo>
                        <a:pt x="6" y="64"/>
                      </a:lnTo>
                      <a:lnTo>
                        <a:pt x="0" y="60"/>
                      </a:lnTo>
                      <a:lnTo>
                        <a:pt x="14" y="56"/>
                      </a:lnTo>
                      <a:lnTo>
                        <a:pt x="26" y="54"/>
                      </a:lnTo>
                      <a:lnTo>
                        <a:pt x="70" y="54"/>
                      </a:lnTo>
                      <a:lnTo>
                        <a:pt x="70" y="52"/>
                      </a:lnTo>
                      <a:lnTo>
                        <a:pt x="72" y="50"/>
                      </a:lnTo>
                      <a:lnTo>
                        <a:pt x="12" y="50"/>
                      </a:lnTo>
                      <a:lnTo>
                        <a:pt x="12" y="44"/>
                      </a:lnTo>
                      <a:lnTo>
                        <a:pt x="14" y="42"/>
                      </a:lnTo>
                      <a:lnTo>
                        <a:pt x="18" y="36"/>
                      </a:lnTo>
                      <a:lnTo>
                        <a:pt x="18" y="34"/>
                      </a:lnTo>
                      <a:lnTo>
                        <a:pt x="20" y="30"/>
                      </a:lnTo>
                      <a:lnTo>
                        <a:pt x="26" y="28"/>
                      </a:lnTo>
                      <a:lnTo>
                        <a:pt x="42" y="26"/>
                      </a:lnTo>
                      <a:lnTo>
                        <a:pt x="54" y="24"/>
                      </a:lnTo>
                      <a:lnTo>
                        <a:pt x="68" y="20"/>
                      </a:lnTo>
                      <a:lnTo>
                        <a:pt x="78" y="14"/>
                      </a:lnTo>
                      <a:lnTo>
                        <a:pt x="90" y="6"/>
                      </a:lnTo>
                      <a:lnTo>
                        <a:pt x="90" y="16"/>
                      </a:lnTo>
                      <a:lnTo>
                        <a:pt x="94" y="18"/>
                      </a:lnTo>
                      <a:lnTo>
                        <a:pt x="96" y="18"/>
                      </a:lnTo>
                      <a:lnTo>
                        <a:pt x="102" y="16"/>
                      </a:lnTo>
                      <a:lnTo>
                        <a:pt x="110" y="18"/>
                      </a:lnTo>
                      <a:lnTo>
                        <a:pt x="120" y="20"/>
                      </a:lnTo>
                      <a:lnTo>
                        <a:pt x="124" y="20"/>
                      </a:lnTo>
                      <a:lnTo>
                        <a:pt x="124" y="16"/>
                      </a:lnTo>
                      <a:lnTo>
                        <a:pt x="128" y="14"/>
                      </a:lnTo>
                      <a:lnTo>
                        <a:pt x="130" y="12"/>
                      </a:lnTo>
                      <a:lnTo>
                        <a:pt x="136" y="14"/>
                      </a:lnTo>
                      <a:lnTo>
                        <a:pt x="142" y="16"/>
                      </a:lnTo>
                      <a:lnTo>
                        <a:pt x="138" y="26"/>
                      </a:lnTo>
                      <a:lnTo>
                        <a:pt x="138" y="28"/>
                      </a:lnTo>
                      <a:lnTo>
                        <a:pt x="142" y="28"/>
                      </a:lnTo>
                      <a:lnTo>
                        <a:pt x="144" y="28"/>
                      </a:lnTo>
                      <a:lnTo>
                        <a:pt x="146" y="28"/>
                      </a:lnTo>
                      <a:lnTo>
                        <a:pt x="150" y="24"/>
                      </a:lnTo>
                      <a:lnTo>
                        <a:pt x="150" y="18"/>
                      </a:lnTo>
                      <a:lnTo>
                        <a:pt x="152" y="12"/>
                      </a:lnTo>
                      <a:lnTo>
                        <a:pt x="160" y="8"/>
                      </a:lnTo>
                      <a:lnTo>
                        <a:pt x="174" y="4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00" y="4"/>
                      </a:lnTo>
                      <a:lnTo>
                        <a:pt x="196" y="10"/>
                      </a:lnTo>
                      <a:lnTo>
                        <a:pt x="182" y="20"/>
                      </a:lnTo>
                      <a:lnTo>
                        <a:pt x="172" y="30"/>
                      </a:lnTo>
                      <a:lnTo>
                        <a:pt x="168" y="38"/>
                      </a:lnTo>
                      <a:lnTo>
                        <a:pt x="166" y="44"/>
                      </a:lnTo>
                      <a:lnTo>
                        <a:pt x="168" y="46"/>
                      </a:lnTo>
                      <a:lnTo>
                        <a:pt x="170" y="50"/>
                      </a:lnTo>
                      <a:lnTo>
                        <a:pt x="178" y="52"/>
                      </a:lnTo>
                      <a:lnTo>
                        <a:pt x="186" y="54"/>
                      </a:lnTo>
                      <a:lnTo>
                        <a:pt x="188" y="56"/>
                      </a:lnTo>
                      <a:lnTo>
                        <a:pt x="190" y="58"/>
                      </a:lnTo>
                      <a:lnTo>
                        <a:pt x="188" y="62"/>
                      </a:lnTo>
                      <a:lnTo>
                        <a:pt x="182" y="64"/>
                      </a:lnTo>
                      <a:lnTo>
                        <a:pt x="17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7" name="ïṧļíḓé">
                  <a:extLst>
                    <a:ext uri="{FF2B5EF4-FFF2-40B4-BE49-F238E27FC236}">
                      <a16:creationId xmlns:a16="http://schemas.microsoft.com/office/drawing/2014/main" id="{9560A01D-C33F-4BC3-992C-8512E52743F8}"/>
                    </a:ext>
                  </a:extLst>
                </p:cNvPr>
                <p:cNvSpPr/>
                <p:nvPr/>
              </p:nvSpPr>
              <p:spPr bwMode="auto">
                <a:xfrm>
                  <a:off x="2075457" y="1590953"/>
                  <a:ext cx="169397" cy="44834"/>
                </a:xfrm>
                <a:custGeom>
                  <a:avLst/>
                  <a:gdLst>
                    <a:gd name="T0" fmla="*/ 0 w 96"/>
                    <a:gd name="T1" fmla="*/ 2147483647 h 26"/>
                    <a:gd name="T2" fmla="*/ 2147483647 w 96"/>
                    <a:gd name="T3" fmla="*/ 2147483647 h 26"/>
                    <a:gd name="T4" fmla="*/ 2147483647 w 96"/>
                    <a:gd name="T5" fmla="*/ 2147483647 h 26"/>
                    <a:gd name="T6" fmla="*/ 2147483647 w 96"/>
                    <a:gd name="T7" fmla="*/ 2147483647 h 26"/>
                    <a:gd name="T8" fmla="*/ 2147483647 w 96"/>
                    <a:gd name="T9" fmla="*/ 2147483647 h 26"/>
                    <a:gd name="T10" fmla="*/ 2147483647 w 96"/>
                    <a:gd name="T11" fmla="*/ 2147483647 h 26"/>
                    <a:gd name="T12" fmla="*/ 2147483647 w 96"/>
                    <a:gd name="T13" fmla="*/ 2147483647 h 26"/>
                    <a:gd name="T14" fmla="*/ 2147483647 w 96"/>
                    <a:gd name="T15" fmla="*/ 2147483647 h 26"/>
                    <a:gd name="T16" fmla="*/ 2147483647 w 96"/>
                    <a:gd name="T17" fmla="*/ 2147483647 h 26"/>
                    <a:gd name="T18" fmla="*/ 2147483647 w 96"/>
                    <a:gd name="T19" fmla="*/ 2147483647 h 26"/>
                    <a:gd name="T20" fmla="*/ 2147483647 w 96"/>
                    <a:gd name="T21" fmla="*/ 2147483647 h 26"/>
                    <a:gd name="T22" fmla="*/ 2147483647 w 96"/>
                    <a:gd name="T23" fmla="*/ 2147483647 h 26"/>
                    <a:gd name="T24" fmla="*/ 2147483647 w 96"/>
                    <a:gd name="T25" fmla="*/ 2147483647 h 26"/>
                    <a:gd name="T26" fmla="*/ 2147483647 w 96"/>
                    <a:gd name="T27" fmla="*/ 0 h 26"/>
                    <a:gd name="T28" fmla="*/ 2147483647 w 96"/>
                    <a:gd name="T29" fmla="*/ 2147483647 h 26"/>
                    <a:gd name="T30" fmla="*/ 2147483647 w 96"/>
                    <a:gd name="T31" fmla="*/ 2147483647 h 26"/>
                    <a:gd name="T32" fmla="*/ 2147483647 w 96"/>
                    <a:gd name="T33" fmla="*/ 2147483647 h 26"/>
                    <a:gd name="T34" fmla="*/ 2147483647 w 96"/>
                    <a:gd name="T35" fmla="*/ 2147483647 h 26"/>
                    <a:gd name="T36" fmla="*/ 2147483647 w 96"/>
                    <a:gd name="T37" fmla="*/ 2147483647 h 26"/>
                    <a:gd name="T38" fmla="*/ 2147483647 w 96"/>
                    <a:gd name="T39" fmla="*/ 2147483647 h 26"/>
                    <a:gd name="T40" fmla="*/ 2147483647 w 96"/>
                    <a:gd name="T41" fmla="*/ 2147483647 h 26"/>
                    <a:gd name="T42" fmla="*/ 0 w 96"/>
                    <a:gd name="T43" fmla="*/ 2147483647 h 2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26"/>
                    <a:gd name="T68" fmla="*/ 96 w 96"/>
                    <a:gd name="T69" fmla="*/ 26 h 2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26">
                      <a:moveTo>
                        <a:pt x="0" y="24"/>
                      </a:moveTo>
                      <a:lnTo>
                        <a:pt x="6" y="24"/>
                      </a:lnTo>
                      <a:lnTo>
                        <a:pt x="12" y="24"/>
                      </a:lnTo>
                      <a:lnTo>
                        <a:pt x="16" y="24"/>
                      </a:lnTo>
                      <a:lnTo>
                        <a:pt x="18" y="26"/>
                      </a:lnTo>
                      <a:lnTo>
                        <a:pt x="26" y="26"/>
                      </a:lnTo>
                      <a:lnTo>
                        <a:pt x="42" y="20"/>
                      </a:lnTo>
                      <a:lnTo>
                        <a:pt x="52" y="16"/>
                      </a:lnTo>
                      <a:lnTo>
                        <a:pt x="58" y="22"/>
                      </a:lnTo>
                      <a:lnTo>
                        <a:pt x="68" y="16"/>
                      </a:lnTo>
                      <a:lnTo>
                        <a:pt x="76" y="12"/>
                      </a:lnTo>
                      <a:lnTo>
                        <a:pt x="86" y="8"/>
                      </a:lnTo>
                      <a:lnTo>
                        <a:pt x="96" y="4"/>
                      </a:lnTo>
                      <a:lnTo>
                        <a:pt x="90" y="0"/>
                      </a:lnTo>
                      <a:lnTo>
                        <a:pt x="78" y="2"/>
                      </a:lnTo>
                      <a:lnTo>
                        <a:pt x="70" y="4"/>
                      </a:lnTo>
                      <a:lnTo>
                        <a:pt x="46" y="10"/>
                      </a:lnTo>
                      <a:lnTo>
                        <a:pt x="24" y="16"/>
                      </a:lnTo>
                      <a:lnTo>
                        <a:pt x="16" y="18"/>
                      </a:lnTo>
                      <a:lnTo>
                        <a:pt x="4" y="18"/>
                      </a:lnTo>
                      <a:lnTo>
                        <a:pt x="4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8" name="îṥľîďè">
                  <a:extLst>
                    <a:ext uri="{FF2B5EF4-FFF2-40B4-BE49-F238E27FC236}">
                      <a16:creationId xmlns:a16="http://schemas.microsoft.com/office/drawing/2014/main" id="{7025D420-4781-4C0E-A18B-FF2F03FB4B88}"/>
                    </a:ext>
                  </a:extLst>
                </p:cNvPr>
                <p:cNvSpPr/>
                <p:nvPr/>
              </p:nvSpPr>
              <p:spPr bwMode="auto">
                <a:xfrm>
                  <a:off x="2152582" y="1610569"/>
                  <a:ext cx="231372" cy="53240"/>
                </a:xfrm>
                <a:custGeom>
                  <a:avLst/>
                  <a:gdLst>
                    <a:gd name="T0" fmla="*/ 2147483647 w 132"/>
                    <a:gd name="T1" fmla="*/ 2147483647 h 32"/>
                    <a:gd name="T2" fmla="*/ 2147483647 w 132"/>
                    <a:gd name="T3" fmla="*/ 2147483647 h 32"/>
                    <a:gd name="T4" fmla="*/ 2147483647 w 132"/>
                    <a:gd name="T5" fmla="*/ 2147483647 h 32"/>
                    <a:gd name="T6" fmla="*/ 2147483647 w 132"/>
                    <a:gd name="T7" fmla="*/ 2147483647 h 32"/>
                    <a:gd name="T8" fmla="*/ 2147483647 w 132"/>
                    <a:gd name="T9" fmla="*/ 2147483647 h 32"/>
                    <a:gd name="T10" fmla="*/ 2147483647 w 132"/>
                    <a:gd name="T11" fmla="*/ 2147483647 h 32"/>
                    <a:gd name="T12" fmla="*/ 0 w 132"/>
                    <a:gd name="T13" fmla="*/ 2147483647 h 32"/>
                    <a:gd name="T14" fmla="*/ 0 w 132"/>
                    <a:gd name="T15" fmla="*/ 2147483647 h 32"/>
                    <a:gd name="T16" fmla="*/ 2147483647 w 132"/>
                    <a:gd name="T17" fmla="*/ 2147483647 h 32"/>
                    <a:gd name="T18" fmla="*/ 2147483647 w 132"/>
                    <a:gd name="T19" fmla="*/ 2147483647 h 32"/>
                    <a:gd name="T20" fmla="*/ 2147483647 w 132"/>
                    <a:gd name="T21" fmla="*/ 2147483647 h 32"/>
                    <a:gd name="T22" fmla="*/ 2147483647 w 132"/>
                    <a:gd name="T23" fmla="*/ 0 h 32"/>
                    <a:gd name="T24" fmla="*/ 2147483647 w 132"/>
                    <a:gd name="T25" fmla="*/ 2147483647 h 32"/>
                    <a:gd name="T26" fmla="*/ 2147483647 w 132"/>
                    <a:gd name="T27" fmla="*/ 2147483647 h 32"/>
                    <a:gd name="T28" fmla="*/ 2147483647 w 132"/>
                    <a:gd name="T29" fmla="*/ 2147483647 h 32"/>
                    <a:gd name="T30" fmla="*/ 2147483647 w 132"/>
                    <a:gd name="T31" fmla="*/ 2147483647 h 32"/>
                    <a:gd name="T32" fmla="*/ 2147483647 w 132"/>
                    <a:gd name="T33" fmla="*/ 2147483647 h 32"/>
                    <a:gd name="T34" fmla="*/ 2147483647 w 132"/>
                    <a:gd name="T35" fmla="*/ 2147483647 h 32"/>
                    <a:gd name="T36" fmla="*/ 2147483647 w 132"/>
                    <a:gd name="T37" fmla="*/ 2147483647 h 32"/>
                    <a:gd name="T38" fmla="*/ 2147483647 w 132"/>
                    <a:gd name="T39" fmla="*/ 2147483647 h 32"/>
                    <a:gd name="T40" fmla="*/ 2147483647 w 132"/>
                    <a:gd name="T41" fmla="*/ 2147483647 h 32"/>
                    <a:gd name="T42" fmla="*/ 2147483647 w 132"/>
                    <a:gd name="T43" fmla="*/ 2147483647 h 32"/>
                    <a:gd name="T44" fmla="*/ 2147483647 w 132"/>
                    <a:gd name="T45" fmla="*/ 0 h 32"/>
                    <a:gd name="T46" fmla="*/ 2147483647 w 132"/>
                    <a:gd name="T47" fmla="*/ 0 h 32"/>
                    <a:gd name="T48" fmla="*/ 2147483647 w 132"/>
                    <a:gd name="T49" fmla="*/ 2147483647 h 32"/>
                    <a:gd name="T50" fmla="*/ 2147483647 w 132"/>
                    <a:gd name="T51" fmla="*/ 2147483647 h 32"/>
                    <a:gd name="T52" fmla="*/ 2147483647 w 132"/>
                    <a:gd name="T53" fmla="*/ 2147483647 h 32"/>
                    <a:gd name="T54" fmla="*/ 2147483647 w 132"/>
                    <a:gd name="T55" fmla="*/ 2147483647 h 32"/>
                    <a:gd name="T56" fmla="*/ 2147483647 w 132"/>
                    <a:gd name="T57" fmla="*/ 2147483647 h 32"/>
                    <a:gd name="T58" fmla="*/ 2147483647 w 132"/>
                    <a:gd name="T59" fmla="*/ 2147483647 h 32"/>
                    <a:gd name="T60" fmla="*/ 2147483647 w 132"/>
                    <a:gd name="T61" fmla="*/ 2147483647 h 32"/>
                    <a:gd name="T62" fmla="*/ 2147483647 w 132"/>
                    <a:gd name="T63" fmla="*/ 2147483647 h 32"/>
                    <a:gd name="T64" fmla="*/ 2147483647 w 132"/>
                    <a:gd name="T65" fmla="*/ 2147483647 h 32"/>
                    <a:gd name="T66" fmla="*/ 2147483647 w 132"/>
                    <a:gd name="T67" fmla="*/ 2147483647 h 32"/>
                    <a:gd name="T68" fmla="*/ 2147483647 w 132"/>
                    <a:gd name="T69" fmla="*/ 2147483647 h 32"/>
                    <a:gd name="T70" fmla="*/ 2147483647 w 132"/>
                    <a:gd name="T71" fmla="*/ 2147483647 h 32"/>
                    <a:gd name="T72" fmla="*/ 2147483647 w 132"/>
                    <a:gd name="T73" fmla="*/ 2147483647 h 32"/>
                    <a:gd name="T74" fmla="*/ 2147483647 w 132"/>
                    <a:gd name="T75" fmla="*/ 2147483647 h 32"/>
                    <a:gd name="T76" fmla="*/ 2147483647 w 132"/>
                    <a:gd name="T77" fmla="*/ 2147483647 h 32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32"/>
                    <a:gd name="T118" fmla="*/ 0 h 32"/>
                    <a:gd name="T119" fmla="*/ 132 w 132"/>
                    <a:gd name="T120" fmla="*/ 32 h 32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32" h="32">
                      <a:moveTo>
                        <a:pt x="34" y="32"/>
                      </a:moveTo>
                      <a:lnTo>
                        <a:pt x="30" y="30"/>
                      </a:lnTo>
                      <a:lnTo>
                        <a:pt x="28" y="30"/>
                      </a:lnTo>
                      <a:lnTo>
                        <a:pt x="30" y="26"/>
                      </a:lnTo>
                      <a:lnTo>
                        <a:pt x="36" y="24"/>
                      </a:lnTo>
                      <a:lnTo>
                        <a:pt x="18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6" y="16"/>
                      </a:lnTo>
                      <a:lnTo>
                        <a:pt x="24" y="10"/>
                      </a:lnTo>
                      <a:lnTo>
                        <a:pt x="40" y="4"/>
                      </a:lnTo>
                      <a:lnTo>
                        <a:pt x="54" y="0"/>
                      </a:lnTo>
                      <a:lnTo>
                        <a:pt x="54" y="6"/>
                      </a:lnTo>
                      <a:lnTo>
                        <a:pt x="56" y="6"/>
                      </a:lnTo>
                      <a:lnTo>
                        <a:pt x="64" y="6"/>
                      </a:lnTo>
                      <a:lnTo>
                        <a:pt x="64" y="14"/>
                      </a:lnTo>
                      <a:lnTo>
                        <a:pt x="66" y="16"/>
                      </a:lnTo>
                      <a:lnTo>
                        <a:pt x="68" y="18"/>
                      </a:lnTo>
                      <a:lnTo>
                        <a:pt x="74" y="18"/>
                      </a:lnTo>
                      <a:lnTo>
                        <a:pt x="84" y="16"/>
                      </a:lnTo>
                      <a:lnTo>
                        <a:pt x="92" y="14"/>
                      </a:lnTo>
                      <a:lnTo>
                        <a:pt x="100" y="6"/>
                      </a:lnTo>
                      <a:lnTo>
                        <a:pt x="108" y="0"/>
                      </a:lnTo>
                      <a:lnTo>
                        <a:pt x="114" y="0"/>
                      </a:lnTo>
                      <a:lnTo>
                        <a:pt x="114" y="8"/>
                      </a:lnTo>
                      <a:lnTo>
                        <a:pt x="110" y="12"/>
                      </a:lnTo>
                      <a:lnTo>
                        <a:pt x="120" y="14"/>
                      </a:lnTo>
                      <a:lnTo>
                        <a:pt x="132" y="14"/>
                      </a:lnTo>
                      <a:lnTo>
                        <a:pt x="118" y="22"/>
                      </a:lnTo>
                      <a:lnTo>
                        <a:pt x="110" y="28"/>
                      </a:lnTo>
                      <a:lnTo>
                        <a:pt x="104" y="28"/>
                      </a:lnTo>
                      <a:lnTo>
                        <a:pt x="98" y="28"/>
                      </a:lnTo>
                      <a:lnTo>
                        <a:pt x="94" y="26"/>
                      </a:lnTo>
                      <a:lnTo>
                        <a:pt x="90" y="24"/>
                      </a:lnTo>
                      <a:lnTo>
                        <a:pt x="84" y="22"/>
                      </a:lnTo>
                      <a:lnTo>
                        <a:pt x="72" y="24"/>
                      </a:lnTo>
                      <a:lnTo>
                        <a:pt x="60" y="28"/>
                      </a:lnTo>
                      <a:lnTo>
                        <a:pt x="48" y="30"/>
                      </a:lnTo>
                      <a:lnTo>
                        <a:pt x="3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9" name="íṡľîḋé">
                  <a:extLst>
                    <a:ext uri="{FF2B5EF4-FFF2-40B4-BE49-F238E27FC236}">
                      <a16:creationId xmlns:a16="http://schemas.microsoft.com/office/drawing/2014/main" id="{6BC16A77-0700-42FA-A1CA-9DE7D52A74E9}"/>
                    </a:ext>
                  </a:extLst>
                </p:cNvPr>
                <p:cNvSpPr/>
                <p:nvPr/>
              </p:nvSpPr>
              <p:spPr bwMode="auto">
                <a:xfrm>
                  <a:off x="2282040" y="1562932"/>
                  <a:ext cx="111555" cy="30822"/>
                </a:xfrm>
                <a:custGeom>
                  <a:avLst/>
                  <a:gdLst>
                    <a:gd name="T0" fmla="*/ 2147483647 w 64"/>
                    <a:gd name="T1" fmla="*/ 2147483647 h 18"/>
                    <a:gd name="T2" fmla="*/ 2147483647 w 64"/>
                    <a:gd name="T3" fmla="*/ 2147483647 h 18"/>
                    <a:gd name="T4" fmla="*/ 0 w 64"/>
                    <a:gd name="T5" fmla="*/ 2147483647 h 18"/>
                    <a:gd name="T6" fmla="*/ 2147483647 w 64"/>
                    <a:gd name="T7" fmla="*/ 2147483647 h 18"/>
                    <a:gd name="T8" fmla="*/ 2147483647 w 64"/>
                    <a:gd name="T9" fmla="*/ 2147483647 h 18"/>
                    <a:gd name="T10" fmla="*/ 2147483647 w 64"/>
                    <a:gd name="T11" fmla="*/ 2147483647 h 18"/>
                    <a:gd name="T12" fmla="*/ 2147483647 w 64"/>
                    <a:gd name="T13" fmla="*/ 2147483647 h 18"/>
                    <a:gd name="T14" fmla="*/ 2147483647 w 64"/>
                    <a:gd name="T15" fmla="*/ 2147483647 h 18"/>
                    <a:gd name="T16" fmla="*/ 2147483647 w 64"/>
                    <a:gd name="T17" fmla="*/ 0 h 18"/>
                    <a:gd name="T18" fmla="*/ 2147483647 w 64"/>
                    <a:gd name="T19" fmla="*/ 2147483647 h 18"/>
                    <a:gd name="T20" fmla="*/ 2147483647 w 64"/>
                    <a:gd name="T21" fmla="*/ 2147483647 h 18"/>
                    <a:gd name="T22" fmla="*/ 2147483647 w 64"/>
                    <a:gd name="T23" fmla="*/ 2147483647 h 18"/>
                    <a:gd name="T24" fmla="*/ 2147483647 w 64"/>
                    <a:gd name="T25" fmla="*/ 2147483647 h 18"/>
                    <a:gd name="T26" fmla="*/ 2147483647 w 64"/>
                    <a:gd name="T27" fmla="*/ 2147483647 h 18"/>
                    <a:gd name="T28" fmla="*/ 2147483647 w 64"/>
                    <a:gd name="T29" fmla="*/ 2147483647 h 18"/>
                    <a:gd name="T30" fmla="*/ 2147483647 w 64"/>
                    <a:gd name="T31" fmla="*/ 2147483647 h 18"/>
                    <a:gd name="T32" fmla="*/ 2147483647 w 64"/>
                    <a:gd name="T33" fmla="*/ 2147483647 h 18"/>
                    <a:gd name="T34" fmla="*/ 2147483647 w 64"/>
                    <a:gd name="T35" fmla="*/ 2147483647 h 1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64"/>
                    <a:gd name="T55" fmla="*/ 0 h 18"/>
                    <a:gd name="T56" fmla="*/ 64 w 64"/>
                    <a:gd name="T57" fmla="*/ 18 h 1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64" h="18">
                      <a:moveTo>
                        <a:pt x="12" y="18"/>
                      </a:moveTo>
                      <a:lnTo>
                        <a:pt x="6" y="16"/>
                      </a:lnTo>
                      <a:lnTo>
                        <a:pt x="0" y="14"/>
                      </a:lnTo>
                      <a:lnTo>
                        <a:pt x="8" y="12"/>
                      </a:lnTo>
                      <a:lnTo>
                        <a:pt x="18" y="12"/>
                      </a:lnTo>
                      <a:lnTo>
                        <a:pt x="26" y="10"/>
                      </a:lnTo>
                      <a:lnTo>
                        <a:pt x="28" y="10"/>
                      </a:lnTo>
                      <a:lnTo>
                        <a:pt x="30" y="8"/>
                      </a:lnTo>
                      <a:lnTo>
                        <a:pt x="48" y="0"/>
                      </a:lnTo>
                      <a:lnTo>
                        <a:pt x="58" y="2"/>
                      </a:lnTo>
                      <a:lnTo>
                        <a:pt x="64" y="4"/>
                      </a:lnTo>
                      <a:lnTo>
                        <a:pt x="58" y="10"/>
                      </a:lnTo>
                      <a:lnTo>
                        <a:pt x="48" y="16"/>
                      </a:lnTo>
                      <a:lnTo>
                        <a:pt x="30" y="18"/>
                      </a:lnTo>
                      <a:lnTo>
                        <a:pt x="30" y="16"/>
                      </a:lnTo>
                      <a:lnTo>
                        <a:pt x="28" y="16"/>
                      </a:lnTo>
                      <a:lnTo>
                        <a:pt x="22" y="16"/>
                      </a:lnTo>
                      <a:lnTo>
                        <a:pt x="12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0" name="iṥ1ídè">
                  <a:extLst>
                    <a:ext uri="{FF2B5EF4-FFF2-40B4-BE49-F238E27FC236}">
                      <a16:creationId xmlns:a16="http://schemas.microsoft.com/office/drawing/2014/main" id="{B4D52065-43A8-4D92-9E23-89CB517A5A8D}"/>
                    </a:ext>
                  </a:extLst>
                </p:cNvPr>
                <p:cNvSpPr/>
                <p:nvPr/>
              </p:nvSpPr>
              <p:spPr bwMode="auto">
                <a:xfrm>
                  <a:off x="2356410" y="1675017"/>
                  <a:ext cx="128081" cy="70053"/>
                </a:xfrm>
                <a:custGeom>
                  <a:avLst/>
                  <a:gdLst>
                    <a:gd name="T0" fmla="*/ 2147483647 w 74"/>
                    <a:gd name="T1" fmla="*/ 2147483647 h 42"/>
                    <a:gd name="T2" fmla="*/ 2147483647 w 74"/>
                    <a:gd name="T3" fmla="*/ 2147483647 h 42"/>
                    <a:gd name="T4" fmla="*/ 2147483647 w 74"/>
                    <a:gd name="T5" fmla="*/ 2147483647 h 42"/>
                    <a:gd name="T6" fmla="*/ 2147483647 w 74"/>
                    <a:gd name="T7" fmla="*/ 2147483647 h 42"/>
                    <a:gd name="T8" fmla="*/ 2147483647 w 74"/>
                    <a:gd name="T9" fmla="*/ 2147483647 h 42"/>
                    <a:gd name="T10" fmla="*/ 2147483647 w 74"/>
                    <a:gd name="T11" fmla="*/ 2147483647 h 42"/>
                    <a:gd name="T12" fmla="*/ 2147483647 w 74"/>
                    <a:gd name="T13" fmla="*/ 2147483647 h 42"/>
                    <a:gd name="T14" fmla="*/ 2147483647 w 74"/>
                    <a:gd name="T15" fmla="*/ 2147483647 h 42"/>
                    <a:gd name="T16" fmla="*/ 2147483647 w 74"/>
                    <a:gd name="T17" fmla="*/ 2147483647 h 42"/>
                    <a:gd name="T18" fmla="*/ 2147483647 w 74"/>
                    <a:gd name="T19" fmla="*/ 2147483647 h 42"/>
                    <a:gd name="T20" fmla="*/ 2147483647 w 74"/>
                    <a:gd name="T21" fmla="*/ 2147483647 h 42"/>
                    <a:gd name="T22" fmla="*/ 2147483647 w 74"/>
                    <a:gd name="T23" fmla="*/ 2147483647 h 42"/>
                    <a:gd name="T24" fmla="*/ 2147483647 w 74"/>
                    <a:gd name="T25" fmla="*/ 2147483647 h 42"/>
                    <a:gd name="T26" fmla="*/ 2147483647 w 74"/>
                    <a:gd name="T27" fmla="*/ 2147483647 h 42"/>
                    <a:gd name="T28" fmla="*/ 2147483647 w 74"/>
                    <a:gd name="T29" fmla="*/ 2147483647 h 42"/>
                    <a:gd name="T30" fmla="*/ 2147483647 w 74"/>
                    <a:gd name="T31" fmla="*/ 2147483647 h 42"/>
                    <a:gd name="T32" fmla="*/ 2147483647 w 74"/>
                    <a:gd name="T33" fmla="*/ 2147483647 h 42"/>
                    <a:gd name="T34" fmla="*/ 2147483647 w 74"/>
                    <a:gd name="T35" fmla="*/ 2147483647 h 42"/>
                    <a:gd name="T36" fmla="*/ 2147483647 w 74"/>
                    <a:gd name="T37" fmla="*/ 2147483647 h 42"/>
                    <a:gd name="T38" fmla="*/ 0 w 74"/>
                    <a:gd name="T39" fmla="*/ 2147483647 h 42"/>
                    <a:gd name="T40" fmla="*/ 2147483647 w 74"/>
                    <a:gd name="T41" fmla="*/ 2147483647 h 42"/>
                    <a:gd name="T42" fmla="*/ 2147483647 w 74"/>
                    <a:gd name="T43" fmla="*/ 2147483647 h 42"/>
                    <a:gd name="T44" fmla="*/ 2147483647 w 74"/>
                    <a:gd name="T45" fmla="*/ 2147483647 h 42"/>
                    <a:gd name="T46" fmla="*/ 2147483647 w 74"/>
                    <a:gd name="T47" fmla="*/ 2147483647 h 42"/>
                    <a:gd name="T48" fmla="*/ 2147483647 w 74"/>
                    <a:gd name="T49" fmla="*/ 2147483647 h 42"/>
                    <a:gd name="T50" fmla="*/ 2147483647 w 74"/>
                    <a:gd name="T51" fmla="*/ 2147483647 h 42"/>
                    <a:gd name="T52" fmla="*/ 2147483647 w 74"/>
                    <a:gd name="T53" fmla="*/ 2147483647 h 42"/>
                    <a:gd name="T54" fmla="*/ 2147483647 w 74"/>
                    <a:gd name="T55" fmla="*/ 2147483647 h 42"/>
                    <a:gd name="T56" fmla="*/ 2147483647 w 74"/>
                    <a:gd name="T57" fmla="*/ 2147483647 h 42"/>
                    <a:gd name="T58" fmla="*/ 2147483647 w 74"/>
                    <a:gd name="T59" fmla="*/ 2147483647 h 42"/>
                    <a:gd name="T60" fmla="*/ 2147483647 w 74"/>
                    <a:gd name="T61" fmla="*/ 2147483647 h 42"/>
                    <a:gd name="T62" fmla="*/ 2147483647 w 74"/>
                    <a:gd name="T63" fmla="*/ 2147483647 h 42"/>
                    <a:gd name="T64" fmla="*/ 2147483647 w 74"/>
                    <a:gd name="T65" fmla="*/ 2147483647 h 42"/>
                    <a:gd name="T66" fmla="*/ 2147483647 w 74"/>
                    <a:gd name="T67" fmla="*/ 0 h 42"/>
                    <a:gd name="T68" fmla="*/ 2147483647 w 74"/>
                    <a:gd name="T69" fmla="*/ 2147483647 h 4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4"/>
                    <a:gd name="T106" fmla="*/ 0 h 42"/>
                    <a:gd name="T107" fmla="*/ 74 w 74"/>
                    <a:gd name="T108" fmla="*/ 42 h 42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4" h="42">
                      <a:moveTo>
                        <a:pt x="74" y="4"/>
                      </a:moveTo>
                      <a:lnTo>
                        <a:pt x="70" y="6"/>
                      </a:lnTo>
                      <a:lnTo>
                        <a:pt x="66" y="8"/>
                      </a:lnTo>
                      <a:lnTo>
                        <a:pt x="58" y="14"/>
                      </a:lnTo>
                      <a:lnTo>
                        <a:pt x="66" y="22"/>
                      </a:lnTo>
                      <a:lnTo>
                        <a:pt x="56" y="28"/>
                      </a:lnTo>
                      <a:lnTo>
                        <a:pt x="52" y="30"/>
                      </a:lnTo>
                      <a:lnTo>
                        <a:pt x="48" y="28"/>
                      </a:lnTo>
                      <a:lnTo>
                        <a:pt x="48" y="32"/>
                      </a:lnTo>
                      <a:lnTo>
                        <a:pt x="44" y="34"/>
                      </a:lnTo>
                      <a:lnTo>
                        <a:pt x="38" y="36"/>
                      </a:lnTo>
                      <a:lnTo>
                        <a:pt x="32" y="38"/>
                      </a:lnTo>
                      <a:lnTo>
                        <a:pt x="26" y="42"/>
                      </a:lnTo>
                      <a:lnTo>
                        <a:pt x="18" y="42"/>
                      </a:lnTo>
                      <a:lnTo>
                        <a:pt x="18" y="36"/>
                      </a:lnTo>
                      <a:lnTo>
                        <a:pt x="16" y="34"/>
                      </a:lnTo>
                      <a:lnTo>
                        <a:pt x="10" y="32"/>
                      </a:lnTo>
                      <a:lnTo>
                        <a:pt x="4" y="28"/>
                      </a:lnTo>
                      <a:lnTo>
                        <a:pt x="2" y="26"/>
                      </a:lnTo>
                      <a:lnTo>
                        <a:pt x="0" y="22"/>
                      </a:lnTo>
                      <a:lnTo>
                        <a:pt x="2" y="20"/>
                      </a:lnTo>
                      <a:lnTo>
                        <a:pt x="4" y="18"/>
                      </a:lnTo>
                      <a:lnTo>
                        <a:pt x="8" y="16"/>
                      </a:lnTo>
                      <a:lnTo>
                        <a:pt x="14" y="16"/>
                      </a:lnTo>
                      <a:lnTo>
                        <a:pt x="16" y="18"/>
                      </a:lnTo>
                      <a:lnTo>
                        <a:pt x="20" y="20"/>
                      </a:lnTo>
                      <a:lnTo>
                        <a:pt x="22" y="20"/>
                      </a:lnTo>
                      <a:lnTo>
                        <a:pt x="30" y="18"/>
                      </a:lnTo>
                      <a:lnTo>
                        <a:pt x="32" y="16"/>
                      </a:lnTo>
                      <a:lnTo>
                        <a:pt x="32" y="14"/>
                      </a:lnTo>
                      <a:lnTo>
                        <a:pt x="32" y="8"/>
                      </a:lnTo>
                      <a:lnTo>
                        <a:pt x="38" y="4"/>
                      </a:lnTo>
                      <a:lnTo>
                        <a:pt x="50" y="4"/>
                      </a:lnTo>
                      <a:lnTo>
                        <a:pt x="74" y="0"/>
                      </a:lnTo>
                      <a:lnTo>
                        <a:pt x="7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1" name="ïṥ1îḓè">
                  <a:extLst>
                    <a:ext uri="{FF2B5EF4-FFF2-40B4-BE49-F238E27FC236}">
                      <a16:creationId xmlns:a16="http://schemas.microsoft.com/office/drawing/2014/main" id="{E0D024EB-3C49-4718-A99F-15187C5F9DC6}"/>
                    </a:ext>
                  </a:extLst>
                </p:cNvPr>
                <p:cNvSpPr/>
                <p:nvPr/>
              </p:nvSpPr>
              <p:spPr bwMode="auto">
                <a:xfrm>
                  <a:off x="2332997" y="1777294"/>
                  <a:ext cx="67484" cy="36427"/>
                </a:xfrm>
                <a:custGeom>
                  <a:avLst/>
                  <a:gdLst>
                    <a:gd name="T0" fmla="*/ 2147483647 w 40"/>
                    <a:gd name="T1" fmla="*/ 2147483647 h 22"/>
                    <a:gd name="T2" fmla="*/ 2147483647 w 40"/>
                    <a:gd name="T3" fmla="*/ 2147483647 h 22"/>
                    <a:gd name="T4" fmla="*/ 2147483647 w 40"/>
                    <a:gd name="T5" fmla="*/ 2147483647 h 22"/>
                    <a:gd name="T6" fmla="*/ 0 w 40"/>
                    <a:gd name="T7" fmla="*/ 2147483647 h 22"/>
                    <a:gd name="T8" fmla="*/ 2147483647 w 40"/>
                    <a:gd name="T9" fmla="*/ 2147483647 h 22"/>
                    <a:gd name="T10" fmla="*/ 2147483647 w 40"/>
                    <a:gd name="T11" fmla="*/ 2147483647 h 22"/>
                    <a:gd name="T12" fmla="*/ 2147483647 w 40"/>
                    <a:gd name="T13" fmla="*/ 0 h 22"/>
                    <a:gd name="T14" fmla="*/ 2147483647 w 40"/>
                    <a:gd name="T15" fmla="*/ 2147483647 h 22"/>
                    <a:gd name="T16" fmla="*/ 2147483647 w 40"/>
                    <a:gd name="T17" fmla="*/ 2147483647 h 22"/>
                    <a:gd name="T18" fmla="*/ 2147483647 w 40"/>
                    <a:gd name="T19" fmla="*/ 2147483647 h 22"/>
                    <a:gd name="T20" fmla="*/ 2147483647 w 40"/>
                    <a:gd name="T21" fmla="*/ 2147483647 h 22"/>
                    <a:gd name="T22" fmla="*/ 2147483647 w 40"/>
                    <a:gd name="T23" fmla="*/ 2147483647 h 22"/>
                    <a:gd name="T24" fmla="*/ 2147483647 w 40"/>
                    <a:gd name="T25" fmla="*/ 2147483647 h 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0"/>
                    <a:gd name="T40" fmla="*/ 0 h 22"/>
                    <a:gd name="T41" fmla="*/ 40 w 40"/>
                    <a:gd name="T42" fmla="*/ 22 h 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0" h="22">
                      <a:moveTo>
                        <a:pt x="22" y="22"/>
                      </a:moveTo>
                      <a:lnTo>
                        <a:pt x="16" y="22"/>
                      </a:lnTo>
                      <a:lnTo>
                        <a:pt x="8" y="20"/>
                      </a:lnTo>
                      <a:lnTo>
                        <a:pt x="0" y="14"/>
                      </a:lnTo>
                      <a:lnTo>
                        <a:pt x="6" y="10"/>
                      </a:lnTo>
                      <a:lnTo>
                        <a:pt x="12" y="6"/>
                      </a:lnTo>
                      <a:lnTo>
                        <a:pt x="30" y="0"/>
                      </a:lnTo>
                      <a:lnTo>
                        <a:pt x="32" y="4"/>
                      </a:lnTo>
                      <a:lnTo>
                        <a:pt x="34" y="6"/>
                      </a:lnTo>
                      <a:lnTo>
                        <a:pt x="40" y="6"/>
                      </a:lnTo>
                      <a:lnTo>
                        <a:pt x="40" y="18"/>
                      </a:lnTo>
                      <a:lnTo>
                        <a:pt x="32" y="22"/>
                      </a:lnTo>
                      <a:lnTo>
                        <a:pt x="2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2" name="íṡḷiḍe">
                  <a:extLst>
                    <a:ext uri="{FF2B5EF4-FFF2-40B4-BE49-F238E27FC236}">
                      <a16:creationId xmlns:a16="http://schemas.microsoft.com/office/drawing/2014/main" id="{5A358314-3370-4D96-93B2-878920317758}"/>
                    </a:ext>
                  </a:extLst>
                </p:cNvPr>
                <p:cNvSpPr/>
                <p:nvPr/>
              </p:nvSpPr>
              <p:spPr bwMode="auto">
                <a:xfrm>
                  <a:off x="2478983" y="1886577"/>
                  <a:ext cx="140476" cy="70053"/>
                </a:xfrm>
                <a:custGeom>
                  <a:avLst/>
                  <a:gdLst>
                    <a:gd name="T0" fmla="*/ 2147483647 w 80"/>
                    <a:gd name="T1" fmla="*/ 2147483647 h 42"/>
                    <a:gd name="T2" fmla="*/ 2147483647 w 80"/>
                    <a:gd name="T3" fmla="*/ 2147483647 h 42"/>
                    <a:gd name="T4" fmla="*/ 2147483647 w 80"/>
                    <a:gd name="T5" fmla="*/ 2147483647 h 42"/>
                    <a:gd name="T6" fmla="*/ 2147483647 w 80"/>
                    <a:gd name="T7" fmla="*/ 2147483647 h 42"/>
                    <a:gd name="T8" fmla="*/ 2147483647 w 80"/>
                    <a:gd name="T9" fmla="*/ 2147483647 h 42"/>
                    <a:gd name="T10" fmla="*/ 2147483647 w 80"/>
                    <a:gd name="T11" fmla="*/ 2147483647 h 42"/>
                    <a:gd name="T12" fmla="*/ 2147483647 w 80"/>
                    <a:gd name="T13" fmla="*/ 2147483647 h 42"/>
                    <a:gd name="T14" fmla="*/ 2147483647 w 80"/>
                    <a:gd name="T15" fmla="*/ 2147483647 h 42"/>
                    <a:gd name="T16" fmla="*/ 2147483647 w 80"/>
                    <a:gd name="T17" fmla="*/ 2147483647 h 42"/>
                    <a:gd name="T18" fmla="*/ 2147483647 w 80"/>
                    <a:gd name="T19" fmla="*/ 2147483647 h 42"/>
                    <a:gd name="T20" fmla="*/ 2147483647 w 80"/>
                    <a:gd name="T21" fmla="*/ 2147483647 h 42"/>
                    <a:gd name="T22" fmla="*/ 2147483647 w 80"/>
                    <a:gd name="T23" fmla="*/ 2147483647 h 42"/>
                    <a:gd name="T24" fmla="*/ 2147483647 w 80"/>
                    <a:gd name="T25" fmla="*/ 2147483647 h 42"/>
                    <a:gd name="T26" fmla="*/ 2147483647 w 80"/>
                    <a:gd name="T27" fmla="*/ 2147483647 h 42"/>
                    <a:gd name="T28" fmla="*/ 0 w 80"/>
                    <a:gd name="T29" fmla="*/ 2147483647 h 42"/>
                    <a:gd name="T30" fmla="*/ 2147483647 w 80"/>
                    <a:gd name="T31" fmla="*/ 2147483647 h 42"/>
                    <a:gd name="T32" fmla="*/ 2147483647 w 80"/>
                    <a:gd name="T33" fmla="*/ 2147483647 h 42"/>
                    <a:gd name="T34" fmla="*/ 2147483647 w 80"/>
                    <a:gd name="T35" fmla="*/ 0 h 42"/>
                    <a:gd name="T36" fmla="*/ 2147483647 w 80"/>
                    <a:gd name="T37" fmla="*/ 2147483647 h 42"/>
                    <a:gd name="T38" fmla="*/ 2147483647 w 80"/>
                    <a:gd name="T39" fmla="*/ 2147483647 h 42"/>
                    <a:gd name="T40" fmla="*/ 2147483647 w 80"/>
                    <a:gd name="T41" fmla="*/ 2147483647 h 42"/>
                    <a:gd name="T42" fmla="*/ 2147483647 w 80"/>
                    <a:gd name="T43" fmla="*/ 2147483647 h 42"/>
                    <a:gd name="T44" fmla="*/ 2147483647 w 80"/>
                    <a:gd name="T45" fmla="*/ 2147483647 h 42"/>
                    <a:gd name="T46" fmla="*/ 2147483647 w 80"/>
                    <a:gd name="T47" fmla="*/ 2147483647 h 42"/>
                    <a:gd name="T48" fmla="*/ 2147483647 w 80"/>
                    <a:gd name="T49" fmla="*/ 2147483647 h 42"/>
                    <a:gd name="T50" fmla="*/ 2147483647 w 80"/>
                    <a:gd name="T51" fmla="*/ 2147483647 h 42"/>
                    <a:gd name="T52" fmla="*/ 2147483647 w 80"/>
                    <a:gd name="T53" fmla="*/ 2147483647 h 42"/>
                    <a:gd name="T54" fmla="*/ 2147483647 w 80"/>
                    <a:gd name="T55" fmla="*/ 2147483647 h 42"/>
                    <a:gd name="T56" fmla="*/ 2147483647 w 80"/>
                    <a:gd name="T57" fmla="*/ 2147483647 h 42"/>
                    <a:gd name="T58" fmla="*/ 2147483647 w 80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80"/>
                    <a:gd name="T91" fmla="*/ 0 h 42"/>
                    <a:gd name="T92" fmla="*/ 80 w 80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80" h="42">
                      <a:moveTo>
                        <a:pt x="58" y="40"/>
                      </a:moveTo>
                      <a:lnTo>
                        <a:pt x="56" y="30"/>
                      </a:lnTo>
                      <a:lnTo>
                        <a:pt x="52" y="26"/>
                      </a:lnTo>
                      <a:lnTo>
                        <a:pt x="48" y="26"/>
                      </a:lnTo>
                      <a:lnTo>
                        <a:pt x="42" y="26"/>
                      </a:lnTo>
                      <a:lnTo>
                        <a:pt x="38" y="30"/>
                      </a:lnTo>
                      <a:lnTo>
                        <a:pt x="30" y="36"/>
                      </a:lnTo>
                      <a:lnTo>
                        <a:pt x="22" y="40"/>
                      </a:lnTo>
                      <a:lnTo>
                        <a:pt x="16" y="42"/>
                      </a:lnTo>
                      <a:lnTo>
                        <a:pt x="10" y="40"/>
                      </a:lnTo>
                      <a:lnTo>
                        <a:pt x="14" y="38"/>
                      </a:lnTo>
                      <a:lnTo>
                        <a:pt x="10" y="36"/>
                      </a:lnTo>
                      <a:lnTo>
                        <a:pt x="6" y="36"/>
                      </a:lnTo>
                      <a:lnTo>
                        <a:pt x="4" y="36"/>
                      </a:lnTo>
                      <a:lnTo>
                        <a:pt x="0" y="34"/>
                      </a:lnTo>
                      <a:lnTo>
                        <a:pt x="8" y="24"/>
                      </a:lnTo>
                      <a:lnTo>
                        <a:pt x="22" y="14"/>
                      </a:lnTo>
                      <a:lnTo>
                        <a:pt x="46" y="0"/>
                      </a:lnTo>
                      <a:lnTo>
                        <a:pt x="52" y="6"/>
                      </a:lnTo>
                      <a:lnTo>
                        <a:pt x="58" y="12"/>
                      </a:lnTo>
                      <a:lnTo>
                        <a:pt x="70" y="22"/>
                      </a:lnTo>
                      <a:lnTo>
                        <a:pt x="68" y="28"/>
                      </a:lnTo>
                      <a:lnTo>
                        <a:pt x="74" y="28"/>
                      </a:lnTo>
                      <a:lnTo>
                        <a:pt x="80" y="30"/>
                      </a:lnTo>
                      <a:lnTo>
                        <a:pt x="74" y="36"/>
                      </a:lnTo>
                      <a:lnTo>
                        <a:pt x="70" y="38"/>
                      </a:lnTo>
                      <a:lnTo>
                        <a:pt x="64" y="40"/>
                      </a:lnTo>
                      <a:lnTo>
                        <a:pt x="60" y="38"/>
                      </a:lnTo>
                      <a:lnTo>
                        <a:pt x="60" y="36"/>
                      </a:lnTo>
                      <a:lnTo>
                        <a:pt x="58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3" name="îśḷïďè">
                  <a:extLst>
                    <a:ext uri="{FF2B5EF4-FFF2-40B4-BE49-F238E27FC236}">
                      <a16:creationId xmlns:a16="http://schemas.microsoft.com/office/drawing/2014/main" id="{2322ADEC-1663-4C3B-9023-7E0DC5A7F986}"/>
                    </a:ext>
                  </a:extLst>
                </p:cNvPr>
                <p:cNvSpPr/>
                <p:nvPr/>
              </p:nvSpPr>
              <p:spPr bwMode="auto">
                <a:xfrm>
                  <a:off x="2425270" y="1610569"/>
                  <a:ext cx="115686" cy="40630"/>
                </a:xfrm>
                <a:custGeom>
                  <a:avLst/>
                  <a:gdLst>
                    <a:gd name="T0" fmla="*/ 2147483647 w 66"/>
                    <a:gd name="T1" fmla="*/ 2147483647 h 24"/>
                    <a:gd name="T2" fmla="*/ 2147483647 w 66"/>
                    <a:gd name="T3" fmla="*/ 2147483647 h 24"/>
                    <a:gd name="T4" fmla="*/ 2147483647 w 66"/>
                    <a:gd name="T5" fmla="*/ 2147483647 h 24"/>
                    <a:gd name="T6" fmla="*/ 2147483647 w 66"/>
                    <a:gd name="T7" fmla="*/ 2147483647 h 24"/>
                    <a:gd name="T8" fmla="*/ 2147483647 w 66"/>
                    <a:gd name="T9" fmla="*/ 2147483647 h 24"/>
                    <a:gd name="T10" fmla="*/ 2147483647 w 66"/>
                    <a:gd name="T11" fmla="*/ 2147483647 h 24"/>
                    <a:gd name="T12" fmla="*/ 2147483647 w 66"/>
                    <a:gd name="T13" fmla="*/ 2147483647 h 24"/>
                    <a:gd name="T14" fmla="*/ 2147483647 w 66"/>
                    <a:gd name="T15" fmla="*/ 2147483647 h 24"/>
                    <a:gd name="T16" fmla="*/ 2147483647 w 66"/>
                    <a:gd name="T17" fmla="*/ 2147483647 h 24"/>
                    <a:gd name="T18" fmla="*/ 2147483647 w 66"/>
                    <a:gd name="T19" fmla="*/ 2147483647 h 24"/>
                    <a:gd name="T20" fmla="*/ 2147483647 w 66"/>
                    <a:gd name="T21" fmla="*/ 0 h 24"/>
                    <a:gd name="T22" fmla="*/ 2147483647 w 66"/>
                    <a:gd name="T23" fmla="*/ 0 h 24"/>
                    <a:gd name="T24" fmla="*/ 2147483647 w 66"/>
                    <a:gd name="T25" fmla="*/ 2147483647 h 24"/>
                    <a:gd name="T26" fmla="*/ 2147483647 w 66"/>
                    <a:gd name="T27" fmla="*/ 2147483647 h 24"/>
                    <a:gd name="T28" fmla="*/ 2147483647 w 66"/>
                    <a:gd name="T29" fmla="*/ 0 h 24"/>
                    <a:gd name="T30" fmla="*/ 2147483647 w 66"/>
                    <a:gd name="T31" fmla="*/ 2147483647 h 24"/>
                    <a:gd name="T32" fmla="*/ 2147483647 w 66"/>
                    <a:gd name="T33" fmla="*/ 2147483647 h 24"/>
                    <a:gd name="T34" fmla="*/ 2147483647 w 66"/>
                    <a:gd name="T35" fmla="*/ 2147483647 h 24"/>
                    <a:gd name="T36" fmla="*/ 2147483647 w 66"/>
                    <a:gd name="T37" fmla="*/ 2147483647 h 24"/>
                    <a:gd name="T38" fmla="*/ 2147483647 w 66"/>
                    <a:gd name="T39" fmla="*/ 2147483647 h 24"/>
                    <a:gd name="T40" fmla="*/ 2147483647 w 66"/>
                    <a:gd name="T41" fmla="*/ 2147483647 h 24"/>
                    <a:gd name="T42" fmla="*/ 2147483647 w 66"/>
                    <a:gd name="T43" fmla="*/ 2147483647 h 24"/>
                    <a:gd name="T44" fmla="*/ 2147483647 w 66"/>
                    <a:gd name="T45" fmla="*/ 2147483647 h 24"/>
                    <a:gd name="T46" fmla="*/ 2147483647 w 66"/>
                    <a:gd name="T47" fmla="*/ 2147483647 h 24"/>
                    <a:gd name="T48" fmla="*/ 2147483647 w 66"/>
                    <a:gd name="T49" fmla="*/ 2147483647 h 24"/>
                    <a:gd name="T50" fmla="*/ 2147483647 w 66"/>
                    <a:gd name="T51" fmla="*/ 2147483647 h 24"/>
                    <a:gd name="T52" fmla="*/ 2147483647 w 66"/>
                    <a:gd name="T53" fmla="*/ 2147483647 h 24"/>
                    <a:gd name="T54" fmla="*/ 2147483647 w 66"/>
                    <a:gd name="T55" fmla="*/ 2147483647 h 24"/>
                    <a:gd name="T56" fmla="*/ 2147483647 w 66"/>
                    <a:gd name="T57" fmla="*/ 2147483647 h 24"/>
                    <a:gd name="T58" fmla="*/ 0 w 66"/>
                    <a:gd name="T59" fmla="*/ 2147483647 h 24"/>
                    <a:gd name="T60" fmla="*/ 0 w 66"/>
                    <a:gd name="T61" fmla="*/ 2147483647 h 24"/>
                    <a:gd name="T62" fmla="*/ 0 w 66"/>
                    <a:gd name="T63" fmla="*/ 2147483647 h 24"/>
                    <a:gd name="T64" fmla="*/ 2147483647 w 66"/>
                    <a:gd name="T65" fmla="*/ 2147483647 h 24"/>
                    <a:gd name="T66" fmla="*/ 2147483647 w 66"/>
                    <a:gd name="T67" fmla="*/ 0 h 24"/>
                    <a:gd name="T68" fmla="*/ 2147483647 w 66"/>
                    <a:gd name="T69" fmla="*/ 2147483647 h 24"/>
                    <a:gd name="T70" fmla="*/ 2147483647 w 66"/>
                    <a:gd name="T71" fmla="*/ 2147483647 h 24"/>
                    <a:gd name="T72" fmla="*/ 2147483647 w 66"/>
                    <a:gd name="T73" fmla="*/ 2147483647 h 24"/>
                    <a:gd name="T74" fmla="*/ 2147483647 w 66"/>
                    <a:gd name="T75" fmla="*/ 2147483647 h 24"/>
                    <a:gd name="T76" fmla="*/ 2147483647 w 66"/>
                    <a:gd name="T77" fmla="*/ 2147483647 h 24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6"/>
                    <a:gd name="T118" fmla="*/ 0 h 24"/>
                    <a:gd name="T119" fmla="*/ 66 w 66"/>
                    <a:gd name="T120" fmla="*/ 24 h 24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6" h="24">
                      <a:moveTo>
                        <a:pt x="10" y="6"/>
                      </a:moveTo>
                      <a:lnTo>
                        <a:pt x="16" y="10"/>
                      </a:lnTo>
                      <a:lnTo>
                        <a:pt x="22" y="12"/>
                      </a:lnTo>
                      <a:lnTo>
                        <a:pt x="24" y="8"/>
                      </a:lnTo>
                      <a:lnTo>
                        <a:pt x="24" y="6"/>
                      </a:lnTo>
                      <a:lnTo>
                        <a:pt x="26" y="6"/>
                      </a:lnTo>
                      <a:lnTo>
                        <a:pt x="30" y="6"/>
                      </a:lnTo>
                      <a:lnTo>
                        <a:pt x="34" y="8"/>
                      </a:lnTo>
                      <a:lnTo>
                        <a:pt x="38" y="12"/>
                      </a:lnTo>
                      <a:lnTo>
                        <a:pt x="40" y="4"/>
                      </a:lnTo>
                      <a:lnTo>
                        <a:pt x="42" y="0"/>
                      </a:lnTo>
                      <a:lnTo>
                        <a:pt x="46" y="0"/>
                      </a:lnTo>
                      <a:lnTo>
                        <a:pt x="56" y="2"/>
                      </a:lnTo>
                      <a:lnTo>
                        <a:pt x="62" y="2"/>
                      </a:lnTo>
                      <a:lnTo>
                        <a:pt x="64" y="0"/>
                      </a:lnTo>
                      <a:lnTo>
                        <a:pt x="66" y="6"/>
                      </a:lnTo>
                      <a:lnTo>
                        <a:pt x="62" y="12"/>
                      </a:lnTo>
                      <a:lnTo>
                        <a:pt x="56" y="16"/>
                      </a:lnTo>
                      <a:lnTo>
                        <a:pt x="46" y="20"/>
                      </a:lnTo>
                      <a:lnTo>
                        <a:pt x="42" y="20"/>
                      </a:lnTo>
                      <a:lnTo>
                        <a:pt x="36" y="20"/>
                      </a:lnTo>
                      <a:lnTo>
                        <a:pt x="34" y="24"/>
                      </a:lnTo>
                      <a:lnTo>
                        <a:pt x="28" y="24"/>
                      </a:lnTo>
                      <a:lnTo>
                        <a:pt x="24" y="24"/>
                      </a:lnTo>
                      <a:lnTo>
                        <a:pt x="20" y="22"/>
                      </a:lnTo>
                      <a:lnTo>
                        <a:pt x="18" y="20"/>
                      </a:lnTo>
                      <a:lnTo>
                        <a:pt x="18" y="14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6" y="10"/>
                      </a:lnTo>
                      <a:lnTo>
                        <a:pt x="16" y="8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4" name="íslïḑe">
                  <a:extLst>
                    <a:ext uri="{FF2B5EF4-FFF2-40B4-BE49-F238E27FC236}">
                      <a16:creationId xmlns:a16="http://schemas.microsoft.com/office/drawing/2014/main" id="{CA3D70F2-5C15-4AEF-AFD4-EB0A23871422}"/>
                    </a:ext>
                  </a:extLst>
                </p:cNvPr>
                <p:cNvSpPr/>
                <p:nvPr/>
              </p:nvSpPr>
              <p:spPr bwMode="auto">
                <a:xfrm>
                  <a:off x="2578142" y="1600760"/>
                  <a:ext cx="283707" cy="63047"/>
                </a:xfrm>
                <a:custGeom>
                  <a:avLst/>
                  <a:gdLst>
                    <a:gd name="T0" fmla="*/ 2147483647 w 164"/>
                    <a:gd name="T1" fmla="*/ 2147483647 h 38"/>
                    <a:gd name="T2" fmla="*/ 2147483647 w 164"/>
                    <a:gd name="T3" fmla="*/ 2147483647 h 38"/>
                    <a:gd name="T4" fmla="*/ 2147483647 w 164"/>
                    <a:gd name="T5" fmla="*/ 2147483647 h 38"/>
                    <a:gd name="T6" fmla="*/ 2147483647 w 164"/>
                    <a:gd name="T7" fmla="*/ 2147483647 h 38"/>
                    <a:gd name="T8" fmla="*/ 2147483647 w 164"/>
                    <a:gd name="T9" fmla="*/ 2147483647 h 38"/>
                    <a:gd name="T10" fmla="*/ 2147483647 w 164"/>
                    <a:gd name="T11" fmla="*/ 2147483647 h 38"/>
                    <a:gd name="T12" fmla="*/ 2147483647 w 164"/>
                    <a:gd name="T13" fmla="*/ 2147483647 h 38"/>
                    <a:gd name="T14" fmla="*/ 2147483647 w 164"/>
                    <a:gd name="T15" fmla="*/ 2147483647 h 38"/>
                    <a:gd name="T16" fmla="*/ 0 w 164"/>
                    <a:gd name="T17" fmla="*/ 2147483647 h 38"/>
                    <a:gd name="T18" fmla="*/ 2147483647 w 164"/>
                    <a:gd name="T19" fmla="*/ 2147483647 h 38"/>
                    <a:gd name="T20" fmla="*/ 2147483647 w 164"/>
                    <a:gd name="T21" fmla="*/ 0 h 38"/>
                    <a:gd name="T22" fmla="*/ 2147483647 w 164"/>
                    <a:gd name="T23" fmla="*/ 2147483647 h 38"/>
                    <a:gd name="T24" fmla="*/ 2147483647 w 164"/>
                    <a:gd name="T25" fmla="*/ 2147483647 h 38"/>
                    <a:gd name="T26" fmla="*/ 2147483647 w 164"/>
                    <a:gd name="T27" fmla="*/ 2147483647 h 38"/>
                    <a:gd name="T28" fmla="*/ 2147483647 w 164"/>
                    <a:gd name="T29" fmla="*/ 2147483647 h 38"/>
                    <a:gd name="T30" fmla="*/ 2147483647 w 164"/>
                    <a:gd name="T31" fmla="*/ 2147483647 h 38"/>
                    <a:gd name="T32" fmla="*/ 2147483647 w 164"/>
                    <a:gd name="T33" fmla="*/ 2147483647 h 38"/>
                    <a:gd name="T34" fmla="*/ 2147483647 w 164"/>
                    <a:gd name="T35" fmla="*/ 2147483647 h 38"/>
                    <a:gd name="T36" fmla="*/ 2147483647 w 164"/>
                    <a:gd name="T37" fmla="*/ 2147483647 h 38"/>
                    <a:gd name="T38" fmla="*/ 2147483647 w 164"/>
                    <a:gd name="T39" fmla="*/ 2147483647 h 38"/>
                    <a:gd name="T40" fmla="*/ 2147483647 w 164"/>
                    <a:gd name="T41" fmla="*/ 2147483647 h 38"/>
                    <a:gd name="T42" fmla="*/ 2147483647 w 164"/>
                    <a:gd name="T43" fmla="*/ 2147483647 h 38"/>
                    <a:gd name="T44" fmla="*/ 2147483647 w 164"/>
                    <a:gd name="T45" fmla="*/ 2147483647 h 38"/>
                    <a:gd name="T46" fmla="*/ 2147483647 w 164"/>
                    <a:gd name="T47" fmla="*/ 2147483647 h 38"/>
                    <a:gd name="T48" fmla="*/ 2147483647 w 164"/>
                    <a:gd name="T49" fmla="*/ 2147483647 h 38"/>
                    <a:gd name="T50" fmla="*/ 2147483647 w 164"/>
                    <a:gd name="T51" fmla="*/ 2147483647 h 38"/>
                    <a:gd name="T52" fmla="*/ 2147483647 w 164"/>
                    <a:gd name="T53" fmla="*/ 2147483647 h 38"/>
                    <a:gd name="T54" fmla="*/ 2147483647 w 164"/>
                    <a:gd name="T55" fmla="*/ 2147483647 h 38"/>
                    <a:gd name="T56" fmla="*/ 2147483647 w 164"/>
                    <a:gd name="T57" fmla="*/ 2147483647 h 38"/>
                    <a:gd name="T58" fmla="*/ 2147483647 w 164"/>
                    <a:gd name="T59" fmla="*/ 2147483647 h 38"/>
                    <a:gd name="T60" fmla="*/ 2147483647 w 164"/>
                    <a:gd name="T61" fmla="*/ 2147483647 h 38"/>
                    <a:gd name="T62" fmla="*/ 2147483647 w 164"/>
                    <a:gd name="T63" fmla="*/ 2147483647 h 38"/>
                    <a:gd name="T64" fmla="*/ 2147483647 w 164"/>
                    <a:gd name="T65" fmla="*/ 2147483647 h 38"/>
                    <a:gd name="T66" fmla="*/ 2147483647 w 164"/>
                    <a:gd name="T67" fmla="*/ 2147483647 h 38"/>
                    <a:gd name="T68" fmla="*/ 2147483647 w 164"/>
                    <a:gd name="T69" fmla="*/ 2147483647 h 38"/>
                    <a:gd name="T70" fmla="*/ 2147483647 w 164"/>
                    <a:gd name="T71" fmla="*/ 2147483647 h 38"/>
                    <a:gd name="T72" fmla="*/ 2147483647 w 164"/>
                    <a:gd name="T73" fmla="*/ 2147483647 h 38"/>
                    <a:gd name="T74" fmla="*/ 2147483647 w 164"/>
                    <a:gd name="T75" fmla="*/ 2147483647 h 38"/>
                    <a:gd name="T76" fmla="*/ 2147483647 w 164"/>
                    <a:gd name="T77" fmla="*/ 2147483647 h 38"/>
                    <a:gd name="T78" fmla="*/ 2147483647 w 164"/>
                    <a:gd name="T79" fmla="*/ 2147483647 h 38"/>
                    <a:gd name="T80" fmla="*/ 2147483647 w 164"/>
                    <a:gd name="T81" fmla="*/ 2147483647 h 38"/>
                    <a:gd name="T82" fmla="*/ 2147483647 w 164"/>
                    <a:gd name="T83" fmla="*/ 2147483647 h 38"/>
                    <a:gd name="T84" fmla="*/ 2147483647 w 164"/>
                    <a:gd name="T85" fmla="*/ 2147483647 h 38"/>
                    <a:gd name="T86" fmla="*/ 2147483647 w 164"/>
                    <a:gd name="T87" fmla="*/ 2147483647 h 38"/>
                    <a:gd name="T88" fmla="*/ 2147483647 w 164"/>
                    <a:gd name="T89" fmla="*/ 2147483647 h 38"/>
                    <a:gd name="T90" fmla="*/ 2147483647 w 164"/>
                    <a:gd name="T91" fmla="*/ 2147483647 h 38"/>
                    <a:gd name="T92" fmla="*/ 2147483647 w 164"/>
                    <a:gd name="T93" fmla="*/ 2147483647 h 38"/>
                    <a:gd name="T94" fmla="*/ 2147483647 w 164"/>
                    <a:gd name="T95" fmla="*/ 2147483647 h 38"/>
                    <a:gd name="T96" fmla="*/ 2147483647 w 164"/>
                    <a:gd name="T97" fmla="*/ 2147483647 h 38"/>
                    <a:gd name="T98" fmla="*/ 2147483647 w 164"/>
                    <a:gd name="T99" fmla="*/ 2147483647 h 38"/>
                    <a:gd name="T100" fmla="*/ 2147483647 w 164"/>
                    <a:gd name="T101" fmla="*/ 2147483647 h 38"/>
                    <a:gd name="T102" fmla="*/ 2147483647 w 164"/>
                    <a:gd name="T103" fmla="*/ 2147483647 h 38"/>
                    <a:gd name="T104" fmla="*/ 2147483647 w 164"/>
                    <a:gd name="T105" fmla="*/ 2147483647 h 38"/>
                    <a:gd name="T106" fmla="*/ 2147483647 w 164"/>
                    <a:gd name="T107" fmla="*/ 2147483647 h 38"/>
                    <a:gd name="T108" fmla="*/ 2147483647 w 164"/>
                    <a:gd name="T109" fmla="*/ 2147483647 h 38"/>
                    <a:gd name="T110" fmla="*/ 2147483647 w 164"/>
                    <a:gd name="T111" fmla="*/ 2147483647 h 38"/>
                    <a:gd name="T112" fmla="*/ 2147483647 w 164"/>
                    <a:gd name="T113" fmla="*/ 2147483647 h 38"/>
                    <a:gd name="T114" fmla="*/ 2147483647 w 164"/>
                    <a:gd name="T115" fmla="*/ 2147483647 h 3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64"/>
                    <a:gd name="T175" fmla="*/ 0 h 38"/>
                    <a:gd name="T176" fmla="*/ 164 w 164"/>
                    <a:gd name="T177" fmla="*/ 38 h 3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64" h="38">
                      <a:moveTo>
                        <a:pt x="30" y="22"/>
                      </a:moveTo>
                      <a:lnTo>
                        <a:pt x="36" y="18"/>
                      </a:lnTo>
                      <a:lnTo>
                        <a:pt x="32" y="16"/>
                      </a:lnTo>
                      <a:lnTo>
                        <a:pt x="28" y="16"/>
                      </a:lnTo>
                      <a:lnTo>
                        <a:pt x="22" y="16"/>
                      </a:lnTo>
                      <a:lnTo>
                        <a:pt x="12" y="18"/>
                      </a:lnTo>
                      <a:lnTo>
                        <a:pt x="8" y="16"/>
                      </a:lnTo>
                      <a:lnTo>
                        <a:pt x="4" y="14"/>
                      </a:lnTo>
                      <a:lnTo>
                        <a:pt x="0" y="6"/>
                      </a:lnTo>
                      <a:lnTo>
                        <a:pt x="8" y="2"/>
                      </a:lnTo>
                      <a:lnTo>
                        <a:pt x="20" y="0"/>
                      </a:lnTo>
                      <a:lnTo>
                        <a:pt x="28" y="2"/>
                      </a:lnTo>
                      <a:lnTo>
                        <a:pt x="32" y="6"/>
                      </a:lnTo>
                      <a:lnTo>
                        <a:pt x="38" y="8"/>
                      </a:lnTo>
                      <a:lnTo>
                        <a:pt x="44" y="10"/>
                      </a:lnTo>
                      <a:lnTo>
                        <a:pt x="58" y="10"/>
                      </a:lnTo>
                      <a:lnTo>
                        <a:pt x="60" y="8"/>
                      </a:lnTo>
                      <a:lnTo>
                        <a:pt x="64" y="6"/>
                      </a:lnTo>
                      <a:lnTo>
                        <a:pt x="68" y="6"/>
                      </a:lnTo>
                      <a:lnTo>
                        <a:pt x="62" y="10"/>
                      </a:lnTo>
                      <a:lnTo>
                        <a:pt x="60" y="12"/>
                      </a:lnTo>
                      <a:lnTo>
                        <a:pt x="58" y="16"/>
                      </a:lnTo>
                      <a:lnTo>
                        <a:pt x="60" y="18"/>
                      </a:lnTo>
                      <a:lnTo>
                        <a:pt x="60" y="20"/>
                      </a:lnTo>
                      <a:lnTo>
                        <a:pt x="66" y="20"/>
                      </a:lnTo>
                      <a:lnTo>
                        <a:pt x="80" y="20"/>
                      </a:lnTo>
                      <a:lnTo>
                        <a:pt x="94" y="20"/>
                      </a:lnTo>
                      <a:lnTo>
                        <a:pt x="108" y="20"/>
                      </a:lnTo>
                      <a:lnTo>
                        <a:pt x="120" y="18"/>
                      </a:lnTo>
                      <a:lnTo>
                        <a:pt x="136" y="18"/>
                      </a:lnTo>
                      <a:lnTo>
                        <a:pt x="144" y="18"/>
                      </a:lnTo>
                      <a:lnTo>
                        <a:pt x="152" y="20"/>
                      </a:lnTo>
                      <a:lnTo>
                        <a:pt x="164" y="22"/>
                      </a:lnTo>
                      <a:lnTo>
                        <a:pt x="160" y="30"/>
                      </a:lnTo>
                      <a:lnTo>
                        <a:pt x="156" y="36"/>
                      </a:lnTo>
                      <a:lnTo>
                        <a:pt x="148" y="38"/>
                      </a:lnTo>
                      <a:lnTo>
                        <a:pt x="140" y="38"/>
                      </a:lnTo>
                      <a:lnTo>
                        <a:pt x="132" y="38"/>
                      </a:lnTo>
                      <a:lnTo>
                        <a:pt x="124" y="36"/>
                      </a:lnTo>
                      <a:lnTo>
                        <a:pt x="118" y="36"/>
                      </a:lnTo>
                      <a:lnTo>
                        <a:pt x="110" y="34"/>
                      </a:lnTo>
                      <a:lnTo>
                        <a:pt x="104" y="34"/>
                      </a:lnTo>
                      <a:lnTo>
                        <a:pt x="96" y="32"/>
                      </a:lnTo>
                      <a:lnTo>
                        <a:pt x="90" y="30"/>
                      </a:lnTo>
                      <a:lnTo>
                        <a:pt x="86" y="30"/>
                      </a:lnTo>
                      <a:lnTo>
                        <a:pt x="78" y="32"/>
                      </a:lnTo>
                      <a:lnTo>
                        <a:pt x="72" y="34"/>
                      </a:lnTo>
                      <a:lnTo>
                        <a:pt x="68" y="38"/>
                      </a:lnTo>
                      <a:lnTo>
                        <a:pt x="62" y="38"/>
                      </a:lnTo>
                      <a:lnTo>
                        <a:pt x="42" y="36"/>
                      </a:lnTo>
                      <a:lnTo>
                        <a:pt x="32" y="36"/>
                      </a:lnTo>
                      <a:lnTo>
                        <a:pt x="28" y="36"/>
                      </a:lnTo>
                      <a:lnTo>
                        <a:pt x="24" y="38"/>
                      </a:lnTo>
                      <a:lnTo>
                        <a:pt x="24" y="30"/>
                      </a:lnTo>
                      <a:lnTo>
                        <a:pt x="28" y="24"/>
                      </a:lnTo>
                      <a:lnTo>
                        <a:pt x="32" y="20"/>
                      </a:lnTo>
                      <a:lnTo>
                        <a:pt x="36" y="20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5" name="iSḷïḓè">
                  <a:extLst>
                    <a:ext uri="{FF2B5EF4-FFF2-40B4-BE49-F238E27FC236}">
                      <a16:creationId xmlns:a16="http://schemas.microsoft.com/office/drawing/2014/main" id="{D4176F70-2282-4383-803D-E86646699A7D}"/>
                    </a:ext>
                  </a:extLst>
                </p:cNvPr>
                <p:cNvSpPr/>
                <p:nvPr/>
              </p:nvSpPr>
              <p:spPr bwMode="auto">
                <a:xfrm>
                  <a:off x="2532694" y="1637190"/>
                  <a:ext cx="55088" cy="23818"/>
                </a:xfrm>
                <a:custGeom>
                  <a:avLst/>
                  <a:gdLst>
                    <a:gd name="T0" fmla="*/ 2147483647 w 30"/>
                    <a:gd name="T1" fmla="*/ 2147483647 h 14"/>
                    <a:gd name="T2" fmla="*/ 2147483647 w 30"/>
                    <a:gd name="T3" fmla="*/ 2147483647 h 14"/>
                    <a:gd name="T4" fmla="*/ 2147483647 w 30"/>
                    <a:gd name="T5" fmla="*/ 2147483647 h 14"/>
                    <a:gd name="T6" fmla="*/ 2147483647 w 30"/>
                    <a:gd name="T7" fmla="*/ 2147483647 h 14"/>
                    <a:gd name="T8" fmla="*/ 2147483647 w 30"/>
                    <a:gd name="T9" fmla="*/ 2147483647 h 14"/>
                    <a:gd name="T10" fmla="*/ 0 w 30"/>
                    <a:gd name="T11" fmla="*/ 2147483647 h 14"/>
                    <a:gd name="T12" fmla="*/ 2147483647 w 30"/>
                    <a:gd name="T13" fmla="*/ 2147483647 h 14"/>
                    <a:gd name="T14" fmla="*/ 2147483647 w 30"/>
                    <a:gd name="T15" fmla="*/ 0 h 14"/>
                    <a:gd name="T16" fmla="*/ 2147483647 w 30"/>
                    <a:gd name="T17" fmla="*/ 0 h 14"/>
                    <a:gd name="T18" fmla="*/ 2147483647 w 30"/>
                    <a:gd name="T19" fmla="*/ 2147483647 h 14"/>
                    <a:gd name="T20" fmla="*/ 2147483647 w 30"/>
                    <a:gd name="T21" fmla="*/ 2147483647 h 14"/>
                    <a:gd name="T22" fmla="*/ 2147483647 w 30"/>
                    <a:gd name="T23" fmla="*/ 2147483647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0"/>
                    <a:gd name="T37" fmla="*/ 0 h 14"/>
                    <a:gd name="T38" fmla="*/ 30 w 30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0" h="14">
                      <a:moveTo>
                        <a:pt x="30" y="8"/>
                      </a:moveTo>
                      <a:lnTo>
                        <a:pt x="28" y="12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0" y="12"/>
                      </a:lnTo>
                      <a:lnTo>
                        <a:pt x="0" y="10"/>
                      </a:lnTo>
                      <a:lnTo>
                        <a:pt x="6" y="4"/>
                      </a:lnTo>
                      <a:lnTo>
                        <a:pt x="16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28" y="4"/>
                      </a:lnTo>
                      <a:lnTo>
                        <a:pt x="3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6" name="iṣḷiḑè">
                  <a:extLst>
                    <a:ext uri="{FF2B5EF4-FFF2-40B4-BE49-F238E27FC236}">
                      <a16:creationId xmlns:a16="http://schemas.microsoft.com/office/drawing/2014/main" id="{D97BC1CF-410C-4E92-8042-7352345316EB}"/>
                    </a:ext>
                  </a:extLst>
                </p:cNvPr>
                <p:cNvSpPr/>
                <p:nvPr/>
              </p:nvSpPr>
              <p:spPr bwMode="auto">
                <a:xfrm>
                  <a:off x="2590537" y="1562932"/>
                  <a:ext cx="61975" cy="30822"/>
                </a:xfrm>
                <a:custGeom>
                  <a:avLst/>
                  <a:gdLst>
                    <a:gd name="T0" fmla="*/ 2147483647 w 36"/>
                    <a:gd name="T1" fmla="*/ 2147483647 h 18"/>
                    <a:gd name="T2" fmla="*/ 2147483647 w 36"/>
                    <a:gd name="T3" fmla="*/ 2147483647 h 18"/>
                    <a:gd name="T4" fmla="*/ 2147483647 w 36"/>
                    <a:gd name="T5" fmla="*/ 2147483647 h 18"/>
                    <a:gd name="T6" fmla="*/ 2147483647 w 36"/>
                    <a:gd name="T7" fmla="*/ 2147483647 h 18"/>
                    <a:gd name="T8" fmla="*/ 2147483647 w 36"/>
                    <a:gd name="T9" fmla="*/ 2147483647 h 18"/>
                    <a:gd name="T10" fmla="*/ 2147483647 w 36"/>
                    <a:gd name="T11" fmla="*/ 2147483647 h 18"/>
                    <a:gd name="T12" fmla="*/ 2147483647 w 36"/>
                    <a:gd name="T13" fmla="*/ 2147483647 h 18"/>
                    <a:gd name="T14" fmla="*/ 2147483647 w 36"/>
                    <a:gd name="T15" fmla="*/ 2147483647 h 18"/>
                    <a:gd name="T16" fmla="*/ 2147483647 w 36"/>
                    <a:gd name="T17" fmla="*/ 2147483647 h 18"/>
                    <a:gd name="T18" fmla="*/ 0 w 36"/>
                    <a:gd name="T19" fmla="*/ 2147483647 h 18"/>
                    <a:gd name="T20" fmla="*/ 2147483647 w 36"/>
                    <a:gd name="T21" fmla="*/ 2147483647 h 18"/>
                    <a:gd name="T22" fmla="*/ 2147483647 w 36"/>
                    <a:gd name="T23" fmla="*/ 0 h 18"/>
                    <a:gd name="T24" fmla="*/ 2147483647 w 36"/>
                    <a:gd name="T25" fmla="*/ 0 h 18"/>
                    <a:gd name="T26" fmla="*/ 2147483647 w 36"/>
                    <a:gd name="T27" fmla="*/ 0 h 18"/>
                    <a:gd name="T28" fmla="*/ 2147483647 w 36"/>
                    <a:gd name="T29" fmla="*/ 2147483647 h 18"/>
                    <a:gd name="T30" fmla="*/ 2147483647 w 36"/>
                    <a:gd name="T31" fmla="*/ 2147483647 h 1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6"/>
                    <a:gd name="T49" fmla="*/ 0 h 18"/>
                    <a:gd name="T50" fmla="*/ 36 w 36"/>
                    <a:gd name="T51" fmla="*/ 18 h 1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6" h="18">
                      <a:moveTo>
                        <a:pt x="32" y="6"/>
                      </a:moveTo>
                      <a:lnTo>
                        <a:pt x="26" y="10"/>
                      </a:lnTo>
                      <a:lnTo>
                        <a:pt x="30" y="12"/>
                      </a:lnTo>
                      <a:lnTo>
                        <a:pt x="36" y="12"/>
                      </a:lnTo>
                      <a:lnTo>
                        <a:pt x="34" y="16"/>
                      </a:lnTo>
                      <a:lnTo>
                        <a:pt x="36" y="18"/>
                      </a:lnTo>
                      <a:lnTo>
                        <a:pt x="16" y="18"/>
                      </a:lnTo>
                      <a:lnTo>
                        <a:pt x="8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24" y="4"/>
                      </a:lnTo>
                      <a:lnTo>
                        <a:pt x="32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7" name="îşḷiḋé">
                  <a:extLst>
                    <a:ext uri="{FF2B5EF4-FFF2-40B4-BE49-F238E27FC236}">
                      <a16:creationId xmlns:a16="http://schemas.microsoft.com/office/drawing/2014/main" id="{CB601726-BCC1-4E4D-AA14-6A5C3AAA6D61}"/>
                    </a:ext>
                  </a:extLst>
                </p:cNvPr>
                <p:cNvSpPr/>
                <p:nvPr/>
              </p:nvSpPr>
              <p:spPr bwMode="auto">
                <a:xfrm>
                  <a:off x="2671792" y="1483072"/>
                  <a:ext cx="665195" cy="144309"/>
                </a:xfrm>
                <a:custGeom>
                  <a:avLst/>
                  <a:gdLst>
                    <a:gd name="T0" fmla="*/ 2147483647 w 382"/>
                    <a:gd name="T1" fmla="*/ 2147483647 h 86"/>
                    <a:gd name="T2" fmla="*/ 2147483647 w 382"/>
                    <a:gd name="T3" fmla="*/ 2147483647 h 86"/>
                    <a:gd name="T4" fmla="*/ 2147483647 w 382"/>
                    <a:gd name="T5" fmla="*/ 2147483647 h 86"/>
                    <a:gd name="T6" fmla="*/ 2147483647 w 382"/>
                    <a:gd name="T7" fmla="*/ 2147483647 h 86"/>
                    <a:gd name="T8" fmla="*/ 2147483647 w 382"/>
                    <a:gd name="T9" fmla="*/ 2147483647 h 86"/>
                    <a:gd name="T10" fmla="*/ 2147483647 w 382"/>
                    <a:gd name="T11" fmla="*/ 2147483647 h 86"/>
                    <a:gd name="T12" fmla="*/ 2147483647 w 382"/>
                    <a:gd name="T13" fmla="*/ 2147483647 h 86"/>
                    <a:gd name="T14" fmla="*/ 2147483647 w 382"/>
                    <a:gd name="T15" fmla="*/ 2147483647 h 86"/>
                    <a:gd name="T16" fmla="*/ 2147483647 w 382"/>
                    <a:gd name="T17" fmla="*/ 2147483647 h 86"/>
                    <a:gd name="T18" fmla="*/ 2147483647 w 382"/>
                    <a:gd name="T19" fmla="*/ 2147483647 h 86"/>
                    <a:gd name="T20" fmla="*/ 2147483647 w 382"/>
                    <a:gd name="T21" fmla="*/ 2147483647 h 86"/>
                    <a:gd name="T22" fmla="*/ 2147483647 w 382"/>
                    <a:gd name="T23" fmla="*/ 2147483647 h 86"/>
                    <a:gd name="T24" fmla="*/ 2147483647 w 382"/>
                    <a:gd name="T25" fmla="*/ 2147483647 h 86"/>
                    <a:gd name="T26" fmla="*/ 2147483647 w 382"/>
                    <a:gd name="T27" fmla="*/ 2147483647 h 86"/>
                    <a:gd name="T28" fmla="*/ 2147483647 w 382"/>
                    <a:gd name="T29" fmla="*/ 2147483647 h 86"/>
                    <a:gd name="T30" fmla="*/ 2147483647 w 382"/>
                    <a:gd name="T31" fmla="*/ 2147483647 h 86"/>
                    <a:gd name="T32" fmla="*/ 2147483647 w 382"/>
                    <a:gd name="T33" fmla="*/ 2147483647 h 86"/>
                    <a:gd name="T34" fmla="*/ 2147483647 w 382"/>
                    <a:gd name="T35" fmla="*/ 2147483647 h 86"/>
                    <a:gd name="T36" fmla="*/ 2147483647 w 382"/>
                    <a:gd name="T37" fmla="*/ 2147483647 h 86"/>
                    <a:gd name="T38" fmla="*/ 2147483647 w 382"/>
                    <a:gd name="T39" fmla="*/ 2147483647 h 86"/>
                    <a:gd name="T40" fmla="*/ 2147483647 w 382"/>
                    <a:gd name="T41" fmla="*/ 2147483647 h 86"/>
                    <a:gd name="T42" fmla="*/ 2147483647 w 382"/>
                    <a:gd name="T43" fmla="*/ 2147483647 h 86"/>
                    <a:gd name="T44" fmla="*/ 2147483647 w 382"/>
                    <a:gd name="T45" fmla="*/ 2147483647 h 86"/>
                    <a:gd name="T46" fmla="*/ 2147483647 w 382"/>
                    <a:gd name="T47" fmla="*/ 2147483647 h 86"/>
                    <a:gd name="T48" fmla="*/ 2147483647 w 382"/>
                    <a:gd name="T49" fmla="*/ 2147483647 h 86"/>
                    <a:gd name="T50" fmla="*/ 2147483647 w 382"/>
                    <a:gd name="T51" fmla="*/ 2147483647 h 86"/>
                    <a:gd name="T52" fmla="*/ 0 w 382"/>
                    <a:gd name="T53" fmla="*/ 2147483647 h 86"/>
                    <a:gd name="T54" fmla="*/ 2147483647 w 382"/>
                    <a:gd name="T55" fmla="*/ 2147483647 h 86"/>
                    <a:gd name="T56" fmla="*/ 2147483647 w 382"/>
                    <a:gd name="T57" fmla="*/ 2147483647 h 86"/>
                    <a:gd name="T58" fmla="*/ 2147483647 w 382"/>
                    <a:gd name="T59" fmla="*/ 2147483647 h 86"/>
                    <a:gd name="T60" fmla="*/ 2147483647 w 382"/>
                    <a:gd name="T61" fmla="*/ 2147483647 h 86"/>
                    <a:gd name="T62" fmla="*/ 2147483647 w 382"/>
                    <a:gd name="T63" fmla="*/ 2147483647 h 86"/>
                    <a:gd name="T64" fmla="*/ 2147483647 w 382"/>
                    <a:gd name="T65" fmla="*/ 2147483647 h 86"/>
                    <a:gd name="T66" fmla="*/ 2147483647 w 382"/>
                    <a:gd name="T67" fmla="*/ 2147483647 h 86"/>
                    <a:gd name="T68" fmla="*/ 2147483647 w 382"/>
                    <a:gd name="T69" fmla="*/ 2147483647 h 86"/>
                    <a:gd name="T70" fmla="*/ 2147483647 w 382"/>
                    <a:gd name="T71" fmla="*/ 2147483647 h 86"/>
                    <a:gd name="T72" fmla="*/ 2147483647 w 382"/>
                    <a:gd name="T73" fmla="*/ 2147483647 h 86"/>
                    <a:gd name="T74" fmla="*/ 2147483647 w 382"/>
                    <a:gd name="T75" fmla="*/ 2147483647 h 86"/>
                    <a:gd name="T76" fmla="*/ 2147483647 w 382"/>
                    <a:gd name="T77" fmla="*/ 2147483647 h 86"/>
                    <a:gd name="T78" fmla="*/ 2147483647 w 382"/>
                    <a:gd name="T79" fmla="*/ 2147483647 h 86"/>
                    <a:gd name="T80" fmla="*/ 2147483647 w 382"/>
                    <a:gd name="T81" fmla="*/ 2147483647 h 86"/>
                    <a:gd name="T82" fmla="*/ 2147483647 w 382"/>
                    <a:gd name="T83" fmla="*/ 2147483647 h 86"/>
                    <a:gd name="T84" fmla="*/ 2147483647 w 382"/>
                    <a:gd name="T85" fmla="*/ 2147483647 h 86"/>
                    <a:gd name="T86" fmla="*/ 2147483647 w 382"/>
                    <a:gd name="T87" fmla="*/ 2147483647 h 86"/>
                    <a:gd name="T88" fmla="*/ 2147483647 w 382"/>
                    <a:gd name="T89" fmla="*/ 2147483647 h 86"/>
                    <a:gd name="T90" fmla="*/ 2147483647 w 382"/>
                    <a:gd name="T91" fmla="*/ 2147483647 h 86"/>
                    <a:gd name="T92" fmla="*/ 2147483647 w 382"/>
                    <a:gd name="T93" fmla="*/ 2147483647 h 86"/>
                    <a:gd name="T94" fmla="*/ 2147483647 w 382"/>
                    <a:gd name="T95" fmla="*/ 2147483647 h 86"/>
                    <a:gd name="T96" fmla="*/ 2147483647 w 382"/>
                    <a:gd name="T97" fmla="*/ 0 h 86"/>
                    <a:gd name="T98" fmla="*/ 2147483647 w 382"/>
                    <a:gd name="T99" fmla="*/ 2147483647 h 86"/>
                    <a:gd name="T100" fmla="*/ 2147483647 w 382"/>
                    <a:gd name="T101" fmla="*/ 2147483647 h 86"/>
                    <a:gd name="T102" fmla="*/ 2147483647 w 382"/>
                    <a:gd name="T103" fmla="*/ 2147483647 h 86"/>
                    <a:gd name="T104" fmla="*/ 2147483647 w 382"/>
                    <a:gd name="T105" fmla="*/ 2147483647 h 86"/>
                    <a:gd name="T106" fmla="*/ 2147483647 w 382"/>
                    <a:gd name="T107" fmla="*/ 2147483647 h 86"/>
                    <a:gd name="T108" fmla="*/ 2147483647 w 382"/>
                    <a:gd name="T109" fmla="*/ 2147483647 h 86"/>
                    <a:gd name="T110" fmla="*/ 2147483647 w 382"/>
                    <a:gd name="T111" fmla="*/ 2147483647 h 86"/>
                    <a:gd name="T112" fmla="*/ 2147483647 w 382"/>
                    <a:gd name="T113" fmla="*/ 2147483647 h 86"/>
                    <a:gd name="T114" fmla="*/ 2147483647 w 382"/>
                    <a:gd name="T115" fmla="*/ 2147483647 h 86"/>
                    <a:gd name="T116" fmla="*/ 2147483647 w 382"/>
                    <a:gd name="T117" fmla="*/ 2147483647 h 86"/>
                    <a:gd name="T118" fmla="*/ 2147483647 w 382"/>
                    <a:gd name="T119" fmla="*/ 2147483647 h 86"/>
                    <a:gd name="T120" fmla="*/ 2147483647 w 382"/>
                    <a:gd name="T121" fmla="*/ 2147483647 h 86"/>
                    <a:gd name="T122" fmla="*/ 2147483647 w 382"/>
                    <a:gd name="T123" fmla="*/ 2147483647 h 86"/>
                    <a:gd name="T124" fmla="*/ 2147483647 w 382"/>
                    <a:gd name="T125" fmla="*/ 2147483647 h 8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382"/>
                    <a:gd name="T190" fmla="*/ 0 h 86"/>
                    <a:gd name="T191" fmla="*/ 382 w 382"/>
                    <a:gd name="T192" fmla="*/ 86 h 8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382" h="86">
                      <a:moveTo>
                        <a:pt x="174" y="60"/>
                      </a:moveTo>
                      <a:lnTo>
                        <a:pt x="168" y="58"/>
                      </a:lnTo>
                      <a:lnTo>
                        <a:pt x="164" y="50"/>
                      </a:lnTo>
                      <a:lnTo>
                        <a:pt x="158" y="50"/>
                      </a:lnTo>
                      <a:lnTo>
                        <a:pt x="156" y="58"/>
                      </a:lnTo>
                      <a:lnTo>
                        <a:pt x="154" y="64"/>
                      </a:lnTo>
                      <a:lnTo>
                        <a:pt x="150" y="70"/>
                      </a:lnTo>
                      <a:lnTo>
                        <a:pt x="146" y="72"/>
                      </a:lnTo>
                      <a:lnTo>
                        <a:pt x="142" y="72"/>
                      </a:lnTo>
                      <a:lnTo>
                        <a:pt x="140" y="72"/>
                      </a:lnTo>
                      <a:lnTo>
                        <a:pt x="136" y="68"/>
                      </a:lnTo>
                      <a:lnTo>
                        <a:pt x="132" y="66"/>
                      </a:lnTo>
                      <a:lnTo>
                        <a:pt x="126" y="66"/>
                      </a:lnTo>
                      <a:lnTo>
                        <a:pt x="136" y="70"/>
                      </a:lnTo>
                      <a:lnTo>
                        <a:pt x="142" y="74"/>
                      </a:lnTo>
                      <a:lnTo>
                        <a:pt x="132" y="82"/>
                      </a:lnTo>
                      <a:lnTo>
                        <a:pt x="120" y="86"/>
                      </a:lnTo>
                      <a:lnTo>
                        <a:pt x="114" y="86"/>
                      </a:lnTo>
                      <a:lnTo>
                        <a:pt x="112" y="84"/>
                      </a:lnTo>
                      <a:lnTo>
                        <a:pt x="106" y="82"/>
                      </a:lnTo>
                      <a:lnTo>
                        <a:pt x="102" y="80"/>
                      </a:lnTo>
                      <a:lnTo>
                        <a:pt x="46" y="80"/>
                      </a:lnTo>
                      <a:lnTo>
                        <a:pt x="32" y="82"/>
                      </a:lnTo>
                      <a:lnTo>
                        <a:pt x="28" y="82"/>
                      </a:lnTo>
                      <a:lnTo>
                        <a:pt x="26" y="82"/>
                      </a:lnTo>
                      <a:lnTo>
                        <a:pt x="24" y="80"/>
                      </a:lnTo>
                      <a:lnTo>
                        <a:pt x="22" y="76"/>
                      </a:lnTo>
                      <a:lnTo>
                        <a:pt x="24" y="72"/>
                      </a:lnTo>
                      <a:lnTo>
                        <a:pt x="26" y="70"/>
                      </a:lnTo>
                      <a:lnTo>
                        <a:pt x="34" y="72"/>
                      </a:lnTo>
                      <a:lnTo>
                        <a:pt x="50" y="76"/>
                      </a:lnTo>
                      <a:lnTo>
                        <a:pt x="52" y="68"/>
                      </a:lnTo>
                      <a:lnTo>
                        <a:pt x="54" y="64"/>
                      </a:lnTo>
                      <a:lnTo>
                        <a:pt x="58" y="62"/>
                      </a:lnTo>
                      <a:lnTo>
                        <a:pt x="64" y="62"/>
                      </a:lnTo>
                      <a:lnTo>
                        <a:pt x="68" y="64"/>
                      </a:lnTo>
                      <a:lnTo>
                        <a:pt x="72" y="64"/>
                      </a:lnTo>
                      <a:lnTo>
                        <a:pt x="76" y="66"/>
                      </a:lnTo>
                      <a:lnTo>
                        <a:pt x="80" y="66"/>
                      </a:lnTo>
                      <a:lnTo>
                        <a:pt x="76" y="60"/>
                      </a:lnTo>
                      <a:lnTo>
                        <a:pt x="74" y="54"/>
                      </a:lnTo>
                      <a:lnTo>
                        <a:pt x="72" y="50"/>
                      </a:lnTo>
                      <a:lnTo>
                        <a:pt x="64" y="52"/>
                      </a:lnTo>
                      <a:lnTo>
                        <a:pt x="64" y="50"/>
                      </a:lnTo>
                      <a:lnTo>
                        <a:pt x="62" y="48"/>
                      </a:lnTo>
                      <a:lnTo>
                        <a:pt x="50" y="52"/>
                      </a:lnTo>
                      <a:lnTo>
                        <a:pt x="42" y="54"/>
                      </a:lnTo>
                      <a:lnTo>
                        <a:pt x="34" y="54"/>
                      </a:lnTo>
                      <a:lnTo>
                        <a:pt x="22" y="54"/>
                      </a:lnTo>
                      <a:lnTo>
                        <a:pt x="10" y="52"/>
                      </a:lnTo>
                      <a:lnTo>
                        <a:pt x="6" y="50"/>
                      </a:lnTo>
                      <a:lnTo>
                        <a:pt x="4" y="46"/>
                      </a:lnTo>
                      <a:lnTo>
                        <a:pt x="2" y="42"/>
                      </a:lnTo>
                      <a:lnTo>
                        <a:pt x="0" y="38"/>
                      </a:lnTo>
                      <a:lnTo>
                        <a:pt x="2" y="36"/>
                      </a:lnTo>
                      <a:lnTo>
                        <a:pt x="6" y="32"/>
                      </a:lnTo>
                      <a:lnTo>
                        <a:pt x="24" y="26"/>
                      </a:lnTo>
                      <a:lnTo>
                        <a:pt x="42" y="24"/>
                      </a:lnTo>
                      <a:lnTo>
                        <a:pt x="58" y="22"/>
                      </a:lnTo>
                      <a:lnTo>
                        <a:pt x="78" y="26"/>
                      </a:lnTo>
                      <a:lnTo>
                        <a:pt x="88" y="32"/>
                      </a:lnTo>
                      <a:lnTo>
                        <a:pt x="96" y="36"/>
                      </a:lnTo>
                      <a:lnTo>
                        <a:pt x="98" y="36"/>
                      </a:lnTo>
                      <a:lnTo>
                        <a:pt x="104" y="36"/>
                      </a:lnTo>
                      <a:lnTo>
                        <a:pt x="104" y="34"/>
                      </a:lnTo>
                      <a:lnTo>
                        <a:pt x="108" y="30"/>
                      </a:lnTo>
                      <a:lnTo>
                        <a:pt x="112" y="28"/>
                      </a:lnTo>
                      <a:lnTo>
                        <a:pt x="116" y="26"/>
                      </a:lnTo>
                      <a:lnTo>
                        <a:pt x="126" y="28"/>
                      </a:lnTo>
                      <a:lnTo>
                        <a:pt x="132" y="32"/>
                      </a:lnTo>
                      <a:lnTo>
                        <a:pt x="136" y="36"/>
                      </a:lnTo>
                      <a:lnTo>
                        <a:pt x="142" y="36"/>
                      </a:lnTo>
                      <a:lnTo>
                        <a:pt x="142" y="32"/>
                      </a:lnTo>
                      <a:lnTo>
                        <a:pt x="140" y="30"/>
                      </a:lnTo>
                      <a:lnTo>
                        <a:pt x="130" y="24"/>
                      </a:lnTo>
                      <a:lnTo>
                        <a:pt x="120" y="24"/>
                      </a:lnTo>
                      <a:lnTo>
                        <a:pt x="114" y="24"/>
                      </a:lnTo>
                      <a:lnTo>
                        <a:pt x="98" y="24"/>
                      </a:lnTo>
                      <a:lnTo>
                        <a:pt x="86" y="24"/>
                      </a:lnTo>
                      <a:lnTo>
                        <a:pt x="82" y="24"/>
                      </a:lnTo>
                      <a:lnTo>
                        <a:pt x="80" y="22"/>
                      </a:lnTo>
                      <a:lnTo>
                        <a:pt x="78" y="20"/>
                      </a:lnTo>
                      <a:lnTo>
                        <a:pt x="80" y="14"/>
                      </a:lnTo>
                      <a:lnTo>
                        <a:pt x="84" y="12"/>
                      </a:lnTo>
                      <a:lnTo>
                        <a:pt x="92" y="12"/>
                      </a:lnTo>
                      <a:lnTo>
                        <a:pt x="126" y="12"/>
                      </a:lnTo>
                      <a:lnTo>
                        <a:pt x="134" y="10"/>
                      </a:lnTo>
                      <a:lnTo>
                        <a:pt x="142" y="8"/>
                      </a:lnTo>
                      <a:lnTo>
                        <a:pt x="148" y="8"/>
                      </a:lnTo>
                      <a:lnTo>
                        <a:pt x="158" y="8"/>
                      </a:lnTo>
                      <a:lnTo>
                        <a:pt x="164" y="8"/>
                      </a:lnTo>
                      <a:lnTo>
                        <a:pt x="168" y="8"/>
                      </a:lnTo>
                      <a:lnTo>
                        <a:pt x="168" y="10"/>
                      </a:lnTo>
                      <a:lnTo>
                        <a:pt x="172" y="10"/>
                      </a:lnTo>
                      <a:lnTo>
                        <a:pt x="188" y="8"/>
                      </a:lnTo>
                      <a:lnTo>
                        <a:pt x="202" y="4"/>
                      </a:lnTo>
                      <a:lnTo>
                        <a:pt x="226" y="2"/>
                      </a:lnTo>
                      <a:lnTo>
                        <a:pt x="252" y="0"/>
                      </a:lnTo>
                      <a:lnTo>
                        <a:pt x="306" y="2"/>
                      </a:lnTo>
                      <a:lnTo>
                        <a:pt x="328" y="2"/>
                      </a:lnTo>
                      <a:lnTo>
                        <a:pt x="346" y="2"/>
                      </a:lnTo>
                      <a:lnTo>
                        <a:pt x="364" y="6"/>
                      </a:lnTo>
                      <a:lnTo>
                        <a:pt x="382" y="10"/>
                      </a:lnTo>
                      <a:lnTo>
                        <a:pt x="368" y="16"/>
                      </a:lnTo>
                      <a:lnTo>
                        <a:pt x="352" y="22"/>
                      </a:lnTo>
                      <a:lnTo>
                        <a:pt x="332" y="24"/>
                      </a:lnTo>
                      <a:lnTo>
                        <a:pt x="324" y="24"/>
                      </a:lnTo>
                      <a:lnTo>
                        <a:pt x="316" y="24"/>
                      </a:lnTo>
                      <a:lnTo>
                        <a:pt x="304" y="24"/>
                      </a:lnTo>
                      <a:lnTo>
                        <a:pt x="310" y="24"/>
                      </a:lnTo>
                      <a:lnTo>
                        <a:pt x="318" y="24"/>
                      </a:lnTo>
                      <a:lnTo>
                        <a:pt x="310" y="26"/>
                      </a:lnTo>
                      <a:lnTo>
                        <a:pt x="302" y="26"/>
                      </a:lnTo>
                      <a:lnTo>
                        <a:pt x="282" y="26"/>
                      </a:lnTo>
                      <a:lnTo>
                        <a:pt x="272" y="28"/>
                      </a:lnTo>
                      <a:lnTo>
                        <a:pt x="262" y="32"/>
                      </a:lnTo>
                      <a:lnTo>
                        <a:pt x="250" y="36"/>
                      </a:lnTo>
                      <a:lnTo>
                        <a:pt x="240" y="36"/>
                      </a:lnTo>
                      <a:lnTo>
                        <a:pt x="222" y="36"/>
                      </a:lnTo>
                      <a:lnTo>
                        <a:pt x="216" y="36"/>
                      </a:lnTo>
                      <a:lnTo>
                        <a:pt x="210" y="36"/>
                      </a:lnTo>
                      <a:lnTo>
                        <a:pt x="208" y="40"/>
                      </a:lnTo>
                      <a:lnTo>
                        <a:pt x="206" y="44"/>
                      </a:lnTo>
                      <a:lnTo>
                        <a:pt x="196" y="52"/>
                      </a:lnTo>
                      <a:lnTo>
                        <a:pt x="184" y="58"/>
                      </a:lnTo>
                      <a:lnTo>
                        <a:pt x="174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8" name="îsḻíďe">
                  <a:extLst>
                    <a:ext uri="{FF2B5EF4-FFF2-40B4-BE49-F238E27FC236}">
                      <a16:creationId xmlns:a16="http://schemas.microsoft.com/office/drawing/2014/main" id="{85DCBDBF-1907-4698-A0A6-717F3BA310DF}"/>
                    </a:ext>
                  </a:extLst>
                </p:cNvPr>
                <p:cNvSpPr/>
                <p:nvPr/>
              </p:nvSpPr>
              <p:spPr bwMode="auto">
                <a:xfrm>
                  <a:off x="2572633" y="1680622"/>
                  <a:ext cx="495798" cy="316640"/>
                </a:xfrm>
                <a:custGeom>
                  <a:avLst/>
                  <a:gdLst>
                    <a:gd name="T0" fmla="*/ 2147483647 w 284"/>
                    <a:gd name="T1" fmla="*/ 2147483647 h 190"/>
                    <a:gd name="T2" fmla="*/ 2147483647 w 284"/>
                    <a:gd name="T3" fmla="*/ 2147483647 h 190"/>
                    <a:gd name="T4" fmla="*/ 2147483647 w 284"/>
                    <a:gd name="T5" fmla="*/ 2147483647 h 190"/>
                    <a:gd name="T6" fmla="*/ 2147483647 w 284"/>
                    <a:gd name="T7" fmla="*/ 2147483647 h 190"/>
                    <a:gd name="T8" fmla="*/ 2147483647 w 284"/>
                    <a:gd name="T9" fmla="*/ 2147483647 h 190"/>
                    <a:gd name="T10" fmla="*/ 2147483647 w 284"/>
                    <a:gd name="T11" fmla="*/ 2147483647 h 190"/>
                    <a:gd name="T12" fmla="*/ 2147483647 w 284"/>
                    <a:gd name="T13" fmla="*/ 2147483647 h 190"/>
                    <a:gd name="T14" fmla="*/ 2147483647 w 284"/>
                    <a:gd name="T15" fmla="*/ 2147483647 h 190"/>
                    <a:gd name="T16" fmla="*/ 2147483647 w 284"/>
                    <a:gd name="T17" fmla="*/ 2147483647 h 190"/>
                    <a:gd name="T18" fmla="*/ 2147483647 w 284"/>
                    <a:gd name="T19" fmla="*/ 2147483647 h 190"/>
                    <a:gd name="T20" fmla="*/ 2147483647 w 284"/>
                    <a:gd name="T21" fmla="*/ 2147483647 h 190"/>
                    <a:gd name="T22" fmla="*/ 2147483647 w 284"/>
                    <a:gd name="T23" fmla="*/ 2147483647 h 190"/>
                    <a:gd name="T24" fmla="*/ 2147483647 w 284"/>
                    <a:gd name="T25" fmla="*/ 2147483647 h 190"/>
                    <a:gd name="T26" fmla="*/ 2147483647 w 284"/>
                    <a:gd name="T27" fmla="*/ 2147483647 h 190"/>
                    <a:gd name="T28" fmla="*/ 2147483647 w 284"/>
                    <a:gd name="T29" fmla="*/ 2147483647 h 190"/>
                    <a:gd name="T30" fmla="*/ 2147483647 w 284"/>
                    <a:gd name="T31" fmla="*/ 2147483647 h 190"/>
                    <a:gd name="T32" fmla="*/ 2147483647 w 284"/>
                    <a:gd name="T33" fmla="*/ 2147483647 h 190"/>
                    <a:gd name="T34" fmla="*/ 2147483647 w 284"/>
                    <a:gd name="T35" fmla="*/ 2147483647 h 190"/>
                    <a:gd name="T36" fmla="*/ 2147483647 w 284"/>
                    <a:gd name="T37" fmla="*/ 2147483647 h 190"/>
                    <a:gd name="T38" fmla="*/ 2147483647 w 284"/>
                    <a:gd name="T39" fmla="*/ 2147483647 h 190"/>
                    <a:gd name="T40" fmla="*/ 2147483647 w 284"/>
                    <a:gd name="T41" fmla="*/ 2147483647 h 190"/>
                    <a:gd name="T42" fmla="*/ 2147483647 w 284"/>
                    <a:gd name="T43" fmla="*/ 2147483647 h 190"/>
                    <a:gd name="T44" fmla="*/ 2147483647 w 284"/>
                    <a:gd name="T45" fmla="*/ 2147483647 h 190"/>
                    <a:gd name="T46" fmla="*/ 2147483647 w 284"/>
                    <a:gd name="T47" fmla="*/ 2147483647 h 190"/>
                    <a:gd name="T48" fmla="*/ 2147483647 w 284"/>
                    <a:gd name="T49" fmla="*/ 2147483647 h 190"/>
                    <a:gd name="T50" fmla="*/ 2147483647 w 284"/>
                    <a:gd name="T51" fmla="*/ 2147483647 h 190"/>
                    <a:gd name="T52" fmla="*/ 2147483647 w 284"/>
                    <a:gd name="T53" fmla="*/ 2147483647 h 190"/>
                    <a:gd name="T54" fmla="*/ 2147483647 w 284"/>
                    <a:gd name="T55" fmla="*/ 2147483647 h 190"/>
                    <a:gd name="T56" fmla="*/ 2147483647 w 284"/>
                    <a:gd name="T57" fmla="*/ 2147483647 h 190"/>
                    <a:gd name="T58" fmla="*/ 2147483647 w 284"/>
                    <a:gd name="T59" fmla="*/ 2147483647 h 190"/>
                    <a:gd name="T60" fmla="*/ 2147483647 w 284"/>
                    <a:gd name="T61" fmla="*/ 2147483647 h 190"/>
                    <a:gd name="T62" fmla="*/ 2147483647 w 284"/>
                    <a:gd name="T63" fmla="*/ 2147483647 h 190"/>
                    <a:gd name="T64" fmla="*/ 2147483647 w 284"/>
                    <a:gd name="T65" fmla="*/ 2147483647 h 190"/>
                    <a:gd name="T66" fmla="*/ 2147483647 w 284"/>
                    <a:gd name="T67" fmla="*/ 2147483647 h 190"/>
                    <a:gd name="T68" fmla="*/ 2147483647 w 284"/>
                    <a:gd name="T69" fmla="*/ 2147483647 h 190"/>
                    <a:gd name="T70" fmla="*/ 2147483647 w 284"/>
                    <a:gd name="T71" fmla="*/ 2147483647 h 190"/>
                    <a:gd name="T72" fmla="*/ 2147483647 w 284"/>
                    <a:gd name="T73" fmla="*/ 2147483647 h 190"/>
                    <a:gd name="T74" fmla="*/ 2147483647 w 284"/>
                    <a:gd name="T75" fmla="*/ 2147483647 h 190"/>
                    <a:gd name="T76" fmla="*/ 2147483647 w 284"/>
                    <a:gd name="T77" fmla="*/ 2147483647 h 190"/>
                    <a:gd name="T78" fmla="*/ 2147483647 w 284"/>
                    <a:gd name="T79" fmla="*/ 2147483647 h 190"/>
                    <a:gd name="T80" fmla="*/ 2147483647 w 284"/>
                    <a:gd name="T81" fmla="*/ 2147483647 h 190"/>
                    <a:gd name="T82" fmla="*/ 2147483647 w 284"/>
                    <a:gd name="T83" fmla="*/ 2147483647 h 190"/>
                    <a:gd name="T84" fmla="*/ 2147483647 w 284"/>
                    <a:gd name="T85" fmla="*/ 2147483647 h 190"/>
                    <a:gd name="T86" fmla="*/ 2147483647 w 284"/>
                    <a:gd name="T87" fmla="*/ 2147483647 h 190"/>
                    <a:gd name="T88" fmla="*/ 2147483647 w 284"/>
                    <a:gd name="T89" fmla="*/ 2147483647 h 190"/>
                    <a:gd name="T90" fmla="*/ 2147483647 w 284"/>
                    <a:gd name="T91" fmla="*/ 2147483647 h 190"/>
                    <a:gd name="T92" fmla="*/ 2147483647 w 284"/>
                    <a:gd name="T93" fmla="*/ 2147483647 h 190"/>
                    <a:gd name="T94" fmla="*/ 2147483647 w 284"/>
                    <a:gd name="T95" fmla="*/ 2147483647 h 190"/>
                    <a:gd name="T96" fmla="*/ 2147483647 w 284"/>
                    <a:gd name="T97" fmla="*/ 2147483647 h 190"/>
                    <a:gd name="T98" fmla="*/ 2147483647 w 284"/>
                    <a:gd name="T99" fmla="*/ 2147483647 h 190"/>
                    <a:gd name="T100" fmla="*/ 2147483647 w 284"/>
                    <a:gd name="T101" fmla="*/ 2147483647 h 190"/>
                    <a:gd name="T102" fmla="*/ 2147483647 w 284"/>
                    <a:gd name="T103" fmla="*/ 2147483647 h 190"/>
                    <a:gd name="T104" fmla="*/ 2147483647 w 284"/>
                    <a:gd name="T105" fmla="*/ 2147483647 h 190"/>
                    <a:gd name="T106" fmla="*/ 2147483647 w 284"/>
                    <a:gd name="T107" fmla="*/ 2147483647 h 190"/>
                    <a:gd name="T108" fmla="*/ 2147483647 w 284"/>
                    <a:gd name="T109" fmla="*/ 2147483647 h 190"/>
                    <a:gd name="T110" fmla="*/ 2147483647 w 284"/>
                    <a:gd name="T111" fmla="*/ 2147483647 h 190"/>
                    <a:gd name="T112" fmla="*/ 2147483647 w 284"/>
                    <a:gd name="T113" fmla="*/ 2147483647 h 190"/>
                    <a:gd name="T114" fmla="*/ 2147483647 w 284"/>
                    <a:gd name="T115" fmla="*/ 0 h 190"/>
                    <a:gd name="T116" fmla="*/ 2147483647 w 284"/>
                    <a:gd name="T117" fmla="*/ 2147483647 h 190"/>
                    <a:gd name="T118" fmla="*/ 2147483647 w 284"/>
                    <a:gd name="T119" fmla="*/ 2147483647 h 190"/>
                    <a:gd name="T120" fmla="*/ 2147483647 w 284"/>
                    <a:gd name="T121" fmla="*/ 2147483647 h 190"/>
                    <a:gd name="T122" fmla="*/ 2147483647 w 284"/>
                    <a:gd name="T123" fmla="*/ 2147483647 h 190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284"/>
                    <a:gd name="T187" fmla="*/ 0 h 190"/>
                    <a:gd name="T188" fmla="*/ 284 w 284"/>
                    <a:gd name="T189" fmla="*/ 190 h 190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284" h="190">
                      <a:moveTo>
                        <a:pt x="114" y="0"/>
                      </a:moveTo>
                      <a:lnTo>
                        <a:pt x="124" y="0"/>
                      </a:lnTo>
                      <a:lnTo>
                        <a:pt x="122" y="10"/>
                      </a:lnTo>
                      <a:lnTo>
                        <a:pt x="126" y="8"/>
                      </a:lnTo>
                      <a:lnTo>
                        <a:pt x="130" y="4"/>
                      </a:lnTo>
                      <a:lnTo>
                        <a:pt x="132" y="2"/>
                      </a:lnTo>
                      <a:lnTo>
                        <a:pt x="138" y="0"/>
                      </a:lnTo>
                      <a:lnTo>
                        <a:pt x="146" y="0"/>
                      </a:lnTo>
                      <a:lnTo>
                        <a:pt x="158" y="4"/>
                      </a:lnTo>
                      <a:lnTo>
                        <a:pt x="168" y="8"/>
                      </a:lnTo>
                      <a:lnTo>
                        <a:pt x="170" y="12"/>
                      </a:lnTo>
                      <a:lnTo>
                        <a:pt x="172" y="14"/>
                      </a:lnTo>
                      <a:lnTo>
                        <a:pt x="142" y="20"/>
                      </a:lnTo>
                      <a:lnTo>
                        <a:pt x="158" y="22"/>
                      </a:lnTo>
                      <a:lnTo>
                        <a:pt x="172" y="20"/>
                      </a:lnTo>
                      <a:lnTo>
                        <a:pt x="176" y="22"/>
                      </a:lnTo>
                      <a:lnTo>
                        <a:pt x="180" y="24"/>
                      </a:lnTo>
                      <a:lnTo>
                        <a:pt x="184" y="28"/>
                      </a:lnTo>
                      <a:lnTo>
                        <a:pt x="186" y="34"/>
                      </a:lnTo>
                      <a:lnTo>
                        <a:pt x="190" y="40"/>
                      </a:lnTo>
                      <a:lnTo>
                        <a:pt x="196" y="34"/>
                      </a:lnTo>
                      <a:lnTo>
                        <a:pt x="198" y="32"/>
                      </a:lnTo>
                      <a:lnTo>
                        <a:pt x="202" y="32"/>
                      </a:lnTo>
                      <a:lnTo>
                        <a:pt x="212" y="36"/>
                      </a:lnTo>
                      <a:lnTo>
                        <a:pt x="224" y="44"/>
                      </a:lnTo>
                      <a:lnTo>
                        <a:pt x="246" y="58"/>
                      </a:lnTo>
                      <a:lnTo>
                        <a:pt x="236" y="64"/>
                      </a:lnTo>
                      <a:lnTo>
                        <a:pt x="230" y="68"/>
                      </a:lnTo>
                      <a:lnTo>
                        <a:pt x="228" y="74"/>
                      </a:lnTo>
                      <a:lnTo>
                        <a:pt x="218" y="74"/>
                      </a:lnTo>
                      <a:lnTo>
                        <a:pt x="218" y="80"/>
                      </a:lnTo>
                      <a:lnTo>
                        <a:pt x="224" y="80"/>
                      </a:lnTo>
                      <a:lnTo>
                        <a:pt x="234" y="82"/>
                      </a:lnTo>
                      <a:lnTo>
                        <a:pt x="246" y="86"/>
                      </a:lnTo>
                      <a:lnTo>
                        <a:pt x="256" y="94"/>
                      </a:lnTo>
                      <a:lnTo>
                        <a:pt x="258" y="98"/>
                      </a:lnTo>
                      <a:lnTo>
                        <a:pt x="258" y="102"/>
                      </a:lnTo>
                      <a:lnTo>
                        <a:pt x="264" y="104"/>
                      </a:lnTo>
                      <a:lnTo>
                        <a:pt x="268" y="106"/>
                      </a:lnTo>
                      <a:lnTo>
                        <a:pt x="272" y="108"/>
                      </a:lnTo>
                      <a:lnTo>
                        <a:pt x="276" y="108"/>
                      </a:lnTo>
                      <a:lnTo>
                        <a:pt x="280" y="108"/>
                      </a:lnTo>
                      <a:lnTo>
                        <a:pt x="284" y="106"/>
                      </a:lnTo>
                      <a:lnTo>
                        <a:pt x="284" y="112"/>
                      </a:lnTo>
                      <a:lnTo>
                        <a:pt x="276" y="114"/>
                      </a:lnTo>
                      <a:lnTo>
                        <a:pt x="268" y="116"/>
                      </a:lnTo>
                      <a:lnTo>
                        <a:pt x="268" y="126"/>
                      </a:lnTo>
                      <a:lnTo>
                        <a:pt x="262" y="124"/>
                      </a:lnTo>
                      <a:lnTo>
                        <a:pt x="258" y="122"/>
                      </a:lnTo>
                      <a:lnTo>
                        <a:pt x="252" y="130"/>
                      </a:lnTo>
                      <a:lnTo>
                        <a:pt x="246" y="134"/>
                      </a:lnTo>
                      <a:lnTo>
                        <a:pt x="242" y="136"/>
                      </a:lnTo>
                      <a:lnTo>
                        <a:pt x="236" y="136"/>
                      </a:lnTo>
                      <a:lnTo>
                        <a:pt x="232" y="134"/>
                      </a:lnTo>
                      <a:lnTo>
                        <a:pt x="230" y="130"/>
                      </a:lnTo>
                      <a:lnTo>
                        <a:pt x="228" y="128"/>
                      </a:lnTo>
                      <a:lnTo>
                        <a:pt x="228" y="120"/>
                      </a:lnTo>
                      <a:lnTo>
                        <a:pt x="224" y="112"/>
                      </a:lnTo>
                      <a:lnTo>
                        <a:pt x="210" y="112"/>
                      </a:lnTo>
                      <a:lnTo>
                        <a:pt x="212" y="118"/>
                      </a:lnTo>
                      <a:lnTo>
                        <a:pt x="208" y="120"/>
                      </a:lnTo>
                      <a:lnTo>
                        <a:pt x="204" y="120"/>
                      </a:lnTo>
                      <a:lnTo>
                        <a:pt x="198" y="122"/>
                      </a:lnTo>
                      <a:lnTo>
                        <a:pt x="198" y="124"/>
                      </a:lnTo>
                      <a:lnTo>
                        <a:pt x="200" y="128"/>
                      </a:lnTo>
                      <a:lnTo>
                        <a:pt x="206" y="130"/>
                      </a:lnTo>
                      <a:lnTo>
                        <a:pt x="206" y="138"/>
                      </a:lnTo>
                      <a:lnTo>
                        <a:pt x="214" y="140"/>
                      </a:lnTo>
                      <a:lnTo>
                        <a:pt x="220" y="144"/>
                      </a:lnTo>
                      <a:lnTo>
                        <a:pt x="222" y="152"/>
                      </a:lnTo>
                      <a:lnTo>
                        <a:pt x="220" y="158"/>
                      </a:lnTo>
                      <a:lnTo>
                        <a:pt x="218" y="164"/>
                      </a:lnTo>
                      <a:lnTo>
                        <a:pt x="218" y="168"/>
                      </a:lnTo>
                      <a:lnTo>
                        <a:pt x="216" y="172"/>
                      </a:lnTo>
                      <a:lnTo>
                        <a:pt x="220" y="178"/>
                      </a:lnTo>
                      <a:lnTo>
                        <a:pt x="212" y="176"/>
                      </a:lnTo>
                      <a:lnTo>
                        <a:pt x="202" y="172"/>
                      </a:lnTo>
                      <a:lnTo>
                        <a:pt x="196" y="166"/>
                      </a:lnTo>
                      <a:lnTo>
                        <a:pt x="192" y="164"/>
                      </a:lnTo>
                      <a:lnTo>
                        <a:pt x="192" y="162"/>
                      </a:lnTo>
                      <a:lnTo>
                        <a:pt x="188" y="160"/>
                      </a:lnTo>
                      <a:lnTo>
                        <a:pt x="182" y="158"/>
                      </a:lnTo>
                      <a:lnTo>
                        <a:pt x="170" y="158"/>
                      </a:lnTo>
                      <a:lnTo>
                        <a:pt x="172" y="160"/>
                      </a:lnTo>
                      <a:lnTo>
                        <a:pt x="180" y="168"/>
                      </a:lnTo>
                      <a:lnTo>
                        <a:pt x="196" y="182"/>
                      </a:lnTo>
                      <a:lnTo>
                        <a:pt x="194" y="188"/>
                      </a:lnTo>
                      <a:lnTo>
                        <a:pt x="190" y="190"/>
                      </a:lnTo>
                      <a:lnTo>
                        <a:pt x="184" y="188"/>
                      </a:lnTo>
                      <a:lnTo>
                        <a:pt x="174" y="184"/>
                      </a:lnTo>
                      <a:lnTo>
                        <a:pt x="160" y="176"/>
                      </a:lnTo>
                      <a:lnTo>
                        <a:pt x="134" y="176"/>
                      </a:lnTo>
                      <a:lnTo>
                        <a:pt x="132" y="172"/>
                      </a:lnTo>
                      <a:lnTo>
                        <a:pt x="134" y="170"/>
                      </a:lnTo>
                      <a:lnTo>
                        <a:pt x="134" y="168"/>
                      </a:lnTo>
                      <a:lnTo>
                        <a:pt x="134" y="164"/>
                      </a:lnTo>
                      <a:lnTo>
                        <a:pt x="134" y="160"/>
                      </a:lnTo>
                      <a:lnTo>
                        <a:pt x="134" y="158"/>
                      </a:lnTo>
                      <a:lnTo>
                        <a:pt x="132" y="158"/>
                      </a:lnTo>
                      <a:lnTo>
                        <a:pt x="124" y="152"/>
                      </a:lnTo>
                      <a:lnTo>
                        <a:pt x="120" y="148"/>
                      </a:lnTo>
                      <a:lnTo>
                        <a:pt x="120" y="144"/>
                      </a:lnTo>
                      <a:lnTo>
                        <a:pt x="102" y="144"/>
                      </a:lnTo>
                      <a:lnTo>
                        <a:pt x="94" y="144"/>
                      </a:lnTo>
                      <a:lnTo>
                        <a:pt x="88" y="146"/>
                      </a:lnTo>
                      <a:lnTo>
                        <a:pt x="78" y="148"/>
                      </a:lnTo>
                      <a:lnTo>
                        <a:pt x="70" y="150"/>
                      </a:lnTo>
                      <a:lnTo>
                        <a:pt x="62" y="148"/>
                      </a:lnTo>
                      <a:lnTo>
                        <a:pt x="60" y="146"/>
                      </a:lnTo>
                      <a:lnTo>
                        <a:pt x="60" y="144"/>
                      </a:lnTo>
                      <a:lnTo>
                        <a:pt x="60" y="142"/>
                      </a:lnTo>
                      <a:lnTo>
                        <a:pt x="62" y="138"/>
                      </a:lnTo>
                      <a:lnTo>
                        <a:pt x="70" y="136"/>
                      </a:lnTo>
                      <a:lnTo>
                        <a:pt x="86" y="128"/>
                      </a:lnTo>
                      <a:lnTo>
                        <a:pt x="88" y="132"/>
                      </a:lnTo>
                      <a:lnTo>
                        <a:pt x="92" y="134"/>
                      </a:lnTo>
                      <a:lnTo>
                        <a:pt x="104" y="134"/>
                      </a:lnTo>
                      <a:lnTo>
                        <a:pt x="114" y="132"/>
                      </a:lnTo>
                      <a:lnTo>
                        <a:pt x="116" y="130"/>
                      </a:lnTo>
                      <a:lnTo>
                        <a:pt x="120" y="128"/>
                      </a:lnTo>
                      <a:lnTo>
                        <a:pt x="122" y="126"/>
                      </a:lnTo>
                      <a:lnTo>
                        <a:pt x="122" y="120"/>
                      </a:lnTo>
                      <a:lnTo>
                        <a:pt x="134" y="116"/>
                      </a:lnTo>
                      <a:lnTo>
                        <a:pt x="142" y="112"/>
                      </a:lnTo>
                      <a:lnTo>
                        <a:pt x="162" y="98"/>
                      </a:lnTo>
                      <a:lnTo>
                        <a:pt x="152" y="84"/>
                      </a:lnTo>
                      <a:lnTo>
                        <a:pt x="148" y="82"/>
                      </a:lnTo>
                      <a:lnTo>
                        <a:pt x="142" y="80"/>
                      </a:lnTo>
                      <a:lnTo>
                        <a:pt x="142" y="76"/>
                      </a:lnTo>
                      <a:lnTo>
                        <a:pt x="128" y="76"/>
                      </a:lnTo>
                      <a:lnTo>
                        <a:pt x="130" y="74"/>
                      </a:lnTo>
                      <a:lnTo>
                        <a:pt x="134" y="74"/>
                      </a:lnTo>
                      <a:lnTo>
                        <a:pt x="134" y="66"/>
                      </a:lnTo>
                      <a:lnTo>
                        <a:pt x="130" y="64"/>
                      </a:lnTo>
                      <a:lnTo>
                        <a:pt x="126" y="62"/>
                      </a:lnTo>
                      <a:lnTo>
                        <a:pt x="118" y="56"/>
                      </a:lnTo>
                      <a:lnTo>
                        <a:pt x="114" y="54"/>
                      </a:lnTo>
                      <a:lnTo>
                        <a:pt x="112" y="54"/>
                      </a:lnTo>
                      <a:lnTo>
                        <a:pt x="110" y="56"/>
                      </a:lnTo>
                      <a:lnTo>
                        <a:pt x="104" y="58"/>
                      </a:lnTo>
                      <a:lnTo>
                        <a:pt x="100" y="62"/>
                      </a:lnTo>
                      <a:lnTo>
                        <a:pt x="96" y="64"/>
                      </a:lnTo>
                      <a:lnTo>
                        <a:pt x="92" y="66"/>
                      </a:lnTo>
                      <a:lnTo>
                        <a:pt x="88" y="66"/>
                      </a:lnTo>
                      <a:lnTo>
                        <a:pt x="88" y="64"/>
                      </a:lnTo>
                      <a:lnTo>
                        <a:pt x="88" y="56"/>
                      </a:lnTo>
                      <a:lnTo>
                        <a:pt x="76" y="58"/>
                      </a:lnTo>
                      <a:lnTo>
                        <a:pt x="64" y="58"/>
                      </a:lnTo>
                      <a:lnTo>
                        <a:pt x="36" y="56"/>
                      </a:lnTo>
                      <a:lnTo>
                        <a:pt x="32" y="56"/>
                      </a:lnTo>
                      <a:lnTo>
                        <a:pt x="26" y="54"/>
                      </a:lnTo>
                      <a:lnTo>
                        <a:pt x="24" y="52"/>
                      </a:lnTo>
                      <a:lnTo>
                        <a:pt x="22" y="46"/>
                      </a:lnTo>
                      <a:lnTo>
                        <a:pt x="18" y="48"/>
                      </a:lnTo>
                      <a:lnTo>
                        <a:pt x="14" y="50"/>
                      </a:lnTo>
                      <a:lnTo>
                        <a:pt x="10" y="52"/>
                      </a:lnTo>
                      <a:lnTo>
                        <a:pt x="6" y="52"/>
                      </a:lnTo>
                      <a:lnTo>
                        <a:pt x="4" y="52"/>
                      </a:lnTo>
                      <a:lnTo>
                        <a:pt x="2" y="48"/>
                      </a:lnTo>
                      <a:lnTo>
                        <a:pt x="0" y="44"/>
                      </a:lnTo>
                      <a:lnTo>
                        <a:pt x="6" y="40"/>
                      </a:lnTo>
                      <a:lnTo>
                        <a:pt x="14" y="40"/>
                      </a:lnTo>
                      <a:lnTo>
                        <a:pt x="6" y="36"/>
                      </a:lnTo>
                      <a:lnTo>
                        <a:pt x="4" y="34"/>
                      </a:lnTo>
                      <a:lnTo>
                        <a:pt x="4" y="30"/>
                      </a:lnTo>
                      <a:lnTo>
                        <a:pt x="4" y="28"/>
                      </a:lnTo>
                      <a:lnTo>
                        <a:pt x="6" y="24"/>
                      </a:lnTo>
                      <a:lnTo>
                        <a:pt x="12" y="18"/>
                      </a:lnTo>
                      <a:lnTo>
                        <a:pt x="22" y="14"/>
                      </a:lnTo>
                      <a:lnTo>
                        <a:pt x="32" y="10"/>
                      </a:lnTo>
                      <a:lnTo>
                        <a:pt x="56" y="6"/>
                      </a:lnTo>
                      <a:lnTo>
                        <a:pt x="64" y="4"/>
                      </a:lnTo>
                      <a:lnTo>
                        <a:pt x="72" y="0"/>
                      </a:lnTo>
                      <a:lnTo>
                        <a:pt x="82" y="0"/>
                      </a:lnTo>
                      <a:lnTo>
                        <a:pt x="78" y="6"/>
                      </a:lnTo>
                      <a:lnTo>
                        <a:pt x="72" y="8"/>
                      </a:lnTo>
                      <a:lnTo>
                        <a:pt x="62" y="12"/>
                      </a:lnTo>
                      <a:lnTo>
                        <a:pt x="58" y="16"/>
                      </a:lnTo>
                      <a:lnTo>
                        <a:pt x="54" y="18"/>
                      </a:lnTo>
                      <a:lnTo>
                        <a:pt x="50" y="22"/>
                      </a:lnTo>
                      <a:lnTo>
                        <a:pt x="48" y="28"/>
                      </a:lnTo>
                      <a:lnTo>
                        <a:pt x="56" y="28"/>
                      </a:lnTo>
                      <a:lnTo>
                        <a:pt x="60" y="24"/>
                      </a:lnTo>
                      <a:lnTo>
                        <a:pt x="64" y="18"/>
                      </a:lnTo>
                      <a:lnTo>
                        <a:pt x="70" y="14"/>
                      </a:lnTo>
                      <a:lnTo>
                        <a:pt x="76" y="12"/>
                      </a:lnTo>
                      <a:lnTo>
                        <a:pt x="94" y="6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9" name="ïṡļïďê">
                  <a:extLst>
                    <a:ext uri="{FF2B5EF4-FFF2-40B4-BE49-F238E27FC236}">
                      <a16:creationId xmlns:a16="http://schemas.microsoft.com/office/drawing/2014/main" id="{41E08A2B-AF36-4FB1-81B2-4887ECAD1B2F}"/>
                    </a:ext>
                  </a:extLst>
                </p:cNvPr>
                <p:cNvSpPr/>
                <p:nvPr/>
              </p:nvSpPr>
              <p:spPr bwMode="auto">
                <a:xfrm>
                  <a:off x="2754426" y="1816523"/>
                  <a:ext cx="56466" cy="30822"/>
                </a:xfrm>
                <a:custGeom>
                  <a:avLst/>
                  <a:gdLst>
                    <a:gd name="T0" fmla="*/ 2147483647 w 32"/>
                    <a:gd name="T1" fmla="*/ 2147483647 h 18"/>
                    <a:gd name="T2" fmla="*/ 2147483647 w 32"/>
                    <a:gd name="T3" fmla="*/ 0 h 18"/>
                    <a:gd name="T4" fmla="*/ 2147483647 w 32"/>
                    <a:gd name="T5" fmla="*/ 0 h 18"/>
                    <a:gd name="T6" fmla="*/ 2147483647 w 32"/>
                    <a:gd name="T7" fmla="*/ 2147483647 h 18"/>
                    <a:gd name="T8" fmla="*/ 2147483647 w 32"/>
                    <a:gd name="T9" fmla="*/ 2147483647 h 18"/>
                    <a:gd name="T10" fmla="*/ 2147483647 w 32"/>
                    <a:gd name="T11" fmla="*/ 2147483647 h 18"/>
                    <a:gd name="T12" fmla="*/ 2147483647 w 32"/>
                    <a:gd name="T13" fmla="*/ 2147483647 h 18"/>
                    <a:gd name="T14" fmla="*/ 2147483647 w 32"/>
                    <a:gd name="T15" fmla="*/ 2147483647 h 18"/>
                    <a:gd name="T16" fmla="*/ 2147483647 w 32"/>
                    <a:gd name="T17" fmla="*/ 2147483647 h 18"/>
                    <a:gd name="T18" fmla="*/ 2147483647 w 32"/>
                    <a:gd name="T19" fmla="*/ 2147483647 h 18"/>
                    <a:gd name="T20" fmla="*/ 0 w 32"/>
                    <a:gd name="T21" fmla="*/ 2147483647 h 18"/>
                    <a:gd name="T22" fmla="*/ 2147483647 w 32"/>
                    <a:gd name="T23" fmla="*/ 2147483647 h 18"/>
                    <a:gd name="T24" fmla="*/ 2147483647 w 32"/>
                    <a:gd name="T25" fmla="*/ 2147483647 h 18"/>
                    <a:gd name="T26" fmla="*/ 2147483647 w 32"/>
                    <a:gd name="T27" fmla="*/ 2147483647 h 18"/>
                    <a:gd name="T28" fmla="*/ 2147483647 w 32"/>
                    <a:gd name="T29" fmla="*/ 2147483647 h 18"/>
                    <a:gd name="T30" fmla="*/ 2147483647 w 32"/>
                    <a:gd name="T31" fmla="*/ 0 h 18"/>
                    <a:gd name="T32" fmla="*/ 2147483647 w 32"/>
                    <a:gd name="T33" fmla="*/ 2147483647 h 1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2"/>
                    <a:gd name="T52" fmla="*/ 0 h 18"/>
                    <a:gd name="T53" fmla="*/ 32 w 32"/>
                    <a:gd name="T54" fmla="*/ 18 h 1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2" h="18">
                      <a:moveTo>
                        <a:pt x="16" y="2"/>
                      </a:moveTo>
                      <a:lnTo>
                        <a:pt x="28" y="0"/>
                      </a:lnTo>
                      <a:lnTo>
                        <a:pt x="30" y="0"/>
                      </a:lnTo>
                      <a:lnTo>
                        <a:pt x="32" y="2"/>
                      </a:lnTo>
                      <a:lnTo>
                        <a:pt x="30" y="6"/>
                      </a:lnTo>
                      <a:lnTo>
                        <a:pt x="28" y="10"/>
                      </a:lnTo>
                      <a:lnTo>
                        <a:pt x="22" y="14"/>
                      </a:lnTo>
                      <a:lnTo>
                        <a:pt x="14" y="18"/>
                      </a:lnTo>
                      <a:lnTo>
                        <a:pt x="6" y="18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8" y="6"/>
                      </a:lnTo>
                      <a:lnTo>
                        <a:pt x="12" y="2"/>
                      </a:lnTo>
                      <a:lnTo>
                        <a:pt x="18" y="2"/>
                      </a:lnTo>
                      <a:lnTo>
                        <a:pt x="18" y="0"/>
                      </a:lnTo>
                      <a:lnTo>
                        <a:pt x="1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0" name="iSḻïḓê">
                  <a:extLst>
                    <a:ext uri="{FF2B5EF4-FFF2-40B4-BE49-F238E27FC236}">
                      <a16:creationId xmlns:a16="http://schemas.microsoft.com/office/drawing/2014/main" id="{23CA6A0A-41A3-4E49-A68F-6825C4704329}"/>
                    </a:ext>
                  </a:extLst>
                </p:cNvPr>
                <p:cNvSpPr/>
                <p:nvPr/>
              </p:nvSpPr>
              <p:spPr bwMode="auto">
                <a:xfrm>
                  <a:off x="1144460" y="2367140"/>
                  <a:ext cx="1524577" cy="725748"/>
                </a:xfrm>
                <a:custGeom>
                  <a:avLst/>
                  <a:gdLst>
                    <a:gd name="T0" fmla="*/ 2147483647 w 872"/>
                    <a:gd name="T1" fmla="*/ 2147483647 h 434"/>
                    <a:gd name="T2" fmla="*/ 2147483647 w 872"/>
                    <a:gd name="T3" fmla="*/ 2147483647 h 434"/>
                    <a:gd name="T4" fmla="*/ 2147483647 w 872"/>
                    <a:gd name="T5" fmla="*/ 2147483647 h 434"/>
                    <a:gd name="T6" fmla="*/ 2147483647 w 872"/>
                    <a:gd name="T7" fmla="*/ 2147483647 h 434"/>
                    <a:gd name="T8" fmla="*/ 2147483647 w 872"/>
                    <a:gd name="T9" fmla="*/ 2147483647 h 434"/>
                    <a:gd name="T10" fmla="*/ 2147483647 w 872"/>
                    <a:gd name="T11" fmla="*/ 2147483647 h 434"/>
                    <a:gd name="T12" fmla="*/ 2147483647 w 872"/>
                    <a:gd name="T13" fmla="*/ 2147483647 h 434"/>
                    <a:gd name="T14" fmla="*/ 2147483647 w 872"/>
                    <a:gd name="T15" fmla="*/ 2147483647 h 434"/>
                    <a:gd name="T16" fmla="*/ 2147483647 w 872"/>
                    <a:gd name="T17" fmla="*/ 2147483647 h 434"/>
                    <a:gd name="T18" fmla="*/ 2147483647 w 872"/>
                    <a:gd name="T19" fmla="*/ 2147483647 h 434"/>
                    <a:gd name="T20" fmla="*/ 2147483647 w 872"/>
                    <a:gd name="T21" fmla="*/ 2147483647 h 434"/>
                    <a:gd name="T22" fmla="*/ 2147483647 w 872"/>
                    <a:gd name="T23" fmla="*/ 2147483647 h 434"/>
                    <a:gd name="T24" fmla="*/ 2147483647 w 872"/>
                    <a:gd name="T25" fmla="*/ 2147483647 h 434"/>
                    <a:gd name="T26" fmla="*/ 2147483647 w 872"/>
                    <a:gd name="T27" fmla="*/ 2147483647 h 434"/>
                    <a:gd name="T28" fmla="*/ 2147483647 w 872"/>
                    <a:gd name="T29" fmla="*/ 2147483647 h 434"/>
                    <a:gd name="T30" fmla="*/ 2147483647 w 872"/>
                    <a:gd name="T31" fmla="*/ 2147483647 h 434"/>
                    <a:gd name="T32" fmla="*/ 2147483647 w 872"/>
                    <a:gd name="T33" fmla="*/ 2147483647 h 434"/>
                    <a:gd name="T34" fmla="*/ 2147483647 w 872"/>
                    <a:gd name="T35" fmla="*/ 2147483647 h 434"/>
                    <a:gd name="T36" fmla="*/ 2147483647 w 872"/>
                    <a:gd name="T37" fmla="*/ 2147483647 h 434"/>
                    <a:gd name="T38" fmla="*/ 2147483647 w 872"/>
                    <a:gd name="T39" fmla="*/ 2147483647 h 434"/>
                    <a:gd name="T40" fmla="*/ 2147483647 w 872"/>
                    <a:gd name="T41" fmla="*/ 2147483647 h 434"/>
                    <a:gd name="T42" fmla="*/ 2147483647 w 872"/>
                    <a:gd name="T43" fmla="*/ 2147483647 h 434"/>
                    <a:gd name="T44" fmla="*/ 2147483647 w 872"/>
                    <a:gd name="T45" fmla="*/ 2147483647 h 434"/>
                    <a:gd name="T46" fmla="*/ 2147483647 w 872"/>
                    <a:gd name="T47" fmla="*/ 2147483647 h 434"/>
                    <a:gd name="T48" fmla="*/ 2147483647 w 872"/>
                    <a:gd name="T49" fmla="*/ 2147483647 h 434"/>
                    <a:gd name="T50" fmla="*/ 2147483647 w 872"/>
                    <a:gd name="T51" fmla="*/ 2147483647 h 434"/>
                    <a:gd name="T52" fmla="*/ 2147483647 w 872"/>
                    <a:gd name="T53" fmla="*/ 2147483647 h 434"/>
                    <a:gd name="T54" fmla="*/ 2147483647 w 872"/>
                    <a:gd name="T55" fmla="*/ 2147483647 h 434"/>
                    <a:gd name="T56" fmla="*/ 2147483647 w 872"/>
                    <a:gd name="T57" fmla="*/ 2147483647 h 434"/>
                    <a:gd name="T58" fmla="*/ 2147483647 w 872"/>
                    <a:gd name="T59" fmla="*/ 2147483647 h 434"/>
                    <a:gd name="T60" fmla="*/ 2147483647 w 872"/>
                    <a:gd name="T61" fmla="*/ 2147483647 h 434"/>
                    <a:gd name="T62" fmla="*/ 2147483647 w 872"/>
                    <a:gd name="T63" fmla="*/ 2147483647 h 434"/>
                    <a:gd name="T64" fmla="*/ 2147483647 w 872"/>
                    <a:gd name="T65" fmla="*/ 2147483647 h 434"/>
                    <a:gd name="T66" fmla="*/ 2147483647 w 872"/>
                    <a:gd name="T67" fmla="*/ 2147483647 h 434"/>
                    <a:gd name="T68" fmla="*/ 2147483647 w 872"/>
                    <a:gd name="T69" fmla="*/ 2147483647 h 434"/>
                    <a:gd name="T70" fmla="*/ 2147483647 w 872"/>
                    <a:gd name="T71" fmla="*/ 2147483647 h 434"/>
                    <a:gd name="T72" fmla="*/ 2147483647 w 872"/>
                    <a:gd name="T73" fmla="*/ 2147483647 h 434"/>
                    <a:gd name="T74" fmla="*/ 2147483647 w 872"/>
                    <a:gd name="T75" fmla="*/ 2147483647 h 434"/>
                    <a:gd name="T76" fmla="*/ 2147483647 w 872"/>
                    <a:gd name="T77" fmla="*/ 2147483647 h 434"/>
                    <a:gd name="T78" fmla="*/ 2147483647 w 872"/>
                    <a:gd name="T79" fmla="*/ 2147483647 h 434"/>
                    <a:gd name="T80" fmla="*/ 2147483647 w 872"/>
                    <a:gd name="T81" fmla="*/ 2147483647 h 434"/>
                    <a:gd name="T82" fmla="*/ 2147483647 w 872"/>
                    <a:gd name="T83" fmla="*/ 2147483647 h 434"/>
                    <a:gd name="T84" fmla="*/ 2147483647 w 872"/>
                    <a:gd name="T85" fmla="*/ 2147483647 h 434"/>
                    <a:gd name="T86" fmla="*/ 2147483647 w 872"/>
                    <a:gd name="T87" fmla="*/ 2147483647 h 434"/>
                    <a:gd name="T88" fmla="*/ 2147483647 w 872"/>
                    <a:gd name="T89" fmla="*/ 2147483647 h 434"/>
                    <a:gd name="T90" fmla="*/ 2147483647 w 872"/>
                    <a:gd name="T91" fmla="*/ 2147483647 h 434"/>
                    <a:gd name="T92" fmla="*/ 2147483647 w 872"/>
                    <a:gd name="T93" fmla="*/ 2147483647 h 434"/>
                    <a:gd name="T94" fmla="*/ 2147483647 w 872"/>
                    <a:gd name="T95" fmla="*/ 2147483647 h 434"/>
                    <a:gd name="T96" fmla="*/ 2147483647 w 872"/>
                    <a:gd name="T97" fmla="*/ 2147483647 h 434"/>
                    <a:gd name="T98" fmla="*/ 2147483647 w 872"/>
                    <a:gd name="T99" fmla="*/ 2147483647 h 434"/>
                    <a:gd name="T100" fmla="*/ 2147483647 w 872"/>
                    <a:gd name="T101" fmla="*/ 2147483647 h 434"/>
                    <a:gd name="T102" fmla="*/ 2147483647 w 872"/>
                    <a:gd name="T103" fmla="*/ 2147483647 h 434"/>
                    <a:gd name="T104" fmla="*/ 0 w 872"/>
                    <a:gd name="T105" fmla="*/ 2147483647 h 434"/>
                    <a:gd name="T106" fmla="*/ 2147483647 w 872"/>
                    <a:gd name="T107" fmla="*/ 2147483647 h 434"/>
                    <a:gd name="T108" fmla="*/ 2147483647 w 872"/>
                    <a:gd name="T109" fmla="*/ 2147483647 h 43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872"/>
                    <a:gd name="T166" fmla="*/ 0 h 434"/>
                    <a:gd name="T167" fmla="*/ 872 w 872"/>
                    <a:gd name="T168" fmla="*/ 434 h 43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872" h="434">
                      <a:moveTo>
                        <a:pt x="4" y="226"/>
                      </a:moveTo>
                      <a:lnTo>
                        <a:pt x="4" y="228"/>
                      </a:lnTo>
                      <a:lnTo>
                        <a:pt x="4" y="230"/>
                      </a:lnTo>
                      <a:lnTo>
                        <a:pt x="2" y="236"/>
                      </a:lnTo>
                      <a:lnTo>
                        <a:pt x="4" y="244"/>
                      </a:lnTo>
                      <a:lnTo>
                        <a:pt x="6" y="254"/>
                      </a:lnTo>
                      <a:lnTo>
                        <a:pt x="14" y="260"/>
                      </a:lnTo>
                      <a:lnTo>
                        <a:pt x="26" y="264"/>
                      </a:lnTo>
                      <a:lnTo>
                        <a:pt x="30" y="266"/>
                      </a:lnTo>
                      <a:lnTo>
                        <a:pt x="32" y="268"/>
                      </a:lnTo>
                      <a:lnTo>
                        <a:pt x="40" y="278"/>
                      </a:lnTo>
                      <a:lnTo>
                        <a:pt x="44" y="290"/>
                      </a:lnTo>
                      <a:lnTo>
                        <a:pt x="46" y="300"/>
                      </a:lnTo>
                      <a:lnTo>
                        <a:pt x="66" y="298"/>
                      </a:lnTo>
                      <a:lnTo>
                        <a:pt x="74" y="298"/>
                      </a:lnTo>
                      <a:lnTo>
                        <a:pt x="80" y="300"/>
                      </a:lnTo>
                      <a:lnTo>
                        <a:pt x="124" y="326"/>
                      </a:lnTo>
                      <a:lnTo>
                        <a:pt x="174" y="326"/>
                      </a:lnTo>
                      <a:lnTo>
                        <a:pt x="178" y="316"/>
                      </a:lnTo>
                      <a:lnTo>
                        <a:pt x="194" y="318"/>
                      </a:lnTo>
                      <a:lnTo>
                        <a:pt x="198" y="318"/>
                      </a:lnTo>
                      <a:lnTo>
                        <a:pt x="204" y="316"/>
                      </a:lnTo>
                      <a:lnTo>
                        <a:pt x="206" y="324"/>
                      </a:lnTo>
                      <a:lnTo>
                        <a:pt x="212" y="328"/>
                      </a:lnTo>
                      <a:lnTo>
                        <a:pt x="216" y="332"/>
                      </a:lnTo>
                      <a:lnTo>
                        <a:pt x="220" y="336"/>
                      </a:lnTo>
                      <a:lnTo>
                        <a:pt x="224" y="356"/>
                      </a:lnTo>
                      <a:lnTo>
                        <a:pt x="226" y="360"/>
                      </a:lnTo>
                      <a:lnTo>
                        <a:pt x="230" y="364"/>
                      </a:lnTo>
                      <a:lnTo>
                        <a:pt x="234" y="366"/>
                      </a:lnTo>
                      <a:lnTo>
                        <a:pt x="238" y="366"/>
                      </a:lnTo>
                      <a:lnTo>
                        <a:pt x="244" y="364"/>
                      </a:lnTo>
                      <a:lnTo>
                        <a:pt x="250" y="360"/>
                      </a:lnTo>
                      <a:lnTo>
                        <a:pt x="254" y="354"/>
                      </a:lnTo>
                      <a:lnTo>
                        <a:pt x="256" y="354"/>
                      </a:lnTo>
                      <a:lnTo>
                        <a:pt x="262" y="354"/>
                      </a:lnTo>
                      <a:lnTo>
                        <a:pt x="270" y="354"/>
                      </a:lnTo>
                      <a:lnTo>
                        <a:pt x="276" y="358"/>
                      </a:lnTo>
                      <a:lnTo>
                        <a:pt x="278" y="366"/>
                      </a:lnTo>
                      <a:lnTo>
                        <a:pt x="282" y="374"/>
                      </a:lnTo>
                      <a:lnTo>
                        <a:pt x="286" y="392"/>
                      </a:lnTo>
                      <a:lnTo>
                        <a:pt x="288" y="408"/>
                      </a:lnTo>
                      <a:lnTo>
                        <a:pt x="290" y="412"/>
                      </a:lnTo>
                      <a:lnTo>
                        <a:pt x="294" y="414"/>
                      </a:lnTo>
                      <a:lnTo>
                        <a:pt x="302" y="420"/>
                      </a:lnTo>
                      <a:lnTo>
                        <a:pt x="320" y="426"/>
                      </a:lnTo>
                      <a:lnTo>
                        <a:pt x="322" y="426"/>
                      </a:lnTo>
                      <a:lnTo>
                        <a:pt x="322" y="408"/>
                      </a:lnTo>
                      <a:lnTo>
                        <a:pt x="322" y="402"/>
                      </a:lnTo>
                      <a:lnTo>
                        <a:pt x="324" y="394"/>
                      </a:lnTo>
                      <a:lnTo>
                        <a:pt x="328" y="388"/>
                      </a:lnTo>
                      <a:lnTo>
                        <a:pt x="332" y="382"/>
                      </a:lnTo>
                      <a:lnTo>
                        <a:pt x="338" y="378"/>
                      </a:lnTo>
                      <a:lnTo>
                        <a:pt x="340" y="374"/>
                      </a:lnTo>
                      <a:lnTo>
                        <a:pt x="342" y="370"/>
                      </a:lnTo>
                      <a:lnTo>
                        <a:pt x="350" y="370"/>
                      </a:lnTo>
                      <a:lnTo>
                        <a:pt x="358" y="368"/>
                      </a:lnTo>
                      <a:lnTo>
                        <a:pt x="370" y="360"/>
                      </a:lnTo>
                      <a:lnTo>
                        <a:pt x="372" y="358"/>
                      </a:lnTo>
                      <a:lnTo>
                        <a:pt x="374" y="356"/>
                      </a:lnTo>
                      <a:lnTo>
                        <a:pt x="374" y="354"/>
                      </a:lnTo>
                      <a:lnTo>
                        <a:pt x="378" y="352"/>
                      </a:lnTo>
                      <a:lnTo>
                        <a:pt x="384" y="354"/>
                      </a:lnTo>
                      <a:lnTo>
                        <a:pt x="386" y="352"/>
                      </a:lnTo>
                      <a:lnTo>
                        <a:pt x="386" y="350"/>
                      </a:lnTo>
                      <a:lnTo>
                        <a:pt x="388" y="348"/>
                      </a:lnTo>
                      <a:lnTo>
                        <a:pt x="392" y="348"/>
                      </a:lnTo>
                      <a:lnTo>
                        <a:pt x="398" y="348"/>
                      </a:lnTo>
                      <a:lnTo>
                        <a:pt x="404" y="350"/>
                      </a:lnTo>
                      <a:lnTo>
                        <a:pt x="408" y="352"/>
                      </a:lnTo>
                      <a:lnTo>
                        <a:pt x="414" y="354"/>
                      </a:lnTo>
                      <a:lnTo>
                        <a:pt x="418" y="352"/>
                      </a:lnTo>
                      <a:lnTo>
                        <a:pt x="424" y="352"/>
                      </a:lnTo>
                      <a:lnTo>
                        <a:pt x="430" y="356"/>
                      </a:lnTo>
                      <a:lnTo>
                        <a:pt x="434" y="358"/>
                      </a:lnTo>
                      <a:lnTo>
                        <a:pt x="440" y="360"/>
                      </a:lnTo>
                      <a:lnTo>
                        <a:pt x="444" y="358"/>
                      </a:lnTo>
                      <a:lnTo>
                        <a:pt x="450" y="356"/>
                      </a:lnTo>
                      <a:lnTo>
                        <a:pt x="452" y="358"/>
                      </a:lnTo>
                      <a:lnTo>
                        <a:pt x="454" y="360"/>
                      </a:lnTo>
                      <a:lnTo>
                        <a:pt x="456" y="362"/>
                      </a:lnTo>
                      <a:lnTo>
                        <a:pt x="460" y="362"/>
                      </a:lnTo>
                      <a:lnTo>
                        <a:pt x="462" y="362"/>
                      </a:lnTo>
                      <a:lnTo>
                        <a:pt x="462" y="358"/>
                      </a:lnTo>
                      <a:lnTo>
                        <a:pt x="458" y="356"/>
                      </a:lnTo>
                      <a:lnTo>
                        <a:pt x="456" y="354"/>
                      </a:lnTo>
                      <a:lnTo>
                        <a:pt x="456" y="340"/>
                      </a:lnTo>
                      <a:lnTo>
                        <a:pt x="466" y="338"/>
                      </a:lnTo>
                      <a:lnTo>
                        <a:pt x="474" y="336"/>
                      </a:lnTo>
                      <a:lnTo>
                        <a:pt x="486" y="340"/>
                      </a:lnTo>
                      <a:lnTo>
                        <a:pt x="490" y="338"/>
                      </a:lnTo>
                      <a:lnTo>
                        <a:pt x="494" y="336"/>
                      </a:lnTo>
                      <a:lnTo>
                        <a:pt x="510" y="336"/>
                      </a:lnTo>
                      <a:lnTo>
                        <a:pt x="512" y="338"/>
                      </a:lnTo>
                      <a:lnTo>
                        <a:pt x="516" y="340"/>
                      </a:lnTo>
                      <a:lnTo>
                        <a:pt x="522" y="342"/>
                      </a:lnTo>
                      <a:lnTo>
                        <a:pt x="524" y="346"/>
                      </a:lnTo>
                      <a:lnTo>
                        <a:pt x="524" y="348"/>
                      </a:lnTo>
                      <a:lnTo>
                        <a:pt x="524" y="352"/>
                      </a:lnTo>
                      <a:lnTo>
                        <a:pt x="530" y="350"/>
                      </a:lnTo>
                      <a:lnTo>
                        <a:pt x="532" y="348"/>
                      </a:lnTo>
                      <a:lnTo>
                        <a:pt x="542" y="344"/>
                      </a:lnTo>
                      <a:lnTo>
                        <a:pt x="550" y="346"/>
                      </a:lnTo>
                      <a:lnTo>
                        <a:pt x="552" y="350"/>
                      </a:lnTo>
                      <a:lnTo>
                        <a:pt x="552" y="354"/>
                      </a:lnTo>
                      <a:lnTo>
                        <a:pt x="554" y="356"/>
                      </a:lnTo>
                      <a:lnTo>
                        <a:pt x="556" y="360"/>
                      </a:lnTo>
                      <a:lnTo>
                        <a:pt x="558" y="362"/>
                      </a:lnTo>
                      <a:lnTo>
                        <a:pt x="562" y="364"/>
                      </a:lnTo>
                      <a:lnTo>
                        <a:pt x="560" y="370"/>
                      </a:lnTo>
                      <a:lnTo>
                        <a:pt x="558" y="372"/>
                      </a:lnTo>
                      <a:lnTo>
                        <a:pt x="556" y="376"/>
                      </a:lnTo>
                      <a:lnTo>
                        <a:pt x="556" y="380"/>
                      </a:lnTo>
                      <a:lnTo>
                        <a:pt x="558" y="382"/>
                      </a:lnTo>
                      <a:lnTo>
                        <a:pt x="560" y="386"/>
                      </a:lnTo>
                      <a:lnTo>
                        <a:pt x="558" y="388"/>
                      </a:lnTo>
                      <a:lnTo>
                        <a:pt x="558" y="390"/>
                      </a:lnTo>
                      <a:lnTo>
                        <a:pt x="558" y="400"/>
                      </a:lnTo>
                      <a:lnTo>
                        <a:pt x="564" y="408"/>
                      </a:lnTo>
                      <a:lnTo>
                        <a:pt x="564" y="416"/>
                      </a:lnTo>
                      <a:lnTo>
                        <a:pt x="566" y="422"/>
                      </a:lnTo>
                      <a:lnTo>
                        <a:pt x="570" y="428"/>
                      </a:lnTo>
                      <a:lnTo>
                        <a:pt x="574" y="432"/>
                      </a:lnTo>
                      <a:lnTo>
                        <a:pt x="578" y="434"/>
                      </a:lnTo>
                      <a:lnTo>
                        <a:pt x="584" y="434"/>
                      </a:lnTo>
                      <a:lnTo>
                        <a:pt x="584" y="428"/>
                      </a:lnTo>
                      <a:lnTo>
                        <a:pt x="588" y="420"/>
                      </a:lnTo>
                      <a:lnTo>
                        <a:pt x="590" y="414"/>
                      </a:lnTo>
                      <a:lnTo>
                        <a:pt x="592" y="408"/>
                      </a:lnTo>
                      <a:lnTo>
                        <a:pt x="592" y="398"/>
                      </a:lnTo>
                      <a:lnTo>
                        <a:pt x="594" y="388"/>
                      </a:lnTo>
                      <a:lnTo>
                        <a:pt x="592" y="380"/>
                      </a:lnTo>
                      <a:lnTo>
                        <a:pt x="588" y="370"/>
                      </a:lnTo>
                      <a:lnTo>
                        <a:pt x="586" y="358"/>
                      </a:lnTo>
                      <a:lnTo>
                        <a:pt x="584" y="348"/>
                      </a:lnTo>
                      <a:lnTo>
                        <a:pt x="586" y="332"/>
                      </a:lnTo>
                      <a:lnTo>
                        <a:pt x="590" y="322"/>
                      </a:lnTo>
                      <a:lnTo>
                        <a:pt x="598" y="310"/>
                      </a:lnTo>
                      <a:lnTo>
                        <a:pt x="606" y="300"/>
                      </a:lnTo>
                      <a:lnTo>
                        <a:pt x="608" y="300"/>
                      </a:lnTo>
                      <a:lnTo>
                        <a:pt x="612" y="298"/>
                      </a:lnTo>
                      <a:lnTo>
                        <a:pt x="616" y="296"/>
                      </a:lnTo>
                      <a:lnTo>
                        <a:pt x="618" y="294"/>
                      </a:lnTo>
                      <a:lnTo>
                        <a:pt x="624" y="292"/>
                      </a:lnTo>
                      <a:lnTo>
                        <a:pt x="626" y="290"/>
                      </a:lnTo>
                      <a:lnTo>
                        <a:pt x="632" y="282"/>
                      </a:lnTo>
                      <a:lnTo>
                        <a:pt x="634" y="276"/>
                      </a:lnTo>
                      <a:lnTo>
                        <a:pt x="638" y="274"/>
                      </a:lnTo>
                      <a:lnTo>
                        <a:pt x="644" y="274"/>
                      </a:lnTo>
                      <a:lnTo>
                        <a:pt x="644" y="272"/>
                      </a:lnTo>
                      <a:lnTo>
                        <a:pt x="646" y="272"/>
                      </a:lnTo>
                      <a:lnTo>
                        <a:pt x="650" y="272"/>
                      </a:lnTo>
                      <a:lnTo>
                        <a:pt x="654" y="268"/>
                      </a:lnTo>
                      <a:lnTo>
                        <a:pt x="658" y="264"/>
                      </a:lnTo>
                      <a:lnTo>
                        <a:pt x="660" y="260"/>
                      </a:lnTo>
                      <a:lnTo>
                        <a:pt x="668" y="258"/>
                      </a:lnTo>
                      <a:lnTo>
                        <a:pt x="672" y="258"/>
                      </a:lnTo>
                      <a:lnTo>
                        <a:pt x="678" y="254"/>
                      </a:lnTo>
                      <a:lnTo>
                        <a:pt x="676" y="250"/>
                      </a:lnTo>
                      <a:lnTo>
                        <a:pt x="678" y="246"/>
                      </a:lnTo>
                      <a:lnTo>
                        <a:pt x="688" y="244"/>
                      </a:lnTo>
                      <a:lnTo>
                        <a:pt x="690" y="242"/>
                      </a:lnTo>
                      <a:lnTo>
                        <a:pt x="692" y="240"/>
                      </a:lnTo>
                      <a:lnTo>
                        <a:pt x="696" y="238"/>
                      </a:lnTo>
                      <a:lnTo>
                        <a:pt x="698" y="234"/>
                      </a:lnTo>
                      <a:lnTo>
                        <a:pt x="696" y="230"/>
                      </a:lnTo>
                      <a:lnTo>
                        <a:pt x="696" y="226"/>
                      </a:lnTo>
                      <a:lnTo>
                        <a:pt x="694" y="222"/>
                      </a:lnTo>
                      <a:lnTo>
                        <a:pt x="692" y="218"/>
                      </a:lnTo>
                      <a:lnTo>
                        <a:pt x="690" y="216"/>
                      </a:lnTo>
                      <a:lnTo>
                        <a:pt x="688" y="214"/>
                      </a:lnTo>
                      <a:lnTo>
                        <a:pt x="694" y="214"/>
                      </a:lnTo>
                      <a:lnTo>
                        <a:pt x="692" y="214"/>
                      </a:lnTo>
                      <a:lnTo>
                        <a:pt x="692" y="212"/>
                      </a:lnTo>
                      <a:lnTo>
                        <a:pt x="694" y="208"/>
                      </a:lnTo>
                      <a:lnTo>
                        <a:pt x="700" y="210"/>
                      </a:lnTo>
                      <a:lnTo>
                        <a:pt x="704" y="208"/>
                      </a:lnTo>
                      <a:lnTo>
                        <a:pt x="706" y="206"/>
                      </a:lnTo>
                      <a:lnTo>
                        <a:pt x="706" y="198"/>
                      </a:lnTo>
                      <a:lnTo>
                        <a:pt x="702" y="190"/>
                      </a:lnTo>
                      <a:lnTo>
                        <a:pt x="702" y="188"/>
                      </a:lnTo>
                      <a:lnTo>
                        <a:pt x="706" y="192"/>
                      </a:lnTo>
                      <a:lnTo>
                        <a:pt x="708" y="196"/>
                      </a:lnTo>
                      <a:lnTo>
                        <a:pt x="714" y="196"/>
                      </a:lnTo>
                      <a:lnTo>
                        <a:pt x="716" y="194"/>
                      </a:lnTo>
                      <a:lnTo>
                        <a:pt x="718" y="188"/>
                      </a:lnTo>
                      <a:lnTo>
                        <a:pt x="718" y="168"/>
                      </a:lnTo>
                      <a:lnTo>
                        <a:pt x="718" y="172"/>
                      </a:lnTo>
                      <a:lnTo>
                        <a:pt x="718" y="174"/>
                      </a:lnTo>
                      <a:lnTo>
                        <a:pt x="720" y="174"/>
                      </a:lnTo>
                      <a:lnTo>
                        <a:pt x="720" y="178"/>
                      </a:lnTo>
                      <a:lnTo>
                        <a:pt x="722" y="182"/>
                      </a:lnTo>
                      <a:lnTo>
                        <a:pt x="726" y="176"/>
                      </a:lnTo>
                      <a:lnTo>
                        <a:pt x="732" y="172"/>
                      </a:lnTo>
                      <a:lnTo>
                        <a:pt x="734" y="172"/>
                      </a:lnTo>
                      <a:lnTo>
                        <a:pt x="740" y="164"/>
                      </a:lnTo>
                      <a:lnTo>
                        <a:pt x="744" y="158"/>
                      </a:lnTo>
                      <a:lnTo>
                        <a:pt x="742" y="150"/>
                      </a:lnTo>
                      <a:lnTo>
                        <a:pt x="744" y="148"/>
                      </a:lnTo>
                      <a:lnTo>
                        <a:pt x="746" y="146"/>
                      </a:lnTo>
                      <a:lnTo>
                        <a:pt x="756" y="146"/>
                      </a:lnTo>
                      <a:lnTo>
                        <a:pt x="766" y="146"/>
                      </a:lnTo>
                      <a:lnTo>
                        <a:pt x="770" y="142"/>
                      </a:lnTo>
                      <a:lnTo>
                        <a:pt x="752" y="142"/>
                      </a:lnTo>
                      <a:lnTo>
                        <a:pt x="760" y="140"/>
                      </a:lnTo>
                      <a:lnTo>
                        <a:pt x="770" y="140"/>
                      </a:lnTo>
                      <a:lnTo>
                        <a:pt x="776" y="138"/>
                      </a:lnTo>
                      <a:lnTo>
                        <a:pt x="786" y="134"/>
                      </a:lnTo>
                      <a:lnTo>
                        <a:pt x="790" y="132"/>
                      </a:lnTo>
                      <a:lnTo>
                        <a:pt x="792" y="130"/>
                      </a:lnTo>
                      <a:lnTo>
                        <a:pt x="802" y="132"/>
                      </a:lnTo>
                      <a:lnTo>
                        <a:pt x="808" y="130"/>
                      </a:lnTo>
                      <a:lnTo>
                        <a:pt x="812" y="128"/>
                      </a:lnTo>
                      <a:lnTo>
                        <a:pt x="810" y="124"/>
                      </a:lnTo>
                      <a:lnTo>
                        <a:pt x="808" y="126"/>
                      </a:lnTo>
                      <a:lnTo>
                        <a:pt x="806" y="128"/>
                      </a:lnTo>
                      <a:lnTo>
                        <a:pt x="800" y="128"/>
                      </a:lnTo>
                      <a:lnTo>
                        <a:pt x="802" y="126"/>
                      </a:lnTo>
                      <a:lnTo>
                        <a:pt x="802" y="122"/>
                      </a:lnTo>
                      <a:lnTo>
                        <a:pt x="800" y="118"/>
                      </a:lnTo>
                      <a:lnTo>
                        <a:pt x="802" y="112"/>
                      </a:lnTo>
                      <a:lnTo>
                        <a:pt x="804" y="108"/>
                      </a:lnTo>
                      <a:lnTo>
                        <a:pt x="806" y="104"/>
                      </a:lnTo>
                      <a:lnTo>
                        <a:pt x="808" y="98"/>
                      </a:lnTo>
                      <a:lnTo>
                        <a:pt x="814" y="94"/>
                      </a:lnTo>
                      <a:lnTo>
                        <a:pt x="822" y="90"/>
                      </a:lnTo>
                      <a:lnTo>
                        <a:pt x="838" y="84"/>
                      </a:lnTo>
                      <a:lnTo>
                        <a:pt x="854" y="80"/>
                      </a:lnTo>
                      <a:lnTo>
                        <a:pt x="870" y="74"/>
                      </a:lnTo>
                      <a:lnTo>
                        <a:pt x="864" y="54"/>
                      </a:lnTo>
                      <a:lnTo>
                        <a:pt x="864" y="50"/>
                      </a:lnTo>
                      <a:lnTo>
                        <a:pt x="866" y="46"/>
                      </a:lnTo>
                      <a:lnTo>
                        <a:pt x="872" y="38"/>
                      </a:lnTo>
                      <a:lnTo>
                        <a:pt x="852" y="32"/>
                      </a:lnTo>
                      <a:lnTo>
                        <a:pt x="846" y="34"/>
                      </a:lnTo>
                      <a:lnTo>
                        <a:pt x="840" y="38"/>
                      </a:lnTo>
                      <a:lnTo>
                        <a:pt x="830" y="52"/>
                      </a:lnTo>
                      <a:lnTo>
                        <a:pt x="824" y="58"/>
                      </a:lnTo>
                      <a:lnTo>
                        <a:pt x="820" y="66"/>
                      </a:lnTo>
                      <a:lnTo>
                        <a:pt x="814" y="70"/>
                      </a:lnTo>
                      <a:lnTo>
                        <a:pt x="804" y="72"/>
                      </a:lnTo>
                      <a:lnTo>
                        <a:pt x="798" y="74"/>
                      </a:lnTo>
                      <a:lnTo>
                        <a:pt x="766" y="74"/>
                      </a:lnTo>
                      <a:lnTo>
                        <a:pt x="758" y="78"/>
                      </a:lnTo>
                      <a:lnTo>
                        <a:pt x="750" y="80"/>
                      </a:lnTo>
                      <a:lnTo>
                        <a:pt x="738" y="90"/>
                      </a:lnTo>
                      <a:lnTo>
                        <a:pt x="724" y="100"/>
                      </a:lnTo>
                      <a:lnTo>
                        <a:pt x="718" y="102"/>
                      </a:lnTo>
                      <a:lnTo>
                        <a:pt x="712" y="104"/>
                      </a:lnTo>
                      <a:lnTo>
                        <a:pt x="706" y="102"/>
                      </a:lnTo>
                      <a:lnTo>
                        <a:pt x="700" y="100"/>
                      </a:lnTo>
                      <a:lnTo>
                        <a:pt x="694" y="100"/>
                      </a:lnTo>
                      <a:lnTo>
                        <a:pt x="692" y="102"/>
                      </a:lnTo>
                      <a:lnTo>
                        <a:pt x="688" y="106"/>
                      </a:lnTo>
                      <a:lnTo>
                        <a:pt x="686" y="110"/>
                      </a:lnTo>
                      <a:lnTo>
                        <a:pt x="684" y="116"/>
                      </a:lnTo>
                      <a:lnTo>
                        <a:pt x="672" y="122"/>
                      </a:lnTo>
                      <a:lnTo>
                        <a:pt x="658" y="128"/>
                      </a:lnTo>
                      <a:lnTo>
                        <a:pt x="642" y="134"/>
                      </a:lnTo>
                      <a:lnTo>
                        <a:pt x="632" y="136"/>
                      </a:lnTo>
                      <a:lnTo>
                        <a:pt x="622" y="134"/>
                      </a:lnTo>
                      <a:lnTo>
                        <a:pt x="618" y="134"/>
                      </a:lnTo>
                      <a:lnTo>
                        <a:pt x="618" y="132"/>
                      </a:lnTo>
                      <a:lnTo>
                        <a:pt x="618" y="126"/>
                      </a:lnTo>
                      <a:lnTo>
                        <a:pt x="622" y="122"/>
                      </a:lnTo>
                      <a:lnTo>
                        <a:pt x="630" y="118"/>
                      </a:lnTo>
                      <a:lnTo>
                        <a:pt x="636" y="112"/>
                      </a:lnTo>
                      <a:lnTo>
                        <a:pt x="640" y="108"/>
                      </a:lnTo>
                      <a:lnTo>
                        <a:pt x="640" y="106"/>
                      </a:lnTo>
                      <a:lnTo>
                        <a:pt x="638" y="104"/>
                      </a:lnTo>
                      <a:lnTo>
                        <a:pt x="636" y="102"/>
                      </a:lnTo>
                      <a:lnTo>
                        <a:pt x="638" y="96"/>
                      </a:lnTo>
                      <a:lnTo>
                        <a:pt x="636" y="94"/>
                      </a:lnTo>
                      <a:lnTo>
                        <a:pt x="634" y="88"/>
                      </a:lnTo>
                      <a:lnTo>
                        <a:pt x="632" y="92"/>
                      </a:lnTo>
                      <a:lnTo>
                        <a:pt x="630" y="96"/>
                      </a:lnTo>
                      <a:lnTo>
                        <a:pt x="622" y="96"/>
                      </a:lnTo>
                      <a:lnTo>
                        <a:pt x="626" y="90"/>
                      </a:lnTo>
                      <a:lnTo>
                        <a:pt x="632" y="86"/>
                      </a:lnTo>
                      <a:lnTo>
                        <a:pt x="634" y="80"/>
                      </a:lnTo>
                      <a:lnTo>
                        <a:pt x="636" y="72"/>
                      </a:lnTo>
                      <a:lnTo>
                        <a:pt x="636" y="68"/>
                      </a:lnTo>
                      <a:lnTo>
                        <a:pt x="632" y="66"/>
                      </a:lnTo>
                      <a:lnTo>
                        <a:pt x="630" y="64"/>
                      </a:lnTo>
                      <a:lnTo>
                        <a:pt x="622" y="64"/>
                      </a:lnTo>
                      <a:lnTo>
                        <a:pt x="618" y="64"/>
                      </a:lnTo>
                      <a:lnTo>
                        <a:pt x="610" y="72"/>
                      </a:lnTo>
                      <a:lnTo>
                        <a:pt x="602" y="78"/>
                      </a:lnTo>
                      <a:lnTo>
                        <a:pt x="592" y="82"/>
                      </a:lnTo>
                      <a:lnTo>
                        <a:pt x="584" y="92"/>
                      </a:lnTo>
                      <a:lnTo>
                        <a:pt x="582" y="96"/>
                      </a:lnTo>
                      <a:lnTo>
                        <a:pt x="580" y="104"/>
                      </a:lnTo>
                      <a:lnTo>
                        <a:pt x="578" y="116"/>
                      </a:lnTo>
                      <a:lnTo>
                        <a:pt x="576" y="122"/>
                      </a:lnTo>
                      <a:lnTo>
                        <a:pt x="572" y="128"/>
                      </a:lnTo>
                      <a:lnTo>
                        <a:pt x="566" y="132"/>
                      </a:lnTo>
                      <a:lnTo>
                        <a:pt x="558" y="134"/>
                      </a:lnTo>
                      <a:lnTo>
                        <a:pt x="554" y="132"/>
                      </a:lnTo>
                      <a:lnTo>
                        <a:pt x="552" y="130"/>
                      </a:lnTo>
                      <a:lnTo>
                        <a:pt x="550" y="128"/>
                      </a:lnTo>
                      <a:lnTo>
                        <a:pt x="552" y="122"/>
                      </a:lnTo>
                      <a:lnTo>
                        <a:pt x="554" y="114"/>
                      </a:lnTo>
                      <a:lnTo>
                        <a:pt x="560" y="102"/>
                      </a:lnTo>
                      <a:lnTo>
                        <a:pt x="568" y="90"/>
                      </a:lnTo>
                      <a:lnTo>
                        <a:pt x="576" y="80"/>
                      </a:lnTo>
                      <a:lnTo>
                        <a:pt x="576" y="78"/>
                      </a:lnTo>
                      <a:lnTo>
                        <a:pt x="578" y="74"/>
                      </a:lnTo>
                      <a:lnTo>
                        <a:pt x="584" y="66"/>
                      </a:lnTo>
                      <a:lnTo>
                        <a:pt x="594" y="60"/>
                      </a:lnTo>
                      <a:lnTo>
                        <a:pt x="602" y="58"/>
                      </a:lnTo>
                      <a:lnTo>
                        <a:pt x="620" y="58"/>
                      </a:lnTo>
                      <a:lnTo>
                        <a:pt x="624" y="56"/>
                      </a:lnTo>
                      <a:lnTo>
                        <a:pt x="628" y="56"/>
                      </a:lnTo>
                      <a:lnTo>
                        <a:pt x="634" y="52"/>
                      </a:lnTo>
                      <a:lnTo>
                        <a:pt x="626" y="50"/>
                      </a:lnTo>
                      <a:lnTo>
                        <a:pt x="618" y="50"/>
                      </a:lnTo>
                      <a:lnTo>
                        <a:pt x="612" y="50"/>
                      </a:lnTo>
                      <a:lnTo>
                        <a:pt x="606" y="48"/>
                      </a:lnTo>
                      <a:lnTo>
                        <a:pt x="596" y="46"/>
                      </a:lnTo>
                      <a:lnTo>
                        <a:pt x="592" y="44"/>
                      </a:lnTo>
                      <a:lnTo>
                        <a:pt x="590" y="40"/>
                      </a:lnTo>
                      <a:lnTo>
                        <a:pt x="590" y="36"/>
                      </a:lnTo>
                      <a:lnTo>
                        <a:pt x="584" y="36"/>
                      </a:lnTo>
                      <a:lnTo>
                        <a:pt x="582" y="36"/>
                      </a:lnTo>
                      <a:lnTo>
                        <a:pt x="580" y="34"/>
                      </a:lnTo>
                      <a:lnTo>
                        <a:pt x="586" y="30"/>
                      </a:lnTo>
                      <a:lnTo>
                        <a:pt x="564" y="38"/>
                      </a:lnTo>
                      <a:lnTo>
                        <a:pt x="550" y="40"/>
                      </a:lnTo>
                      <a:lnTo>
                        <a:pt x="540" y="42"/>
                      </a:lnTo>
                      <a:lnTo>
                        <a:pt x="536" y="42"/>
                      </a:lnTo>
                      <a:lnTo>
                        <a:pt x="532" y="42"/>
                      </a:lnTo>
                      <a:lnTo>
                        <a:pt x="528" y="40"/>
                      </a:lnTo>
                      <a:lnTo>
                        <a:pt x="536" y="34"/>
                      </a:lnTo>
                      <a:lnTo>
                        <a:pt x="544" y="30"/>
                      </a:lnTo>
                      <a:lnTo>
                        <a:pt x="552" y="26"/>
                      </a:lnTo>
                      <a:lnTo>
                        <a:pt x="562" y="22"/>
                      </a:lnTo>
                      <a:lnTo>
                        <a:pt x="550" y="20"/>
                      </a:lnTo>
                      <a:lnTo>
                        <a:pt x="540" y="16"/>
                      </a:lnTo>
                      <a:lnTo>
                        <a:pt x="540" y="18"/>
                      </a:lnTo>
                      <a:lnTo>
                        <a:pt x="534" y="16"/>
                      </a:lnTo>
                      <a:lnTo>
                        <a:pt x="528" y="14"/>
                      </a:lnTo>
                      <a:lnTo>
                        <a:pt x="522" y="14"/>
                      </a:lnTo>
                      <a:lnTo>
                        <a:pt x="516" y="12"/>
                      </a:lnTo>
                      <a:lnTo>
                        <a:pt x="510" y="10"/>
                      </a:lnTo>
                      <a:lnTo>
                        <a:pt x="506" y="6"/>
                      </a:lnTo>
                      <a:lnTo>
                        <a:pt x="506" y="0"/>
                      </a:lnTo>
                      <a:lnTo>
                        <a:pt x="112" y="0"/>
                      </a:lnTo>
                      <a:lnTo>
                        <a:pt x="110" y="6"/>
                      </a:lnTo>
                      <a:lnTo>
                        <a:pt x="106" y="14"/>
                      </a:lnTo>
                      <a:lnTo>
                        <a:pt x="104" y="22"/>
                      </a:lnTo>
                      <a:lnTo>
                        <a:pt x="100" y="24"/>
                      </a:lnTo>
                      <a:lnTo>
                        <a:pt x="96" y="26"/>
                      </a:lnTo>
                      <a:lnTo>
                        <a:pt x="94" y="22"/>
                      </a:lnTo>
                      <a:lnTo>
                        <a:pt x="92" y="20"/>
                      </a:lnTo>
                      <a:lnTo>
                        <a:pt x="82" y="16"/>
                      </a:lnTo>
                      <a:lnTo>
                        <a:pt x="78" y="26"/>
                      </a:lnTo>
                      <a:lnTo>
                        <a:pt x="64" y="52"/>
                      </a:lnTo>
                      <a:lnTo>
                        <a:pt x="48" y="80"/>
                      </a:lnTo>
                      <a:lnTo>
                        <a:pt x="40" y="90"/>
                      </a:lnTo>
                      <a:lnTo>
                        <a:pt x="32" y="98"/>
                      </a:lnTo>
                      <a:lnTo>
                        <a:pt x="26" y="106"/>
                      </a:lnTo>
                      <a:lnTo>
                        <a:pt x="20" y="114"/>
                      </a:lnTo>
                      <a:lnTo>
                        <a:pt x="14" y="126"/>
                      </a:lnTo>
                      <a:lnTo>
                        <a:pt x="12" y="136"/>
                      </a:lnTo>
                      <a:lnTo>
                        <a:pt x="8" y="146"/>
                      </a:lnTo>
                      <a:lnTo>
                        <a:pt x="2" y="158"/>
                      </a:lnTo>
                      <a:lnTo>
                        <a:pt x="2" y="162"/>
                      </a:lnTo>
                      <a:lnTo>
                        <a:pt x="2" y="166"/>
                      </a:lnTo>
                      <a:lnTo>
                        <a:pt x="2" y="170"/>
                      </a:lnTo>
                      <a:lnTo>
                        <a:pt x="0" y="172"/>
                      </a:lnTo>
                      <a:lnTo>
                        <a:pt x="0" y="174"/>
                      </a:lnTo>
                      <a:lnTo>
                        <a:pt x="0" y="178"/>
                      </a:lnTo>
                      <a:lnTo>
                        <a:pt x="2" y="190"/>
                      </a:lnTo>
                      <a:lnTo>
                        <a:pt x="4" y="198"/>
                      </a:lnTo>
                      <a:lnTo>
                        <a:pt x="6" y="196"/>
                      </a:lnTo>
                      <a:lnTo>
                        <a:pt x="10" y="194"/>
                      </a:lnTo>
                      <a:lnTo>
                        <a:pt x="18" y="196"/>
                      </a:lnTo>
                      <a:lnTo>
                        <a:pt x="10" y="196"/>
                      </a:lnTo>
                      <a:lnTo>
                        <a:pt x="8" y="198"/>
                      </a:lnTo>
                      <a:lnTo>
                        <a:pt x="6" y="200"/>
                      </a:lnTo>
                      <a:lnTo>
                        <a:pt x="8" y="204"/>
                      </a:lnTo>
                      <a:lnTo>
                        <a:pt x="4" y="202"/>
                      </a:lnTo>
                      <a:lnTo>
                        <a:pt x="2" y="206"/>
                      </a:lnTo>
                      <a:lnTo>
                        <a:pt x="4" y="214"/>
                      </a:lnTo>
                      <a:lnTo>
                        <a:pt x="4" y="216"/>
                      </a:lnTo>
                      <a:lnTo>
                        <a:pt x="6" y="216"/>
                      </a:lnTo>
                      <a:lnTo>
                        <a:pt x="6" y="220"/>
                      </a:lnTo>
                      <a:lnTo>
                        <a:pt x="6" y="222"/>
                      </a:lnTo>
                      <a:lnTo>
                        <a:pt x="4" y="2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1" name="îṣļíḋé">
                  <a:extLst>
                    <a:ext uri="{FF2B5EF4-FFF2-40B4-BE49-F238E27FC236}">
                      <a16:creationId xmlns:a16="http://schemas.microsoft.com/office/drawing/2014/main" id="{DF709178-928F-484A-ADD7-F992552931A4}"/>
                    </a:ext>
                  </a:extLst>
                </p:cNvPr>
                <p:cNvSpPr/>
                <p:nvPr/>
              </p:nvSpPr>
              <p:spPr bwMode="auto">
                <a:xfrm>
                  <a:off x="484774" y="1746470"/>
                  <a:ext cx="1001236" cy="463750"/>
                </a:xfrm>
                <a:custGeom>
                  <a:avLst/>
                  <a:gdLst>
                    <a:gd name="T0" fmla="*/ 2147483647 w 574"/>
                    <a:gd name="T1" fmla="*/ 2147483647 h 278"/>
                    <a:gd name="T2" fmla="*/ 2147483647 w 574"/>
                    <a:gd name="T3" fmla="*/ 2147483647 h 278"/>
                    <a:gd name="T4" fmla="*/ 2147483647 w 574"/>
                    <a:gd name="T5" fmla="*/ 2147483647 h 278"/>
                    <a:gd name="T6" fmla="*/ 2147483647 w 574"/>
                    <a:gd name="T7" fmla="*/ 2147483647 h 278"/>
                    <a:gd name="T8" fmla="*/ 2147483647 w 574"/>
                    <a:gd name="T9" fmla="*/ 2147483647 h 278"/>
                    <a:gd name="T10" fmla="*/ 2147483647 w 574"/>
                    <a:gd name="T11" fmla="*/ 2147483647 h 278"/>
                    <a:gd name="T12" fmla="*/ 2147483647 w 574"/>
                    <a:gd name="T13" fmla="*/ 2147483647 h 278"/>
                    <a:gd name="T14" fmla="*/ 2147483647 w 574"/>
                    <a:gd name="T15" fmla="*/ 2147483647 h 278"/>
                    <a:gd name="T16" fmla="*/ 2147483647 w 574"/>
                    <a:gd name="T17" fmla="*/ 2147483647 h 278"/>
                    <a:gd name="T18" fmla="*/ 2147483647 w 574"/>
                    <a:gd name="T19" fmla="*/ 2147483647 h 278"/>
                    <a:gd name="T20" fmla="*/ 2147483647 w 574"/>
                    <a:gd name="T21" fmla="*/ 2147483647 h 278"/>
                    <a:gd name="T22" fmla="*/ 2147483647 w 574"/>
                    <a:gd name="T23" fmla="*/ 2147483647 h 278"/>
                    <a:gd name="T24" fmla="*/ 2147483647 w 574"/>
                    <a:gd name="T25" fmla="*/ 2147483647 h 278"/>
                    <a:gd name="T26" fmla="*/ 2147483647 w 574"/>
                    <a:gd name="T27" fmla="*/ 2147483647 h 278"/>
                    <a:gd name="T28" fmla="*/ 2147483647 w 574"/>
                    <a:gd name="T29" fmla="*/ 2147483647 h 278"/>
                    <a:gd name="T30" fmla="*/ 2147483647 w 574"/>
                    <a:gd name="T31" fmla="*/ 2147483647 h 278"/>
                    <a:gd name="T32" fmla="*/ 2147483647 w 574"/>
                    <a:gd name="T33" fmla="*/ 2147483647 h 278"/>
                    <a:gd name="T34" fmla="*/ 2147483647 w 574"/>
                    <a:gd name="T35" fmla="*/ 2147483647 h 278"/>
                    <a:gd name="T36" fmla="*/ 2147483647 w 574"/>
                    <a:gd name="T37" fmla="*/ 2147483647 h 278"/>
                    <a:gd name="T38" fmla="*/ 2147483647 w 574"/>
                    <a:gd name="T39" fmla="*/ 2147483647 h 278"/>
                    <a:gd name="T40" fmla="*/ 2147483647 w 574"/>
                    <a:gd name="T41" fmla="*/ 2147483647 h 278"/>
                    <a:gd name="T42" fmla="*/ 2147483647 w 574"/>
                    <a:gd name="T43" fmla="*/ 2147483647 h 278"/>
                    <a:gd name="T44" fmla="*/ 2147483647 w 574"/>
                    <a:gd name="T45" fmla="*/ 2147483647 h 278"/>
                    <a:gd name="T46" fmla="*/ 2147483647 w 574"/>
                    <a:gd name="T47" fmla="*/ 2147483647 h 278"/>
                    <a:gd name="T48" fmla="*/ 2147483647 w 574"/>
                    <a:gd name="T49" fmla="*/ 2147483647 h 278"/>
                    <a:gd name="T50" fmla="*/ 2147483647 w 574"/>
                    <a:gd name="T51" fmla="*/ 2147483647 h 278"/>
                    <a:gd name="T52" fmla="*/ 2147483647 w 574"/>
                    <a:gd name="T53" fmla="*/ 2147483647 h 278"/>
                    <a:gd name="T54" fmla="*/ 2147483647 w 574"/>
                    <a:gd name="T55" fmla="*/ 2147483647 h 278"/>
                    <a:gd name="T56" fmla="*/ 2147483647 w 574"/>
                    <a:gd name="T57" fmla="*/ 2147483647 h 278"/>
                    <a:gd name="T58" fmla="*/ 2147483647 w 574"/>
                    <a:gd name="T59" fmla="*/ 2147483647 h 278"/>
                    <a:gd name="T60" fmla="*/ 2147483647 w 574"/>
                    <a:gd name="T61" fmla="*/ 2147483647 h 278"/>
                    <a:gd name="T62" fmla="*/ 2147483647 w 574"/>
                    <a:gd name="T63" fmla="*/ 2147483647 h 278"/>
                    <a:gd name="T64" fmla="*/ 2147483647 w 574"/>
                    <a:gd name="T65" fmla="*/ 2147483647 h 278"/>
                    <a:gd name="T66" fmla="*/ 2147483647 w 574"/>
                    <a:gd name="T67" fmla="*/ 2147483647 h 278"/>
                    <a:gd name="T68" fmla="*/ 2147483647 w 574"/>
                    <a:gd name="T69" fmla="*/ 2147483647 h 278"/>
                    <a:gd name="T70" fmla="*/ 2147483647 w 574"/>
                    <a:gd name="T71" fmla="*/ 2147483647 h 278"/>
                    <a:gd name="T72" fmla="*/ 2147483647 w 574"/>
                    <a:gd name="T73" fmla="*/ 2147483647 h 278"/>
                    <a:gd name="T74" fmla="*/ 2147483647 w 574"/>
                    <a:gd name="T75" fmla="*/ 2147483647 h 278"/>
                    <a:gd name="T76" fmla="*/ 2147483647 w 574"/>
                    <a:gd name="T77" fmla="*/ 2147483647 h 278"/>
                    <a:gd name="T78" fmla="*/ 2147483647 w 574"/>
                    <a:gd name="T79" fmla="*/ 2147483647 h 278"/>
                    <a:gd name="T80" fmla="*/ 2147483647 w 574"/>
                    <a:gd name="T81" fmla="*/ 2147483647 h 278"/>
                    <a:gd name="T82" fmla="*/ 2147483647 w 574"/>
                    <a:gd name="T83" fmla="*/ 2147483647 h 278"/>
                    <a:gd name="T84" fmla="*/ 2147483647 w 574"/>
                    <a:gd name="T85" fmla="*/ 2147483647 h 278"/>
                    <a:gd name="T86" fmla="*/ 2147483647 w 574"/>
                    <a:gd name="T87" fmla="*/ 2147483647 h 278"/>
                    <a:gd name="T88" fmla="*/ 2147483647 w 574"/>
                    <a:gd name="T89" fmla="*/ 2147483647 h 278"/>
                    <a:gd name="T90" fmla="*/ 2147483647 w 574"/>
                    <a:gd name="T91" fmla="*/ 2147483647 h 278"/>
                    <a:gd name="T92" fmla="*/ 2147483647 w 574"/>
                    <a:gd name="T93" fmla="*/ 2147483647 h 278"/>
                    <a:gd name="T94" fmla="*/ 2147483647 w 574"/>
                    <a:gd name="T95" fmla="*/ 2147483647 h 278"/>
                    <a:gd name="T96" fmla="*/ 2147483647 w 574"/>
                    <a:gd name="T97" fmla="*/ 2147483647 h 27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74"/>
                    <a:gd name="T148" fmla="*/ 0 h 278"/>
                    <a:gd name="T149" fmla="*/ 574 w 574"/>
                    <a:gd name="T150" fmla="*/ 278 h 27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74" h="278">
                      <a:moveTo>
                        <a:pt x="400" y="178"/>
                      </a:moveTo>
                      <a:lnTo>
                        <a:pt x="388" y="182"/>
                      </a:lnTo>
                      <a:lnTo>
                        <a:pt x="376" y="184"/>
                      </a:lnTo>
                      <a:lnTo>
                        <a:pt x="366" y="182"/>
                      </a:lnTo>
                      <a:lnTo>
                        <a:pt x="356" y="180"/>
                      </a:lnTo>
                      <a:lnTo>
                        <a:pt x="350" y="176"/>
                      </a:lnTo>
                      <a:lnTo>
                        <a:pt x="348" y="172"/>
                      </a:lnTo>
                      <a:lnTo>
                        <a:pt x="346" y="168"/>
                      </a:lnTo>
                      <a:lnTo>
                        <a:pt x="338" y="168"/>
                      </a:lnTo>
                      <a:lnTo>
                        <a:pt x="324" y="178"/>
                      </a:lnTo>
                      <a:lnTo>
                        <a:pt x="318" y="182"/>
                      </a:lnTo>
                      <a:lnTo>
                        <a:pt x="308" y="184"/>
                      </a:lnTo>
                      <a:lnTo>
                        <a:pt x="300" y="184"/>
                      </a:lnTo>
                      <a:lnTo>
                        <a:pt x="290" y="188"/>
                      </a:lnTo>
                      <a:lnTo>
                        <a:pt x="282" y="192"/>
                      </a:lnTo>
                      <a:lnTo>
                        <a:pt x="272" y="200"/>
                      </a:lnTo>
                      <a:lnTo>
                        <a:pt x="258" y="200"/>
                      </a:lnTo>
                      <a:lnTo>
                        <a:pt x="262" y="194"/>
                      </a:lnTo>
                      <a:lnTo>
                        <a:pt x="266" y="190"/>
                      </a:lnTo>
                      <a:lnTo>
                        <a:pt x="276" y="182"/>
                      </a:lnTo>
                      <a:lnTo>
                        <a:pt x="286" y="178"/>
                      </a:lnTo>
                      <a:lnTo>
                        <a:pt x="298" y="170"/>
                      </a:lnTo>
                      <a:lnTo>
                        <a:pt x="290" y="170"/>
                      </a:lnTo>
                      <a:lnTo>
                        <a:pt x="282" y="174"/>
                      </a:lnTo>
                      <a:lnTo>
                        <a:pt x="268" y="180"/>
                      </a:lnTo>
                      <a:lnTo>
                        <a:pt x="252" y="190"/>
                      </a:lnTo>
                      <a:lnTo>
                        <a:pt x="246" y="192"/>
                      </a:lnTo>
                      <a:lnTo>
                        <a:pt x="240" y="194"/>
                      </a:lnTo>
                      <a:lnTo>
                        <a:pt x="234" y="196"/>
                      </a:lnTo>
                      <a:lnTo>
                        <a:pt x="230" y="202"/>
                      </a:lnTo>
                      <a:lnTo>
                        <a:pt x="224" y="206"/>
                      </a:lnTo>
                      <a:lnTo>
                        <a:pt x="218" y="210"/>
                      </a:lnTo>
                      <a:lnTo>
                        <a:pt x="206" y="214"/>
                      </a:lnTo>
                      <a:lnTo>
                        <a:pt x="194" y="218"/>
                      </a:lnTo>
                      <a:lnTo>
                        <a:pt x="184" y="220"/>
                      </a:lnTo>
                      <a:lnTo>
                        <a:pt x="172" y="224"/>
                      </a:lnTo>
                      <a:lnTo>
                        <a:pt x="164" y="230"/>
                      </a:lnTo>
                      <a:lnTo>
                        <a:pt x="160" y="234"/>
                      </a:lnTo>
                      <a:lnTo>
                        <a:pt x="154" y="234"/>
                      </a:lnTo>
                      <a:lnTo>
                        <a:pt x="132" y="240"/>
                      </a:lnTo>
                      <a:lnTo>
                        <a:pt x="110" y="248"/>
                      </a:lnTo>
                      <a:lnTo>
                        <a:pt x="86" y="258"/>
                      </a:lnTo>
                      <a:lnTo>
                        <a:pt x="64" y="266"/>
                      </a:lnTo>
                      <a:lnTo>
                        <a:pt x="64" y="264"/>
                      </a:lnTo>
                      <a:lnTo>
                        <a:pt x="62" y="262"/>
                      </a:lnTo>
                      <a:lnTo>
                        <a:pt x="60" y="262"/>
                      </a:lnTo>
                      <a:lnTo>
                        <a:pt x="54" y="262"/>
                      </a:lnTo>
                      <a:lnTo>
                        <a:pt x="48" y="264"/>
                      </a:lnTo>
                      <a:lnTo>
                        <a:pt x="34" y="270"/>
                      </a:lnTo>
                      <a:lnTo>
                        <a:pt x="22" y="276"/>
                      </a:lnTo>
                      <a:lnTo>
                        <a:pt x="14" y="278"/>
                      </a:lnTo>
                      <a:lnTo>
                        <a:pt x="8" y="278"/>
                      </a:lnTo>
                      <a:lnTo>
                        <a:pt x="0" y="278"/>
                      </a:lnTo>
                      <a:lnTo>
                        <a:pt x="14" y="270"/>
                      </a:lnTo>
                      <a:lnTo>
                        <a:pt x="36" y="262"/>
                      </a:lnTo>
                      <a:lnTo>
                        <a:pt x="58" y="258"/>
                      </a:lnTo>
                      <a:lnTo>
                        <a:pt x="76" y="256"/>
                      </a:lnTo>
                      <a:lnTo>
                        <a:pt x="82" y="256"/>
                      </a:lnTo>
                      <a:lnTo>
                        <a:pt x="84" y="254"/>
                      </a:lnTo>
                      <a:lnTo>
                        <a:pt x="90" y="248"/>
                      </a:lnTo>
                      <a:lnTo>
                        <a:pt x="96" y="244"/>
                      </a:lnTo>
                      <a:lnTo>
                        <a:pt x="102" y="242"/>
                      </a:lnTo>
                      <a:lnTo>
                        <a:pt x="120" y="236"/>
                      </a:lnTo>
                      <a:lnTo>
                        <a:pt x="136" y="232"/>
                      </a:lnTo>
                      <a:lnTo>
                        <a:pt x="166" y="210"/>
                      </a:lnTo>
                      <a:lnTo>
                        <a:pt x="164" y="206"/>
                      </a:lnTo>
                      <a:lnTo>
                        <a:pt x="162" y="204"/>
                      </a:lnTo>
                      <a:lnTo>
                        <a:pt x="154" y="210"/>
                      </a:lnTo>
                      <a:lnTo>
                        <a:pt x="146" y="210"/>
                      </a:lnTo>
                      <a:lnTo>
                        <a:pt x="146" y="204"/>
                      </a:lnTo>
                      <a:lnTo>
                        <a:pt x="144" y="202"/>
                      </a:lnTo>
                      <a:lnTo>
                        <a:pt x="140" y="202"/>
                      </a:lnTo>
                      <a:lnTo>
                        <a:pt x="136" y="202"/>
                      </a:lnTo>
                      <a:lnTo>
                        <a:pt x="132" y="204"/>
                      </a:lnTo>
                      <a:lnTo>
                        <a:pt x="124" y="208"/>
                      </a:lnTo>
                      <a:lnTo>
                        <a:pt x="112" y="208"/>
                      </a:lnTo>
                      <a:lnTo>
                        <a:pt x="118" y="204"/>
                      </a:lnTo>
                      <a:lnTo>
                        <a:pt x="126" y="198"/>
                      </a:lnTo>
                      <a:lnTo>
                        <a:pt x="132" y="192"/>
                      </a:lnTo>
                      <a:lnTo>
                        <a:pt x="136" y="186"/>
                      </a:lnTo>
                      <a:lnTo>
                        <a:pt x="132" y="186"/>
                      </a:lnTo>
                      <a:lnTo>
                        <a:pt x="128" y="186"/>
                      </a:lnTo>
                      <a:lnTo>
                        <a:pt x="120" y="186"/>
                      </a:lnTo>
                      <a:lnTo>
                        <a:pt x="116" y="186"/>
                      </a:lnTo>
                      <a:lnTo>
                        <a:pt x="112" y="184"/>
                      </a:lnTo>
                      <a:lnTo>
                        <a:pt x="110" y="178"/>
                      </a:lnTo>
                      <a:lnTo>
                        <a:pt x="110" y="160"/>
                      </a:lnTo>
                      <a:lnTo>
                        <a:pt x="152" y="128"/>
                      </a:lnTo>
                      <a:lnTo>
                        <a:pt x="158" y="130"/>
                      </a:lnTo>
                      <a:lnTo>
                        <a:pt x="166" y="132"/>
                      </a:lnTo>
                      <a:lnTo>
                        <a:pt x="190" y="130"/>
                      </a:lnTo>
                      <a:lnTo>
                        <a:pt x="214" y="124"/>
                      </a:lnTo>
                      <a:lnTo>
                        <a:pt x="224" y="122"/>
                      </a:lnTo>
                      <a:lnTo>
                        <a:pt x="236" y="116"/>
                      </a:lnTo>
                      <a:lnTo>
                        <a:pt x="244" y="110"/>
                      </a:lnTo>
                      <a:lnTo>
                        <a:pt x="246" y="104"/>
                      </a:lnTo>
                      <a:lnTo>
                        <a:pt x="234" y="108"/>
                      </a:lnTo>
                      <a:lnTo>
                        <a:pt x="228" y="110"/>
                      </a:lnTo>
                      <a:lnTo>
                        <a:pt x="220" y="112"/>
                      </a:lnTo>
                      <a:lnTo>
                        <a:pt x="212" y="110"/>
                      </a:lnTo>
                      <a:lnTo>
                        <a:pt x="202" y="108"/>
                      </a:lnTo>
                      <a:lnTo>
                        <a:pt x="186" y="102"/>
                      </a:lnTo>
                      <a:lnTo>
                        <a:pt x="234" y="70"/>
                      </a:lnTo>
                      <a:lnTo>
                        <a:pt x="242" y="70"/>
                      </a:lnTo>
                      <a:lnTo>
                        <a:pt x="252" y="72"/>
                      </a:lnTo>
                      <a:lnTo>
                        <a:pt x="252" y="78"/>
                      </a:lnTo>
                      <a:lnTo>
                        <a:pt x="254" y="80"/>
                      </a:lnTo>
                      <a:lnTo>
                        <a:pt x="258" y="82"/>
                      </a:lnTo>
                      <a:lnTo>
                        <a:pt x="264" y="82"/>
                      </a:lnTo>
                      <a:lnTo>
                        <a:pt x="268" y="82"/>
                      </a:lnTo>
                      <a:lnTo>
                        <a:pt x="272" y="80"/>
                      </a:lnTo>
                      <a:lnTo>
                        <a:pt x="272" y="76"/>
                      </a:lnTo>
                      <a:lnTo>
                        <a:pt x="274" y="70"/>
                      </a:lnTo>
                      <a:lnTo>
                        <a:pt x="270" y="70"/>
                      </a:lnTo>
                      <a:lnTo>
                        <a:pt x="268" y="68"/>
                      </a:lnTo>
                      <a:lnTo>
                        <a:pt x="268" y="66"/>
                      </a:lnTo>
                      <a:lnTo>
                        <a:pt x="268" y="60"/>
                      </a:lnTo>
                      <a:lnTo>
                        <a:pt x="266" y="58"/>
                      </a:lnTo>
                      <a:lnTo>
                        <a:pt x="266" y="54"/>
                      </a:lnTo>
                      <a:lnTo>
                        <a:pt x="266" y="46"/>
                      </a:lnTo>
                      <a:lnTo>
                        <a:pt x="280" y="36"/>
                      </a:lnTo>
                      <a:lnTo>
                        <a:pt x="288" y="38"/>
                      </a:lnTo>
                      <a:lnTo>
                        <a:pt x="296" y="40"/>
                      </a:lnTo>
                      <a:lnTo>
                        <a:pt x="306" y="38"/>
                      </a:lnTo>
                      <a:lnTo>
                        <a:pt x="318" y="32"/>
                      </a:lnTo>
                      <a:lnTo>
                        <a:pt x="324" y="28"/>
                      </a:lnTo>
                      <a:lnTo>
                        <a:pt x="332" y="22"/>
                      </a:lnTo>
                      <a:lnTo>
                        <a:pt x="356" y="14"/>
                      </a:lnTo>
                      <a:lnTo>
                        <a:pt x="384" y="10"/>
                      </a:lnTo>
                      <a:lnTo>
                        <a:pt x="410" y="4"/>
                      </a:lnTo>
                      <a:lnTo>
                        <a:pt x="436" y="0"/>
                      </a:lnTo>
                      <a:lnTo>
                        <a:pt x="444" y="2"/>
                      </a:lnTo>
                      <a:lnTo>
                        <a:pt x="452" y="4"/>
                      </a:lnTo>
                      <a:lnTo>
                        <a:pt x="462" y="6"/>
                      </a:lnTo>
                      <a:lnTo>
                        <a:pt x="472" y="6"/>
                      </a:lnTo>
                      <a:lnTo>
                        <a:pt x="474" y="12"/>
                      </a:lnTo>
                      <a:lnTo>
                        <a:pt x="476" y="12"/>
                      </a:lnTo>
                      <a:lnTo>
                        <a:pt x="510" y="12"/>
                      </a:lnTo>
                      <a:lnTo>
                        <a:pt x="516" y="14"/>
                      </a:lnTo>
                      <a:lnTo>
                        <a:pt x="520" y="16"/>
                      </a:lnTo>
                      <a:lnTo>
                        <a:pt x="534" y="16"/>
                      </a:lnTo>
                      <a:lnTo>
                        <a:pt x="548" y="16"/>
                      </a:lnTo>
                      <a:lnTo>
                        <a:pt x="554" y="18"/>
                      </a:lnTo>
                      <a:lnTo>
                        <a:pt x="562" y="20"/>
                      </a:lnTo>
                      <a:lnTo>
                        <a:pt x="574" y="20"/>
                      </a:lnTo>
                      <a:lnTo>
                        <a:pt x="402" y="178"/>
                      </a:lnTo>
                      <a:lnTo>
                        <a:pt x="40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2" name="íṩļîdê">
                  <a:extLst>
                    <a:ext uri="{FF2B5EF4-FFF2-40B4-BE49-F238E27FC236}">
                      <a16:creationId xmlns:a16="http://schemas.microsoft.com/office/drawing/2014/main" id="{6E5BD577-D27D-4E15-B74F-E1406433880C}"/>
                    </a:ext>
                  </a:extLst>
                </p:cNvPr>
                <p:cNvSpPr/>
                <p:nvPr/>
              </p:nvSpPr>
              <p:spPr bwMode="auto">
                <a:xfrm>
                  <a:off x="1224339" y="2865917"/>
                  <a:ext cx="746452" cy="559021"/>
                </a:xfrm>
                <a:custGeom>
                  <a:avLst/>
                  <a:gdLst>
                    <a:gd name="T0" fmla="*/ 2147483647 w 428"/>
                    <a:gd name="T1" fmla="*/ 2147483647 h 336"/>
                    <a:gd name="T2" fmla="*/ 2147483647 w 428"/>
                    <a:gd name="T3" fmla="*/ 2147483647 h 336"/>
                    <a:gd name="T4" fmla="*/ 2147483647 w 428"/>
                    <a:gd name="T5" fmla="*/ 2147483647 h 336"/>
                    <a:gd name="T6" fmla="*/ 2147483647 w 428"/>
                    <a:gd name="T7" fmla="*/ 2147483647 h 336"/>
                    <a:gd name="T8" fmla="*/ 2147483647 w 428"/>
                    <a:gd name="T9" fmla="*/ 2147483647 h 336"/>
                    <a:gd name="T10" fmla="*/ 2147483647 w 428"/>
                    <a:gd name="T11" fmla="*/ 2147483647 h 336"/>
                    <a:gd name="T12" fmla="*/ 2147483647 w 428"/>
                    <a:gd name="T13" fmla="*/ 2147483647 h 336"/>
                    <a:gd name="T14" fmla="*/ 2147483647 w 428"/>
                    <a:gd name="T15" fmla="*/ 2147483647 h 336"/>
                    <a:gd name="T16" fmla="*/ 2147483647 w 428"/>
                    <a:gd name="T17" fmla="*/ 2147483647 h 336"/>
                    <a:gd name="T18" fmla="*/ 2147483647 w 428"/>
                    <a:gd name="T19" fmla="*/ 2147483647 h 336"/>
                    <a:gd name="T20" fmla="*/ 2147483647 w 428"/>
                    <a:gd name="T21" fmla="*/ 2147483647 h 336"/>
                    <a:gd name="T22" fmla="*/ 2147483647 w 428"/>
                    <a:gd name="T23" fmla="*/ 2147483647 h 336"/>
                    <a:gd name="T24" fmla="*/ 2147483647 w 428"/>
                    <a:gd name="T25" fmla="*/ 2147483647 h 336"/>
                    <a:gd name="T26" fmla="*/ 2147483647 w 428"/>
                    <a:gd name="T27" fmla="*/ 2147483647 h 336"/>
                    <a:gd name="T28" fmla="*/ 2147483647 w 428"/>
                    <a:gd name="T29" fmla="*/ 2147483647 h 336"/>
                    <a:gd name="T30" fmla="*/ 2147483647 w 428"/>
                    <a:gd name="T31" fmla="*/ 2147483647 h 336"/>
                    <a:gd name="T32" fmla="*/ 2147483647 w 428"/>
                    <a:gd name="T33" fmla="*/ 0 h 336"/>
                    <a:gd name="T34" fmla="*/ 2147483647 w 428"/>
                    <a:gd name="T35" fmla="*/ 2147483647 h 336"/>
                    <a:gd name="T36" fmla="*/ 2147483647 w 428"/>
                    <a:gd name="T37" fmla="*/ 2147483647 h 336"/>
                    <a:gd name="T38" fmla="*/ 2147483647 w 428"/>
                    <a:gd name="T39" fmla="*/ 2147483647 h 336"/>
                    <a:gd name="T40" fmla="*/ 2147483647 w 428"/>
                    <a:gd name="T41" fmla="*/ 2147483647 h 336"/>
                    <a:gd name="T42" fmla="*/ 2147483647 w 428"/>
                    <a:gd name="T43" fmla="*/ 2147483647 h 336"/>
                    <a:gd name="T44" fmla="*/ 2147483647 w 428"/>
                    <a:gd name="T45" fmla="*/ 2147483647 h 336"/>
                    <a:gd name="T46" fmla="*/ 2147483647 w 428"/>
                    <a:gd name="T47" fmla="*/ 2147483647 h 336"/>
                    <a:gd name="T48" fmla="*/ 2147483647 w 428"/>
                    <a:gd name="T49" fmla="*/ 2147483647 h 336"/>
                    <a:gd name="T50" fmla="*/ 2147483647 w 428"/>
                    <a:gd name="T51" fmla="*/ 2147483647 h 336"/>
                    <a:gd name="T52" fmla="*/ 2147483647 w 428"/>
                    <a:gd name="T53" fmla="*/ 2147483647 h 336"/>
                    <a:gd name="T54" fmla="*/ 2147483647 w 428"/>
                    <a:gd name="T55" fmla="*/ 2147483647 h 336"/>
                    <a:gd name="T56" fmla="*/ 2147483647 w 428"/>
                    <a:gd name="T57" fmla="*/ 2147483647 h 336"/>
                    <a:gd name="T58" fmla="*/ 2147483647 w 428"/>
                    <a:gd name="T59" fmla="*/ 2147483647 h 336"/>
                    <a:gd name="T60" fmla="*/ 2147483647 w 428"/>
                    <a:gd name="T61" fmla="*/ 2147483647 h 336"/>
                    <a:gd name="T62" fmla="*/ 2147483647 w 428"/>
                    <a:gd name="T63" fmla="*/ 2147483647 h 336"/>
                    <a:gd name="T64" fmla="*/ 2147483647 w 428"/>
                    <a:gd name="T65" fmla="*/ 2147483647 h 336"/>
                    <a:gd name="T66" fmla="*/ 2147483647 w 428"/>
                    <a:gd name="T67" fmla="*/ 2147483647 h 336"/>
                    <a:gd name="T68" fmla="*/ 2147483647 w 428"/>
                    <a:gd name="T69" fmla="*/ 2147483647 h 336"/>
                    <a:gd name="T70" fmla="*/ 2147483647 w 428"/>
                    <a:gd name="T71" fmla="*/ 2147483647 h 336"/>
                    <a:gd name="T72" fmla="*/ 2147483647 w 428"/>
                    <a:gd name="T73" fmla="*/ 2147483647 h 336"/>
                    <a:gd name="T74" fmla="*/ 2147483647 w 428"/>
                    <a:gd name="T75" fmla="*/ 2147483647 h 336"/>
                    <a:gd name="T76" fmla="*/ 2147483647 w 428"/>
                    <a:gd name="T77" fmla="*/ 2147483647 h 336"/>
                    <a:gd name="T78" fmla="*/ 2147483647 w 428"/>
                    <a:gd name="T79" fmla="*/ 2147483647 h 336"/>
                    <a:gd name="T80" fmla="*/ 2147483647 w 428"/>
                    <a:gd name="T81" fmla="*/ 2147483647 h 336"/>
                    <a:gd name="T82" fmla="*/ 2147483647 w 428"/>
                    <a:gd name="T83" fmla="*/ 2147483647 h 336"/>
                    <a:gd name="T84" fmla="*/ 2147483647 w 428"/>
                    <a:gd name="T85" fmla="*/ 2147483647 h 336"/>
                    <a:gd name="T86" fmla="*/ 2147483647 w 428"/>
                    <a:gd name="T87" fmla="*/ 2147483647 h 336"/>
                    <a:gd name="T88" fmla="*/ 2147483647 w 428"/>
                    <a:gd name="T89" fmla="*/ 2147483647 h 336"/>
                    <a:gd name="T90" fmla="*/ 2147483647 w 428"/>
                    <a:gd name="T91" fmla="*/ 2147483647 h 336"/>
                    <a:gd name="T92" fmla="*/ 2147483647 w 428"/>
                    <a:gd name="T93" fmla="*/ 2147483647 h 336"/>
                    <a:gd name="T94" fmla="*/ 2147483647 w 428"/>
                    <a:gd name="T95" fmla="*/ 2147483647 h 336"/>
                    <a:gd name="T96" fmla="*/ 2147483647 w 428"/>
                    <a:gd name="T97" fmla="*/ 2147483647 h 336"/>
                    <a:gd name="T98" fmla="*/ 2147483647 w 428"/>
                    <a:gd name="T99" fmla="*/ 2147483647 h 336"/>
                    <a:gd name="T100" fmla="*/ 2147483647 w 428"/>
                    <a:gd name="T101" fmla="*/ 2147483647 h 336"/>
                    <a:gd name="T102" fmla="*/ 2147483647 w 428"/>
                    <a:gd name="T103" fmla="*/ 2147483647 h 336"/>
                    <a:gd name="T104" fmla="*/ 2147483647 w 428"/>
                    <a:gd name="T105" fmla="*/ 2147483647 h 336"/>
                    <a:gd name="T106" fmla="*/ 2147483647 w 428"/>
                    <a:gd name="T107" fmla="*/ 2147483647 h 336"/>
                    <a:gd name="T108" fmla="*/ 2147483647 w 428"/>
                    <a:gd name="T109" fmla="*/ 2147483647 h 336"/>
                    <a:gd name="T110" fmla="*/ 2147483647 w 428"/>
                    <a:gd name="T111" fmla="*/ 2147483647 h 3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428"/>
                    <a:gd name="T169" fmla="*/ 0 h 336"/>
                    <a:gd name="T170" fmla="*/ 428 w 428"/>
                    <a:gd name="T171" fmla="*/ 336 h 3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428" h="336">
                      <a:moveTo>
                        <a:pt x="400" y="274"/>
                      </a:moveTo>
                      <a:lnTo>
                        <a:pt x="402" y="270"/>
                      </a:lnTo>
                      <a:lnTo>
                        <a:pt x="408" y="260"/>
                      </a:lnTo>
                      <a:lnTo>
                        <a:pt x="410" y="250"/>
                      </a:lnTo>
                      <a:lnTo>
                        <a:pt x="416" y="234"/>
                      </a:lnTo>
                      <a:lnTo>
                        <a:pt x="418" y="228"/>
                      </a:lnTo>
                      <a:lnTo>
                        <a:pt x="422" y="222"/>
                      </a:lnTo>
                      <a:lnTo>
                        <a:pt x="428" y="210"/>
                      </a:lnTo>
                      <a:lnTo>
                        <a:pt x="426" y="206"/>
                      </a:lnTo>
                      <a:lnTo>
                        <a:pt x="426" y="202"/>
                      </a:lnTo>
                      <a:lnTo>
                        <a:pt x="422" y="202"/>
                      </a:lnTo>
                      <a:lnTo>
                        <a:pt x="410" y="202"/>
                      </a:lnTo>
                      <a:lnTo>
                        <a:pt x="394" y="204"/>
                      </a:lnTo>
                      <a:lnTo>
                        <a:pt x="378" y="208"/>
                      </a:lnTo>
                      <a:lnTo>
                        <a:pt x="372" y="212"/>
                      </a:lnTo>
                      <a:lnTo>
                        <a:pt x="368" y="216"/>
                      </a:lnTo>
                      <a:lnTo>
                        <a:pt x="364" y="224"/>
                      </a:lnTo>
                      <a:lnTo>
                        <a:pt x="358" y="234"/>
                      </a:lnTo>
                      <a:lnTo>
                        <a:pt x="352" y="246"/>
                      </a:lnTo>
                      <a:lnTo>
                        <a:pt x="346" y="254"/>
                      </a:lnTo>
                      <a:lnTo>
                        <a:pt x="334" y="256"/>
                      </a:lnTo>
                      <a:lnTo>
                        <a:pt x="320" y="260"/>
                      </a:lnTo>
                      <a:lnTo>
                        <a:pt x="310" y="262"/>
                      </a:lnTo>
                      <a:lnTo>
                        <a:pt x="298" y="264"/>
                      </a:lnTo>
                      <a:lnTo>
                        <a:pt x="288" y="262"/>
                      </a:lnTo>
                      <a:lnTo>
                        <a:pt x="280" y="256"/>
                      </a:lnTo>
                      <a:lnTo>
                        <a:pt x="272" y="248"/>
                      </a:lnTo>
                      <a:lnTo>
                        <a:pt x="266" y="238"/>
                      </a:lnTo>
                      <a:lnTo>
                        <a:pt x="260" y="226"/>
                      </a:lnTo>
                      <a:lnTo>
                        <a:pt x="258" y="216"/>
                      </a:lnTo>
                      <a:lnTo>
                        <a:pt x="256" y="204"/>
                      </a:lnTo>
                      <a:lnTo>
                        <a:pt x="256" y="194"/>
                      </a:lnTo>
                      <a:lnTo>
                        <a:pt x="258" y="178"/>
                      </a:lnTo>
                      <a:lnTo>
                        <a:pt x="260" y="160"/>
                      </a:lnTo>
                      <a:lnTo>
                        <a:pt x="268" y="142"/>
                      </a:lnTo>
                      <a:lnTo>
                        <a:pt x="276" y="128"/>
                      </a:lnTo>
                      <a:lnTo>
                        <a:pt x="256" y="122"/>
                      </a:lnTo>
                      <a:lnTo>
                        <a:pt x="248" y="116"/>
                      </a:lnTo>
                      <a:lnTo>
                        <a:pt x="244" y="114"/>
                      </a:lnTo>
                      <a:lnTo>
                        <a:pt x="242" y="110"/>
                      </a:lnTo>
                      <a:lnTo>
                        <a:pt x="240" y="94"/>
                      </a:lnTo>
                      <a:lnTo>
                        <a:pt x="236" y="76"/>
                      </a:lnTo>
                      <a:lnTo>
                        <a:pt x="232" y="68"/>
                      </a:lnTo>
                      <a:lnTo>
                        <a:pt x="230" y="60"/>
                      </a:lnTo>
                      <a:lnTo>
                        <a:pt x="224" y="56"/>
                      </a:lnTo>
                      <a:lnTo>
                        <a:pt x="216" y="56"/>
                      </a:lnTo>
                      <a:lnTo>
                        <a:pt x="210" y="56"/>
                      </a:lnTo>
                      <a:lnTo>
                        <a:pt x="208" y="56"/>
                      </a:lnTo>
                      <a:lnTo>
                        <a:pt x="204" y="62"/>
                      </a:lnTo>
                      <a:lnTo>
                        <a:pt x="198" y="66"/>
                      </a:lnTo>
                      <a:lnTo>
                        <a:pt x="192" y="68"/>
                      </a:lnTo>
                      <a:lnTo>
                        <a:pt x="188" y="68"/>
                      </a:lnTo>
                      <a:lnTo>
                        <a:pt x="184" y="66"/>
                      </a:lnTo>
                      <a:lnTo>
                        <a:pt x="180" y="62"/>
                      </a:lnTo>
                      <a:lnTo>
                        <a:pt x="178" y="58"/>
                      </a:lnTo>
                      <a:lnTo>
                        <a:pt x="174" y="38"/>
                      </a:lnTo>
                      <a:lnTo>
                        <a:pt x="170" y="34"/>
                      </a:lnTo>
                      <a:lnTo>
                        <a:pt x="166" y="30"/>
                      </a:lnTo>
                      <a:lnTo>
                        <a:pt x="160" y="26"/>
                      </a:lnTo>
                      <a:lnTo>
                        <a:pt x="158" y="18"/>
                      </a:lnTo>
                      <a:lnTo>
                        <a:pt x="152" y="20"/>
                      </a:lnTo>
                      <a:lnTo>
                        <a:pt x="148" y="20"/>
                      </a:lnTo>
                      <a:lnTo>
                        <a:pt x="132" y="18"/>
                      </a:lnTo>
                      <a:lnTo>
                        <a:pt x="128" y="28"/>
                      </a:lnTo>
                      <a:lnTo>
                        <a:pt x="78" y="28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2" y="36"/>
                      </a:lnTo>
                      <a:lnTo>
                        <a:pt x="2" y="38"/>
                      </a:lnTo>
                      <a:lnTo>
                        <a:pt x="2" y="42"/>
                      </a:lnTo>
                      <a:lnTo>
                        <a:pt x="4" y="48"/>
                      </a:lnTo>
                      <a:lnTo>
                        <a:pt x="4" y="54"/>
                      </a:lnTo>
                      <a:lnTo>
                        <a:pt x="8" y="56"/>
                      </a:lnTo>
                      <a:lnTo>
                        <a:pt x="12" y="62"/>
                      </a:lnTo>
                      <a:lnTo>
                        <a:pt x="20" y="70"/>
                      </a:lnTo>
                      <a:lnTo>
                        <a:pt x="22" y="74"/>
                      </a:lnTo>
                      <a:lnTo>
                        <a:pt x="22" y="78"/>
                      </a:lnTo>
                      <a:lnTo>
                        <a:pt x="20" y="82"/>
                      </a:lnTo>
                      <a:lnTo>
                        <a:pt x="14" y="84"/>
                      </a:lnTo>
                      <a:lnTo>
                        <a:pt x="12" y="88"/>
                      </a:lnTo>
                      <a:lnTo>
                        <a:pt x="8" y="92"/>
                      </a:lnTo>
                      <a:lnTo>
                        <a:pt x="8" y="96"/>
                      </a:lnTo>
                      <a:lnTo>
                        <a:pt x="12" y="102"/>
                      </a:lnTo>
                      <a:lnTo>
                        <a:pt x="16" y="108"/>
                      </a:lnTo>
                      <a:lnTo>
                        <a:pt x="24" y="110"/>
                      </a:lnTo>
                      <a:lnTo>
                        <a:pt x="32" y="112"/>
                      </a:lnTo>
                      <a:lnTo>
                        <a:pt x="34" y="118"/>
                      </a:lnTo>
                      <a:lnTo>
                        <a:pt x="38" y="120"/>
                      </a:lnTo>
                      <a:lnTo>
                        <a:pt x="40" y="124"/>
                      </a:lnTo>
                      <a:lnTo>
                        <a:pt x="40" y="130"/>
                      </a:lnTo>
                      <a:lnTo>
                        <a:pt x="40" y="134"/>
                      </a:lnTo>
                      <a:lnTo>
                        <a:pt x="40" y="138"/>
                      </a:lnTo>
                      <a:lnTo>
                        <a:pt x="38" y="140"/>
                      </a:lnTo>
                      <a:lnTo>
                        <a:pt x="38" y="144"/>
                      </a:lnTo>
                      <a:lnTo>
                        <a:pt x="38" y="148"/>
                      </a:lnTo>
                      <a:lnTo>
                        <a:pt x="40" y="150"/>
                      </a:lnTo>
                      <a:lnTo>
                        <a:pt x="42" y="154"/>
                      </a:lnTo>
                      <a:lnTo>
                        <a:pt x="48" y="158"/>
                      </a:lnTo>
                      <a:lnTo>
                        <a:pt x="54" y="164"/>
                      </a:lnTo>
                      <a:lnTo>
                        <a:pt x="66" y="182"/>
                      </a:lnTo>
                      <a:lnTo>
                        <a:pt x="68" y="180"/>
                      </a:lnTo>
                      <a:lnTo>
                        <a:pt x="72" y="178"/>
                      </a:lnTo>
                      <a:lnTo>
                        <a:pt x="74" y="176"/>
                      </a:lnTo>
                      <a:lnTo>
                        <a:pt x="76" y="172"/>
                      </a:lnTo>
                      <a:lnTo>
                        <a:pt x="74" y="164"/>
                      </a:lnTo>
                      <a:lnTo>
                        <a:pt x="68" y="158"/>
                      </a:lnTo>
                      <a:lnTo>
                        <a:pt x="66" y="152"/>
                      </a:lnTo>
                      <a:lnTo>
                        <a:pt x="60" y="146"/>
                      </a:lnTo>
                      <a:lnTo>
                        <a:pt x="62" y="142"/>
                      </a:lnTo>
                      <a:lnTo>
                        <a:pt x="60" y="138"/>
                      </a:lnTo>
                      <a:lnTo>
                        <a:pt x="56" y="128"/>
                      </a:lnTo>
                      <a:lnTo>
                        <a:pt x="54" y="116"/>
                      </a:lnTo>
                      <a:lnTo>
                        <a:pt x="50" y="108"/>
                      </a:lnTo>
                      <a:lnTo>
                        <a:pt x="48" y="106"/>
                      </a:lnTo>
                      <a:lnTo>
                        <a:pt x="46" y="104"/>
                      </a:lnTo>
                      <a:lnTo>
                        <a:pt x="46" y="102"/>
                      </a:lnTo>
                      <a:lnTo>
                        <a:pt x="44" y="90"/>
                      </a:lnTo>
                      <a:lnTo>
                        <a:pt x="42" y="82"/>
                      </a:lnTo>
                      <a:lnTo>
                        <a:pt x="36" y="62"/>
                      </a:lnTo>
                      <a:lnTo>
                        <a:pt x="34" y="60"/>
                      </a:lnTo>
                      <a:lnTo>
                        <a:pt x="34" y="58"/>
                      </a:lnTo>
                      <a:lnTo>
                        <a:pt x="32" y="56"/>
                      </a:lnTo>
                      <a:lnTo>
                        <a:pt x="30" y="56"/>
                      </a:lnTo>
                      <a:lnTo>
                        <a:pt x="28" y="56"/>
                      </a:lnTo>
                      <a:lnTo>
                        <a:pt x="26" y="48"/>
                      </a:lnTo>
                      <a:lnTo>
                        <a:pt x="28" y="30"/>
                      </a:lnTo>
                      <a:lnTo>
                        <a:pt x="30" y="24"/>
                      </a:lnTo>
                      <a:lnTo>
                        <a:pt x="30" y="22"/>
                      </a:lnTo>
                      <a:lnTo>
                        <a:pt x="32" y="20"/>
                      </a:lnTo>
                      <a:lnTo>
                        <a:pt x="38" y="22"/>
                      </a:lnTo>
                      <a:lnTo>
                        <a:pt x="42" y="24"/>
                      </a:lnTo>
                      <a:lnTo>
                        <a:pt x="46" y="28"/>
                      </a:lnTo>
                      <a:lnTo>
                        <a:pt x="48" y="32"/>
                      </a:lnTo>
                      <a:lnTo>
                        <a:pt x="52" y="44"/>
                      </a:lnTo>
                      <a:lnTo>
                        <a:pt x="54" y="56"/>
                      </a:lnTo>
                      <a:lnTo>
                        <a:pt x="54" y="58"/>
                      </a:lnTo>
                      <a:lnTo>
                        <a:pt x="52" y="64"/>
                      </a:lnTo>
                      <a:lnTo>
                        <a:pt x="50" y="70"/>
                      </a:lnTo>
                      <a:lnTo>
                        <a:pt x="50" y="72"/>
                      </a:lnTo>
                      <a:lnTo>
                        <a:pt x="52" y="74"/>
                      </a:lnTo>
                      <a:lnTo>
                        <a:pt x="58" y="74"/>
                      </a:lnTo>
                      <a:lnTo>
                        <a:pt x="58" y="80"/>
                      </a:lnTo>
                      <a:lnTo>
                        <a:pt x="62" y="84"/>
                      </a:lnTo>
                      <a:lnTo>
                        <a:pt x="66" y="88"/>
                      </a:lnTo>
                      <a:lnTo>
                        <a:pt x="68" y="88"/>
                      </a:lnTo>
                      <a:lnTo>
                        <a:pt x="72" y="100"/>
                      </a:lnTo>
                      <a:lnTo>
                        <a:pt x="76" y="106"/>
                      </a:lnTo>
                      <a:lnTo>
                        <a:pt x="80" y="110"/>
                      </a:lnTo>
                      <a:lnTo>
                        <a:pt x="84" y="112"/>
                      </a:lnTo>
                      <a:lnTo>
                        <a:pt x="86" y="114"/>
                      </a:lnTo>
                      <a:lnTo>
                        <a:pt x="88" y="116"/>
                      </a:lnTo>
                      <a:lnTo>
                        <a:pt x="86" y="120"/>
                      </a:lnTo>
                      <a:lnTo>
                        <a:pt x="84" y="126"/>
                      </a:lnTo>
                      <a:lnTo>
                        <a:pt x="86" y="132"/>
                      </a:lnTo>
                      <a:lnTo>
                        <a:pt x="92" y="140"/>
                      </a:lnTo>
                      <a:lnTo>
                        <a:pt x="104" y="154"/>
                      </a:lnTo>
                      <a:lnTo>
                        <a:pt x="112" y="162"/>
                      </a:lnTo>
                      <a:lnTo>
                        <a:pt x="118" y="168"/>
                      </a:lnTo>
                      <a:lnTo>
                        <a:pt x="122" y="178"/>
                      </a:lnTo>
                      <a:lnTo>
                        <a:pt x="130" y="188"/>
                      </a:lnTo>
                      <a:lnTo>
                        <a:pt x="130" y="202"/>
                      </a:lnTo>
                      <a:lnTo>
                        <a:pt x="132" y="206"/>
                      </a:lnTo>
                      <a:lnTo>
                        <a:pt x="132" y="210"/>
                      </a:lnTo>
                      <a:lnTo>
                        <a:pt x="132" y="216"/>
                      </a:lnTo>
                      <a:lnTo>
                        <a:pt x="130" y="220"/>
                      </a:lnTo>
                      <a:lnTo>
                        <a:pt x="128" y="220"/>
                      </a:lnTo>
                      <a:lnTo>
                        <a:pt x="128" y="226"/>
                      </a:lnTo>
                      <a:lnTo>
                        <a:pt x="124" y="226"/>
                      </a:lnTo>
                      <a:lnTo>
                        <a:pt x="124" y="232"/>
                      </a:lnTo>
                      <a:lnTo>
                        <a:pt x="126" y="238"/>
                      </a:lnTo>
                      <a:lnTo>
                        <a:pt x="130" y="244"/>
                      </a:lnTo>
                      <a:lnTo>
                        <a:pt x="138" y="250"/>
                      </a:lnTo>
                      <a:lnTo>
                        <a:pt x="148" y="256"/>
                      </a:lnTo>
                      <a:lnTo>
                        <a:pt x="150" y="262"/>
                      </a:lnTo>
                      <a:lnTo>
                        <a:pt x="154" y="266"/>
                      </a:lnTo>
                      <a:lnTo>
                        <a:pt x="158" y="270"/>
                      </a:lnTo>
                      <a:lnTo>
                        <a:pt x="166" y="270"/>
                      </a:lnTo>
                      <a:lnTo>
                        <a:pt x="174" y="272"/>
                      </a:lnTo>
                      <a:lnTo>
                        <a:pt x="178" y="274"/>
                      </a:lnTo>
                      <a:lnTo>
                        <a:pt x="190" y="284"/>
                      </a:lnTo>
                      <a:lnTo>
                        <a:pt x="198" y="290"/>
                      </a:lnTo>
                      <a:lnTo>
                        <a:pt x="204" y="294"/>
                      </a:lnTo>
                      <a:lnTo>
                        <a:pt x="218" y="300"/>
                      </a:lnTo>
                      <a:lnTo>
                        <a:pt x="232" y="306"/>
                      </a:lnTo>
                      <a:lnTo>
                        <a:pt x="246" y="312"/>
                      </a:lnTo>
                      <a:lnTo>
                        <a:pt x="254" y="314"/>
                      </a:lnTo>
                      <a:lnTo>
                        <a:pt x="260" y="314"/>
                      </a:lnTo>
                      <a:lnTo>
                        <a:pt x="266" y="314"/>
                      </a:lnTo>
                      <a:lnTo>
                        <a:pt x="274" y="308"/>
                      </a:lnTo>
                      <a:lnTo>
                        <a:pt x="280" y="304"/>
                      </a:lnTo>
                      <a:lnTo>
                        <a:pt x="286" y="302"/>
                      </a:lnTo>
                      <a:lnTo>
                        <a:pt x="290" y="304"/>
                      </a:lnTo>
                      <a:lnTo>
                        <a:pt x="296" y="306"/>
                      </a:lnTo>
                      <a:lnTo>
                        <a:pt x="306" y="312"/>
                      </a:lnTo>
                      <a:lnTo>
                        <a:pt x="314" y="320"/>
                      </a:lnTo>
                      <a:lnTo>
                        <a:pt x="318" y="328"/>
                      </a:lnTo>
                      <a:lnTo>
                        <a:pt x="324" y="336"/>
                      </a:lnTo>
                      <a:lnTo>
                        <a:pt x="328" y="324"/>
                      </a:lnTo>
                      <a:lnTo>
                        <a:pt x="330" y="318"/>
                      </a:lnTo>
                      <a:lnTo>
                        <a:pt x="334" y="312"/>
                      </a:lnTo>
                      <a:lnTo>
                        <a:pt x="354" y="312"/>
                      </a:lnTo>
                      <a:lnTo>
                        <a:pt x="354" y="306"/>
                      </a:lnTo>
                      <a:lnTo>
                        <a:pt x="352" y="302"/>
                      </a:lnTo>
                      <a:lnTo>
                        <a:pt x="348" y="300"/>
                      </a:lnTo>
                      <a:lnTo>
                        <a:pt x="346" y="296"/>
                      </a:lnTo>
                      <a:lnTo>
                        <a:pt x="344" y="292"/>
                      </a:lnTo>
                      <a:lnTo>
                        <a:pt x="348" y="284"/>
                      </a:lnTo>
                      <a:lnTo>
                        <a:pt x="352" y="280"/>
                      </a:lnTo>
                      <a:lnTo>
                        <a:pt x="356" y="278"/>
                      </a:lnTo>
                      <a:lnTo>
                        <a:pt x="380" y="278"/>
                      </a:lnTo>
                      <a:lnTo>
                        <a:pt x="384" y="278"/>
                      </a:lnTo>
                      <a:lnTo>
                        <a:pt x="386" y="276"/>
                      </a:lnTo>
                      <a:lnTo>
                        <a:pt x="388" y="274"/>
                      </a:lnTo>
                      <a:lnTo>
                        <a:pt x="390" y="270"/>
                      </a:lnTo>
                      <a:lnTo>
                        <a:pt x="392" y="268"/>
                      </a:lnTo>
                      <a:lnTo>
                        <a:pt x="396" y="268"/>
                      </a:lnTo>
                      <a:lnTo>
                        <a:pt x="398" y="270"/>
                      </a:lnTo>
                      <a:lnTo>
                        <a:pt x="398" y="274"/>
                      </a:lnTo>
                      <a:lnTo>
                        <a:pt x="400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îśḻîdé">
                  <a:extLst>
                    <a:ext uri="{FF2B5EF4-FFF2-40B4-BE49-F238E27FC236}">
                      <a16:creationId xmlns:a16="http://schemas.microsoft.com/office/drawing/2014/main" id="{1BFB630B-F609-4ED6-9467-CA32CF9E2191}"/>
                    </a:ext>
                  </a:extLst>
                </p:cNvPr>
                <p:cNvSpPr/>
                <p:nvPr/>
              </p:nvSpPr>
              <p:spPr bwMode="auto">
                <a:xfrm>
                  <a:off x="2027256" y="3158738"/>
                  <a:ext cx="282329" cy="106481"/>
                </a:xfrm>
                <a:custGeom>
                  <a:avLst/>
                  <a:gdLst>
                    <a:gd name="T0" fmla="*/ 2147483647 w 162"/>
                    <a:gd name="T1" fmla="*/ 2147483647 h 64"/>
                    <a:gd name="T2" fmla="*/ 2147483647 w 162"/>
                    <a:gd name="T3" fmla="*/ 2147483647 h 64"/>
                    <a:gd name="T4" fmla="*/ 2147483647 w 162"/>
                    <a:gd name="T5" fmla="*/ 2147483647 h 64"/>
                    <a:gd name="T6" fmla="*/ 2147483647 w 162"/>
                    <a:gd name="T7" fmla="*/ 2147483647 h 64"/>
                    <a:gd name="T8" fmla="*/ 2147483647 w 162"/>
                    <a:gd name="T9" fmla="*/ 2147483647 h 64"/>
                    <a:gd name="T10" fmla="*/ 2147483647 w 162"/>
                    <a:gd name="T11" fmla="*/ 2147483647 h 64"/>
                    <a:gd name="T12" fmla="*/ 2147483647 w 162"/>
                    <a:gd name="T13" fmla="*/ 2147483647 h 64"/>
                    <a:gd name="T14" fmla="*/ 2147483647 w 162"/>
                    <a:gd name="T15" fmla="*/ 2147483647 h 64"/>
                    <a:gd name="T16" fmla="*/ 2147483647 w 162"/>
                    <a:gd name="T17" fmla="*/ 2147483647 h 64"/>
                    <a:gd name="T18" fmla="*/ 2147483647 w 162"/>
                    <a:gd name="T19" fmla="*/ 2147483647 h 64"/>
                    <a:gd name="T20" fmla="*/ 2147483647 w 162"/>
                    <a:gd name="T21" fmla="*/ 2147483647 h 64"/>
                    <a:gd name="T22" fmla="*/ 2147483647 w 162"/>
                    <a:gd name="T23" fmla="*/ 2147483647 h 64"/>
                    <a:gd name="T24" fmla="*/ 2147483647 w 162"/>
                    <a:gd name="T25" fmla="*/ 2147483647 h 64"/>
                    <a:gd name="T26" fmla="*/ 0 w 162"/>
                    <a:gd name="T27" fmla="*/ 2147483647 h 64"/>
                    <a:gd name="T28" fmla="*/ 2147483647 w 162"/>
                    <a:gd name="T29" fmla="*/ 2147483647 h 64"/>
                    <a:gd name="T30" fmla="*/ 2147483647 w 162"/>
                    <a:gd name="T31" fmla="*/ 2147483647 h 64"/>
                    <a:gd name="T32" fmla="*/ 2147483647 w 162"/>
                    <a:gd name="T33" fmla="*/ 2147483647 h 64"/>
                    <a:gd name="T34" fmla="*/ 2147483647 w 162"/>
                    <a:gd name="T35" fmla="*/ 2147483647 h 64"/>
                    <a:gd name="T36" fmla="*/ 2147483647 w 162"/>
                    <a:gd name="T37" fmla="*/ 2147483647 h 64"/>
                    <a:gd name="T38" fmla="*/ 2147483647 w 162"/>
                    <a:gd name="T39" fmla="*/ 2147483647 h 64"/>
                    <a:gd name="T40" fmla="*/ 2147483647 w 162"/>
                    <a:gd name="T41" fmla="*/ 0 h 64"/>
                    <a:gd name="T42" fmla="*/ 2147483647 w 162"/>
                    <a:gd name="T43" fmla="*/ 0 h 64"/>
                    <a:gd name="T44" fmla="*/ 2147483647 w 162"/>
                    <a:gd name="T45" fmla="*/ 0 h 64"/>
                    <a:gd name="T46" fmla="*/ 2147483647 w 162"/>
                    <a:gd name="T47" fmla="*/ 2147483647 h 64"/>
                    <a:gd name="T48" fmla="*/ 2147483647 w 162"/>
                    <a:gd name="T49" fmla="*/ 2147483647 h 64"/>
                    <a:gd name="T50" fmla="*/ 2147483647 w 162"/>
                    <a:gd name="T51" fmla="*/ 2147483647 h 64"/>
                    <a:gd name="T52" fmla="*/ 2147483647 w 162"/>
                    <a:gd name="T53" fmla="*/ 2147483647 h 64"/>
                    <a:gd name="T54" fmla="*/ 2147483647 w 162"/>
                    <a:gd name="T55" fmla="*/ 2147483647 h 64"/>
                    <a:gd name="T56" fmla="*/ 2147483647 w 162"/>
                    <a:gd name="T57" fmla="*/ 2147483647 h 64"/>
                    <a:gd name="T58" fmla="*/ 2147483647 w 162"/>
                    <a:gd name="T59" fmla="*/ 2147483647 h 64"/>
                    <a:gd name="T60" fmla="*/ 2147483647 w 162"/>
                    <a:gd name="T61" fmla="*/ 2147483647 h 64"/>
                    <a:gd name="T62" fmla="*/ 2147483647 w 162"/>
                    <a:gd name="T63" fmla="*/ 2147483647 h 64"/>
                    <a:gd name="T64" fmla="*/ 2147483647 w 162"/>
                    <a:gd name="T65" fmla="*/ 2147483647 h 64"/>
                    <a:gd name="T66" fmla="*/ 2147483647 w 162"/>
                    <a:gd name="T67" fmla="*/ 2147483647 h 64"/>
                    <a:gd name="T68" fmla="*/ 2147483647 w 162"/>
                    <a:gd name="T69" fmla="*/ 2147483647 h 64"/>
                    <a:gd name="T70" fmla="*/ 2147483647 w 162"/>
                    <a:gd name="T71" fmla="*/ 2147483647 h 64"/>
                    <a:gd name="T72" fmla="*/ 2147483647 w 162"/>
                    <a:gd name="T73" fmla="*/ 2147483647 h 64"/>
                    <a:gd name="T74" fmla="*/ 2147483647 w 162"/>
                    <a:gd name="T75" fmla="*/ 2147483647 h 64"/>
                    <a:gd name="T76" fmla="*/ 2147483647 w 162"/>
                    <a:gd name="T77" fmla="*/ 2147483647 h 64"/>
                    <a:gd name="T78" fmla="*/ 2147483647 w 162"/>
                    <a:gd name="T79" fmla="*/ 2147483647 h 64"/>
                    <a:gd name="T80" fmla="*/ 2147483647 w 162"/>
                    <a:gd name="T81" fmla="*/ 2147483647 h 64"/>
                    <a:gd name="T82" fmla="*/ 2147483647 w 162"/>
                    <a:gd name="T83" fmla="*/ 2147483647 h 64"/>
                    <a:gd name="T84" fmla="*/ 2147483647 w 162"/>
                    <a:gd name="T85" fmla="*/ 2147483647 h 64"/>
                    <a:gd name="T86" fmla="*/ 2147483647 w 162"/>
                    <a:gd name="T87" fmla="*/ 2147483647 h 64"/>
                    <a:gd name="T88" fmla="*/ 2147483647 w 162"/>
                    <a:gd name="T89" fmla="*/ 2147483647 h 64"/>
                    <a:gd name="T90" fmla="*/ 2147483647 w 162"/>
                    <a:gd name="T91" fmla="*/ 2147483647 h 64"/>
                    <a:gd name="T92" fmla="*/ 2147483647 w 162"/>
                    <a:gd name="T93" fmla="*/ 2147483647 h 64"/>
                    <a:gd name="T94" fmla="*/ 2147483647 w 162"/>
                    <a:gd name="T95" fmla="*/ 2147483647 h 64"/>
                    <a:gd name="T96" fmla="*/ 2147483647 w 162"/>
                    <a:gd name="T97" fmla="*/ 2147483647 h 64"/>
                    <a:gd name="T98" fmla="*/ 2147483647 w 162"/>
                    <a:gd name="T99" fmla="*/ 2147483647 h 64"/>
                    <a:gd name="T100" fmla="*/ 2147483647 w 162"/>
                    <a:gd name="T101" fmla="*/ 2147483647 h 64"/>
                    <a:gd name="T102" fmla="*/ 2147483647 w 162"/>
                    <a:gd name="T103" fmla="*/ 2147483647 h 64"/>
                    <a:gd name="T104" fmla="*/ 2147483647 w 162"/>
                    <a:gd name="T105" fmla="*/ 2147483647 h 64"/>
                    <a:gd name="T106" fmla="*/ 2147483647 w 162"/>
                    <a:gd name="T107" fmla="*/ 2147483647 h 64"/>
                    <a:gd name="T108" fmla="*/ 2147483647 w 162"/>
                    <a:gd name="T109" fmla="*/ 2147483647 h 64"/>
                    <a:gd name="T110" fmla="*/ 2147483647 w 162"/>
                    <a:gd name="T111" fmla="*/ 2147483647 h 64"/>
                    <a:gd name="T112" fmla="*/ 2147483647 w 162"/>
                    <a:gd name="T113" fmla="*/ 2147483647 h 64"/>
                    <a:gd name="T114" fmla="*/ 2147483647 w 162"/>
                    <a:gd name="T115" fmla="*/ 2147483647 h 64"/>
                    <a:gd name="T116" fmla="*/ 2147483647 w 162"/>
                    <a:gd name="T117" fmla="*/ 2147483647 h 64"/>
                    <a:gd name="T118" fmla="*/ 2147483647 w 162"/>
                    <a:gd name="T119" fmla="*/ 2147483647 h 64"/>
                    <a:gd name="T120" fmla="*/ 2147483647 w 162"/>
                    <a:gd name="T121" fmla="*/ 2147483647 h 64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62"/>
                    <a:gd name="T184" fmla="*/ 0 h 64"/>
                    <a:gd name="T185" fmla="*/ 162 w 162"/>
                    <a:gd name="T186" fmla="*/ 64 h 64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62" h="64">
                      <a:moveTo>
                        <a:pt x="44" y="18"/>
                      </a:moveTo>
                      <a:lnTo>
                        <a:pt x="44" y="16"/>
                      </a:lnTo>
                      <a:lnTo>
                        <a:pt x="48" y="16"/>
                      </a:lnTo>
                      <a:lnTo>
                        <a:pt x="48" y="12"/>
                      </a:lnTo>
                      <a:lnTo>
                        <a:pt x="44" y="10"/>
                      </a:lnTo>
                      <a:lnTo>
                        <a:pt x="44" y="12"/>
                      </a:lnTo>
                      <a:lnTo>
                        <a:pt x="36" y="12"/>
                      </a:lnTo>
                      <a:lnTo>
                        <a:pt x="30" y="16"/>
                      </a:lnTo>
                      <a:lnTo>
                        <a:pt x="22" y="18"/>
                      </a:lnTo>
                      <a:lnTo>
                        <a:pt x="16" y="20"/>
                      </a:lnTo>
                      <a:lnTo>
                        <a:pt x="14" y="22"/>
                      </a:lnTo>
                      <a:lnTo>
                        <a:pt x="12" y="24"/>
                      </a:lnTo>
                      <a:lnTo>
                        <a:pt x="6" y="26"/>
                      </a:lnTo>
                      <a:lnTo>
                        <a:pt x="0" y="26"/>
                      </a:lnTo>
                      <a:lnTo>
                        <a:pt x="4" y="24"/>
                      </a:lnTo>
                      <a:lnTo>
                        <a:pt x="6" y="24"/>
                      </a:lnTo>
                      <a:lnTo>
                        <a:pt x="8" y="18"/>
                      </a:lnTo>
                      <a:lnTo>
                        <a:pt x="12" y="14"/>
                      </a:lnTo>
                      <a:lnTo>
                        <a:pt x="18" y="10"/>
                      </a:lnTo>
                      <a:lnTo>
                        <a:pt x="24" y="6"/>
                      </a:lnTo>
                      <a:lnTo>
                        <a:pt x="42" y="0"/>
                      </a:lnTo>
                      <a:lnTo>
                        <a:pt x="56" y="0"/>
                      </a:lnTo>
                      <a:lnTo>
                        <a:pt x="60" y="0"/>
                      </a:lnTo>
                      <a:lnTo>
                        <a:pt x="62" y="2"/>
                      </a:lnTo>
                      <a:lnTo>
                        <a:pt x="66" y="4"/>
                      </a:lnTo>
                      <a:lnTo>
                        <a:pt x="78" y="8"/>
                      </a:lnTo>
                      <a:lnTo>
                        <a:pt x="86" y="16"/>
                      </a:lnTo>
                      <a:lnTo>
                        <a:pt x="90" y="16"/>
                      </a:lnTo>
                      <a:lnTo>
                        <a:pt x="96" y="16"/>
                      </a:lnTo>
                      <a:lnTo>
                        <a:pt x="102" y="18"/>
                      </a:lnTo>
                      <a:lnTo>
                        <a:pt x="114" y="24"/>
                      </a:lnTo>
                      <a:lnTo>
                        <a:pt x="122" y="32"/>
                      </a:lnTo>
                      <a:lnTo>
                        <a:pt x="130" y="38"/>
                      </a:lnTo>
                      <a:lnTo>
                        <a:pt x="142" y="42"/>
                      </a:lnTo>
                      <a:lnTo>
                        <a:pt x="140" y="44"/>
                      </a:lnTo>
                      <a:lnTo>
                        <a:pt x="154" y="48"/>
                      </a:lnTo>
                      <a:lnTo>
                        <a:pt x="160" y="52"/>
                      </a:lnTo>
                      <a:lnTo>
                        <a:pt x="162" y="58"/>
                      </a:lnTo>
                      <a:lnTo>
                        <a:pt x="154" y="60"/>
                      </a:lnTo>
                      <a:lnTo>
                        <a:pt x="152" y="60"/>
                      </a:lnTo>
                      <a:lnTo>
                        <a:pt x="152" y="62"/>
                      </a:lnTo>
                      <a:lnTo>
                        <a:pt x="142" y="64"/>
                      </a:lnTo>
                      <a:lnTo>
                        <a:pt x="130" y="64"/>
                      </a:lnTo>
                      <a:lnTo>
                        <a:pt x="108" y="62"/>
                      </a:lnTo>
                      <a:lnTo>
                        <a:pt x="112" y="58"/>
                      </a:lnTo>
                      <a:lnTo>
                        <a:pt x="118" y="52"/>
                      </a:lnTo>
                      <a:lnTo>
                        <a:pt x="118" y="48"/>
                      </a:lnTo>
                      <a:lnTo>
                        <a:pt x="110" y="48"/>
                      </a:lnTo>
                      <a:lnTo>
                        <a:pt x="102" y="46"/>
                      </a:lnTo>
                      <a:lnTo>
                        <a:pt x="100" y="44"/>
                      </a:lnTo>
                      <a:lnTo>
                        <a:pt x="98" y="38"/>
                      </a:lnTo>
                      <a:lnTo>
                        <a:pt x="98" y="34"/>
                      </a:lnTo>
                      <a:lnTo>
                        <a:pt x="96" y="32"/>
                      </a:lnTo>
                      <a:lnTo>
                        <a:pt x="92" y="30"/>
                      </a:lnTo>
                      <a:lnTo>
                        <a:pt x="78" y="30"/>
                      </a:lnTo>
                      <a:lnTo>
                        <a:pt x="76" y="28"/>
                      </a:lnTo>
                      <a:lnTo>
                        <a:pt x="72" y="26"/>
                      </a:lnTo>
                      <a:lnTo>
                        <a:pt x="60" y="22"/>
                      </a:lnTo>
                      <a:lnTo>
                        <a:pt x="50" y="18"/>
                      </a:lnTo>
                      <a:lnTo>
                        <a:pt x="44" y="16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4" name="iṧ1ïdè">
                  <a:extLst>
                    <a:ext uri="{FF2B5EF4-FFF2-40B4-BE49-F238E27FC236}">
                      <a16:creationId xmlns:a16="http://schemas.microsoft.com/office/drawing/2014/main" id="{93E0A2BB-5FED-44F4-946E-434C0EC2EEF1}"/>
                    </a:ext>
                  </a:extLst>
                </p:cNvPr>
                <p:cNvSpPr/>
                <p:nvPr/>
              </p:nvSpPr>
              <p:spPr bwMode="auto">
                <a:xfrm>
                  <a:off x="2193899" y="3300244"/>
                  <a:ext cx="55088" cy="25219"/>
                </a:xfrm>
                <a:custGeom>
                  <a:avLst/>
                  <a:gdLst>
                    <a:gd name="T0" fmla="*/ 0 w 30"/>
                    <a:gd name="T1" fmla="*/ 2147483647 h 14"/>
                    <a:gd name="T2" fmla="*/ 0 w 30"/>
                    <a:gd name="T3" fmla="*/ 2147483647 h 14"/>
                    <a:gd name="T4" fmla="*/ 2147483647 w 30"/>
                    <a:gd name="T5" fmla="*/ 2147483647 h 14"/>
                    <a:gd name="T6" fmla="*/ 2147483647 w 30"/>
                    <a:gd name="T7" fmla="*/ 0 h 14"/>
                    <a:gd name="T8" fmla="*/ 2147483647 w 30"/>
                    <a:gd name="T9" fmla="*/ 0 h 14"/>
                    <a:gd name="T10" fmla="*/ 2147483647 w 30"/>
                    <a:gd name="T11" fmla="*/ 2147483647 h 14"/>
                    <a:gd name="T12" fmla="*/ 2147483647 w 30"/>
                    <a:gd name="T13" fmla="*/ 2147483647 h 14"/>
                    <a:gd name="T14" fmla="*/ 2147483647 w 30"/>
                    <a:gd name="T15" fmla="*/ 2147483647 h 14"/>
                    <a:gd name="T16" fmla="*/ 2147483647 w 30"/>
                    <a:gd name="T17" fmla="*/ 2147483647 h 14"/>
                    <a:gd name="T18" fmla="*/ 2147483647 w 30"/>
                    <a:gd name="T19" fmla="*/ 2147483647 h 14"/>
                    <a:gd name="T20" fmla="*/ 2147483647 w 30"/>
                    <a:gd name="T21" fmla="*/ 2147483647 h 14"/>
                    <a:gd name="T22" fmla="*/ 0 w 30"/>
                    <a:gd name="T23" fmla="*/ 2147483647 h 14"/>
                    <a:gd name="T24" fmla="*/ 0 w 30"/>
                    <a:gd name="T25" fmla="*/ 2147483647 h 1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0"/>
                    <a:gd name="T40" fmla="*/ 0 h 14"/>
                    <a:gd name="T41" fmla="*/ 30 w 30"/>
                    <a:gd name="T42" fmla="*/ 14 h 1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0" h="14">
                      <a:moveTo>
                        <a:pt x="0" y="8"/>
                      </a:move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20" y="4"/>
                      </a:lnTo>
                      <a:lnTo>
                        <a:pt x="30" y="12"/>
                      </a:lnTo>
                      <a:lnTo>
                        <a:pt x="26" y="12"/>
                      </a:lnTo>
                      <a:lnTo>
                        <a:pt x="20" y="14"/>
                      </a:lnTo>
                      <a:lnTo>
                        <a:pt x="8" y="12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5" name="ï$ļïďé">
                  <a:extLst>
                    <a:ext uri="{FF2B5EF4-FFF2-40B4-BE49-F238E27FC236}">
                      <a16:creationId xmlns:a16="http://schemas.microsoft.com/office/drawing/2014/main" id="{C688533B-835C-4267-9CF3-21093EB49514}"/>
                    </a:ext>
                  </a:extLst>
                </p:cNvPr>
                <p:cNvSpPr/>
                <p:nvPr/>
              </p:nvSpPr>
              <p:spPr bwMode="auto">
                <a:xfrm>
                  <a:off x="2492755" y="3300244"/>
                  <a:ext cx="45449" cy="22417"/>
                </a:xfrm>
                <a:custGeom>
                  <a:avLst/>
                  <a:gdLst>
                    <a:gd name="T0" fmla="*/ 2147483647 w 26"/>
                    <a:gd name="T1" fmla="*/ 2147483647 h 12"/>
                    <a:gd name="T2" fmla="*/ 2147483647 w 26"/>
                    <a:gd name="T3" fmla="*/ 0 h 12"/>
                    <a:gd name="T4" fmla="*/ 2147483647 w 26"/>
                    <a:gd name="T5" fmla="*/ 2147483647 h 12"/>
                    <a:gd name="T6" fmla="*/ 2147483647 w 26"/>
                    <a:gd name="T7" fmla="*/ 2147483647 h 12"/>
                    <a:gd name="T8" fmla="*/ 2147483647 w 26"/>
                    <a:gd name="T9" fmla="*/ 2147483647 h 12"/>
                    <a:gd name="T10" fmla="*/ 2147483647 w 26"/>
                    <a:gd name="T11" fmla="*/ 2147483647 h 12"/>
                    <a:gd name="T12" fmla="*/ 2147483647 w 26"/>
                    <a:gd name="T13" fmla="*/ 2147483647 h 12"/>
                    <a:gd name="T14" fmla="*/ 2147483647 w 26"/>
                    <a:gd name="T15" fmla="*/ 2147483647 h 12"/>
                    <a:gd name="T16" fmla="*/ 0 w 26"/>
                    <a:gd name="T17" fmla="*/ 2147483647 h 12"/>
                    <a:gd name="T18" fmla="*/ 0 w 26"/>
                    <a:gd name="T19" fmla="*/ 2147483647 h 12"/>
                    <a:gd name="T20" fmla="*/ 2147483647 w 26"/>
                    <a:gd name="T21" fmla="*/ 2147483647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"/>
                    <a:gd name="T34" fmla="*/ 0 h 12"/>
                    <a:gd name="T35" fmla="*/ 26 w 26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" h="12">
                      <a:moveTo>
                        <a:pt x="10" y="2"/>
                      </a:moveTo>
                      <a:lnTo>
                        <a:pt x="24" y="0"/>
                      </a:lnTo>
                      <a:lnTo>
                        <a:pt x="24" y="2"/>
                      </a:lnTo>
                      <a:lnTo>
                        <a:pt x="26" y="6"/>
                      </a:lnTo>
                      <a:lnTo>
                        <a:pt x="24" y="8"/>
                      </a:lnTo>
                      <a:lnTo>
                        <a:pt x="22" y="10"/>
                      </a:lnTo>
                      <a:lnTo>
                        <a:pt x="12" y="12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1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6" name="íšliḑé">
                  <a:extLst>
                    <a:ext uri="{FF2B5EF4-FFF2-40B4-BE49-F238E27FC236}">
                      <a16:creationId xmlns:a16="http://schemas.microsoft.com/office/drawing/2014/main" id="{AC83F1C1-4BEF-41E8-8FDE-0F3F217D30EA}"/>
                    </a:ext>
                  </a:extLst>
                </p:cNvPr>
                <p:cNvSpPr/>
                <p:nvPr/>
              </p:nvSpPr>
              <p:spPr bwMode="auto">
                <a:xfrm>
                  <a:off x="2217311" y="3105497"/>
                  <a:ext cx="16526" cy="23818"/>
                </a:xfrm>
                <a:custGeom>
                  <a:avLst/>
                  <a:gdLst>
                    <a:gd name="T0" fmla="*/ 2147483647 w 10"/>
                    <a:gd name="T1" fmla="*/ 2147483647 h 14"/>
                    <a:gd name="T2" fmla="*/ 2147483647 w 10"/>
                    <a:gd name="T3" fmla="*/ 2147483647 h 14"/>
                    <a:gd name="T4" fmla="*/ 2147483647 w 10"/>
                    <a:gd name="T5" fmla="*/ 2147483647 h 14"/>
                    <a:gd name="T6" fmla="*/ 2147483647 w 10"/>
                    <a:gd name="T7" fmla="*/ 2147483647 h 14"/>
                    <a:gd name="T8" fmla="*/ 0 w 10"/>
                    <a:gd name="T9" fmla="*/ 2147483647 h 14"/>
                    <a:gd name="T10" fmla="*/ 2147483647 w 10"/>
                    <a:gd name="T11" fmla="*/ 2147483647 h 14"/>
                    <a:gd name="T12" fmla="*/ 2147483647 w 10"/>
                    <a:gd name="T13" fmla="*/ 0 h 14"/>
                    <a:gd name="T14" fmla="*/ 2147483647 w 10"/>
                    <a:gd name="T15" fmla="*/ 2147483647 h 14"/>
                    <a:gd name="T16" fmla="*/ 2147483647 w 10"/>
                    <a:gd name="T17" fmla="*/ 2147483647 h 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"/>
                    <a:gd name="T28" fmla="*/ 0 h 14"/>
                    <a:gd name="T29" fmla="*/ 10 w 10"/>
                    <a:gd name="T30" fmla="*/ 14 h 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" h="14">
                      <a:moveTo>
                        <a:pt x="10" y="8"/>
                      </a:moveTo>
                      <a:lnTo>
                        <a:pt x="8" y="12"/>
                      </a:lnTo>
                      <a:lnTo>
                        <a:pt x="4" y="14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8" y="2"/>
                      </a:lnTo>
                      <a:lnTo>
                        <a:pt x="1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7" name="ïṩḻíďè">
                  <a:extLst>
                    <a:ext uri="{FF2B5EF4-FFF2-40B4-BE49-F238E27FC236}">
                      <a16:creationId xmlns:a16="http://schemas.microsoft.com/office/drawing/2014/main" id="{704FEA2F-DBB0-4AEE-817F-1361911BB7D7}"/>
                    </a:ext>
                  </a:extLst>
                </p:cNvPr>
                <p:cNvSpPr/>
                <p:nvPr/>
              </p:nvSpPr>
              <p:spPr bwMode="auto">
                <a:xfrm>
                  <a:off x="2039651" y="3573451"/>
                  <a:ext cx="151494" cy="68651"/>
                </a:xfrm>
                <a:custGeom>
                  <a:avLst/>
                  <a:gdLst>
                    <a:gd name="T0" fmla="*/ 0 w 88"/>
                    <a:gd name="T1" fmla="*/ 2147483647 h 42"/>
                    <a:gd name="T2" fmla="*/ 0 w 88"/>
                    <a:gd name="T3" fmla="*/ 2147483647 h 42"/>
                    <a:gd name="T4" fmla="*/ 0 w 88"/>
                    <a:gd name="T5" fmla="*/ 2147483647 h 42"/>
                    <a:gd name="T6" fmla="*/ 0 w 88"/>
                    <a:gd name="T7" fmla="*/ 2147483647 h 42"/>
                    <a:gd name="T8" fmla="*/ 2147483647 w 88"/>
                    <a:gd name="T9" fmla="*/ 2147483647 h 42"/>
                    <a:gd name="T10" fmla="*/ 2147483647 w 88"/>
                    <a:gd name="T11" fmla="*/ 2147483647 h 42"/>
                    <a:gd name="T12" fmla="*/ 2147483647 w 88"/>
                    <a:gd name="T13" fmla="*/ 2147483647 h 42"/>
                    <a:gd name="T14" fmla="*/ 2147483647 w 88"/>
                    <a:gd name="T15" fmla="*/ 2147483647 h 42"/>
                    <a:gd name="T16" fmla="*/ 2147483647 w 88"/>
                    <a:gd name="T17" fmla="*/ 2147483647 h 42"/>
                    <a:gd name="T18" fmla="*/ 2147483647 w 88"/>
                    <a:gd name="T19" fmla="*/ 2147483647 h 42"/>
                    <a:gd name="T20" fmla="*/ 2147483647 w 88"/>
                    <a:gd name="T21" fmla="*/ 2147483647 h 42"/>
                    <a:gd name="T22" fmla="*/ 2147483647 w 88"/>
                    <a:gd name="T23" fmla="*/ 2147483647 h 42"/>
                    <a:gd name="T24" fmla="*/ 2147483647 w 88"/>
                    <a:gd name="T25" fmla="*/ 2147483647 h 42"/>
                    <a:gd name="T26" fmla="*/ 2147483647 w 88"/>
                    <a:gd name="T27" fmla="*/ 2147483647 h 42"/>
                    <a:gd name="T28" fmla="*/ 2147483647 w 88"/>
                    <a:gd name="T29" fmla="*/ 0 h 42"/>
                    <a:gd name="T30" fmla="*/ 2147483647 w 88"/>
                    <a:gd name="T31" fmla="*/ 0 h 42"/>
                    <a:gd name="T32" fmla="*/ 2147483647 w 88"/>
                    <a:gd name="T33" fmla="*/ 2147483647 h 42"/>
                    <a:gd name="T34" fmla="*/ 2147483647 w 88"/>
                    <a:gd name="T35" fmla="*/ 2147483647 h 42"/>
                    <a:gd name="T36" fmla="*/ 2147483647 w 88"/>
                    <a:gd name="T37" fmla="*/ 2147483647 h 42"/>
                    <a:gd name="T38" fmla="*/ 2147483647 w 88"/>
                    <a:gd name="T39" fmla="*/ 2147483647 h 42"/>
                    <a:gd name="T40" fmla="*/ 2147483647 w 88"/>
                    <a:gd name="T41" fmla="*/ 2147483647 h 42"/>
                    <a:gd name="T42" fmla="*/ 2147483647 w 88"/>
                    <a:gd name="T43" fmla="*/ 2147483647 h 42"/>
                    <a:gd name="T44" fmla="*/ 2147483647 w 88"/>
                    <a:gd name="T45" fmla="*/ 2147483647 h 42"/>
                    <a:gd name="T46" fmla="*/ 2147483647 w 88"/>
                    <a:gd name="T47" fmla="*/ 2147483647 h 42"/>
                    <a:gd name="T48" fmla="*/ 2147483647 w 88"/>
                    <a:gd name="T49" fmla="*/ 2147483647 h 42"/>
                    <a:gd name="T50" fmla="*/ 2147483647 w 88"/>
                    <a:gd name="T51" fmla="*/ 2147483647 h 42"/>
                    <a:gd name="T52" fmla="*/ 2147483647 w 88"/>
                    <a:gd name="T53" fmla="*/ 2147483647 h 42"/>
                    <a:gd name="T54" fmla="*/ 2147483647 w 88"/>
                    <a:gd name="T55" fmla="*/ 2147483647 h 42"/>
                    <a:gd name="T56" fmla="*/ 2147483647 w 88"/>
                    <a:gd name="T57" fmla="*/ 2147483647 h 42"/>
                    <a:gd name="T58" fmla="*/ 2147483647 w 88"/>
                    <a:gd name="T59" fmla="*/ 2147483647 h 42"/>
                    <a:gd name="T60" fmla="*/ 2147483647 w 88"/>
                    <a:gd name="T61" fmla="*/ 2147483647 h 42"/>
                    <a:gd name="T62" fmla="*/ 2147483647 w 88"/>
                    <a:gd name="T63" fmla="*/ 2147483647 h 42"/>
                    <a:gd name="T64" fmla="*/ 2147483647 w 88"/>
                    <a:gd name="T65" fmla="*/ 2147483647 h 42"/>
                    <a:gd name="T66" fmla="*/ 2147483647 w 88"/>
                    <a:gd name="T67" fmla="*/ 2147483647 h 42"/>
                    <a:gd name="T68" fmla="*/ 2147483647 w 88"/>
                    <a:gd name="T69" fmla="*/ 2147483647 h 42"/>
                    <a:gd name="T70" fmla="*/ 2147483647 w 88"/>
                    <a:gd name="T71" fmla="*/ 2147483647 h 42"/>
                    <a:gd name="T72" fmla="*/ 2147483647 w 88"/>
                    <a:gd name="T73" fmla="*/ 2147483647 h 42"/>
                    <a:gd name="T74" fmla="*/ 2147483647 w 88"/>
                    <a:gd name="T75" fmla="*/ 2147483647 h 42"/>
                    <a:gd name="T76" fmla="*/ 2147483647 w 88"/>
                    <a:gd name="T77" fmla="*/ 2147483647 h 42"/>
                    <a:gd name="T78" fmla="*/ 2147483647 w 88"/>
                    <a:gd name="T79" fmla="*/ 2147483647 h 42"/>
                    <a:gd name="T80" fmla="*/ 2147483647 w 88"/>
                    <a:gd name="T81" fmla="*/ 2147483647 h 42"/>
                    <a:gd name="T82" fmla="*/ 2147483647 w 88"/>
                    <a:gd name="T83" fmla="*/ 2147483647 h 42"/>
                    <a:gd name="T84" fmla="*/ 2147483647 w 88"/>
                    <a:gd name="T85" fmla="*/ 2147483647 h 42"/>
                    <a:gd name="T86" fmla="*/ 2147483647 w 88"/>
                    <a:gd name="T87" fmla="*/ 2147483647 h 42"/>
                    <a:gd name="T88" fmla="*/ 2147483647 w 88"/>
                    <a:gd name="T89" fmla="*/ 2147483647 h 42"/>
                    <a:gd name="T90" fmla="*/ 2147483647 w 88"/>
                    <a:gd name="T91" fmla="*/ 2147483647 h 42"/>
                    <a:gd name="T92" fmla="*/ 2147483647 w 88"/>
                    <a:gd name="T93" fmla="*/ 2147483647 h 42"/>
                    <a:gd name="T94" fmla="*/ 2147483647 w 88"/>
                    <a:gd name="T95" fmla="*/ 2147483647 h 42"/>
                    <a:gd name="T96" fmla="*/ 2147483647 w 88"/>
                    <a:gd name="T97" fmla="*/ 2147483647 h 42"/>
                    <a:gd name="T98" fmla="*/ 0 w 88"/>
                    <a:gd name="T99" fmla="*/ 2147483647 h 42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88"/>
                    <a:gd name="T151" fmla="*/ 0 h 42"/>
                    <a:gd name="T152" fmla="*/ 88 w 88"/>
                    <a:gd name="T153" fmla="*/ 42 h 42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88" h="42">
                      <a:moveTo>
                        <a:pt x="0" y="22"/>
                      </a:move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8" y="6"/>
                      </a:lnTo>
                      <a:lnTo>
                        <a:pt x="12" y="10"/>
                      </a:lnTo>
                      <a:lnTo>
                        <a:pt x="16" y="10"/>
                      </a:lnTo>
                      <a:lnTo>
                        <a:pt x="20" y="14"/>
                      </a:lnTo>
                      <a:lnTo>
                        <a:pt x="26" y="14"/>
                      </a:lnTo>
                      <a:lnTo>
                        <a:pt x="30" y="14"/>
                      </a:lnTo>
                      <a:lnTo>
                        <a:pt x="36" y="12"/>
                      </a:lnTo>
                      <a:lnTo>
                        <a:pt x="38" y="8"/>
                      </a:lnTo>
                      <a:lnTo>
                        <a:pt x="44" y="2"/>
                      </a:lnTo>
                      <a:lnTo>
                        <a:pt x="48" y="0"/>
                      </a:lnTo>
                      <a:lnTo>
                        <a:pt x="52" y="0"/>
                      </a:lnTo>
                      <a:lnTo>
                        <a:pt x="62" y="2"/>
                      </a:lnTo>
                      <a:lnTo>
                        <a:pt x="70" y="8"/>
                      </a:lnTo>
                      <a:lnTo>
                        <a:pt x="80" y="14"/>
                      </a:lnTo>
                      <a:lnTo>
                        <a:pt x="86" y="18"/>
                      </a:lnTo>
                      <a:lnTo>
                        <a:pt x="88" y="18"/>
                      </a:lnTo>
                      <a:lnTo>
                        <a:pt x="86" y="20"/>
                      </a:lnTo>
                      <a:lnTo>
                        <a:pt x="86" y="26"/>
                      </a:lnTo>
                      <a:lnTo>
                        <a:pt x="88" y="32"/>
                      </a:lnTo>
                      <a:lnTo>
                        <a:pt x="86" y="34"/>
                      </a:lnTo>
                      <a:lnTo>
                        <a:pt x="82" y="38"/>
                      </a:lnTo>
                      <a:lnTo>
                        <a:pt x="76" y="42"/>
                      </a:lnTo>
                      <a:lnTo>
                        <a:pt x="70" y="30"/>
                      </a:lnTo>
                      <a:lnTo>
                        <a:pt x="70" y="26"/>
                      </a:lnTo>
                      <a:lnTo>
                        <a:pt x="76" y="26"/>
                      </a:lnTo>
                      <a:lnTo>
                        <a:pt x="68" y="16"/>
                      </a:lnTo>
                      <a:lnTo>
                        <a:pt x="64" y="14"/>
                      </a:lnTo>
                      <a:lnTo>
                        <a:pt x="56" y="14"/>
                      </a:lnTo>
                      <a:lnTo>
                        <a:pt x="52" y="14"/>
                      </a:lnTo>
                      <a:lnTo>
                        <a:pt x="46" y="20"/>
                      </a:lnTo>
                      <a:lnTo>
                        <a:pt x="38" y="30"/>
                      </a:lnTo>
                      <a:lnTo>
                        <a:pt x="40" y="32"/>
                      </a:lnTo>
                      <a:lnTo>
                        <a:pt x="44" y="32"/>
                      </a:lnTo>
                      <a:lnTo>
                        <a:pt x="44" y="38"/>
                      </a:lnTo>
                      <a:lnTo>
                        <a:pt x="42" y="42"/>
                      </a:lnTo>
                      <a:lnTo>
                        <a:pt x="38" y="42"/>
                      </a:lnTo>
                      <a:lnTo>
                        <a:pt x="36" y="42"/>
                      </a:lnTo>
                      <a:lnTo>
                        <a:pt x="32" y="42"/>
                      </a:lnTo>
                      <a:lnTo>
                        <a:pt x="30" y="42"/>
                      </a:lnTo>
                      <a:lnTo>
                        <a:pt x="30" y="36"/>
                      </a:lnTo>
                      <a:lnTo>
                        <a:pt x="24" y="34"/>
                      </a:lnTo>
                      <a:lnTo>
                        <a:pt x="20" y="32"/>
                      </a:lnTo>
                      <a:lnTo>
                        <a:pt x="16" y="30"/>
                      </a:lnTo>
                      <a:lnTo>
                        <a:pt x="12" y="26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8" name="í$lïḋé">
                  <a:extLst>
                    <a:ext uri="{FF2B5EF4-FFF2-40B4-BE49-F238E27FC236}">
                      <a16:creationId xmlns:a16="http://schemas.microsoft.com/office/drawing/2014/main" id="{F0A315F4-2B29-45F8-98FF-DBA6BC79D8D8}"/>
                    </a:ext>
                  </a:extLst>
                </p:cNvPr>
                <p:cNvSpPr/>
                <p:nvPr/>
              </p:nvSpPr>
              <p:spPr bwMode="auto">
                <a:xfrm>
                  <a:off x="1958394" y="3535622"/>
                  <a:ext cx="93650" cy="74256"/>
                </a:xfrm>
                <a:custGeom>
                  <a:avLst/>
                  <a:gdLst>
                    <a:gd name="T0" fmla="*/ 2147483647 w 54"/>
                    <a:gd name="T1" fmla="*/ 2147483647 h 44"/>
                    <a:gd name="T2" fmla="*/ 2147483647 w 54"/>
                    <a:gd name="T3" fmla="*/ 2147483647 h 44"/>
                    <a:gd name="T4" fmla="*/ 2147483647 w 54"/>
                    <a:gd name="T5" fmla="*/ 2147483647 h 44"/>
                    <a:gd name="T6" fmla="*/ 2147483647 w 54"/>
                    <a:gd name="T7" fmla="*/ 2147483647 h 44"/>
                    <a:gd name="T8" fmla="*/ 2147483647 w 54"/>
                    <a:gd name="T9" fmla="*/ 2147483647 h 44"/>
                    <a:gd name="T10" fmla="*/ 2147483647 w 54"/>
                    <a:gd name="T11" fmla="*/ 2147483647 h 44"/>
                    <a:gd name="T12" fmla="*/ 2147483647 w 54"/>
                    <a:gd name="T13" fmla="*/ 2147483647 h 44"/>
                    <a:gd name="T14" fmla="*/ 2147483647 w 54"/>
                    <a:gd name="T15" fmla="*/ 2147483647 h 44"/>
                    <a:gd name="T16" fmla="*/ 2147483647 w 54"/>
                    <a:gd name="T17" fmla="*/ 2147483647 h 44"/>
                    <a:gd name="T18" fmla="*/ 2147483647 w 54"/>
                    <a:gd name="T19" fmla="*/ 2147483647 h 44"/>
                    <a:gd name="T20" fmla="*/ 2147483647 w 54"/>
                    <a:gd name="T21" fmla="*/ 2147483647 h 44"/>
                    <a:gd name="T22" fmla="*/ 2147483647 w 54"/>
                    <a:gd name="T23" fmla="*/ 2147483647 h 44"/>
                    <a:gd name="T24" fmla="*/ 2147483647 w 54"/>
                    <a:gd name="T25" fmla="*/ 2147483647 h 44"/>
                    <a:gd name="T26" fmla="*/ 2147483647 w 54"/>
                    <a:gd name="T27" fmla="*/ 2147483647 h 44"/>
                    <a:gd name="T28" fmla="*/ 2147483647 w 54"/>
                    <a:gd name="T29" fmla="*/ 2147483647 h 44"/>
                    <a:gd name="T30" fmla="*/ 2147483647 w 54"/>
                    <a:gd name="T31" fmla="*/ 2147483647 h 44"/>
                    <a:gd name="T32" fmla="*/ 0 w 54"/>
                    <a:gd name="T33" fmla="*/ 2147483647 h 44"/>
                    <a:gd name="T34" fmla="*/ 2147483647 w 54"/>
                    <a:gd name="T35" fmla="*/ 2147483647 h 44"/>
                    <a:gd name="T36" fmla="*/ 2147483647 w 54"/>
                    <a:gd name="T37" fmla="*/ 2147483647 h 44"/>
                    <a:gd name="T38" fmla="*/ 2147483647 w 54"/>
                    <a:gd name="T39" fmla="*/ 2147483647 h 44"/>
                    <a:gd name="T40" fmla="*/ 2147483647 w 54"/>
                    <a:gd name="T41" fmla="*/ 0 h 44"/>
                    <a:gd name="T42" fmla="*/ 2147483647 w 54"/>
                    <a:gd name="T43" fmla="*/ 2147483647 h 44"/>
                    <a:gd name="T44" fmla="*/ 2147483647 w 54"/>
                    <a:gd name="T45" fmla="*/ 2147483647 h 4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4"/>
                    <a:gd name="T70" fmla="*/ 0 h 44"/>
                    <a:gd name="T71" fmla="*/ 54 w 54"/>
                    <a:gd name="T72" fmla="*/ 44 h 4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4" h="44">
                      <a:moveTo>
                        <a:pt x="38" y="6"/>
                      </a:moveTo>
                      <a:lnTo>
                        <a:pt x="46" y="18"/>
                      </a:lnTo>
                      <a:lnTo>
                        <a:pt x="54" y="28"/>
                      </a:lnTo>
                      <a:lnTo>
                        <a:pt x="46" y="28"/>
                      </a:lnTo>
                      <a:lnTo>
                        <a:pt x="46" y="44"/>
                      </a:lnTo>
                      <a:lnTo>
                        <a:pt x="32" y="40"/>
                      </a:lnTo>
                      <a:lnTo>
                        <a:pt x="34" y="36"/>
                      </a:lnTo>
                      <a:lnTo>
                        <a:pt x="34" y="34"/>
                      </a:lnTo>
                      <a:lnTo>
                        <a:pt x="24" y="22"/>
                      </a:lnTo>
                      <a:lnTo>
                        <a:pt x="18" y="16"/>
                      </a:lnTo>
                      <a:lnTo>
                        <a:pt x="12" y="14"/>
                      </a:lnTo>
                      <a:lnTo>
                        <a:pt x="16" y="22"/>
                      </a:lnTo>
                      <a:lnTo>
                        <a:pt x="12" y="22"/>
                      </a:lnTo>
                      <a:lnTo>
                        <a:pt x="8" y="22"/>
                      </a:lnTo>
                      <a:lnTo>
                        <a:pt x="4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20" y="4"/>
                      </a:lnTo>
                      <a:lnTo>
                        <a:pt x="38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9" name="iṣḻíḑê">
                  <a:extLst>
                    <a:ext uri="{FF2B5EF4-FFF2-40B4-BE49-F238E27FC236}">
                      <a16:creationId xmlns:a16="http://schemas.microsoft.com/office/drawing/2014/main" id="{543FA140-F30C-4675-8735-1DB9B239C07A}"/>
                    </a:ext>
                  </a:extLst>
                </p:cNvPr>
                <p:cNvSpPr/>
                <p:nvPr/>
              </p:nvSpPr>
              <p:spPr bwMode="auto">
                <a:xfrm>
                  <a:off x="1919832" y="3416532"/>
                  <a:ext cx="125327" cy="130299"/>
                </a:xfrm>
                <a:custGeom>
                  <a:avLst/>
                  <a:gdLst>
                    <a:gd name="T0" fmla="*/ 2147483647 w 72"/>
                    <a:gd name="T1" fmla="*/ 0 h 78"/>
                    <a:gd name="T2" fmla="*/ 2147483647 w 72"/>
                    <a:gd name="T3" fmla="*/ 2147483647 h 78"/>
                    <a:gd name="T4" fmla="*/ 2147483647 w 72"/>
                    <a:gd name="T5" fmla="*/ 2147483647 h 78"/>
                    <a:gd name="T6" fmla="*/ 2147483647 w 72"/>
                    <a:gd name="T7" fmla="*/ 2147483647 h 78"/>
                    <a:gd name="T8" fmla="*/ 2147483647 w 72"/>
                    <a:gd name="T9" fmla="*/ 2147483647 h 78"/>
                    <a:gd name="T10" fmla="*/ 2147483647 w 72"/>
                    <a:gd name="T11" fmla="*/ 2147483647 h 78"/>
                    <a:gd name="T12" fmla="*/ 2147483647 w 72"/>
                    <a:gd name="T13" fmla="*/ 2147483647 h 78"/>
                    <a:gd name="T14" fmla="*/ 2147483647 w 72"/>
                    <a:gd name="T15" fmla="*/ 2147483647 h 78"/>
                    <a:gd name="T16" fmla="*/ 2147483647 w 72"/>
                    <a:gd name="T17" fmla="*/ 2147483647 h 78"/>
                    <a:gd name="T18" fmla="*/ 2147483647 w 72"/>
                    <a:gd name="T19" fmla="*/ 2147483647 h 78"/>
                    <a:gd name="T20" fmla="*/ 2147483647 w 72"/>
                    <a:gd name="T21" fmla="*/ 2147483647 h 78"/>
                    <a:gd name="T22" fmla="*/ 2147483647 w 72"/>
                    <a:gd name="T23" fmla="*/ 2147483647 h 78"/>
                    <a:gd name="T24" fmla="*/ 2147483647 w 72"/>
                    <a:gd name="T25" fmla="*/ 2147483647 h 78"/>
                    <a:gd name="T26" fmla="*/ 2147483647 w 72"/>
                    <a:gd name="T27" fmla="*/ 2147483647 h 78"/>
                    <a:gd name="T28" fmla="*/ 2147483647 w 72"/>
                    <a:gd name="T29" fmla="*/ 2147483647 h 78"/>
                    <a:gd name="T30" fmla="*/ 2147483647 w 72"/>
                    <a:gd name="T31" fmla="*/ 2147483647 h 78"/>
                    <a:gd name="T32" fmla="*/ 2147483647 w 72"/>
                    <a:gd name="T33" fmla="*/ 2147483647 h 78"/>
                    <a:gd name="T34" fmla="*/ 2147483647 w 72"/>
                    <a:gd name="T35" fmla="*/ 2147483647 h 78"/>
                    <a:gd name="T36" fmla="*/ 2147483647 w 72"/>
                    <a:gd name="T37" fmla="*/ 2147483647 h 78"/>
                    <a:gd name="T38" fmla="*/ 2147483647 w 72"/>
                    <a:gd name="T39" fmla="*/ 2147483647 h 78"/>
                    <a:gd name="T40" fmla="*/ 0 w 72"/>
                    <a:gd name="T41" fmla="*/ 2147483647 h 78"/>
                    <a:gd name="T42" fmla="*/ 2147483647 w 72"/>
                    <a:gd name="T43" fmla="*/ 2147483647 h 78"/>
                    <a:gd name="T44" fmla="*/ 2147483647 w 72"/>
                    <a:gd name="T45" fmla="*/ 2147483647 h 78"/>
                    <a:gd name="T46" fmla="*/ 2147483647 w 72"/>
                    <a:gd name="T47" fmla="*/ 2147483647 h 78"/>
                    <a:gd name="T48" fmla="*/ 2147483647 w 72"/>
                    <a:gd name="T49" fmla="*/ 2147483647 h 78"/>
                    <a:gd name="T50" fmla="*/ 2147483647 w 72"/>
                    <a:gd name="T51" fmla="*/ 2147483647 h 78"/>
                    <a:gd name="T52" fmla="*/ 2147483647 w 72"/>
                    <a:gd name="T53" fmla="*/ 2147483647 h 78"/>
                    <a:gd name="T54" fmla="*/ 2147483647 w 72"/>
                    <a:gd name="T55" fmla="*/ 2147483647 h 78"/>
                    <a:gd name="T56" fmla="*/ 2147483647 w 72"/>
                    <a:gd name="T57" fmla="*/ 2147483647 h 78"/>
                    <a:gd name="T58" fmla="*/ 2147483647 w 72"/>
                    <a:gd name="T59" fmla="*/ 2147483647 h 78"/>
                    <a:gd name="T60" fmla="*/ 2147483647 w 72"/>
                    <a:gd name="T61" fmla="*/ 2147483647 h 78"/>
                    <a:gd name="T62" fmla="*/ 2147483647 w 72"/>
                    <a:gd name="T63" fmla="*/ 2147483647 h 78"/>
                    <a:gd name="T64" fmla="*/ 2147483647 w 72"/>
                    <a:gd name="T65" fmla="*/ 2147483647 h 78"/>
                    <a:gd name="T66" fmla="*/ 2147483647 w 72"/>
                    <a:gd name="T67" fmla="*/ 2147483647 h 78"/>
                    <a:gd name="T68" fmla="*/ 2147483647 w 72"/>
                    <a:gd name="T69" fmla="*/ 2147483647 h 78"/>
                    <a:gd name="T70" fmla="*/ 2147483647 w 72"/>
                    <a:gd name="T71" fmla="*/ 2147483647 h 78"/>
                    <a:gd name="T72" fmla="*/ 2147483647 w 72"/>
                    <a:gd name="T73" fmla="*/ 2147483647 h 78"/>
                    <a:gd name="T74" fmla="*/ 2147483647 w 72"/>
                    <a:gd name="T75" fmla="*/ 2147483647 h 78"/>
                    <a:gd name="T76" fmla="*/ 2147483647 w 72"/>
                    <a:gd name="T77" fmla="*/ 0 h 7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2"/>
                    <a:gd name="T118" fmla="*/ 0 h 78"/>
                    <a:gd name="T119" fmla="*/ 72 w 72"/>
                    <a:gd name="T120" fmla="*/ 78 h 7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2" h="78">
                      <a:moveTo>
                        <a:pt x="72" y="0"/>
                      </a:moveTo>
                      <a:lnTo>
                        <a:pt x="72" y="2"/>
                      </a:lnTo>
                      <a:lnTo>
                        <a:pt x="70" y="10"/>
                      </a:lnTo>
                      <a:lnTo>
                        <a:pt x="68" y="20"/>
                      </a:lnTo>
                      <a:lnTo>
                        <a:pt x="66" y="26"/>
                      </a:lnTo>
                      <a:lnTo>
                        <a:pt x="64" y="36"/>
                      </a:lnTo>
                      <a:lnTo>
                        <a:pt x="64" y="44"/>
                      </a:lnTo>
                      <a:lnTo>
                        <a:pt x="60" y="50"/>
                      </a:lnTo>
                      <a:lnTo>
                        <a:pt x="56" y="54"/>
                      </a:lnTo>
                      <a:lnTo>
                        <a:pt x="56" y="60"/>
                      </a:lnTo>
                      <a:lnTo>
                        <a:pt x="56" y="66"/>
                      </a:lnTo>
                      <a:lnTo>
                        <a:pt x="58" y="74"/>
                      </a:lnTo>
                      <a:lnTo>
                        <a:pt x="60" y="78"/>
                      </a:lnTo>
                      <a:lnTo>
                        <a:pt x="42" y="76"/>
                      </a:lnTo>
                      <a:lnTo>
                        <a:pt x="26" y="72"/>
                      </a:lnTo>
                      <a:lnTo>
                        <a:pt x="24" y="66"/>
                      </a:lnTo>
                      <a:lnTo>
                        <a:pt x="24" y="62"/>
                      </a:lnTo>
                      <a:lnTo>
                        <a:pt x="16" y="58"/>
                      </a:lnTo>
                      <a:lnTo>
                        <a:pt x="8" y="50"/>
                      </a:lnTo>
                      <a:lnTo>
                        <a:pt x="4" y="44"/>
                      </a:lnTo>
                      <a:lnTo>
                        <a:pt x="0" y="36"/>
                      </a:lnTo>
                      <a:lnTo>
                        <a:pt x="6" y="36"/>
                      </a:lnTo>
                      <a:lnTo>
                        <a:pt x="10" y="30"/>
                      </a:lnTo>
                      <a:lnTo>
                        <a:pt x="12" y="26"/>
                      </a:lnTo>
                      <a:lnTo>
                        <a:pt x="14" y="24"/>
                      </a:lnTo>
                      <a:lnTo>
                        <a:pt x="16" y="22"/>
                      </a:lnTo>
                      <a:lnTo>
                        <a:pt x="22" y="20"/>
                      </a:lnTo>
                      <a:lnTo>
                        <a:pt x="26" y="20"/>
                      </a:lnTo>
                      <a:lnTo>
                        <a:pt x="32" y="18"/>
                      </a:lnTo>
                      <a:lnTo>
                        <a:pt x="40" y="8"/>
                      </a:lnTo>
                      <a:lnTo>
                        <a:pt x="44" y="4"/>
                      </a:lnTo>
                      <a:lnTo>
                        <a:pt x="48" y="4"/>
                      </a:lnTo>
                      <a:lnTo>
                        <a:pt x="50" y="4"/>
                      </a:lnTo>
                      <a:lnTo>
                        <a:pt x="52" y="4"/>
                      </a:lnTo>
                      <a:lnTo>
                        <a:pt x="52" y="6"/>
                      </a:lnTo>
                      <a:lnTo>
                        <a:pt x="58" y="4"/>
                      </a:lnTo>
                      <a:lnTo>
                        <a:pt x="62" y="2"/>
                      </a:lnTo>
                      <a:lnTo>
                        <a:pt x="66" y="2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0" name="îŝľiḍê">
                  <a:extLst>
                    <a:ext uri="{FF2B5EF4-FFF2-40B4-BE49-F238E27FC236}">
                      <a16:creationId xmlns:a16="http://schemas.microsoft.com/office/drawing/2014/main" id="{6DED054B-E991-4780-918C-B10D0382E392}"/>
                    </a:ext>
                  </a:extLst>
                </p:cNvPr>
                <p:cNvSpPr/>
                <p:nvPr/>
              </p:nvSpPr>
              <p:spPr bwMode="auto">
                <a:xfrm>
                  <a:off x="1849595" y="3437549"/>
                  <a:ext cx="67484" cy="25219"/>
                </a:xfrm>
                <a:custGeom>
                  <a:avLst/>
                  <a:gdLst>
                    <a:gd name="T0" fmla="*/ 2147483647 w 38"/>
                    <a:gd name="T1" fmla="*/ 2147483647 h 16"/>
                    <a:gd name="T2" fmla="*/ 2147483647 w 38"/>
                    <a:gd name="T3" fmla="*/ 2147483647 h 16"/>
                    <a:gd name="T4" fmla="*/ 2147483647 w 38"/>
                    <a:gd name="T5" fmla="*/ 2147483647 h 16"/>
                    <a:gd name="T6" fmla="*/ 2147483647 w 38"/>
                    <a:gd name="T7" fmla="*/ 2147483647 h 16"/>
                    <a:gd name="T8" fmla="*/ 2147483647 w 38"/>
                    <a:gd name="T9" fmla="*/ 2147483647 h 16"/>
                    <a:gd name="T10" fmla="*/ 0 w 38"/>
                    <a:gd name="T11" fmla="*/ 2147483647 h 16"/>
                    <a:gd name="T12" fmla="*/ 2147483647 w 38"/>
                    <a:gd name="T13" fmla="*/ 2147483647 h 16"/>
                    <a:gd name="T14" fmla="*/ 2147483647 w 38"/>
                    <a:gd name="T15" fmla="*/ 0 h 16"/>
                    <a:gd name="T16" fmla="*/ 2147483647 w 38"/>
                    <a:gd name="T17" fmla="*/ 0 h 16"/>
                    <a:gd name="T18" fmla="*/ 2147483647 w 38"/>
                    <a:gd name="T19" fmla="*/ 2147483647 h 16"/>
                    <a:gd name="T20" fmla="*/ 2147483647 w 38"/>
                    <a:gd name="T21" fmla="*/ 2147483647 h 16"/>
                    <a:gd name="T22" fmla="*/ 2147483647 w 38"/>
                    <a:gd name="T23" fmla="*/ 2147483647 h 16"/>
                    <a:gd name="T24" fmla="*/ 2147483647 w 38"/>
                    <a:gd name="T25" fmla="*/ 2147483647 h 16"/>
                    <a:gd name="T26" fmla="*/ 2147483647 w 38"/>
                    <a:gd name="T27" fmla="*/ 2147483647 h 16"/>
                    <a:gd name="T28" fmla="*/ 2147483647 w 38"/>
                    <a:gd name="T29" fmla="*/ 2147483647 h 16"/>
                    <a:gd name="T30" fmla="*/ 2147483647 w 38"/>
                    <a:gd name="T31" fmla="*/ 2147483647 h 16"/>
                    <a:gd name="T32" fmla="*/ 2147483647 w 38"/>
                    <a:gd name="T33" fmla="*/ 2147483647 h 16"/>
                    <a:gd name="T34" fmla="*/ 2147483647 w 38"/>
                    <a:gd name="T35" fmla="*/ 2147483647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8"/>
                    <a:gd name="T55" fmla="*/ 0 h 16"/>
                    <a:gd name="T56" fmla="*/ 38 w 38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8" h="16">
                      <a:moveTo>
                        <a:pt x="36" y="16"/>
                      </a:moveTo>
                      <a:lnTo>
                        <a:pt x="30" y="16"/>
                      </a:lnTo>
                      <a:lnTo>
                        <a:pt x="24" y="16"/>
                      </a:lnTo>
                      <a:lnTo>
                        <a:pt x="10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6" y="6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20" y="4"/>
                      </a:lnTo>
                      <a:lnTo>
                        <a:pt x="24" y="8"/>
                      </a:lnTo>
                      <a:lnTo>
                        <a:pt x="30" y="10"/>
                      </a:lnTo>
                      <a:lnTo>
                        <a:pt x="34" y="10"/>
                      </a:lnTo>
                      <a:lnTo>
                        <a:pt x="36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  <a:lnTo>
                        <a:pt x="3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1" name="iṣľïdè">
                  <a:extLst>
                    <a:ext uri="{FF2B5EF4-FFF2-40B4-BE49-F238E27FC236}">
                      <a16:creationId xmlns:a16="http://schemas.microsoft.com/office/drawing/2014/main" id="{B8981F14-96E6-4844-96FB-37D542C4183E}"/>
                    </a:ext>
                  </a:extLst>
                </p:cNvPr>
                <p:cNvSpPr/>
                <p:nvPr/>
              </p:nvSpPr>
              <p:spPr bwMode="auto">
                <a:xfrm>
                  <a:off x="1870253" y="3375901"/>
                  <a:ext cx="174906" cy="99476"/>
                </a:xfrm>
                <a:custGeom>
                  <a:avLst/>
                  <a:gdLst>
                    <a:gd name="T0" fmla="*/ 2147483647 w 100"/>
                    <a:gd name="T1" fmla="*/ 2147483647 h 60"/>
                    <a:gd name="T2" fmla="*/ 2147483647 w 100"/>
                    <a:gd name="T3" fmla="*/ 2147483647 h 60"/>
                    <a:gd name="T4" fmla="*/ 2147483647 w 100"/>
                    <a:gd name="T5" fmla="*/ 2147483647 h 60"/>
                    <a:gd name="T6" fmla="*/ 2147483647 w 100"/>
                    <a:gd name="T7" fmla="*/ 2147483647 h 60"/>
                    <a:gd name="T8" fmla="*/ 2147483647 w 100"/>
                    <a:gd name="T9" fmla="*/ 2147483647 h 60"/>
                    <a:gd name="T10" fmla="*/ 2147483647 w 100"/>
                    <a:gd name="T11" fmla="*/ 2147483647 h 60"/>
                    <a:gd name="T12" fmla="*/ 2147483647 w 100"/>
                    <a:gd name="T13" fmla="*/ 2147483647 h 60"/>
                    <a:gd name="T14" fmla="*/ 2147483647 w 100"/>
                    <a:gd name="T15" fmla="*/ 2147483647 h 60"/>
                    <a:gd name="T16" fmla="*/ 2147483647 w 100"/>
                    <a:gd name="T17" fmla="*/ 2147483647 h 60"/>
                    <a:gd name="T18" fmla="*/ 2147483647 w 100"/>
                    <a:gd name="T19" fmla="*/ 2147483647 h 60"/>
                    <a:gd name="T20" fmla="*/ 2147483647 w 100"/>
                    <a:gd name="T21" fmla="*/ 2147483647 h 60"/>
                    <a:gd name="T22" fmla="*/ 2147483647 w 100"/>
                    <a:gd name="T23" fmla="*/ 2147483647 h 60"/>
                    <a:gd name="T24" fmla="*/ 2147483647 w 100"/>
                    <a:gd name="T25" fmla="*/ 2147483647 h 60"/>
                    <a:gd name="T26" fmla="*/ 2147483647 w 100"/>
                    <a:gd name="T27" fmla="*/ 2147483647 h 60"/>
                    <a:gd name="T28" fmla="*/ 2147483647 w 100"/>
                    <a:gd name="T29" fmla="*/ 2147483647 h 60"/>
                    <a:gd name="T30" fmla="*/ 2147483647 w 100"/>
                    <a:gd name="T31" fmla="*/ 2147483647 h 60"/>
                    <a:gd name="T32" fmla="*/ 2147483647 w 100"/>
                    <a:gd name="T33" fmla="*/ 2147483647 h 60"/>
                    <a:gd name="T34" fmla="*/ 2147483647 w 100"/>
                    <a:gd name="T35" fmla="*/ 2147483647 h 60"/>
                    <a:gd name="T36" fmla="*/ 2147483647 w 100"/>
                    <a:gd name="T37" fmla="*/ 2147483647 h 60"/>
                    <a:gd name="T38" fmla="*/ 2147483647 w 100"/>
                    <a:gd name="T39" fmla="*/ 2147483647 h 60"/>
                    <a:gd name="T40" fmla="*/ 2147483647 w 100"/>
                    <a:gd name="T41" fmla="*/ 2147483647 h 60"/>
                    <a:gd name="T42" fmla="*/ 2147483647 w 100"/>
                    <a:gd name="T43" fmla="*/ 2147483647 h 60"/>
                    <a:gd name="T44" fmla="*/ 2147483647 w 100"/>
                    <a:gd name="T45" fmla="*/ 2147483647 h 60"/>
                    <a:gd name="T46" fmla="*/ 2147483647 w 100"/>
                    <a:gd name="T47" fmla="*/ 2147483647 h 60"/>
                    <a:gd name="T48" fmla="*/ 2147483647 w 100"/>
                    <a:gd name="T49" fmla="*/ 2147483647 h 60"/>
                    <a:gd name="T50" fmla="*/ 2147483647 w 100"/>
                    <a:gd name="T51" fmla="*/ 2147483647 h 60"/>
                    <a:gd name="T52" fmla="*/ 2147483647 w 100"/>
                    <a:gd name="T53" fmla="*/ 2147483647 h 60"/>
                    <a:gd name="T54" fmla="*/ 0 w 100"/>
                    <a:gd name="T55" fmla="*/ 2147483647 h 60"/>
                    <a:gd name="T56" fmla="*/ 2147483647 w 100"/>
                    <a:gd name="T57" fmla="*/ 2147483647 h 60"/>
                    <a:gd name="T58" fmla="*/ 2147483647 w 100"/>
                    <a:gd name="T59" fmla="*/ 2147483647 h 60"/>
                    <a:gd name="T60" fmla="*/ 2147483647 w 100"/>
                    <a:gd name="T61" fmla="*/ 2147483647 h 60"/>
                    <a:gd name="T62" fmla="*/ 2147483647 w 100"/>
                    <a:gd name="T63" fmla="*/ 2147483647 h 60"/>
                    <a:gd name="T64" fmla="*/ 2147483647 w 100"/>
                    <a:gd name="T65" fmla="*/ 2147483647 h 60"/>
                    <a:gd name="T66" fmla="*/ 2147483647 w 100"/>
                    <a:gd name="T67" fmla="*/ 0 h 60"/>
                    <a:gd name="T68" fmla="*/ 2147483647 w 100"/>
                    <a:gd name="T69" fmla="*/ 0 h 60"/>
                    <a:gd name="T70" fmla="*/ 2147483647 w 100"/>
                    <a:gd name="T71" fmla="*/ 2147483647 h 60"/>
                    <a:gd name="T72" fmla="*/ 2147483647 w 100"/>
                    <a:gd name="T73" fmla="*/ 2147483647 h 60"/>
                    <a:gd name="T74" fmla="*/ 2147483647 w 100"/>
                    <a:gd name="T75" fmla="*/ 2147483647 h 60"/>
                    <a:gd name="T76" fmla="*/ 2147483647 w 100"/>
                    <a:gd name="T77" fmla="*/ 2147483647 h 6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0"/>
                    <a:gd name="T118" fmla="*/ 0 h 60"/>
                    <a:gd name="T119" fmla="*/ 100 w 100"/>
                    <a:gd name="T120" fmla="*/ 60 h 6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0" h="60">
                      <a:moveTo>
                        <a:pt x="100" y="24"/>
                      </a:moveTo>
                      <a:lnTo>
                        <a:pt x="94" y="26"/>
                      </a:lnTo>
                      <a:lnTo>
                        <a:pt x="90" y="26"/>
                      </a:lnTo>
                      <a:lnTo>
                        <a:pt x="86" y="28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78" y="28"/>
                      </a:lnTo>
                      <a:lnTo>
                        <a:pt x="76" y="28"/>
                      </a:lnTo>
                      <a:lnTo>
                        <a:pt x="72" y="28"/>
                      </a:lnTo>
                      <a:lnTo>
                        <a:pt x="68" y="32"/>
                      </a:lnTo>
                      <a:lnTo>
                        <a:pt x="60" y="42"/>
                      </a:lnTo>
                      <a:lnTo>
                        <a:pt x="54" y="44"/>
                      </a:lnTo>
                      <a:lnTo>
                        <a:pt x="50" y="44"/>
                      </a:lnTo>
                      <a:lnTo>
                        <a:pt x="44" y="46"/>
                      </a:lnTo>
                      <a:lnTo>
                        <a:pt x="42" y="48"/>
                      </a:lnTo>
                      <a:lnTo>
                        <a:pt x="40" y="50"/>
                      </a:lnTo>
                      <a:lnTo>
                        <a:pt x="38" y="54"/>
                      </a:lnTo>
                      <a:lnTo>
                        <a:pt x="34" y="60"/>
                      </a:lnTo>
                      <a:lnTo>
                        <a:pt x="28" y="60"/>
                      </a:lnTo>
                      <a:lnTo>
                        <a:pt x="26" y="52"/>
                      </a:lnTo>
                      <a:lnTo>
                        <a:pt x="26" y="50"/>
                      </a:lnTo>
                      <a:lnTo>
                        <a:pt x="24" y="48"/>
                      </a:lnTo>
                      <a:lnTo>
                        <a:pt x="22" y="46"/>
                      </a:lnTo>
                      <a:lnTo>
                        <a:pt x="18" y="46"/>
                      </a:lnTo>
                      <a:lnTo>
                        <a:pt x="12" y="44"/>
                      </a:lnTo>
                      <a:lnTo>
                        <a:pt x="8" y="40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4" y="28"/>
                      </a:lnTo>
                      <a:lnTo>
                        <a:pt x="8" y="22"/>
                      </a:lnTo>
                      <a:lnTo>
                        <a:pt x="18" y="16"/>
                      </a:lnTo>
                      <a:lnTo>
                        <a:pt x="22" y="8"/>
                      </a:lnTo>
                      <a:lnTo>
                        <a:pt x="26" y="2"/>
                      </a:lnTo>
                      <a:lnTo>
                        <a:pt x="34" y="0"/>
                      </a:lnTo>
                      <a:lnTo>
                        <a:pt x="80" y="0"/>
                      </a:lnTo>
                      <a:lnTo>
                        <a:pt x="84" y="6"/>
                      </a:lnTo>
                      <a:lnTo>
                        <a:pt x="90" y="12"/>
                      </a:lnTo>
                      <a:lnTo>
                        <a:pt x="96" y="18"/>
                      </a:lnTo>
                      <a:lnTo>
                        <a:pt x="10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2" name="îṥḷiḑé">
                  <a:extLst>
                    <a:ext uri="{FF2B5EF4-FFF2-40B4-BE49-F238E27FC236}">
                      <a16:creationId xmlns:a16="http://schemas.microsoft.com/office/drawing/2014/main" id="{E5CFDBC8-242C-413E-89FD-3F09AD7F8637}"/>
                    </a:ext>
                  </a:extLst>
                </p:cNvPr>
                <p:cNvSpPr/>
                <p:nvPr/>
              </p:nvSpPr>
              <p:spPr bwMode="auto">
                <a:xfrm>
                  <a:off x="1882648" y="3312854"/>
                  <a:ext cx="41317" cy="68651"/>
                </a:xfrm>
                <a:custGeom>
                  <a:avLst/>
                  <a:gdLst>
                    <a:gd name="T0" fmla="*/ 2147483647 w 24"/>
                    <a:gd name="T1" fmla="*/ 2147483647 h 42"/>
                    <a:gd name="T2" fmla="*/ 2147483647 w 24"/>
                    <a:gd name="T3" fmla="*/ 2147483647 h 42"/>
                    <a:gd name="T4" fmla="*/ 2147483647 w 24"/>
                    <a:gd name="T5" fmla="*/ 2147483647 h 42"/>
                    <a:gd name="T6" fmla="*/ 2147483647 w 24"/>
                    <a:gd name="T7" fmla="*/ 2147483647 h 42"/>
                    <a:gd name="T8" fmla="*/ 2147483647 w 24"/>
                    <a:gd name="T9" fmla="*/ 2147483647 h 42"/>
                    <a:gd name="T10" fmla="*/ 2147483647 w 24"/>
                    <a:gd name="T11" fmla="*/ 2147483647 h 42"/>
                    <a:gd name="T12" fmla="*/ 2147483647 w 24"/>
                    <a:gd name="T13" fmla="*/ 2147483647 h 42"/>
                    <a:gd name="T14" fmla="*/ 0 w 24"/>
                    <a:gd name="T15" fmla="*/ 2147483647 h 42"/>
                    <a:gd name="T16" fmla="*/ 2147483647 w 24"/>
                    <a:gd name="T17" fmla="*/ 2147483647 h 42"/>
                    <a:gd name="T18" fmla="*/ 2147483647 w 24"/>
                    <a:gd name="T19" fmla="*/ 2147483647 h 42"/>
                    <a:gd name="T20" fmla="*/ 2147483647 w 24"/>
                    <a:gd name="T21" fmla="*/ 2147483647 h 42"/>
                    <a:gd name="T22" fmla="*/ 2147483647 w 24"/>
                    <a:gd name="T23" fmla="*/ 2147483647 h 42"/>
                    <a:gd name="T24" fmla="*/ 2147483647 w 24"/>
                    <a:gd name="T25" fmla="*/ 2147483647 h 42"/>
                    <a:gd name="T26" fmla="*/ 2147483647 w 24"/>
                    <a:gd name="T27" fmla="*/ 0 h 42"/>
                    <a:gd name="T28" fmla="*/ 2147483647 w 24"/>
                    <a:gd name="T29" fmla="*/ 0 h 42"/>
                    <a:gd name="T30" fmla="*/ 2147483647 w 24"/>
                    <a:gd name="T31" fmla="*/ 2147483647 h 42"/>
                    <a:gd name="T32" fmla="*/ 2147483647 w 24"/>
                    <a:gd name="T33" fmla="*/ 2147483647 h 42"/>
                    <a:gd name="T34" fmla="*/ 2147483647 w 24"/>
                    <a:gd name="T35" fmla="*/ 2147483647 h 4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4"/>
                    <a:gd name="T55" fmla="*/ 0 h 42"/>
                    <a:gd name="T56" fmla="*/ 24 w 24"/>
                    <a:gd name="T57" fmla="*/ 42 h 4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4" h="42">
                      <a:moveTo>
                        <a:pt x="24" y="6"/>
                      </a:moveTo>
                      <a:lnTo>
                        <a:pt x="18" y="10"/>
                      </a:lnTo>
                      <a:lnTo>
                        <a:pt x="18" y="18"/>
                      </a:lnTo>
                      <a:lnTo>
                        <a:pt x="16" y="26"/>
                      </a:lnTo>
                      <a:lnTo>
                        <a:pt x="14" y="32"/>
                      </a:lnTo>
                      <a:lnTo>
                        <a:pt x="10" y="36"/>
                      </a:lnTo>
                      <a:lnTo>
                        <a:pt x="10" y="42"/>
                      </a:lnTo>
                      <a:lnTo>
                        <a:pt x="0" y="42"/>
                      </a:lnTo>
                      <a:lnTo>
                        <a:pt x="4" y="10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4" y="2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22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3" name="îşḻîḍê">
                  <a:extLst>
                    <a:ext uri="{FF2B5EF4-FFF2-40B4-BE49-F238E27FC236}">
                      <a16:creationId xmlns:a16="http://schemas.microsoft.com/office/drawing/2014/main" id="{2388A918-D0D7-40F9-814F-0A14D482DBF4}"/>
                    </a:ext>
                  </a:extLst>
                </p:cNvPr>
                <p:cNvSpPr/>
                <p:nvPr/>
              </p:nvSpPr>
              <p:spPr bwMode="auto">
                <a:xfrm>
                  <a:off x="1791752" y="3328265"/>
                  <a:ext cx="125327" cy="121893"/>
                </a:xfrm>
                <a:custGeom>
                  <a:avLst/>
                  <a:gdLst>
                    <a:gd name="T0" fmla="*/ 2147483647 w 72"/>
                    <a:gd name="T1" fmla="*/ 2147483647 h 72"/>
                    <a:gd name="T2" fmla="*/ 2147483647 w 72"/>
                    <a:gd name="T3" fmla="*/ 2147483647 h 72"/>
                    <a:gd name="T4" fmla="*/ 2147483647 w 72"/>
                    <a:gd name="T5" fmla="*/ 2147483647 h 72"/>
                    <a:gd name="T6" fmla="*/ 2147483647 w 72"/>
                    <a:gd name="T7" fmla="*/ 2147483647 h 72"/>
                    <a:gd name="T8" fmla="*/ 2147483647 w 72"/>
                    <a:gd name="T9" fmla="*/ 0 h 72"/>
                    <a:gd name="T10" fmla="*/ 2147483647 w 72"/>
                    <a:gd name="T11" fmla="*/ 0 h 72"/>
                    <a:gd name="T12" fmla="*/ 2147483647 w 72"/>
                    <a:gd name="T13" fmla="*/ 2147483647 h 72"/>
                    <a:gd name="T14" fmla="*/ 2147483647 w 72"/>
                    <a:gd name="T15" fmla="*/ 2147483647 h 72"/>
                    <a:gd name="T16" fmla="*/ 2147483647 w 72"/>
                    <a:gd name="T17" fmla="*/ 2147483647 h 72"/>
                    <a:gd name="T18" fmla="*/ 2147483647 w 72"/>
                    <a:gd name="T19" fmla="*/ 2147483647 h 72"/>
                    <a:gd name="T20" fmla="*/ 2147483647 w 72"/>
                    <a:gd name="T21" fmla="*/ 2147483647 h 72"/>
                    <a:gd name="T22" fmla="*/ 2147483647 w 72"/>
                    <a:gd name="T23" fmla="*/ 2147483647 h 72"/>
                    <a:gd name="T24" fmla="*/ 2147483647 w 72"/>
                    <a:gd name="T25" fmla="*/ 2147483647 h 72"/>
                    <a:gd name="T26" fmla="*/ 2147483647 w 72"/>
                    <a:gd name="T27" fmla="*/ 2147483647 h 72"/>
                    <a:gd name="T28" fmla="*/ 2147483647 w 72"/>
                    <a:gd name="T29" fmla="*/ 2147483647 h 72"/>
                    <a:gd name="T30" fmla="*/ 2147483647 w 72"/>
                    <a:gd name="T31" fmla="*/ 2147483647 h 72"/>
                    <a:gd name="T32" fmla="*/ 2147483647 w 72"/>
                    <a:gd name="T33" fmla="*/ 2147483647 h 72"/>
                    <a:gd name="T34" fmla="*/ 0 w 72"/>
                    <a:gd name="T35" fmla="*/ 2147483647 h 72"/>
                    <a:gd name="T36" fmla="*/ 2147483647 w 72"/>
                    <a:gd name="T37" fmla="*/ 2147483647 h 72"/>
                    <a:gd name="T38" fmla="*/ 2147483647 w 72"/>
                    <a:gd name="T39" fmla="*/ 2147483647 h 72"/>
                    <a:gd name="T40" fmla="*/ 2147483647 w 72"/>
                    <a:gd name="T41" fmla="*/ 2147483647 h 72"/>
                    <a:gd name="T42" fmla="*/ 2147483647 w 72"/>
                    <a:gd name="T43" fmla="*/ 2147483647 h 72"/>
                    <a:gd name="T44" fmla="*/ 2147483647 w 72"/>
                    <a:gd name="T45" fmla="*/ 2147483647 h 72"/>
                    <a:gd name="T46" fmla="*/ 2147483647 w 72"/>
                    <a:gd name="T47" fmla="*/ 2147483647 h 72"/>
                    <a:gd name="T48" fmla="*/ 2147483647 w 72"/>
                    <a:gd name="T49" fmla="*/ 2147483647 h 72"/>
                    <a:gd name="T50" fmla="*/ 2147483647 w 72"/>
                    <a:gd name="T51" fmla="*/ 2147483647 h 72"/>
                    <a:gd name="T52" fmla="*/ 2147483647 w 72"/>
                    <a:gd name="T53" fmla="*/ 2147483647 h 72"/>
                    <a:gd name="T54" fmla="*/ 2147483647 w 72"/>
                    <a:gd name="T55" fmla="*/ 2147483647 h 72"/>
                    <a:gd name="T56" fmla="*/ 2147483647 w 72"/>
                    <a:gd name="T57" fmla="*/ 2147483647 h 72"/>
                    <a:gd name="T58" fmla="*/ 2147483647 w 72"/>
                    <a:gd name="T59" fmla="*/ 2147483647 h 72"/>
                    <a:gd name="T60" fmla="*/ 2147483647 w 72"/>
                    <a:gd name="T61" fmla="*/ 2147483647 h 72"/>
                    <a:gd name="T62" fmla="*/ 2147483647 w 72"/>
                    <a:gd name="T63" fmla="*/ 2147483647 h 7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2"/>
                    <a:gd name="T97" fmla="*/ 0 h 72"/>
                    <a:gd name="T98" fmla="*/ 72 w 72"/>
                    <a:gd name="T99" fmla="*/ 72 h 7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2" h="72">
                      <a:moveTo>
                        <a:pt x="72" y="30"/>
                      </a:moveTo>
                      <a:lnTo>
                        <a:pt x="68" y="32"/>
                      </a:lnTo>
                      <a:lnTo>
                        <a:pt x="62" y="32"/>
                      </a:lnTo>
                      <a:lnTo>
                        <a:pt x="52" y="32"/>
                      </a:lnTo>
                      <a:lnTo>
                        <a:pt x="56" y="0"/>
                      </a:lnTo>
                      <a:lnTo>
                        <a:pt x="32" y="0"/>
                      </a:lnTo>
                      <a:lnTo>
                        <a:pt x="28" y="2"/>
                      </a:lnTo>
                      <a:lnTo>
                        <a:pt x="24" y="6"/>
                      </a:lnTo>
                      <a:lnTo>
                        <a:pt x="20" y="14"/>
                      </a:lnTo>
                      <a:lnTo>
                        <a:pt x="22" y="18"/>
                      </a:lnTo>
                      <a:lnTo>
                        <a:pt x="24" y="22"/>
                      </a:lnTo>
                      <a:lnTo>
                        <a:pt x="28" y="24"/>
                      </a:lnTo>
                      <a:lnTo>
                        <a:pt x="30" y="28"/>
                      </a:lnTo>
                      <a:lnTo>
                        <a:pt x="30" y="34"/>
                      </a:lnTo>
                      <a:lnTo>
                        <a:pt x="10" y="34"/>
                      </a:lnTo>
                      <a:lnTo>
                        <a:pt x="6" y="40"/>
                      </a:lnTo>
                      <a:lnTo>
                        <a:pt x="4" y="46"/>
                      </a:lnTo>
                      <a:lnTo>
                        <a:pt x="0" y="58"/>
                      </a:lnTo>
                      <a:lnTo>
                        <a:pt x="8" y="66"/>
                      </a:lnTo>
                      <a:lnTo>
                        <a:pt x="14" y="68"/>
                      </a:lnTo>
                      <a:lnTo>
                        <a:pt x="16" y="70"/>
                      </a:lnTo>
                      <a:lnTo>
                        <a:pt x="26" y="70"/>
                      </a:lnTo>
                      <a:lnTo>
                        <a:pt x="30" y="70"/>
                      </a:lnTo>
                      <a:lnTo>
                        <a:pt x="34" y="72"/>
                      </a:lnTo>
                      <a:lnTo>
                        <a:pt x="40" y="70"/>
                      </a:lnTo>
                      <a:lnTo>
                        <a:pt x="42" y="64"/>
                      </a:lnTo>
                      <a:lnTo>
                        <a:pt x="46" y="64"/>
                      </a:lnTo>
                      <a:lnTo>
                        <a:pt x="50" y="56"/>
                      </a:lnTo>
                      <a:lnTo>
                        <a:pt x="54" y="50"/>
                      </a:lnTo>
                      <a:lnTo>
                        <a:pt x="64" y="44"/>
                      </a:lnTo>
                      <a:lnTo>
                        <a:pt x="68" y="36"/>
                      </a:lnTo>
                      <a:lnTo>
                        <a:pt x="72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iSḻïḑè">
                  <a:extLst>
                    <a:ext uri="{FF2B5EF4-FFF2-40B4-BE49-F238E27FC236}">
                      <a16:creationId xmlns:a16="http://schemas.microsoft.com/office/drawing/2014/main" id="{1692842F-BAF9-40D7-993A-606B0E7EFF0F}"/>
                    </a:ext>
                  </a:extLst>
                </p:cNvPr>
                <p:cNvSpPr/>
                <p:nvPr/>
              </p:nvSpPr>
              <p:spPr bwMode="auto">
                <a:xfrm>
                  <a:off x="2297190" y="3258212"/>
                  <a:ext cx="77124" cy="61646"/>
                </a:xfrm>
                <a:custGeom>
                  <a:avLst/>
                  <a:gdLst>
                    <a:gd name="T0" fmla="*/ 2147483647 w 44"/>
                    <a:gd name="T1" fmla="*/ 2147483647 h 36"/>
                    <a:gd name="T2" fmla="*/ 2147483647 w 44"/>
                    <a:gd name="T3" fmla="*/ 2147483647 h 36"/>
                    <a:gd name="T4" fmla="*/ 2147483647 w 44"/>
                    <a:gd name="T5" fmla="*/ 2147483647 h 36"/>
                    <a:gd name="T6" fmla="*/ 2147483647 w 44"/>
                    <a:gd name="T7" fmla="*/ 2147483647 h 36"/>
                    <a:gd name="T8" fmla="*/ 2147483647 w 44"/>
                    <a:gd name="T9" fmla="*/ 2147483647 h 36"/>
                    <a:gd name="T10" fmla="*/ 0 w 44"/>
                    <a:gd name="T11" fmla="*/ 2147483647 h 36"/>
                    <a:gd name="T12" fmla="*/ 2147483647 w 44"/>
                    <a:gd name="T13" fmla="*/ 2147483647 h 36"/>
                    <a:gd name="T14" fmla="*/ 2147483647 w 44"/>
                    <a:gd name="T15" fmla="*/ 2147483647 h 36"/>
                    <a:gd name="T16" fmla="*/ 2147483647 w 44"/>
                    <a:gd name="T17" fmla="*/ 2147483647 h 36"/>
                    <a:gd name="T18" fmla="*/ 2147483647 w 44"/>
                    <a:gd name="T19" fmla="*/ 2147483647 h 36"/>
                    <a:gd name="T20" fmla="*/ 2147483647 w 44"/>
                    <a:gd name="T21" fmla="*/ 2147483647 h 36"/>
                    <a:gd name="T22" fmla="*/ 2147483647 w 44"/>
                    <a:gd name="T23" fmla="*/ 2147483647 h 36"/>
                    <a:gd name="T24" fmla="*/ 2147483647 w 44"/>
                    <a:gd name="T25" fmla="*/ 2147483647 h 36"/>
                    <a:gd name="T26" fmla="*/ 2147483647 w 44"/>
                    <a:gd name="T27" fmla="*/ 2147483647 h 36"/>
                    <a:gd name="T28" fmla="*/ 2147483647 w 44"/>
                    <a:gd name="T29" fmla="*/ 2147483647 h 36"/>
                    <a:gd name="T30" fmla="*/ 2147483647 w 44"/>
                    <a:gd name="T31" fmla="*/ 2147483647 h 36"/>
                    <a:gd name="T32" fmla="*/ 2147483647 w 44"/>
                    <a:gd name="T33" fmla="*/ 2147483647 h 36"/>
                    <a:gd name="T34" fmla="*/ 2147483647 w 44"/>
                    <a:gd name="T35" fmla="*/ 2147483647 h 36"/>
                    <a:gd name="T36" fmla="*/ 2147483647 w 44"/>
                    <a:gd name="T37" fmla="*/ 0 h 36"/>
                    <a:gd name="T38" fmla="*/ 2147483647 w 44"/>
                    <a:gd name="T39" fmla="*/ 2147483647 h 36"/>
                    <a:gd name="T40" fmla="*/ 2147483647 w 44"/>
                    <a:gd name="T41" fmla="*/ 2147483647 h 36"/>
                    <a:gd name="T42" fmla="*/ 2147483647 w 44"/>
                    <a:gd name="T43" fmla="*/ 2147483647 h 36"/>
                    <a:gd name="T44" fmla="*/ 2147483647 w 44"/>
                    <a:gd name="T45" fmla="*/ 2147483647 h 36"/>
                    <a:gd name="T46" fmla="*/ 2147483647 w 44"/>
                    <a:gd name="T47" fmla="*/ 2147483647 h 36"/>
                    <a:gd name="T48" fmla="*/ 2147483647 w 44"/>
                    <a:gd name="T49" fmla="*/ 2147483647 h 36"/>
                    <a:gd name="T50" fmla="*/ 2147483647 w 44"/>
                    <a:gd name="T51" fmla="*/ 2147483647 h 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44"/>
                    <a:gd name="T79" fmla="*/ 0 h 36"/>
                    <a:gd name="T80" fmla="*/ 44 w 44"/>
                    <a:gd name="T81" fmla="*/ 36 h 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44" h="36">
                      <a:moveTo>
                        <a:pt x="42" y="36"/>
                      </a:moveTo>
                      <a:lnTo>
                        <a:pt x="42" y="34"/>
                      </a:lnTo>
                      <a:lnTo>
                        <a:pt x="14" y="34"/>
                      </a:lnTo>
                      <a:lnTo>
                        <a:pt x="4" y="32"/>
                      </a:lnTo>
                      <a:lnTo>
                        <a:pt x="2" y="30"/>
                      </a:lnTo>
                      <a:lnTo>
                        <a:pt x="0" y="26"/>
                      </a:lnTo>
                      <a:lnTo>
                        <a:pt x="14" y="22"/>
                      </a:lnTo>
                      <a:lnTo>
                        <a:pt x="20" y="24"/>
                      </a:lnTo>
                      <a:lnTo>
                        <a:pt x="26" y="26"/>
                      </a:lnTo>
                      <a:lnTo>
                        <a:pt x="28" y="24"/>
                      </a:lnTo>
                      <a:lnTo>
                        <a:pt x="30" y="20"/>
                      </a:lnTo>
                      <a:lnTo>
                        <a:pt x="28" y="18"/>
                      </a:lnTo>
                      <a:lnTo>
                        <a:pt x="28" y="14"/>
                      </a:lnTo>
                      <a:lnTo>
                        <a:pt x="28" y="10"/>
                      </a:lnTo>
                      <a:lnTo>
                        <a:pt x="24" y="8"/>
                      </a:lnTo>
                      <a:lnTo>
                        <a:pt x="22" y="6"/>
                      </a:lnTo>
                      <a:lnTo>
                        <a:pt x="22" y="2"/>
                      </a:lnTo>
                      <a:lnTo>
                        <a:pt x="26" y="2"/>
                      </a:lnTo>
                      <a:lnTo>
                        <a:pt x="28" y="0"/>
                      </a:lnTo>
                      <a:lnTo>
                        <a:pt x="44" y="2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2" y="18"/>
                      </a:lnTo>
                      <a:lnTo>
                        <a:pt x="40" y="28"/>
                      </a:lnTo>
                      <a:lnTo>
                        <a:pt x="40" y="34"/>
                      </a:lnTo>
                      <a:lnTo>
                        <a:pt x="42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5" name="îslíḋê">
                  <a:extLst>
                    <a:ext uri="{FF2B5EF4-FFF2-40B4-BE49-F238E27FC236}">
                      <a16:creationId xmlns:a16="http://schemas.microsoft.com/office/drawing/2014/main" id="{DAE2D75F-AB20-4010-8158-92774FD003FC}"/>
                    </a:ext>
                  </a:extLst>
                </p:cNvPr>
                <p:cNvSpPr/>
                <p:nvPr/>
              </p:nvSpPr>
              <p:spPr bwMode="auto">
                <a:xfrm>
                  <a:off x="2366051" y="3263817"/>
                  <a:ext cx="101914" cy="58844"/>
                </a:xfrm>
                <a:custGeom>
                  <a:avLst/>
                  <a:gdLst>
                    <a:gd name="T0" fmla="*/ 0 w 58"/>
                    <a:gd name="T1" fmla="*/ 2147483647 h 36"/>
                    <a:gd name="T2" fmla="*/ 0 w 58"/>
                    <a:gd name="T3" fmla="*/ 2147483647 h 36"/>
                    <a:gd name="T4" fmla="*/ 2147483647 w 58"/>
                    <a:gd name="T5" fmla="*/ 2147483647 h 36"/>
                    <a:gd name="T6" fmla="*/ 2147483647 w 58"/>
                    <a:gd name="T7" fmla="*/ 2147483647 h 36"/>
                    <a:gd name="T8" fmla="*/ 2147483647 w 58"/>
                    <a:gd name="T9" fmla="*/ 2147483647 h 36"/>
                    <a:gd name="T10" fmla="*/ 2147483647 w 58"/>
                    <a:gd name="T11" fmla="*/ 0 h 36"/>
                    <a:gd name="T12" fmla="*/ 2147483647 w 58"/>
                    <a:gd name="T13" fmla="*/ 2147483647 h 36"/>
                    <a:gd name="T14" fmla="*/ 2147483647 w 58"/>
                    <a:gd name="T15" fmla="*/ 2147483647 h 36"/>
                    <a:gd name="T16" fmla="*/ 2147483647 w 58"/>
                    <a:gd name="T17" fmla="*/ 2147483647 h 36"/>
                    <a:gd name="T18" fmla="*/ 2147483647 w 58"/>
                    <a:gd name="T19" fmla="*/ 2147483647 h 36"/>
                    <a:gd name="T20" fmla="*/ 2147483647 w 58"/>
                    <a:gd name="T21" fmla="*/ 2147483647 h 36"/>
                    <a:gd name="T22" fmla="*/ 2147483647 w 58"/>
                    <a:gd name="T23" fmla="*/ 2147483647 h 36"/>
                    <a:gd name="T24" fmla="*/ 2147483647 w 58"/>
                    <a:gd name="T25" fmla="*/ 2147483647 h 36"/>
                    <a:gd name="T26" fmla="*/ 2147483647 w 58"/>
                    <a:gd name="T27" fmla="*/ 2147483647 h 36"/>
                    <a:gd name="T28" fmla="*/ 2147483647 w 58"/>
                    <a:gd name="T29" fmla="*/ 2147483647 h 36"/>
                    <a:gd name="T30" fmla="*/ 2147483647 w 58"/>
                    <a:gd name="T31" fmla="*/ 2147483647 h 36"/>
                    <a:gd name="T32" fmla="*/ 2147483647 w 58"/>
                    <a:gd name="T33" fmla="*/ 2147483647 h 36"/>
                    <a:gd name="T34" fmla="*/ 2147483647 w 58"/>
                    <a:gd name="T35" fmla="*/ 2147483647 h 36"/>
                    <a:gd name="T36" fmla="*/ 2147483647 w 58"/>
                    <a:gd name="T37" fmla="*/ 2147483647 h 36"/>
                    <a:gd name="T38" fmla="*/ 2147483647 w 58"/>
                    <a:gd name="T39" fmla="*/ 2147483647 h 36"/>
                    <a:gd name="T40" fmla="*/ 2147483647 w 58"/>
                    <a:gd name="T41" fmla="*/ 2147483647 h 36"/>
                    <a:gd name="T42" fmla="*/ 2147483647 w 58"/>
                    <a:gd name="T43" fmla="*/ 2147483647 h 36"/>
                    <a:gd name="T44" fmla="*/ 2147483647 w 58"/>
                    <a:gd name="T45" fmla="*/ 2147483647 h 36"/>
                    <a:gd name="T46" fmla="*/ 2147483647 w 58"/>
                    <a:gd name="T47" fmla="*/ 2147483647 h 36"/>
                    <a:gd name="T48" fmla="*/ 2147483647 w 58"/>
                    <a:gd name="T49" fmla="*/ 2147483647 h 36"/>
                    <a:gd name="T50" fmla="*/ 2147483647 w 58"/>
                    <a:gd name="T51" fmla="*/ 2147483647 h 36"/>
                    <a:gd name="T52" fmla="*/ 2147483647 w 58"/>
                    <a:gd name="T53" fmla="*/ 2147483647 h 36"/>
                    <a:gd name="T54" fmla="*/ 2147483647 w 58"/>
                    <a:gd name="T55" fmla="*/ 2147483647 h 36"/>
                    <a:gd name="T56" fmla="*/ 2147483647 w 58"/>
                    <a:gd name="T57" fmla="*/ 2147483647 h 36"/>
                    <a:gd name="T58" fmla="*/ 2147483647 w 58"/>
                    <a:gd name="T59" fmla="*/ 2147483647 h 36"/>
                    <a:gd name="T60" fmla="*/ 2147483647 w 58"/>
                    <a:gd name="T61" fmla="*/ 2147483647 h 36"/>
                    <a:gd name="T62" fmla="*/ 2147483647 w 58"/>
                    <a:gd name="T63" fmla="*/ 2147483647 h 36"/>
                    <a:gd name="T64" fmla="*/ 2147483647 w 58"/>
                    <a:gd name="T65" fmla="*/ 2147483647 h 36"/>
                    <a:gd name="T66" fmla="*/ 2147483647 w 58"/>
                    <a:gd name="T67" fmla="*/ 2147483647 h 36"/>
                    <a:gd name="T68" fmla="*/ 0 w 58"/>
                    <a:gd name="T69" fmla="*/ 2147483647 h 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8"/>
                    <a:gd name="T106" fmla="*/ 0 h 36"/>
                    <a:gd name="T107" fmla="*/ 58 w 58"/>
                    <a:gd name="T108" fmla="*/ 36 h 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8" h="36">
                      <a:moveTo>
                        <a:pt x="0" y="32"/>
                      </a:move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4" y="0"/>
                      </a:lnTo>
                      <a:lnTo>
                        <a:pt x="14" y="2"/>
                      </a:lnTo>
                      <a:lnTo>
                        <a:pt x="26" y="2"/>
                      </a:lnTo>
                      <a:lnTo>
                        <a:pt x="26" y="4"/>
                      </a:lnTo>
                      <a:lnTo>
                        <a:pt x="28" y="4"/>
                      </a:lnTo>
                      <a:lnTo>
                        <a:pt x="34" y="4"/>
                      </a:lnTo>
                      <a:lnTo>
                        <a:pt x="36" y="4"/>
                      </a:lnTo>
                      <a:lnTo>
                        <a:pt x="38" y="6"/>
                      </a:lnTo>
                      <a:lnTo>
                        <a:pt x="40" y="8"/>
                      </a:lnTo>
                      <a:lnTo>
                        <a:pt x="42" y="8"/>
                      </a:lnTo>
                      <a:lnTo>
                        <a:pt x="42" y="10"/>
                      </a:lnTo>
                      <a:lnTo>
                        <a:pt x="42" y="12"/>
                      </a:lnTo>
                      <a:lnTo>
                        <a:pt x="48" y="14"/>
                      </a:lnTo>
                      <a:lnTo>
                        <a:pt x="52" y="16"/>
                      </a:lnTo>
                      <a:lnTo>
                        <a:pt x="54" y="18"/>
                      </a:lnTo>
                      <a:lnTo>
                        <a:pt x="58" y="26"/>
                      </a:lnTo>
                      <a:lnTo>
                        <a:pt x="52" y="28"/>
                      </a:lnTo>
                      <a:lnTo>
                        <a:pt x="50" y="32"/>
                      </a:lnTo>
                      <a:lnTo>
                        <a:pt x="48" y="30"/>
                      </a:lnTo>
                      <a:lnTo>
                        <a:pt x="46" y="28"/>
                      </a:lnTo>
                      <a:lnTo>
                        <a:pt x="30" y="28"/>
                      </a:lnTo>
                      <a:lnTo>
                        <a:pt x="28" y="30"/>
                      </a:lnTo>
                      <a:lnTo>
                        <a:pt x="26" y="30"/>
                      </a:lnTo>
                      <a:lnTo>
                        <a:pt x="18" y="30"/>
                      </a:lnTo>
                      <a:lnTo>
                        <a:pt x="14" y="30"/>
                      </a:lnTo>
                      <a:lnTo>
                        <a:pt x="12" y="34"/>
                      </a:lnTo>
                      <a:lnTo>
                        <a:pt x="8" y="36"/>
                      </a:lnTo>
                      <a:lnTo>
                        <a:pt x="2" y="36"/>
                      </a:lnTo>
                      <a:lnTo>
                        <a:pt x="2" y="34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6" name="iṧḻide">
                  <a:extLst>
                    <a:ext uri="{FF2B5EF4-FFF2-40B4-BE49-F238E27FC236}">
                      <a16:creationId xmlns:a16="http://schemas.microsoft.com/office/drawing/2014/main" id="{36D1FB88-C3C8-4B52-9609-9F07A7A71E27}"/>
                    </a:ext>
                  </a:extLst>
                </p:cNvPr>
                <p:cNvSpPr/>
                <p:nvPr/>
              </p:nvSpPr>
              <p:spPr bwMode="auto">
                <a:xfrm>
                  <a:off x="2629099" y="3535622"/>
                  <a:ext cx="19282" cy="21015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2147483647 w 12"/>
                    <a:gd name="T9" fmla="*/ 2147483647 h 12"/>
                    <a:gd name="T10" fmla="*/ 2147483647 w 12"/>
                    <a:gd name="T11" fmla="*/ 0 h 12"/>
                    <a:gd name="T12" fmla="*/ 0 w 12"/>
                    <a:gd name="T13" fmla="*/ 2147483647 h 12"/>
                    <a:gd name="T14" fmla="*/ 2147483647 w 12"/>
                    <a:gd name="T15" fmla="*/ 2147483647 h 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"/>
                    <a:gd name="T25" fmla="*/ 0 h 12"/>
                    <a:gd name="T26" fmla="*/ 12 w 12"/>
                    <a:gd name="T27" fmla="*/ 12 h 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" h="12">
                      <a:moveTo>
                        <a:pt x="8" y="12"/>
                      </a:moveTo>
                      <a:lnTo>
                        <a:pt x="10" y="8"/>
                      </a:lnTo>
                      <a:lnTo>
                        <a:pt x="12" y="8"/>
                      </a:lnTo>
                      <a:lnTo>
                        <a:pt x="12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0" y="10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7" name="ïṩ1ïdê">
                  <a:extLst>
                    <a:ext uri="{FF2B5EF4-FFF2-40B4-BE49-F238E27FC236}">
                      <a16:creationId xmlns:a16="http://schemas.microsoft.com/office/drawing/2014/main" id="{2F14925F-BE41-4A31-B89E-FCBE2A95AA00}"/>
                    </a:ext>
                  </a:extLst>
                </p:cNvPr>
                <p:cNvSpPr/>
                <p:nvPr/>
              </p:nvSpPr>
              <p:spPr bwMode="auto">
                <a:xfrm>
                  <a:off x="2929332" y="3862068"/>
                  <a:ext cx="68861" cy="57443"/>
                </a:xfrm>
                <a:custGeom>
                  <a:avLst/>
                  <a:gdLst>
                    <a:gd name="T0" fmla="*/ 0 w 40"/>
                    <a:gd name="T1" fmla="*/ 2147483647 h 34"/>
                    <a:gd name="T2" fmla="*/ 2147483647 w 40"/>
                    <a:gd name="T3" fmla="*/ 2147483647 h 34"/>
                    <a:gd name="T4" fmla="*/ 2147483647 w 40"/>
                    <a:gd name="T5" fmla="*/ 2147483647 h 34"/>
                    <a:gd name="T6" fmla="*/ 2147483647 w 40"/>
                    <a:gd name="T7" fmla="*/ 2147483647 h 34"/>
                    <a:gd name="T8" fmla="*/ 2147483647 w 40"/>
                    <a:gd name="T9" fmla="*/ 2147483647 h 34"/>
                    <a:gd name="T10" fmla="*/ 2147483647 w 40"/>
                    <a:gd name="T11" fmla="*/ 2147483647 h 34"/>
                    <a:gd name="T12" fmla="*/ 2147483647 w 40"/>
                    <a:gd name="T13" fmla="*/ 2147483647 h 34"/>
                    <a:gd name="T14" fmla="*/ 2147483647 w 40"/>
                    <a:gd name="T15" fmla="*/ 2147483647 h 34"/>
                    <a:gd name="T16" fmla="*/ 2147483647 w 40"/>
                    <a:gd name="T17" fmla="*/ 2147483647 h 34"/>
                    <a:gd name="T18" fmla="*/ 2147483647 w 40"/>
                    <a:gd name="T19" fmla="*/ 2147483647 h 34"/>
                    <a:gd name="T20" fmla="*/ 2147483647 w 40"/>
                    <a:gd name="T21" fmla="*/ 2147483647 h 34"/>
                    <a:gd name="T22" fmla="*/ 2147483647 w 40"/>
                    <a:gd name="T23" fmla="*/ 0 h 34"/>
                    <a:gd name="T24" fmla="*/ 2147483647 w 40"/>
                    <a:gd name="T25" fmla="*/ 0 h 34"/>
                    <a:gd name="T26" fmla="*/ 2147483647 w 40"/>
                    <a:gd name="T27" fmla="*/ 0 h 34"/>
                    <a:gd name="T28" fmla="*/ 2147483647 w 40"/>
                    <a:gd name="T29" fmla="*/ 2147483647 h 34"/>
                    <a:gd name="T30" fmla="*/ 2147483647 w 40"/>
                    <a:gd name="T31" fmla="*/ 2147483647 h 34"/>
                    <a:gd name="T32" fmla="*/ 2147483647 w 40"/>
                    <a:gd name="T33" fmla="*/ 2147483647 h 34"/>
                    <a:gd name="T34" fmla="*/ 0 w 40"/>
                    <a:gd name="T35" fmla="*/ 2147483647 h 3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0"/>
                    <a:gd name="T55" fmla="*/ 0 h 34"/>
                    <a:gd name="T56" fmla="*/ 40 w 40"/>
                    <a:gd name="T57" fmla="*/ 34 h 3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0" h="34">
                      <a:moveTo>
                        <a:pt x="0" y="22"/>
                      </a:moveTo>
                      <a:lnTo>
                        <a:pt x="4" y="30"/>
                      </a:lnTo>
                      <a:lnTo>
                        <a:pt x="18" y="32"/>
                      </a:lnTo>
                      <a:lnTo>
                        <a:pt x="26" y="34"/>
                      </a:lnTo>
                      <a:lnTo>
                        <a:pt x="28" y="32"/>
                      </a:lnTo>
                      <a:lnTo>
                        <a:pt x="32" y="32"/>
                      </a:lnTo>
                      <a:lnTo>
                        <a:pt x="36" y="22"/>
                      </a:lnTo>
                      <a:lnTo>
                        <a:pt x="38" y="12"/>
                      </a:lnTo>
                      <a:lnTo>
                        <a:pt x="40" y="6"/>
                      </a:lnTo>
                      <a:lnTo>
                        <a:pt x="30" y="4"/>
                      </a:lnTo>
                      <a:lnTo>
                        <a:pt x="22" y="4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14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8" name="ïşḻíḓé">
                  <a:extLst>
                    <a:ext uri="{FF2B5EF4-FFF2-40B4-BE49-F238E27FC236}">
                      <a16:creationId xmlns:a16="http://schemas.microsoft.com/office/drawing/2014/main" id="{1607A28E-BE13-4B47-9FEA-BA03E67CC762}"/>
                    </a:ext>
                  </a:extLst>
                </p:cNvPr>
                <p:cNvSpPr/>
                <p:nvPr/>
              </p:nvSpPr>
              <p:spPr bwMode="auto">
                <a:xfrm>
                  <a:off x="2889393" y="5428451"/>
                  <a:ext cx="71616" cy="26620"/>
                </a:xfrm>
                <a:custGeom>
                  <a:avLst/>
                  <a:gdLst>
                    <a:gd name="T0" fmla="*/ 2147483647 w 40"/>
                    <a:gd name="T1" fmla="*/ 2147483647 h 16"/>
                    <a:gd name="T2" fmla="*/ 2147483647 w 40"/>
                    <a:gd name="T3" fmla="*/ 2147483647 h 16"/>
                    <a:gd name="T4" fmla="*/ 2147483647 w 40"/>
                    <a:gd name="T5" fmla="*/ 2147483647 h 16"/>
                    <a:gd name="T6" fmla="*/ 2147483647 w 40"/>
                    <a:gd name="T7" fmla="*/ 2147483647 h 16"/>
                    <a:gd name="T8" fmla="*/ 2147483647 w 40"/>
                    <a:gd name="T9" fmla="*/ 2147483647 h 16"/>
                    <a:gd name="T10" fmla="*/ 2147483647 w 40"/>
                    <a:gd name="T11" fmla="*/ 2147483647 h 16"/>
                    <a:gd name="T12" fmla="*/ 2147483647 w 40"/>
                    <a:gd name="T13" fmla="*/ 2147483647 h 16"/>
                    <a:gd name="T14" fmla="*/ 2147483647 w 40"/>
                    <a:gd name="T15" fmla="*/ 2147483647 h 16"/>
                    <a:gd name="T16" fmla="*/ 2147483647 w 40"/>
                    <a:gd name="T17" fmla="*/ 2147483647 h 16"/>
                    <a:gd name="T18" fmla="*/ 2147483647 w 40"/>
                    <a:gd name="T19" fmla="*/ 2147483647 h 16"/>
                    <a:gd name="T20" fmla="*/ 2147483647 w 40"/>
                    <a:gd name="T21" fmla="*/ 2147483647 h 16"/>
                    <a:gd name="T22" fmla="*/ 2147483647 w 40"/>
                    <a:gd name="T23" fmla="*/ 0 h 16"/>
                    <a:gd name="T24" fmla="*/ 2147483647 w 40"/>
                    <a:gd name="T25" fmla="*/ 0 h 16"/>
                    <a:gd name="T26" fmla="*/ 2147483647 w 40"/>
                    <a:gd name="T27" fmla="*/ 0 h 16"/>
                    <a:gd name="T28" fmla="*/ 2147483647 w 40"/>
                    <a:gd name="T29" fmla="*/ 2147483647 h 16"/>
                    <a:gd name="T30" fmla="*/ 2147483647 w 40"/>
                    <a:gd name="T31" fmla="*/ 2147483647 h 16"/>
                    <a:gd name="T32" fmla="*/ 2147483647 w 40"/>
                    <a:gd name="T33" fmla="*/ 2147483647 h 16"/>
                    <a:gd name="T34" fmla="*/ 0 w 40"/>
                    <a:gd name="T35" fmla="*/ 2147483647 h 16"/>
                    <a:gd name="T36" fmla="*/ 2147483647 w 40"/>
                    <a:gd name="T37" fmla="*/ 2147483647 h 16"/>
                    <a:gd name="T38" fmla="*/ 2147483647 w 40"/>
                    <a:gd name="T39" fmla="*/ 2147483647 h 1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0"/>
                    <a:gd name="T61" fmla="*/ 0 h 16"/>
                    <a:gd name="T62" fmla="*/ 40 w 40"/>
                    <a:gd name="T63" fmla="*/ 16 h 1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0" h="16">
                      <a:moveTo>
                        <a:pt x="12" y="14"/>
                      </a:moveTo>
                      <a:lnTo>
                        <a:pt x="14" y="14"/>
                      </a:lnTo>
                      <a:lnTo>
                        <a:pt x="14" y="12"/>
                      </a:lnTo>
                      <a:lnTo>
                        <a:pt x="16" y="8"/>
                      </a:lnTo>
                      <a:lnTo>
                        <a:pt x="16" y="14"/>
                      </a:lnTo>
                      <a:lnTo>
                        <a:pt x="18" y="16"/>
                      </a:lnTo>
                      <a:lnTo>
                        <a:pt x="20" y="16"/>
                      </a:lnTo>
                      <a:lnTo>
                        <a:pt x="22" y="14"/>
                      </a:lnTo>
                      <a:lnTo>
                        <a:pt x="28" y="14"/>
                      </a:lnTo>
                      <a:lnTo>
                        <a:pt x="32" y="10"/>
                      </a:lnTo>
                      <a:lnTo>
                        <a:pt x="38" y="6"/>
                      </a:lnTo>
                      <a:lnTo>
                        <a:pt x="40" y="0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0" y="2"/>
                      </a:lnTo>
                      <a:lnTo>
                        <a:pt x="18" y="2"/>
                      </a:lnTo>
                      <a:lnTo>
                        <a:pt x="8" y="2"/>
                      </a:lnTo>
                      <a:lnTo>
                        <a:pt x="0" y="12"/>
                      </a:lnTo>
                      <a:lnTo>
                        <a:pt x="4" y="14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9" name="ïslîdè">
                  <a:extLst>
                    <a:ext uri="{FF2B5EF4-FFF2-40B4-BE49-F238E27FC236}">
                      <a16:creationId xmlns:a16="http://schemas.microsoft.com/office/drawing/2014/main" id="{F5D6A277-5CF4-4924-B58E-D84E82EB2925}"/>
                    </a:ext>
                  </a:extLst>
                </p:cNvPr>
                <p:cNvSpPr/>
                <p:nvPr/>
              </p:nvSpPr>
              <p:spPr bwMode="auto">
                <a:xfrm>
                  <a:off x="2631853" y="3602874"/>
                  <a:ext cx="122572" cy="231174"/>
                </a:xfrm>
                <a:custGeom>
                  <a:avLst/>
                  <a:gdLst>
                    <a:gd name="T0" fmla="*/ 2147483647 w 70"/>
                    <a:gd name="T1" fmla="*/ 0 h 138"/>
                    <a:gd name="T2" fmla="*/ 2147483647 w 70"/>
                    <a:gd name="T3" fmla="*/ 2147483647 h 138"/>
                    <a:gd name="T4" fmla="*/ 2147483647 w 70"/>
                    <a:gd name="T5" fmla="*/ 2147483647 h 138"/>
                    <a:gd name="T6" fmla="*/ 2147483647 w 70"/>
                    <a:gd name="T7" fmla="*/ 2147483647 h 138"/>
                    <a:gd name="T8" fmla="*/ 2147483647 w 70"/>
                    <a:gd name="T9" fmla="*/ 2147483647 h 138"/>
                    <a:gd name="T10" fmla="*/ 2147483647 w 70"/>
                    <a:gd name="T11" fmla="*/ 2147483647 h 138"/>
                    <a:gd name="T12" fmla="*/ 2147483647 w 70"/>
                    <a:gd name="T13" fmla="*/ 2147483647 h 138"/>
                    <a:gd name="T14" fmla="*/ 0 w 70"/>
                    <a:gd name="T15" fmla="*/ 2147483647 h 138"/>
                    <a:gd name="T16" fmla="*/ 0 w 70"/>
                    <a:gd name="T17" fmla="*/ 2147483647 h 138"/>
                    <a:gd name="T18" fmla="*/ 2147483647 w 70"/>
                    <a:gd name="T19" fmla="*/ 2147483647 h 138"/>
                    <a:gd name="T20" fmla="*/ 2147483647 w 70"/>
                    <a:gd name="T21" fmla="*/ 2147483647 h 138"/>
                    <a:gd name="T22" fmla="*/ 2147483647 w 70"/>
                    <a:gd name="T23" fmla="*/ 2147483647 h 138"/>
                    <a:gd name="T24" fmla="*/ 2147483647 w 70"/>
                    <a:gd name="T25" fmla="*/ 2147483647 h 138"/>
                    <a:gd name="T26" fmla="*/ 2147483647 w 70"/>
                    <a:gd name="T27" fmla="*/ 2147483647 h 138"/>
                    <a:gd name="T28" fmla="*/ 2147483647 w 70"/>
                    <a:gd name="T29" fmla="*/ 2147483647 h 138"/>
                    <a:gd name="T30" fmla="*/ 2147483647 w 70"/>
                    <a:gd name="T31" fmla="*/ 2147483647 h 138"/>
                    <a:gd name="T32" fmla="*/ 2147483647 w 70"/>
                    <a:gd name="T33" fmla="*/ 2147483647 h 138"/>
                    <a:gd name="T34" fmla="*/ 2147483647 w 70"/>
                    <a:gd name="T35" fmla="*/ 2147483647 h 138"/>
                    <a:gd name="T36" fmla="*/ 2147483647 w 70"/>
                    <a:gd name="T37" fmla="*/ 2147483647 h 138"/>
                    <a:gd name="T38" fmla="*/ 2147483647 w 70"/>
                    <a:gd name="T39" fmla="*/ 2147483647 h 138"/>
                    <a:gd name="T40" fmla="*/ 2147483647 w 70"/>
                    <a:gd name="T41" fmla="*/ 2147483647 h 138"/>
                    <a:gd name="T42" fmla="*/ 2147483647 w 70"/>
                    <a:gd name="T43" fmla="*/ 2147483647 h 138"/>
                    <a:gd name="T44" fmla="*/ 2147483647 w 70"/>
                    <a:gd name="T45" fmla="*/ 2147483647 h 138"/>
                    <a:gd name="T46" fmla="*/ 2147483647 w 70"/>
                    <a:gd name="T47" fmla="*/ 2147483647 h 138"/>
                    <a:gd name="T48" fmla="*/ 2147483647 w 70"/>
                    <a:gd name="T49" fmla="*/ 2147483647 h 138"/>
                    <a:gd name="T50" fmla="*/ 2147483647 w 70"/>
                    <a:gd name="T51" fmla="*/ 2147483647 h 138"/>
                    <a:gd name="T52" fmla="*/ 2147483647 w 70"/>
                    <a:gd name="T53" fmla="*/ 2147483647 h 138"/>
                    <a:gd name="T54" fmla="*/ 2147483647 w 70"/>
                    <a:gd name="T55" fmla="*/ 2147483647 h 138"/>
                    <a:gd name="T56" fmla="*/ 2147483647 w 70"/>
                    <a:gd name="T57" fmla="*/ 2147483647 h 138"/>
                    <a:gd name="T58" fmla="*/ 2147483647 w 70"/>
                    <a:gd name="T59" fmla="*/ 2147483647 h 138"/>
                    <a:gd name="T60" fmla="*/ 2147483647 w 70"/>
                    <a:gd name="T61" fmla="*/ 2147483647 h 138"/>
                    <a:gd name="T62" fmla="*/ 2147483647 w 70"/>
                    <a:gd name="T63" fmla="*/ 2147483647 h 138"/>
                    <a:gd name="T64" fmla="*/ 2147483647 w 70"/>
                    <a:gd name="T65" fmla="*/ 2147483647 h 138"/>
                    <a:gd name="T66" fmla="*/ 2147483647 w 70"/>
                    <a:gd name="T67" fmla="*/ 2147483647 h 138"/>
                    <a:gd name="T68" fmla="*/ 2147483647 w 70"/>
                    <a:gd name="T69" fmla="*/ 2147483647 h 138"/>
                    <a:gd name="T70" fmla="*/ 2147483647 w 70"/>
                    <a:gd name="T71" fmla="*/ 2147483647 h 138"/>
                    <a:gd name="T72" fmla="*/ 2147483647 w 70"/>
                    <a:gd name="T73" fmla="*/ 2147483647 h 138"/>
                    <a:gd name="T74" fmla="*/ 2147483647 w 70"/>
                    <a:gd name="T75" fmla="*/ 2147483647 h 138"/>
                    <a:gd name="T76" fmla="*/ 2147483647 w 70"/>
                    <a:gd name="T77" fmla="*/ 2147483647 h 138"/>
                    <a:gd name="T78" fmla="*/ 2147483647 w 70"/>
                    <a:gd name="T79" fmla="*/ 2147483647 h 138"/>
                    <a:gd name="T80" fmla="*/ 2147483647 w 70"/>
                    <a:gd name="T81" fmla="*/ 2147483647 h 138"/>
                    <a:gd name="T82" fmla="*/ 2147483647 w 70"/>
                    <a:gd name="T83" fmla="*/ 2147483647 h 138"/>
                    <a:gd name="T84" fmla="*/ 2147483647 w 70"/>
                    <a:gd name="T85" fmla="*/ 2147483647 h 138"/>
                    <a:gd name="T86" fmla="*/ 2147483647 w 70"/>
                    <a:gd name="T87" fmla="*/ 2147483647 h 138"/>
                    <a:gd name="T88" fmla="*/ 2147483647 w 70"/>
                    <a:gd name="T89" fmla="*/ 2147483647 h 138"/>
                    <a:gd name="T90" fmla="*/ 2147483647 w 70"/>
                    <a:gd name="T91" fmla="*/ 2147483647 h 138"/>
                    <a:gd name="T92" fmla="*/ 2147483647 w 70"/>
                    <a:gd name="T93" fmla="*/ 2147483647 h 138"/>
                    <a:gd name="T94" fmla="*/ 2147483647 w 70"/>
                    <a:gd name="T95" fmla="*/ 2147483647 h 138"/>
                    <a:gd name="T96" fmla="*/ 2147483647 w 70"/>
                    <a:gd name="T97" fmla="*/ 2147483647 h 138"/>
                    <a:gd name="T98" fmla="*/ 2147483647 w 70"/>
                    <a:gd name="T99" fmla="*/ 2147483647 h 138"/>
                    <a:gd name="T100" fmla="*/ 2147483647 w 70"/>
                    <a:gd name="T101" fmla="*/ 2147483647 h 138"/>
                    <a:gd name="T102" fmla="*/ 2147483647 w 70"/>
                    <a:gd name="T103" fmla="*/ 2147483647 h 138"/>
                    <a:gd name="T104" fmla="*/ 2147483647 w 70"/>
                    <a:gd name="T105" fmla="*/ 2147483647 h 138"/>
                    <a:gd name="T106" fmla="*/ 2147483647 w 70"/>
                    <a:gd name="T107" fmla="*/ 2147483647 h 138"/>
                    <a:gd name="T108" fmla="*/ 2147483647 w 70"/>
                    <a:gd name="T109" fmla="*/ 0 h 138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70"/>
                    <a:gd name="T166" fmla="*/ 0 h 138"/>
                    <a:gd name="T167" fmla="*/ 70 w 70"/>
                    <a:gd name="T168" fmla="*/ 138 h 138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70" h="138">
                      <a:moveTo>
                        <a:pt x="26" y="0"/>
                      </a:moveTo>
                      <a:lnTo>
                        <a:pt x="22" y="8"/>
                      </a:lnTo>
                      <a:lnTo>
                        <a:pt x="18" y="14"/>
                      </a:lnTo>
                      <a:lnTo>
                        <a:pt x="12" y="18"/>
                      </a:lnTo>
                      <a:lnTo>
                        <a:pt x="10" y="24"/>
                      </a:lnTo>
                      <a:lnTo>
                        <a:pt x="12" y="28"/>
                      </a:lnTo>
                      <a:lnTo>
                        <a:pt x="18" y="32"/>
                      </a:lnTo>
                      <a:lnTo>
                        <a:pt x="0" y="42"/>
                      </a:lnTo>
                      <a:lnTo>
                        <a:pt x="0" y="54"/>
                      </a:lnTo>
                      <a:lnTo>
                        <a:pt x="2" y="58"/>
                      </a:lnTo>
                      <a:lnTo>
                        <a:pt x="4" y="60"/>
                      </a:lnTo>
                      <a:lnTo>
                        <a:pt x="8" y="64"/>
                      </a:lnTo>
                      <a:lnTo>
                        <a:pt x="8" y="68"/>
                      </a:lnTo>
                      <a:lnTo>
                        <a:pt x="20" y="68"/>
                      </a:lnTo>
                      <a:lnTo>
                        <a:pt x="20" y="76"/>
                      </a:lnTo>
                      <a:lnTo>
                        <a:pt x="20" y="78"/>
                      </a:lnTo>
                      <a:lnTo>
                        <a:pt x="24" y="82"/>
                      </a:lnTo>
                      <a:lnTo>
                        <a:pt x="26" y="88"/>
                      </a:lnTo>
                      <a:lnTo>
                        <a:pt x="26" y="94"/>
                      </a:lnTo>
                      <a:lnTo>
                        <a:pt x="26" y="98"/>
                      </a:lnTo>
                      <a:lnTo>
                        <a:pt x="26" y="102"/>
                      </a:lnTo>
                      <a:lnTo>
                        <a:pt x="24" y="106"/>
                      </a:lnTo>
                      <a:lnTo>
                        <a:pt x="22" y="112"/>
                      </a:lnTo>
                      <a:lnTo>
                        <a:pt x="24" y="122"/>
                      </a:lnTo>
                      <a:lnTo>
                        <a:pt x="26" y="130"/>
                      </a:lnTo>
                      <a:lnTo>
                        <a:pt x="32" y="136"/>
                      </a:lnTo>
                      <a:lnTo>
                        <a:pt x="34" y="138"/>
                      </a:lnTo>
                      <a:lnTo>
                        <a:pt x="38" y="138"/>
                      </a:lnTo>
                      <a:lnTo>
                        <a:pt x="44" y="138"/>
                      </a:lnTo>
                      <a:lnTo>
                        <a:pt x="48" y="136"/>
                      </a:lnTo>
                      <a:lnTo>
                        <a:pt x="54" y="132"/>
                      </a:lnTo>
                      <a:lnTo>
                        <a:pt x="60" y="126"/>
                      </a:lnTo>
                      <a:lnTo>
                        <a:pt x="64" y="124"/>
                      </a:lnTo>
                      <a:lnTo>
                        <a:pt x="70" y="124"/>
                      </a:lnTo>
                      <a:lnTo>
                        <a:pt x="68" y="118"/>
                      </a:lnTo>
                      <a:lnTo>
                        <a:pt x="66" y="112"/>
                      </a:lnTo>
                      <a:lnTo>
                        <a:pt x="60" y="104"/>
                      </a:lnTo>
                      <a:lnTo>
                        <a:pt x="54" y="96"/>
                      </a:lnTo>
                      <a:lnTo>
                        <a:pt x="54" y="92"/>
                      </a:lnTo>
                      <a:lnTo>
                        <a:pt x="54" y="86"/>
                      </a:lnTo>
                      <a:lnTo>
                        <a:pt x="54" y="82"/>
                      </a:lnTo>
                      <a:lnTo>
                        <a:pt x="54" y="78"/>
                      </a:lnTo>
                      <a:lnTo>
                        <a:pt x="58" y="74"/>
                      </a:lnTo>
                      <a:lnTo>
                        <a:pt x="64" y="70"/>
                      </a:lnTo>
                      <a:lnTo>
                        <a:pt x="68" y="64"/>
                      </a:lnTo>
                      <a:lnTo>
                        <a:pt x="70" y="44"/>
                      </a:lnTo>
                      <a:lnTo>
                        <a:pt x="60" y="36"/>
                      </a:lnTo>
                      <a:lnTo>
                        <a:pt x="56" y="32"/>
                      </a:lnTo>
                      <a:lnTo>
                        <a:pt x="52" y="32"/>
                      </a:lnTo>
                      <a:lnTo>
                        <a:pt x="46" y="32"/>
                      </a:lnTo>
                      <a:lnTo>
                        <a:pt x="46" y="24"/>
                      </a:lnTo>
                      <a:lnTo>
                        <a:pt x="44" y="20"/>
                      </a:lnTo>
                      <a:lnTo>
                        <a:pt x="40" y="12"/>
                      </a:lnTo>
                      <a:lnTo>
                        <a:pt x="32" y="4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0" name="is1iḍê">
                  <a:extLst>
                    <a:ext uri="{FF2B5EF4-FFF2-40B4-BE49-F238E27FC236}">
                      <a16:creationId xmlns:a16="http://schemas.microsoft.com/office/drawing/2014/main" id="{03E94792-7DB2-4292-ABD4-C5502BED6A0E}"/>
                    </a:ext>
                  </a:extLst>
                </p:cNvPr>
                <p:cNvSpPr/>
                <p:nvPr/>
              </p:nvSpPr>
              <p:spPr bwMode="auto">
                <a:xfrm>
                  <a:off x="2725503" y="3677129"/>
                  <a:ext cx="115686" cy="142908"/>
                </a:xfrm>
                <a:custGeom>
                  <a:avLst/>
                  <a:gdLst>
                    <a:gd name="T0" fmla="*/ 2147483647 w 66"/>
                    <a:gd name="T1" fmla="*/ 2147483647 h 86"/>
                    <a:gd name="T2" fmla="*/ 2147483647 w 66"/>
                    <a:gd name="T3" fmla="*/ 2147483647 h 86"/>
                    <a:gd name="T4" fmla="*/ 2147483647 w 66"/>
                    <a:gd name="T5" fmla="*/ 2147483647 h 86"/>
                    <a:gd name="T6" fmla="*/ 2147483647 w 66"/>
                    <a:gd name="T7" fmla="*/ 2147483647 h 86"/>
                    <a:gd name="T8" fmla="*/ 2147483647 w 66"/>
                    <a:gd name="T9" fmla="*/ 2147483647 h 86"/>
                    <a:gd name="T10" fmla="*/ 2147483647 w 66"/>
                    <a:gd name="T11" fmla="*/ 2147483647 h 86"/>
                    <a:gd name="T12" fmla="*/ 2147483647 w 66"/>
                    <a:gd name="T13" fmla="*/ 2147483647 h 86"/>
                    <a:gd name="T14" fmla="*/ 2147483647 w 66"/>
                    <a:gd name="T15" fmla="*/ 2147483647 h 86"/>
                    <a:gd name="T16" fmla="*/ 2147483647 w 66"/>
                    <a:gd name="T17" fmla="*/ 2147483647 h 86"/>
                    <a:gd name="T18" fmla="*/ 2147483647 w 66"/>
                    <a:gd name="T19" fmla="*/ 2147483647 h 86"/>
                    <a:gd name="T20" fmla="*/ 2147483647 w 66"/>
                    <a:gd name="T21" fmla="*/ 2147483647 h 86"/>
                    <a:gd name="T22" fmla="*/ 2147483647 w 66"/>
                    <a:gd name="T23" fmla="*/ 2147483647 h 86"/>
                    <a:gd name="T24" fmla="*/ 2147483647 w 66"/>
                    <a:gd name="T25" fmla="*/ 2147483647 h 86"/>
                    <a:gd name="T26" fmla="*/ 2147483647 w 66"/>
                    <a:gd name="T27" fmla="*/ 2147483647 h 86"/>
                    <a:gd name="T28" fmla="*/ 2147483647 w 66"/>
                    <a:gd name="T29" fmla="*/ 2147483647 h 86"/>
                    <a:gd name="T30" fmla="*/ 2147483647 w 66"/>
                    <a:gd name="T31" fmla="*/ 2147483647 h 86"/>
                    <a:gd name="T32" fmla="*/ 2147483647 w 66"/>
                    <a:gd name="T33" fmla="*/ 2147483647 h 86"/>
                    <a:gd name="T34" fmla="*/ 2147483647 w 66"/>
                    <a:gd name="T35" fmla="*/ 2147483647 h 86"/>
                    <a:gd name="T36" fmla="*/ 2147483647 w 66"/>
                    <a:gd name="T37" fmla="*/ 2147483647 h 86"/>
                    <a:gd name="T38" fmla="*/ 2147483647 w 66"/>
                    <a:gd name="T39" fmla="*/ 2147483647 h 86"/>
                    <a:gd name="T40" fmla="*/ 2147483647 w 66"/>
                    <a:gd name="T41" fmla="*/ 2147483647 h 86"/>
                    <a:gd name="T42" fmla="*/ 2147483647 w 66"/>
                    <a:gd name="T43" fmla="*/ 2147483647 h 86"/>
                    <a:gd name="T44" fmla="*/ 2147483647 w 66"/>
                    <a:gd name="T45" fmla="*/ 2147483647 h 86"/>
                    <a:gd name="T46" fmla="*/ 2147483647 w 66"/>
                    <a:gd name="T47" fmla="*/ 2147483647 h 86"/>
                    <a:gd name="T48" fmla="*/ 0 w 66"/>
                    <a:gd name="T49" fmla="*/ 2147483647 h 86"/>
                    <a:gd name="T50" fmla="*/ 0 w 66"/>
                    <a:gd name="T51" fmla="*/ 2147483647 h 86"/>
                    <a:gd name="T52" fmla="*/ 0 w 66"/>
                    <a:gd name="T53" fmla="*/ 2147483647 h 86"/>
                    <a:gd name="T54" fmla="*/ 0 w 66"/>
                    <a:gd name="T55" fmla="*/ 2147483647 h 86"/>
                    <a:gd name="T56" fmla="*/ 0 w 66"/>
                    <a:gd name="T57" fmla="*/ 2147483647 h 86"/>
                    <a:gd name="T58" fmla="*/ 2147483647 w 66"/>
                    <a:gd name="T59" fmla="*/ 2147483647 h 86"/>
                    <a:gd name="T60" fmla="*/ 2147483647 w 66"/>
                    <a:gd name="T61" fmla="*/ 2147483647 h 86"/>
                    <a:gd name="T62" fmla="*/ 2147483647 w 66"/>
                    <a:gd name="T63" fmla="*/ 2147483647 h 86"/>
                    <a:gd name="T64" fmla="*/ 2147483647 w 66"/>
                    <a:gd name="T65" fmla="*/ 0 h 86"/>
                    <a:gd name="T66" fmla="*/ 2147483647 w 66"/>
                    <a:gd name="T67" fmla="*/ 2147483647 h 86"/>
                    <a:gd name="T68" fmla="*/ 2147483647 w 66"/>
                    <a:gd name="T69" fmla="*/ 2147483647 h 86"/>
                    <a:gd name="T70" fmla="*/ 2147483647 w 66"/>
                    <a:gd name="T71" fmla="*/ 2147483647 h 86"/>
                    <a:gd name="T72" fmla="*/ 2147483647 w 66"/>
                    <a:gd name="T73" fmla="*/ 2147483647 h 86"/>
                    <a:gd name="T74" fmla="*/ 2147483647 w 66"/>
                    <a:gd name="T75" fmla="*/ 2147483647 h 8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66"/>
                    <a:gd name="T115" fmla="*/ 0 h 86"/>
                    <a:gd name="T116" fmla="*/ 66 w 66"/>
                    <a:gd name="T117" fmla="*/ 86 h 8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66" h="86">
                      <a:moveTo>
                        <a:pt x="66" y="10"/>
                      </a:moveTo>
                      <a:lnTo>
                        <a:pt x="64" y="18"/>
                      </a:lnTo>
                      <a:lnTo>
                        <a:pt x="60" y="24"/>
                      </a:lnTo>
                      <a:lnTo>
                        <a:pt x="58" y="30"/>
                      </a:lnTo>
                      <a:lnTo>
                        <a:pt x="56" y="36"/>
                      </a:lnTo>
                      <a:lnTo>
                        <a:pt x="58" y="42"/>
                      </a:lnTo>
                      <a:lnTo>
                        <a:pt x="60" y="46"/>
                      </a:lnTo>
                      <a:lnTo>
                        <a:pt x="62" y="52"/>
                      </a:lnTo>
                      <a:lnTo>
                        <a:pt x="64" y="58"/>
                      </a:lnTo>
                      <a:lnTo>
                        <a:pt x="62" y="62"/>
                      </a:lnTo>
                      <a:lnTo>
                        <a:pt x="58" y="66"/>
                      </a:lnTo>
                      <a:lnTo>
                        <a:pt x="54" y="76"/>
                      </a:lnTo>
                      <a:lnTo>
                        <a:pt x="52" y="74"/>
                      </a:lnTo>
                      <a:lnTo>
                        <a:pt x="50" y="68"/>
                      </a:lnTo>
                      <a:lnTo>
                        <a:pt x="40" y="72"/>
                      </a:lnTo>
                      <a:lnTo>
                        <a:pt x="28" y="76"/>
                      </a:lnTo>
                      <a:lnTo>
                        <a:pt x="28" y="86"/>
                      </a:lnTo>
                      <a:lnTo>
                        <a:pt x="26" y="84"/>
                      </a:lnTo>
                      <a:lnTo>
                        <a:pt x="22" y="82"/>
                      </a:lnTo>
                      <a:lnTo>
                        <a:pt x="20" y="80"/>
                      </a:lnTo>
                      <a:lnTo>
                        <a:pt x="16" y="80"/>
                      </a:lnTo>
                      <a:lnTo>
                        <a:pt x="14" y="74"/>
                      </a:lnTo>
                      <a:lnTo>
                        <a:pt x="12" y="68"/>
                      </a:lnTo>
                      <a:lnTo>
                        <a:pt x="6" y="60"/>
                      </a:lnTo>
                      <a:lnTo>
                        <a:pt x="0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4"/>
                      </a:lnTo>
                      <a:lnTo>
                        <a:pt x="4" y="30"/>
                      </a:lnTo>
                      <a:lnTo>
                        <a:pt x="10" y="26"/>
                      </a:lnTo>
                      <a:lnTo>
                        <a:pt x="14" y="20"/>
                      </a:lnTo>
                      <a:lnTo>
                        <a:pt x="16" y="0"/>
                      </a:lnTo>
                      <a:lnTo>
                        <a:pt x="24" y="6"/>
                      </a:lnTo>
                      <a:lnTo>
                        <a:pt x="28" y="6"/>
                      </a:lnTo>
                      <a:lnTo>
                        <a:pt x="44" y="6"/>
                      </a:lnTo>
                      <a:lnTo>
                        <a:pt x="48" y="8"/>
                      </a:lnTo>
                      <a:lnTo>
                        <a:pt x="66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1" name="i$lïdê">
                  <a:extLst>
                    <a:ext uri="{FF2B5EF4-FFF2-40B4-BE49-F238E27FC236}">
                      <a16:creationId xmlns:a16="http://schemas.microsoft.com/office/drawing/2014/main" id="{44AE1E99-7267-49D4-AB1B-A941674146B1}"/>
                    </a:ext>
                  </a:extLst>
                </p:cNvPr>
                <p:cNvSpPr/>
                <p:nvPr/>
              </p:nvSpPr>
              <p:spPr bwMode="auto">
                <a:xfrm>
                  <a:off x="2820532" y="3693942"/>
                  <a:ext cx="99160" cy="112085"/>
                </a:xfrm>
                <a:custGeom>
                  <a:avLst/>
                  <a:gdLst>
                    <a:gd name="T0" fmla="*/ 2147483647 w 56"/>
                    <a:gd name="T1" fmla="*/ 2147483647 h 68"/>
                    <a:gd name="T2" fmla="*/ 2147483647 w 56"/>
                    <a:gd name="T3" fmla="*/ 2147483647 h 68"/>
                    <a:gd name="T4" fmla="*/ 2147483647 w 56"/>
                    <a:gd name="T5" fmla="*/ 2147483647 h 68"/>
                    <a:gd name="T6" fmla="*/ 2147483647 w 56"/>
                    <a:gd name="T7" fmla="*/ 2147483647 h 68"/>
                    <a:gd name="T8" fmla="*/ 2147483647 w 56"/>
                    <a:gd name="T9" fmla="*/ 2147483647 h 68"/>
                    <a:gd name="T10" fmla="*/ 2147483647 w 56"/>
                    <a:gd name="T11" fmla="*/ 2147483647 h 68"/>
                    <a:gd name="T12" fmla="*/ 2147483647 w 56"/>
                    <a:gd name="T13" fmla="*/ 2147483647 h 68"/>
                    <a:gd name="T14" fmla="*/ 2147483647 w 56"/>
                    <a:gd name="T15" fmla="*/ 2147483647 h 68"/>
                    <a:gd name="T16" fmla="*/ 2147483647 w 56"/>
                    <a:gd name="T17" fmla="*/ 2147483647 h 68"/>
                    <a:gd name="T18" fmla="*/ 0 w 56"/>
                    <a:gd name="T19" fmla="*/ 2147483647 h 68"/>
                    <a:gd name="T20" fmla="*/ 2147483647 w 56"/>
                    <a:gd name="T21" fmla="*/ 2147483647 h 68"/>
                    <a:gd name="T22" fmla="*/ 2147483647 w 56"/>
                    <a:gd name="T23" fmla="*/ 2147483647 h 68"/>
                    <a:gd name="T24" fmla="*/ 2147483647 w 56"/>
                    <a:gd name="T25" fmla="*/ 2147483647 h 68"/>
                    <a:gd name="T26" fmla="*/ 2147483647 w 56"/>
                    <a:gd name="T27" fmla="*/ 2147483647 h 68"/>
                    <a:gd name="T28" fmla="*/ 2147483647 w 56"/>
                    <a:gd name="T29" fmla="*/ 2147483647 h 68"/>
                    <a:gd name="T30" fmla="*/ 2147483647 w 56"/>
                    <a:gd name="T31" fmla="*/ 2147483647 h 68"/>
                    <a:gd name="T32" fmla="*/ 2147483647 w 56"/>
                    <a:gd name="T33" fmla="*/ 2147483647 h 68"/>
                    <a:gd name="T34" fmla="*/ 2147483647 w 56"/>
                    <a:gd name="T35" fmla="*/ 2147483647 h 68"/>
                    <a:gd name="T36" fmla="*/ 2147483647 w 56"/>
                    <a:gd name="T37" fmla="*/ 2147483647 h 68"/>
                    <a:gd name="T38" fmla="*/ 2147483647 w 56"/>
                    <a:gd name="T39" fmla="*/ 2147483647 h 68"/>
                    <a:gd name="T40" fmla="*/ 2147483647 w 56"/>
                    <a:gd name="T41" fmla="*/ 0 h 68"/>
                    <a:gd name="T42" fmla="*/ 2147483647 w 56"/>
                    <a:gd name="T43" fmla="*/ 2147483647 h 68"/>
                    <a:gd name="T44" fmla="*/ 2147483647 w 56"/>
                    <a:gd name="T45" fmla="*/ 2147483647 h 68"/>
                    <a:gd name="T46" fmla="*/ 2147483647 w 56"/>
                    <a:gd name="T47" fmla="*/ 2147483647 h 68"/>
                    <a:gd name="T48" fmla="*/ 2147483647 w 56"/>
                    <a:gd name="T49" fmla="*/ 2147483647 h 68"/>
                    <a:gd name="T50" fmla="*/ 2147483647 w 56"/>
                    <a:gd name="T51" fmla="*/ 2147483647 h 6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68"/>
                    <a:gd name="T80" fmla="*/ 56 w 56"/>
                    <a:gd name="T81" fmla="*/ 68 h 6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68">
                      <a:moveTo>
                        <a:pt x="56" y="28"/>
                      </a:moveTo>
                      <a:lnTo>
                        <a:pt x="54" y="26"/>
                      </a:lnTo>
                      <a:lnTo>
                        <a:pt x="48" y="40"/>
                      </a:lnTo>
                      <a:lnTo>
                        <a:pt x="40" y="52"/>
                      </a:lnTo>
                      <a:lnTo>
                        <a:pt x="34" y="58"/>
                      </a:lnTo>
                      <a:lnTo>
                        <a:pt x="28" y="64"/>
                      </a:lnTo>
                      <a:lnTo>
                        <a:pt x="22" y="68"/>
                      </a:lnTo>
                      <a:lnTo>
                        <a:pt x="12" y="68"/>
                      </a:lnTo>
                      <a:lnTo>
                        <a:pt x="6" y="68"/>
                      </a:lnTo>
                      <a:lnTo>
                        <a:pt x="0" y="66"/>
                      </a:lnTo>
                      <a:lnTo>
                        <a:pt x="4" y="56"/>
                      </a:lnTo>
                      <a:lnTo>
                        <a:pt x="8" y="52"/>
                      </a:lnTo>
                      <a:lnTo>
                        <a:pt x="10" y="48"/>
                      </a:lnTo>
                      <a:lnTo>
                        <a:pt x="8" y="42"/>
                      </a:lnTo>
                      <a:lnTo>
                        <a:pt x="6" y="36"/>
                      </a:lnTo>
                      <a:lnTo>
                        <a:pt x="4" y="32"/>
                      </a:lnTo>
                      <a:lnTo>
                        <a:pt x="2" y="26"/>
                      </a:lnTo>
                      <a:lnTo>
                        <a:pt x="4" y="20"/>
                      </a:lnTo>
                      <a:lnTo>
                        <a:pt x="6" y="14"/>
                      </a:lnTo>
                      <a:lnTo>
                        <a:pt x="10" y="8"/>
                      </a:lnTo>
                      <a:lnTo>
                        <a:pt x="12" y="0"/>
                      </a:lnTo>
                      <a:lnTo>
                        <a:pt x="26" y="4"/>
                      </a:lnTo>
                      <a:lnTo>
                        <a:pt x="34" y="10"/>
                      </a:lnTo>
                      <a:lnTo>
                        <a:pt x="44" y="18"/>
                      </a:lnTo>
                      <a:lnTo>
                        <a:pt x="54" y="26"/>
                      </a:lnTo>
                      <a:lnTo>
                        <a:pt x="5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2" name="îṥḷïḑê">
                  <a:extLst>
                    <a:ext uri="{FF2B5EF4-FFF2-40B4-BE49-F238E27FC236}">
                      <a16:creationId xmlns:a16="http://schemas.microsoft.com/office/drawing/2014/main" id="{02BC4B25-29F1-4DA5-9A7C-19E1B5F30C94}"/>
                    </a:ext>
                  </a:extLst>
                </p:cNvPr>
                <p:cNvSpPr/>
                <p:nvPr/>
              </p:nvSpPr>
              <p:spPr bwMode="auto">
                <a:xfrm>
                  <a:off x="2302698" y="3510403"/>
                  <a:ext cx="375980" cy="340458"/>
                </a:xfrm>
                <a:custGeom>
                  <a:avLst/>
                  <a:gdLst>
                    <a:gd name="T0" fmla="*/ 2147483647 w 214"/>
                    <a:gd name="T1" fmla="*/ 2147483647 h 204"/>
                    <a:gd name="T2" fmla="*/ 2147483647 w 214"/>
                    <a:gd name="T3" fmla="*/ 2147483647 h 204"/>
                    <a:gd name="T4" fmla="*/ 2147483647 w 214"/>
                    <a:gd name="T5" fmla="*/ 2147483647 h 204"/>
                    <a:gd name="T6" fmla="*/ 2147483647 w 214"/>
                    <a:gd name="T7" fmla="*/ 2147483647 h 204"/>
                    <a:gd name="T8" fmla="*/ 2147483647 w 214"/>
                    <a:gd name="T9" fmla="*/ 2147483647 h 204"/>
                    <a:gd name="T10" fmla="*/ 2147483647 w 214"/>
                    <a:gd name="T11" fmla="*/ 2147483647 h 204"/>
                    <a:gd name="T12" fmla="*/ 2147483647 w 214"/>
                    <a:gd name="T13" fmla="*/ 2147483647 h 204"/>
                    <a:gd name="T14" fmla="*/ 2147483647 w 214"/>
                    <a:gd name="T15" fmla="*/ 2147483647 h 204"/>
                    <a:gd name="T16" fmla="*/ 2147483647 w 214"/>
                    <a:gd name="T17" fmla="*/ 2147483647 h 204"/>
                    <a:gd name="T18" fmla="*/ 2147483647 w 214"/>
                    <a:gd name="T19" fmla="*/ 2147483647 h 204"/>
                    <a:gd name="T20" fmla="*/ 2147483647 w 214"/>
                    <a:gd name="T21" fmla="*/ 2147483647 h 204"/>
                    <a:gd name="T22" fmla="*/ 2147483647 w 214"/>
                    <a:gd name="T23" fmla="*/ 2147483647 h 204"/>
                    <a:gd name="T24" fmla="*/ 2147483647 w 214"/>
                    <a:gd name="T25" fmla="*/ 2147483647 h 204"/>
                    <a:gd name="T26" fmla="*/ 2147483647 w 214"/>
                    <a:gd name="T27" fmla="*/ 2147483647 h 204"/>
                    <a:gd name="T28" fmla="*/ 2147483647 w 214"/>
                    <a:gd name="T29" fmla="*/ 2147483647 h 204"/>
                    <a:gd name="T30" fmla="*/ 2147483647 w 214"/>
                    <a:gd name="T31" fmla="*/ 2147483647 h 204"/>
                    <a:gd name="T32" fmla="*/ 2147483647 w 214"/>
                    <a:gd name="T33" fmla="*/ 2147483647 h 204"/>
                    <a:gd name="T34" fmla="*/ 2147483647 w 214"/>
                    <a:gd name="T35" fmla="*/ 2147483647 h 204"/>
                    <a:gd name="T36" fmla="*/ 2147483647 w 214"/>
                    <a:gd name="T37" fmla="*/ 2147483647 h 204"/>
                    <a:gd name="T38" fmla="*/ 2147483647 w 214"/>
                    <a:gd name="T39" fmla="*/ 2147483647 h 204"/>
                    <a:gd name="T40" fmla="*/ 2147483647 w 214"/>
                    <a:gd name="T41" fmla="*/ 2147483647 h 204"/>
                    <a:gd name="T42" fmla="*/ 2147483647 w 214"/>
                    <a:gd name="T43" fmla="*/ 2147483647 h 204"/>
                    <a:gd name="T44" fmla="*/ 2147483647 w 214"/>
                    <a:gd name="T45" fmla="*/ 2147483647 h 204"/>
                    <a:gd name="T46" fmla="*/ 0 w 214"/>
                    <a:gd name="T47" fmla="*/ 2147483647 h 204"/>
                    <a:gd name="T48" fmla="*/ 2147483647 w 214"/>
                    <a:gd name="T49" fmla="*/ 2147483647 h 204"/>
                    <a:gd name="T50" fmla="*/ 2147483647 w 214"/>
                    <a:gd name="T51" fmla="*/ 2147483647 h 204"/>
                    <a:gd name="T52" fmla="*/ 2147483647 w 214"/>
                    <a:gd name="T53" fmla="*/ 2147483647 h 204"/>
                    <a:gd name="T54" fmla="*/ 2147483647 w 214"/>
                    <a:gd name="T55" fmla="*/ 2147483647 h 204"/>
                    <a:gd name="T56" fmla="*/ 2147483647 w 214"/>
                    <a:gd name="T57" fmla="*/ 2147483647 h 204"/>
                    <a:gd name="T58" fmla="*/ 2147483647 w 214"/>
                    <a:gd name="T59" fmla="*/ 2147483647 h 204"/>
                    <a:gd name="T60" fmla="*/ 2147483647 w 214"/>
                    <a:gd name="T61" fmla="*/ 2147483647 h 204"/>
                    <a:gd name="T62" fmla="*/ 2147483647 w 214"/>
                    <a:gd name="T63" fmla="*/ 2147483647 h 204"/>
                    <a:gd name="T64" fmla="*/ 2147483647 w 214"/>
                    <a:gd name="T65" fmla="*/ 2147483647 h 204"/>
                    <a:gd name="T66" fmla="*/ 2147483647 w 214"/>
                    <a:gd name="T67" fmla="*/ 2147483647 h 204"/>
                    <a:gd name="T68" fmla="*/ 2147483647 w 214"/>
                    <a:gd name="T69" fmla="*/ 2147483647 h 204"/>
                    <a:gd name="T70" fmla="*/ 2147483647 w 214"/>
                    <a:gd name="T71" fmla="*/ 2147483647 h 204"/>
                    <a:gd name="T72" fmla="*/ 2147483647 w 214"/>
                    <a:gd name="T73" fmla="*/ 2147483647 h 204"/>
                    <a:gd name="T74" fmla="*/ 2147483647 w 214"/>
                    <a:gd name="T75" fmla="*/ 2147483647 h 204"/>
                    <a:gd name="T76" fmla="*/ 2147483647 w 214"/>
                    <a:gd name="T77" fmla="*/ 2147483647 h 204"/>
                    <a:gd name="T78" fmla="*/ 2147483647 w 214"/>
                    <a:gd name="T79" fmla="*/ 2147483647 h 204"/>
                    <a:gd name="T80" fmla="*/ 2147483647 w 214"/>
                    <a:gd name="T81" fmla="*/ 2147483647 h 204"/>
                    <a:gd name="T82" fmla="*/ 2147483647 w 214"/>
                    <a:gd name="T83" fmla="*/ 2147483647 h 20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4"/>
                    <a:gd name="T127" fmla="*/ 0 h 204"/>
                    <a:gd name="T128" fmla="*/ 214 w 214"/>
                    <a:gd name="T129" fmla="*/ 204 h 20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4" h="204">
                      <a:moveTo>
                        <a:pt x="214" y="56"/>
                      </a:moveTo>
                      <a:lnTo>
                        <a:pt x="210" y="64"/>
                      </a:lnTo>
                      <a:lnTo>
                        <a:pt x="206" y="70"/>
                      </a:lnTo>
                      <a:lnTo>
                        <a:pt x="200" y="74"/>
                      </a:lnTo>
                      <a:lnTo>
                        <a:pt x="198" y="80"/>
                      </a:lnTo>
                      <a:lnTo>
                        <a:pt x="200" y="84"/>
                      </a:lnTo>
                      <a:lnTo>
                        <a:pt x="206" y="88"/>
                      </a:lnTo>
                      <a:lnTo>
                        <a:pt x="188" y="98"/>
                      </a:lnTo>
                      <a:lnTo>
                        <a:pt x="188" y="110"/>
                      </a:lnTo>
                      <a:lnTo>
                        <a:pt x="190" y="114"/>
                      </a:lnTo>
                      <a:lnTo>
                        <a:pt x="192" y="116"/>
                      </a:lnTo>
                      <a:lnTo>
                        <a:pt x="196" y="120"/>
                      </a:lnTo>
                      <a:lnTo>
                        <a:pt x="196" y="124"/>
                      </a:lnTo>
                      <a:lnTo>
                        <a:pt x="196" y="130"/>
                      </a:lnTo>
                      <a:lnTo>
                        <a:pt x="192" y="134"/>
                      </a:lnTo>
                      <a:lnTo>
                        <a:pt x="188" y="136"/>
                      </a:lnTo>
                      <a:lnTo>
                        <a:pt x="184" y="140"/>
                      </a:lnTo>
                      <a:lnTo>
                        <a:pt x="170" y="146"/>
                      </a:lnTo>
                      <a:lnTo>
                        <a:pt x="166" y="150"/>
                      </a:lnTo>
                      <a:lnTo>
                        <a:pt x="162" y="154"/>
                      </a:lnTo>
                      <a:lnTo>
                        <a:pt x="150" y="148"/>
                      </a:lnTo>
                      <a:lnTo>
                        <a:pt x="144" y="144"/>
                      </a:lnTo>
                      <a:lnTo>
                        <a:pt x="134" y="142"/>
                      </a:lnTo>
                      <a:lnTo>
                        <a:pt x="142" y="162"/>
                      </a:lnTo>
                      <a:lnTo>
                        <a:pt x="146" y="170"/>
                      </a:lnTo>
                      <a:lnTo>
                        <a:pt x="148" y="172"/>
                      </a:lnTo>
                      <a:lnTo>
                        <a:pt x="152" y="176"/>
                      </a:lnTo>
                      <a:lnTo>
                        <a:pt x="146" y="186"/>
                      </a:lnTo>
                      <a:lnTo>
                        <a:pt x="134" y="194"/>
                      </a:lnTo>
                      <a:lnTo>
                        <a:pt x="124" y="200"/>
                      </a:lnTo>
                      <a:lnTo>
                        <a:pt x="116" y="204"/>
                      </a:lnTo>
                      <a:lnTo>
                        <a:pt x="108" y="204"/>
                      </a:lnTo>
                      <a:lnTo>
                        <a:pt x="102" y="204"/>
                      </a:lnTo>
                      <a:lnTo>
                        <a:pt x="98" y="202"/>
                      </a:lnTo>
                      <a:lnTo>
                        <a:pt x="96" y="198"/>
                      </a:lnTo>
                      <a:lnTo>
                        <a:pt x="96" y="188"/>
                      </a:lnTo>
                      <a:lnTo>
                        <a:pt x="92" y="178"/>
                      </a:lnTo>
                      <a:lnTo>
                        <a:pt x="88" y="170"/>
                      </a:lnTo>
                      <a:lnTo>
                        <a:pt x="86" y="166"/>
                      </a:lnTo>
                      <a:lnTo>
                        <a:pt x="86" y="162"/>
                      </a:lnTo>
                      <a:lnTo>
                        <a:pt x="88" y="162"/>
                      </a:lnTo>
                      <a:lnTo>
                        <a:pt x="90" y="158"/>
                      </a:lnTo>
                      <a:lnTo>
                        <a:pt x="90" y="156"/>
                      </a:lnTo>
                      <a:lnTo>
                        <a:pt x="88" y="150"/>
                      </a:lnTo>
                      <a:lnTo>
                        <a:pt x="86" y="146"/>
                      </a:lnTo>
                      <a:lnTo>
                        <a:pt x="82" y="142"/>
                      </a:lnTo>
                      <a:lnTo>
                        <a:pt x="80" y="136"/>
                      </a:lnTo>
                      <a:lnTo>
                        <a:pt x="82" y="130"/>
                      </a:lnTo>
                      <a:lnTo>
                        <a:pt x="84" y="120"/>
                      </a:lnTo>
                      <a:lnTo>
                        <a:pt x="92" y="104"/>
                      </a:lnTo>
                      <a:lnTo>
                        <a:pt x="84" y="104"/>
                      </a:lnTo>
                      <a:lnTo>
                        <a:pt x="78" y="106"/>
                      </a:lnTo>
                      <a:lnTo>
                        <a:pt x="74" y="106"/>
                      </a:lnTo>
                      <a:lnTo>
                        <a:pt x="66" y="106"/>
                      </a:lnTo>
                      <a:lnTo>
                        <a:pt x="60" y="106"/>
                      </a:lnTo>
                      <a:lnTo>
                        <a:pt x="54" y="104"/>
                      </a:lnTo>
                      <a:lnTo>
                        <a:pt x="50" y="100"/>
                      </a:lnTo>
                      <a:lnTo>
                        <a:pt x="50" y="94"/>
                      </a:lnTo>
                      <a:lnTo>
                        <a:pt x="38" y="92"/>
                      </a:lnTo>
                      <a:lnTo>
                        <a:pt x="24" y="90"/>
                      </a:lnTo>
                      <a:lnTo>
                        <a:pt x="20" y="88"/>
                      </a:lnTo>
                      <a:lnTo>
                        <a:pt x="16" y="86"/>
                      </a:lnTo>
                      <a:lnTo>
                        <a:pt x="12" y="82"/>
                      </a:lnTo>
                      <a:lnTo>
                        <a:pt x="10" y="80"/>
                      </a:lnTo>
                      <a:lnTo>
                        <a:pt x="12" y="76"/>
                      </a:lnTo>
                      <a:lnTo>
                        <a:pt x="16" y="70"/>
                      </a:lnTo>
                      <a:lnTo>
                        <a:pt x="14" y="64"/>
                      </a:lnTo>
                      <a:lnTo>
                        <a:pt x="10" y="60"/>
                      </a:lnTo>
                      <a:lnTo>
                        <a:pt x="8" y="56"/>
                      </a:lnTo>
                      <a:lnTo>
                        <a:pt x="6" y="52"/>
                      </a:lnTo>
                      <a:lnTo>
                        <a:pt x="2" y="50"/>
                      </a:lnTo>
                      <a:lnTo>
                        <a:pt x="0" y="44"/>
                      </a:lnTo>
                      <a:lnTo>
                        <a:pt x="2" y="36"/>
                      </a:lnTo>
                      <a:lnTo>
                        <a:pt x="6" y="28"/>
                      </a:lnTo>
                      <a:lnTo>
                        <a:pt x="18" y="16"/>
                      </a:lnTo>
                      <a:lnTo>
                        <a:pt x="26" y="6"/>
                      </a:lnTo>
                      <a:lnTo>
                        <a:pt x="28" y="12"/>
                      </a:lnTo>
                      <a:lnTo>
                        <a:pt x="30" y="16"/>
                      </a:lnTo>
                      <a:lnTo>
                        <a:pt x="30" y="20"/>
                      </a:lnTo>
                      <a:lnTo>
                        <a:pt x="28" y="24"/>
                      </a:lnTo>
                      <a:lnTo>
                        <a:pt x="24" y="28"/>
                      </a:lnTo>
                      <a:lnTo>
                        <a:pt x="24" y="34"/>
                      </a:lnTo>
                      <a:lnTo>
                        <a:pt x="24" y="44"/>
                      </a:lnTo>
                      <a:lnTo>
                        <a:pt x="28" y="48"/>
                      </a:lnTo>
                      <a:lnTo>
                        <a:pt x="30" y="48"/>
                      </a:lnTo>
                      <a:lnTo>
                        <a:pt x="34" y="46"/>
                      </a:lnTo>
                      <a:lnTo>
                        <a:pt x="38" y="44"/>
                      </a:lnTo>
                      <a:lnTo>
                        <a:pt x="40" y="38"/>
                      </a:lnTo>
                      <a:lnTo>
                        <a:pt x="38" y="34"/>
                      </a:lnTo>
                      <a:lnTo>
                        <a:pt x="36" y="30"/>
                      </a:lnTo>
                      <a:lnTo>
                        <a:pt x="32" y="26"/>
                      </a:lnTo>
                      <a:lnTo>
                        <a:pt x="30" y="24"/>
                      </a:lnTo>
                      <a:lnTo>
                        <a:pt x="32" y="20"/>
                      </a:lnTo>
                      <a:lnTo>
                        <a:pt x="34" y="16"/>
                      </a:lnTo>
                      <a:lnTo>
                        <a:pt x="44" y="10"/>
                      </a:lnTo>
                      <a:lnTo>
                        <a:pt x="50" y="4"/>
                      </a:lnTo>
                      <a:lnTo>
                        <a:pt x="58" y="0"/>
                      </a:lnTo>
                      <a:lnTo>
                        <a:pt x="62" y="4"/>
                      </a:lnTo>
                      <a:lnTo>
                        <a:pt x="66" y="4"/>
                      </a:lnTo>
                      <a:lnTo>
                        <a:pt x="70" y="6"/>
                      </a:lnTo>
                      <a:lnTo>
                        <a:pt x="76" y="6"/>
                      </a:lnTo>
                      <a:lnTo>
                        <a:pt x="82" y="12"/>
                      </a:lnTo>
                      <a:lnTo>
                        <a:pt x="88" y="18"/>
                      </a:lnTo>
                      <a:lnTo>
                        <a:pt x="94" y="20"/>
                      </a:lnTo>
                      <a:lnTo>
                        <a:pt x="106" y="22"/>
                      </a:lnTo>
                      <a:lnTo>
                        <a:pt x="114" y="22"/>
                      </a:lnTo>
                      <a:lnTo>
                        <a:pt x="120" y="24"/>
                      </a:lnTo>
                      <a:lnTo>
                        <a:pt x="126" y="26"/>
                      </a:lnTo>
                      <a:lnTo>
                        <a:pt x="132" y="28"/>
                      </a:lnTo>
                      <a:lnTo>
                        <a:pt x="146" y="24"/>
                      </a:lnTo>
                      <a:lnTo>
                        <a:pt x="162" y="20"/>
                      </a:lnTo>
                      <a:lnTo>
                        <a:pt x="174" y="16"/>
                      </a:lnTo>
                      <a:lnTo>
                        <a:pt x="176" y="16"/>
                      </a:lnTo>
                      <a:lnTo>
                        <a:pt x="174" y="18"/>
                      </a:lnTo>
                      <a:lnTo>
                        <a:pt x="170" y="24"/>
                      </a:lnTo>
                      <a:lnTo>
                        <a:pt x="170" y="26"/>
                      </a:lnTo>
                      <a:lnTo>
                        <a:pt x="174" y="34"/>
                      </a:lnTo>
                      <a:lnTo>
                        <a:pt x="180" y="32"/>
                      </a:lnTo>
                      <a:lnTo>
                        <a:pt x="184" y="34"/>
                      </a:lnTo>
                      <a:lnTo>
                        <a:pt x="190" y="38"/>
                      </a:lnTo>
                      <a:lnTo>
                        <a:pt x="194" y="40"/>
                      </a:lnTo>
                      <a:lnTo>
                        <a:pt x="196" y="46"/>
                      </a:lnTo>
                      <a:lnTo>
                        <a:pt x="196" y="52"/>
                      </a:lnTo>
                      <a:lnTo>
                        <a:pt x="192" y="56"/>
                      </a:lnTo>
                      <a:lnTo>
                        <a:pt x="200" y="54"/>
                      </a:lnTo>
                      <a:lnTo>
                        <a:pt x="204" y="54"/>
                      </a:lnTo>
                      <a:lnTo>
                        <a:pt x="208" y="56"/>
                      </a:lnTo>
                      <a:lnTo>
                        <a:pt x="21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3" name="ï$ḻidé">
                  <a:extLst>
                    <a:ext uri="{FF2B5EF4-FFF2-40B4-BE49-F238E27FC236}">
                      <a16:creationId xmlns:a16="http://schemas.microsoft.com/office/drawing/2014/main" id="{691C30D9-2FFF-4C71-8EA7-8E3F067ABB56}"/>
                    </a:ext>
                  </a:extLst>
                </p:cNvPr>
                <p:cNvSpPr/>
                <p:nvPr/>
              </p:nvSpPr>
              <p:spPr bwMode="auto">
                <a:xfrm>
                  <a:off x="2282040" y="3716358"/>
                  <a:ext cx="1104527" cy="1164279"/>
                </a:xfrm>
                <a:custGeom>
                  <a:avLst/>
                  <a:gdLst>
                    <a:gd name="T0" fmla="*/ 2147483647 w 632"/>
                    <a:gd name="T1" fmla="*/ 2147483647 h 698"/>
                    <a:gd name="T2" fmla="*/ 2147483647 w 632"/>
                    <a:gd name="T3" fmla="*/ 2147483647 h 698"/>
                    <a:gd name="T4" fmla="*/ 2147483647 w 632"/>
                    <a:gd name="T5" fmla="*/ 2147483647 h 698"/>
                    <a:gd name="T6" fmla="*/ 2147483647 w 632"/>
                    <a:gd name="T7" fmla="*/ 2147483647 h 698"/>
                    <a:gd name="T8" fmla="*/ 2147483647 w 632"/>
                    <a:gd name="T9" fmla="*/ 2147483647 h 698"/>
                    <a:gd name="T10" fmla="*/ 2147483647 w 632"/>
                    <a:gd name="T11" fmla="*/ 2147483647 h 698"/>
                    <a:gd name="T12" fmla="*/ 2147483647 w 632"/>
                    <a:gd name="T13" fmla="*/ 2147483647 h 698"/>
                    <a:gd name="T14" fmla="*/ 2147483647 w 632"/>
                    <a:gd name="T15" fmla="*/ 2147483647 h 698"/>
                    <a:gd name="T16" fmla="*/ 2147483647 w 632"/>
                    <a:gd name="T17" fmla="*/ 2147483647 h 698"/>
                    <a:gd name="T18" fmla="*/ 2147483647 w 632"/>
                    <a:gd name="T19" fmla="*/ 2147483647 h 698"/>
                    <a:gd name="T20" fmla="*/ 2147483647 w 632"/>
                    <a:gd name="T21" fmla="*/ 2147483647 h 698"/>
                    <a:gd name="T22" fmla="*/ 2147483647 w 632"/>
                    <a:gd name="T23" fmla="*/ 2147483647 h 698"/>
                    <a:gd name="T24" fmla="*/ 2147483647 w 632"/>
                    <a:gd name="T25" fmla="*/ 2147483647 h 698"/>
                    <a:gd name="T26" fmla="*/ 2147483647 w 632"/>
                    <a:gd name="T27" fmla="*/ 2147483647 h 698"/>
                    <a:gd name="T28" fmla="*/ 2147483647 w 632"/>
                    <a:gd name="T29" fmla="*/ 2147483647 h 698"/>
                    <a:gd name="T30" fmla="*/ 0 w 632"/>
                    <a:gd name="T31" fmla="*/ 2147483647 h 698"/>
                    <a:gd name="T32" fmla="*/ 2147483647 w 632"/>
                    <a:gd name="T33" fmla="*/ 2147483647 h 698"/>
                    <a:gd name="T34" fmla="*/ 2147483647 w 632"/>
                    <a:gd name="T35" fmla="*/ 2147483647 h 698"/>
                    <a:gd name="T36" fmla="*/ 2147483647 w 632"/>
                    <a:gd name="T37" fmla="*/ 2147483647 h 698"/>
                    <a:gd name="T38" fmla="*/ 2147483647 w 632"/>
                    <a:gd name="T39" fmla="*/ 2147483647 h 698"/>
                    <a:gd name="T40" fmla="*/ 2147483647 w 632"/>
                    <a:gd name="T41" fmla="*/ 2147483647 h 698"/>
                    <a:gd name="T42" fmla="*/ 2147483647 w 632"/>
                    <a:gd name="T43" fmla="*/ 2147483647 h 698"/>
                    <a:gd name="T44" fmla="*/ 2147483647 w 632"/>
                    <a:gd name="T45" fmla="*/ 2147483647 h 698"/>
                    <a:gd name="T46" fmla="*/ 2147483647 w 632"/>
                    <a:gd name="T47" fmla="*/ 2147483647 h 698"/>
                    <a:gd name="T48" fmla="*/ 2147483647 w 632"/>
                    <a:gd name="T49" fmla="*/ 2147483647 h 698"/>
                    <a:gd name="T50" fmla="*/ 2147483647 w 632"/>
                    <a:gd name="T51" fmla="*/ 2147483647 h 698"/>
                    <a:gd name="T52" fmla="*/ 2147483647 w 632"/>
                    <a:gd name="T53" fmla="*/ 2147483647 h 698"/>
                    <a:gd name="T54" fmla="*/ 2147483647 w 632"/>
                    <a:gd name="T55" fmla="*/ 2147483647 h 698"/>
                    <a:gd name="T56" fmla="*/ 2147483647 w 632"/>
                    <a:gd name="T57" fmla="*/ 2147483647 h 698"/>
                    <a:gd name="T58" fmla="*/ 2147483647 w 632"/>
                    <a:gd name="T59" fmla="*/ 2147483647 h 698"/>
                    <a:gd name="T60" fmla="*/ 2147483647 w 632"/>
                    <a:gd name="T61" fmla="*/ 2147483647 h 698"/>
                    <a:gd name="T62" fmla="*/ 2147483647 w 632"/>
                    <a:gd name="T63" fmla="*/ 2147483647 h 698"/>
                    <a:gd name="T64" fmla="*/ 2147483647 w 632"/>
                    <a:gd name="T65" fmla="*/ 2147483647 h 698"/>
                    <a:gd name="T66" fmla="*/ 2147483647 w 632"/>
                    <a:gd name="T67" fmla="*/ 2147483647 h 698"/>
                    <a:gd name="T68" fmla="*/ 2147483647 w 632"/>
                    <a:gd name="T69" fmla="*/ 2147483647 h 698"/>
                    <a:gd name="T70" fmla="*/ 2147483647 w 632"/>
                    <a:gd name="T71" fmla="*/ 2147483647 h 698"/>
                    <a:gd name="T72" fmla="*/ 2147483647 w 632"/>
                    <a:gd name="T73" fmla="*/ 2147483647 h 698"/>
                    <a:gd name="T74" fmla="*/ 2147483647 w 632"/>
                    <a:gd name="T75" fmla="*/ 2147483647 h 698"/>
                    <a:gd name="T76" fmla="*/ 2147483647 w 632"/>
                    <a:gd name="T77" fmla="*/ 2147483647 h 698"/>
                    <a:gd name="T78" fmla="*/ 2147483647 w 632"/>
                    <a:gd name="T79" fmla="*/ 2147483647 h 698"/>
                    <a:gd name="T80" fmla="*/ 2147483647 w 632"/>
                    <a:gd name="T81" fmla="*/ 2147483647 h 698"/>
                    <a:gd name="T82" fmla="*/ 2147483647 w 632"/>
                    <a:gd name="T83" fmla="*/ 2147483647 h 698"/>
                    <a:gd name="T84" fmla="*/ 2147483647 w 632"/>
                    <a:gd name="T85" fmla="*/ 2147483647 h 698"/>
                    <a:gd name="T86" fmla="*/ 2147483647 w 632"/>
                    <a:gd name="T87" fmla="*/ 2147483647 h 698"/>
                    <a:gd name="T88" fmla="*/ 2147483647 w 632"/>
                    <a:gd name="T89" fmla="*/ 2147483647 h 698"/>
                    <a:gd name="T90" fmla="*/ 2147483647 w 632"/>
                    <a:gd name="T91" fmla="*/ 2147483647 h 698"/>
                    <a:gd name="T92" fmla="*/ 2147483647 w 632"/>
                    <a:gd name="T93" fmla="*/ 2147483647 h 698"/>
                    <a:gd name="T94" fmla="*/ 2147483647 w 632"/>
                    <a:gd name="T95" fmla="*/ 2147483647 h 698"/>
                    <a:gd name="T96" fmla="*/ 2147483647 w 632"/>
                    <a:gd name="T97" fmla="*/ 2147483647 h 698"/>
                    <a:gd name="T98" fmla="*/ 2147483647 w 632"/>
                    <a:gd name="T99" fmla="*/ 2147483647 h 698"/>
                    <a:gd name="T100" fmla="*/ 2147483647 w 632"/>
                    <a:gd name="T101" fmla="*/ 2147483647 h 698"/>
                    <a:gd name="T102" fmla="*/ 2147483647 w 632"/>
                    <a:gd name="T103" fmla="*/ 2147483647 h 698"/>
                    <a:gd name="T104" fmla="*/ 2147483647 w 632"/>
                    <a:gd name="T105" fmla="*/ 2147483647 h 698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632"/>
                    <a:gd name="T160" fmla="*/ 0 h 698"/>
                    <a:gd name="T161" fmla="*/ 632 w 632"/>
                    <a:gd name="T162" fmla="*/ 698 h 698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632" h="698">
                      <a:moveTo>
                        <a:pt x="362" y="12"/>
                      </a:moveTo>
                      <a:lnTo>
                        <a:pt x="356" y="26"/>
                      </a:lnTo>
                      <a:lnTo>
                        <a:pt x="348" y="38"/>
                      </a:lnTo>
                      <a:lnTo>
                        <a:pt x="342" y="44"/>
                      </a:lnTo>
                      <a:lnTo>
                        <a:pt x="336" y="50"/>
                      </a:lnTo>
                      <a:lnTo>
                        <a:pt x="330" y="54"/>
                      </a:lnTo>
                      <a:lnTo>
                        <a:pt x="320" y="54"/>
                      </a:lnTo>
                      <a:lnTo>
                        <a:pt x="314" y="54"/>
                      </a:lnTo>
                      <a:lnTo>
                        <a:pt x="308" y="52"/>
                      </a:lnTo>
                      <a:lnTo>
                        <a:pt x="306" y="50"/>
                      </a:lnTo>
                      <a:lnTo>
                        <a:pt x="304" y="44"/>
                      </a:lnTo>
                      <a:lnTo>
                        <a:pt x="294" y="48"/>
                      </a:lnTo>
                      <a:lnTo>
                        <a:pt x="282" y="52"/>
                      </a:lnTo>
                      <a:lnTo>
                        <a:pt x="282" y="62"/>
                      </a:lnTo>
                      <a:lnTo>
                        <a:pt x="280" y="60"/>
                      </a:lnTo>
                      <a:lnTo>
                        <a:pt x="276" y="58"/>
                      </a:lnTo>
                      <a:lnTo>
                        <a:pt x="274" y="56"/>
                      </a:lnTo>
                      <a:lnTo>
                        <a:pt x="270" y="56"/>
                      </a:lnTo>
                      <a:lnTo>
                        <a:pt x="264" y="56"/>
                      </a:lnTo>
                      <a:lnTo>
                        <a:pt x="260" y="58"/>
                      </a:lnTo>
                      <a:lnTo>
                        <a:pt x="254" y="64"/>
                      </a:lnTo>
                      <a:lnTo>
                        <a:pt x="248" y="68"/>
                      </a:lnTo>
                      <a:lnTo>
                        <a:pt x="244" y="70"/>
                      </a:lnTo>
                      <a:lnTo>
                        <a:pt x="238" y="70"/>
                      </a:lnTo>
                      <a:lnTo>
                        <a:pt x="234" y="70"/>
                      </a:lnTo>
                      <a:lnTo>
                        <a:pt x="232" y="68"/>
                      </a:lnTo>
                      <a:lnTo>
                        <a:pt x="226" y="62"/>
                      </a:lnTo>
                      <a:lnTo>
                        <a:pt x="224" y="54"/>
                      </a:lnTo>
                      <a:lnTo>
                        <a:pt x="222" y="44"/>
                      </a:lnTo>
                      <a:lnTo>
                        <a:pt x="224" y="38"/>
                      </a:lnTo>
                      <a:lnTo>
                        <a:pt x="226" y="34"/>
                      </a:lnTo>
                      <a:lnTo>
                        <a:pt x="226" y="30"/>
                      </a:lnTo>
                      <a:lnTo>
                        <a:pt x="226" y="26"/>
                      </a:lnTo>
                      <a:lnTo>
                        <a:pt x="226" y="20"/>
                      </a:lnTo>
                      <a:lnTo>
                        <a:pt x="224" y="14"/>
                      </a:lnTo>
                      <a:lnTo>
                        <a:pt x="220" y="10"/>
                      </a:lnTo>
                      <a:lnTo>
                        <a:pt x="220" y="8"/>
                      </a:lnTo>
                      <a:lnTo>
                        <a:pt x="220" y="0"/>
                      </a:lnTo>
                      <a:lnTo>
                        <a:pt x="208" y="0"/>
                      </a:lnTo>
                      <a:lnTo>
                        <a:pt x="208" y="6"/>
                      </a:lnTo>
                      <a:lnTo>
                        <a:pt x="204" y="10"/>
                      </a:lnTo>
                      <a:lnTo>
                        <a:pt x="200" y="12"/>
                      </a:lnTo>
                      <a:lnTo>
                        <a:pt x="196" y="16"/>
                      </a:lnTo>
                      <a:lnTo>
                        <a:pt x="182" y="22"/>
                      </a:lnTo>
                      <a:lnTo>
                        <a:pt x="178" y="26"/>
                      </a:lnTo>
                      <a:lnTo>
                        <a:pt x="174" y="30"/>
                      </a:lnTo>
                      <a:lnTo>
                        <a:pt x="162" y="24"/>
                      </a:lnTo>
                      <a:lnTo>
                        <a:pt x="156" y="20"/>
                      </a:lnTo>
                      <a:lnTo>
                        <a:pt x="146" y="18"/>
                      </a:lnTo>
                      <a:lnTo>
                        <a:pt x="154" y="38"/>
                      </a:lnTo>
                      <a:lnTo>
                        <a:pt x="158" y="46"/>
                      </a:lnTo>
                      <a:lnTo>
                        <a:pt x="160" y="48"/>
                      </a:lnTo>
                      <a:lnTo>
                        <a:pt x="164" y="52"/>
                      </a:lnTo>
                      <a:lnTo>
                        <a:pt x="158" y="62"/>
                      </a:lnTo>
                      <a:lnTo>
                        <a:pt x="146" y="70"/>
                      </a:lnTo>
                      <a:lnTo>
                        <a:pt x="136" y="76"/>
                      </a:lnTo>
                      <a:lnTo>
                        <a:pt x="128" y="80"/>
                      </a:lnTo>
                      <a:lnTo>
                        <a:pt x="120" y="80"/>
                      </a:lnTo>
                      <a:lnTo>
                        <a:pt x="114" y="80"/>
                      </a:lnTo>
                      <a:lnTo>
                        <a:pt x="110" y="78"/>
                      </a:lnTo>
                      <a:lnTo>
                        <a:pt x="108" y="74"/>
                      </a:lnTo>
                      <a:lnTo>
                        <a:pt x="108" y="64"/>
                      </a:lnTo>
                      <a:lnTo>
                        <a:pt x="104" y="54"/>
                      </a:lnTo>
                      <a:lnTo>
                        <a:pt x="90" y="62"/>
                      </a:lnTo>
                      <a:lnTo>
                        <a:pt x="80" y="64"/>
                      </a:lnTo>
                      <a:lnTo>
                        <a:pt x="68" y="64"/>
                      </a:lnTo>
                      <a:lnTo>
                        <a:pt x="62" y="68"/>
                      </a:lnTo>
                      <a:lnTo>
                        <a:pt x="64" y="68"/>
                      </a:lnTo>
                      <a:lnTo>
                        <a:pt x="66" y="70"/>
                      </a:lnTo>
                      <a:lnTo>
                        <a:pt x="68" y="74"/>
                      </a:lnTo>
                      <a:lnTo>
                        <a:pt x="72" y="76"/>
                      </a:lnTo>
                      <a:lnTo>
                        <a:pt x="72" y="84"/>
                      </a:lnTo>
                      <a:lnTo>
                        <a:pt x="66" y="84"/>
                      </a:lnTo>
                      <a:lnTo>
                        <a:pt x="62" y="86"/>
                      </a:lnTo>
                      <a:lnTo>
                        <a:pt x="60" y="90"/>
                      </a:lnTo>
                      <a:lnTo>
                        <a:pt x="58" y="92"/>
                      </a:lnTo>
                      <a:lnTo>
                        <a:pt x="60" y="98"/>
                      </a:lnTo>
                      <a:lnTo>
                        <a:pt x="62" y="104"/>
                      </a:lnTo>
                      <a:lnTo>
                        <a:pt x="66" y="110"/>
                      </a:lnTo>
                      <a:lnTo>
                        <a:pt x="68" y="116"/>
                      </a:lnTo>
                      <a:lnTo>
                        <a:pt x="66" y="140"/>
                      </a:lnTo>
                      <a:lnTo>
                        <a:pt x="62" y="168"/>
                      </a:lnTo>
                      <a:lnTo>
                        <a:pt x="62" y="172"/>
                      </a:lnTo>
                      <a:lnTo>
                        <a:pt x="58" y="174"/>
                      </a:lnTo>
                      <a:lnTo>
                        <a:pt x="46" y="176"/>
                      </a:lnTo>
                      <a:lnTo>
                        <a:pt x="36" y="178"/>
                      </a:lnTo>
                      <a:lnTo>
                        <a:pt x="26" y="180"/>
                      </a:lnTo>
                      <a:lnTo>
                        <a:pt x="20" y="184"/>
                      </a:lnTo>
                      <a:lnTo>
                        <a:pt x="18" y="188"/>
                      </a:lnTo>
                      <a:lnTo>
                        <a:pt x="16" y="196"/>
                      </a:lnTo>
                      <a:lnTo>
                        <a:pt x="14" y="204"/>
                      </a:lnTo>
                      <a:lnTo>
                        <a:pt x="10" y="216"/>
                      </a:lnTo>
                      <a:lnTo>
                        <a:pt x="8" y="220"/>
                      </a:lnTo>
                      <a:lnTo>
                        <a:pt x="6" y="222"/>
                      </a:lnTo>
                      <a:lnTo>
                        <a:pt x="2" y="226"/>
                      </a:lnTo>
                      <a:lnTo>
                        <a:pt x="0" y="230"/>
                      </a:lnTo>
                      <a:lnTo>
                        <a:pt x="2" y="236"/>
                      </a:lnTo>
                      <a:lnTo>
                        <a:pt x="4" y="240"/>
                      </a:lnTo>
                      <a:lnTo>
                        <a:pt x="8" y="248"/>
                      </a:lnTo>
                      <a:lnTo>
                        <a:pt x="14" y="256"/>
                      </a:lnTo>
                      <a:lnTo>
                        <a:pt x="16" y="260"/>
                      </a:lnTo>
                      <a:lnTo>
                        <a:pt x="16" y="266"/>
                      </a:lnTo>
                      <a:lnTo>
                        <a:pt x="24" y="268"/>
                      </a:lnTo>
                      <a:lnTo>
                        <a:pt x="30" y="272"/>
                      </a:lnTo>
                      <a:lnTo>
                        <a:pt x="36" y="278"/>
                      </a:lnTo>
                      <a:lnTo>
                        <a:pt x="40" y="280"/>
                      </a:lnTo>
                      <a:lnTo>
                        <a:pt x="44" y="278"/>
                      </a:lnTo>
                      <a:lnTo>
                        <a:pt x="46" y="278"/>
                      </a:lnTo>
                      <a:lnTo>
                        <a:pt x="48" y="270"/>
                      </a:lnTo>
                      <a:lnTo>
                        <a:pt x="58" y="270"/>
                      </a:lnTo>
                      <a:lnTo>
                        <a:pt x="58" y="286"/>
                      </a:lnTo>
                      <a:lnTo>
                        <a:pt x="58" y="292"/>
                      </a:lnTo>
                      <a:lnTo>
                        <a:pt x="60" y="294"/>
                      </a:lnTo>
                      <a:lnTo>
                        <a:pt x="62" y="296"/>
                      </a:lnTo>
                      <a:lnTo>
                        <a:pt x="64" y="296"/>
                      </a:lnTo>
                      <a:lnTo>
                        <a:pt x="66" y="296"/>
                      </a:lnTo>
                      <a:lnTo>
                        <a:pt x="74" y="298"/>
                      </a:lnTo>
                      <a:lnTo>
                        <a:pt x="86" y="300"/>
                      </a:lnTo>
                      <a:lnTo>
                        <a:pt x="94" y="296"/>
                      </a:lnTo>
                      <a:lnTo>
                        <a:pt x="102" y="290"/>
                      </a:lnTo>
                      <a:lnTo>
                        <a:pt x="116" y="280"/>
                      </a:lnTo>
                      <a:lnTo>
                        <a:pt x="122" y="276"/>
                      </a:lnTo>
                      <a:lnTo>
                        <a:pt x="130" y="274"/>
                      </a:lnTo>
                      <a:lnTo>
                        <a:pt x="136" y="274"/>
                      </a:lnTo>
                      <a:lnTo>
                        <a:pt x="138" y="276"/>
                      </a:lnTo>
                      <a:lnTo>
                        <a:pt x="140" y="280"/>
                      </a:lnTo>
                      <a:lnTo>
                        <a:pt x="140" y="284"/>
                      </a:lnTo>
                      <a:lnTo>
                        <a:pt x="138" y="294"/>
                      </a:lnTo>
                      <a:lnTo>
                        <a:pt x="140" y="304"/>
                      </a:lnTo>
                      <a:lnTo>
                        <a:pt x="144" y="310"/>
                      </a:lnTo>
                      <a:lnTo>
                        <a:pt x="148" y="318"/>
                      </a:lnTo>
                      <a:lnTo>
                        <a:pt x="158" y="324"/>
                      </a:lnTo>
                      <a:lnTo>
                        <a:pt x="168" y="328"/>
                      </a:lnTo>
                      <a:lnTo>
                        <a:pt x="172" y="326"/>
                      </a:lnTo>
                      <a:lnTo>
                        <a:pt x="174" y="328"/>
                      </a:lnTo>
                      <a:lnTo>
                        <a:pt x="178" y="332"/>
                      </a:lnTo>
                      <a:lnTo>
                        <a:pt x="182" y="334"/>
                      </a:lnTo>
                      <a:lnTo>
                        <a:pt x="188" y="336"/>
                      </a:lnTo>
                      <a:lnTo>
                        <a:pt x="188" y="340"/>
                      </a:lnTo>
                      <a:lnTo>
                        <a:pt x="190" y="342"/>
                      </a:lnTo>
                      <a:lnTo>
                        <a:pt x="194" y="342"/>
                      </a:lnTo>
                      <a:lnTo>
                        <a:pt x="198" y="342"/>
                      </a:lnTo>
                      <a:lnTo>
                        <a:pt x="208" y="340"/>
                      </a:lnTo>
                      <a:lnTo>
                        <a:pt x="212" y="342"/>
                      </a:lnTo>
                      <a:lnTo>
                        <a:pt x="216" y="344"/>
                      </a:lnTo>
                      <a:lnTo>
                        <a:pt x="220" y="354"/>
                      </a:lnTo>
                      <a:lnTo>
                        <a:pt x="222" y="364"/>
                      </a:lnTo>
                      <a:lnTo>
                        <a:pt x="224" y="366"/>
                      </a:lnTo>
                      <a:lnTo>
                        <a:pt x="226" y="368"/>
                      </a:lnTo>
                      <a:lnTo>
                        <a:pt x="226" y="376"/>
                      </a:lnTo>
                      <a:lnTo>
                        <a:pt x="226" y="382"/>
                      </a:lnTo>
                      <a:lnTo>
                        <a:pt x="228" y="386"/>
                      </a:lnTo>
                      <a:lnTo>
                        <a:pt x="232" y="390"/>
                      </a:lnTo>
                      <a:lnTo>
                        <a:pt x="242" y="392"/>
                      </a:lnTo>
                      <a:lnTo>
                        <a:pt x="254" y="394"/>
                      </a:lnTo>
                      <a:lnTo>
                        <a:pt x="254" y="400"/>
                      </a:lnTo>
                      <a:lnTo>
                        <a:pt x="254" y="404"/>
                      </a:lnTo>
                      <a:lnTo>
                        <a:pt x="258" y="408"/>
                      </a:lnTo>
                      <a:lnTo>
                        <a:pt x="260" y="412"/>
                      </a:lnTo>
                      <a:lnTo>
                        <a:pt x="268" y="420"/>
                      </a:lnTo>
                      <a:lnTo>
                        <a:pt x="270" y="422"/>
                      </a:lnTo>
                      <a:lnTo>
                        <a:pt x="270" y="430"/>
                      </a:lnTo>
                      <a:lnTo>
                        <a:pt x="270" y="436"/>
                      </a:lnTo>
                      <a:lnTo>
                        <a:pt x="266" y="444"/>
                      </a:lnTo>
                      <a:lnTo>
                        <a:pt x="264" y="448"/>
                      </a:lnTo>
                      <a:lnTo>
                        <a:pt x="264" y="454"/>
                      </a:lnTo>
                      <a:lnTo>
                        <a:pt x="264" y="464"/>
                      </a:lnTo>
                      <a:lnTo>
                        <a:pt x="270" y="480"/>
                      </a:lnTo>
                      <a:lnTo>
                        <a:pt x="276" y="496"/>
                      </a:lnTo>
                      <a:lnTo>
                        <a:pt x="278" y="500"/>
                      </a:lnTo>
                      <a:lnTo>
                        <a:pt x="282" y="502"/>
                      </a:lnTo>
                      <a:lnTo>
                        <a:pt x="292" y="502"/>
                      </a:lnTo>
                      <a:lnTo>
                        <a:pt x="300" y="504"/>
                      </a:lnTo>
                      <a:lnTo>
                        <a:pt x="306" y="508"/>
                      </a:lnTo>
                      <a:lnTo>
                        <a:pt x="308" y="514"/>
                      </a:lnTo>
                      <a:lnTo>
                        <a:pt x="314" y="526"/>
                      </a:lnTo>
                      <a:lnTo>
                        <a:pt x="320" y="536"/>
                      </a:lnTo>
                      <a:lnTo>
                        <a:pt x="322" y="532"/>
                      </a:lnTo>
                      <a:lnTo>
                        <a:pt x="326" y="530"/>
                      </a:lnTo>
                      <a:lnTo>
                        <a:pt x="328" y="528"/>
                      </a:lnTo>
                      <a:lnTo>
                        <a:pt x="332" y="530"/>
                      </a:lnTo>
                      <a:lnTo>
                        <a:pt x="332" y="534"/>
                      </a:lnTo>
                      <a:lnTo>
                        <a:pt x="332" y="540"/>
                      </a:lnTo>
                      <a:lnTo>
                        <a:pt x="332" y="554"/>
                      </a:lnTo>
                      <a:lnTo>
                        <a:pt x="332" y="564"/>
                      </a:lnTo>
                      <a:lnTo>
                        <a:pt x="338" y="564"/>
                      </a:lnTo>
                      <a:lnTo>
                        <a:pt x="344" y="562"/>
                      </a:lnTo>
                      <a:lnTo>
                        <a:pt x="346" y="572"/>
                      </a:lnTo>
                      <a:lnTo>
                        <a:pt x="348" y="582"/>
                      </a:lnTo>
                      <a:lnTo>
                        <a:pt x="348" y="586"/>
                      </a:lnTo>
                      <a:lnTo>
                        <a:pt x="346" y="590"/>
                      </a:lnTo>
                      <a:lnTo>
                        <a:pt x="340" y="596"/>
                      </a:lnTo>
                      <a:lnTo>
                        <a:pt x="326" y="602"/>
                      </a:lnTo>
                      <a:lnTo>
                        <a:pt x="318" y="610"/>
                      </a:lnTo>
                      <a:lnTo>
                        <a:pt x="308" y="622"/>
                      </a:lnTo>
                      <a:lnTo>
                        <a:pt x="302" y="636"/>
                      </a:lnTo>
                      <a:lnTo>
                        <a:pt x="298" y="642"/>
                      </a:lnTo>
                      <a:lnTo>
                        <a:pt x="298" y="648"/>
                      </a:lnTo>
                      <a:lnTo>
                        <a:pt x="308" y="648"/>
                      </a:lnTo>
                      <a:lnTo>
                        <a:pt x="318" y="652"/>
                      </a:lnTo>
                      <a:lnTo>
                        <a:pt x="330" y="660"/>
                      </a:lnTo>
                      <a:lnTo>
                        <a:pt x="340" y="666"/>
                      </a:lnTo>
                      <a:lnTo>
                        <a:pt x="362" y="684"/>
                      </a:lnTo>
                      <a:lnTo>
                        <a:pt x="380" y="698"/>
                      </a:lnTo>
                      <a:lnTo>
                        <a:pt x="382" y="686"/>
                      </a:lnTo>
                      <a:lnTo>
                        <a:pt x="384" y="674"/>
                      </a:lnTo>
                      <a:lnTo>
                        <a:pt x="390" y="672"/>
                      </a:lnTo>
                      <a:lnTo>
                        <a:pt x="396" y="668"/>
                      </a:lnTo>
                      <a:lnTo>
                        <a:pt x="402" y="664"/>
                      </a:lnTo>
                      <a:lnTo>
                        <a:pt x="406" y="656"/>
                      </a:lnTo>
                      <a:lnTo>
                        <a:pt x="414" y="638"/>
                      </a:lnTo>
                      <a:lnTo>
                        <a:pt x="418" y="624"/>
                      </a:lnTo>
                      <a:lnTo>
                        <a:pt x="422" y="620"/>
                      </a:lnTo>
                      <a:lnTo>
                        <a:pt x="424" y="620"/>
                      </a:lnTo>
                      <a:lnTo>
                        <a:pt x="426" y="618"/>
                      </a:lnTo>
                      <a:lnTo>
                        <a:pt x="430" y="614"/>
                      </a:lnTo>
                      <a:lnTo>
                        <a:pt x="436" y="596"/>
                      </a:lnTo>
                      <a:lnTo>
                        <a:pt x="434" y="594"/>
                      </a:lnTo>
                      <a:lnTo>
                        <a:pt x="432" y="592"/>
                      </a:lnTo>
                      <a:lnTo>
                        <a:pt x="428" y="588"/>
                      </a:lnTo>
                      <a:lnTo>
                        <a:pt x="428" y="560"/>
                      </a:lnTo>
                      <a:lnTo>
                        <a:pt x="432" y="554"/>
                      </a:lnTo>
                      <a:lnTo>
                        <a:pt x="438" y="546"/>
                      </a:lnTo>
                      <a:lnTo>
                        <a:pt x="454" y="534"/>
                      </a:lnTo>
                      <a:lnTo>
                        <a:pt x="472" y="524"/>
                      </a:lnTo>
                      <a:lnTo>
                        <a:pt x="488" y="516"/>
                      </a:lnTo>
                      <a:lnTo>
                        <a:pt x="498" y="514"/>
                      </a:lnTo>
                      <a:lnTo>
                        <a:pt x="510" y="514"/>
                      </a:lnTo>
                      <a:lnTo>
                        <a:pt x="522" y="512"/>
                      </a:lnTo>
                      <a:lnTo>
                        <a:pt x="528" y="510"/>
                      </a:lnTo>
                      <a:lnTo>
                        <a:pt x="528" y="506"/>
                      </a:lnTo>
                      <a:lnTo>
                        <a:pt x="538" y="494"/>
                      </a:lnTo>
                      <a:lnTo>
                        <a:pt x="546" y="478"/>
                      </a:lnTo>
                      <a:lnTo>
                        <a:pt x="558" y="448"/>
                      </a:lnTo>
                      <a:lnTo>
                        <a:pt x="560" y="438"/>
                      </a:lnTo>
                      <a:lnTo>
                        <a:pt x="562" y="428"/>
                      </a:lnTo>
                      <a:lnTo>
                        <a:pt x="562" y="420"/>
                      </a:lnTo>
                      <a:lnTo>
                        <a:pt x="564" y="418"/>
                      </a:lnTo>
                      <a:lnTo>
                        <a:pt x="568" y="414"/>
                      </a:lnTo>
                      <a:lnTo>
                        <a:pt x="562" y="412"/>
                      </a:lnTo>
                      <a:lnTo>
                        <a:pt x="572" y="380"/>
                      </a:lnTo>
                      <a:lnTo>
                        <a:pt x="570" y="366"/>
                      </a:lnTo>
                      <a:lnTo>
                        <a:pt x="568" y="360"/>
                      </a:lnTo>
                      <a:lnTo>
                        <a:pt x="568" y="350"/>
                      </a:lnTo>
                      <a:lnTo>
                        <a:pt x="566" y="340"/>
                      </a:lnTo>
                      <a:lnTo>
                        <a:pt x="564" y="338"/>
                      </a:lnTo>
                      <a:lnTo>
                        <a:pt x="566" y="332"/>
                      </a:lnTo>
                      <a:lnTo>
                        <a:pt x="568" y="328"/>
                      </a:lnTo>
                      <a:lnTo>
                        <a:pt x="572" y="326"/>
                      </a:lnTo>
                      <a:lnTo>
                        <a:pt x="580" y="326"/>
                      </a:lnTo>
                      <a:lnTo>
                        <a:pt x="584" y="316"/>
                      </a:lnTo>
                      <a:lnTo>
                        <a:pt x="590" y="306"/>
                      </a:lnTo>
                      <a:lnTo>
                        <a:pt x="590" y="304"/>
                      </a:lnTo>
                      <a:lnTo>
                        <a:pt x="596" y="294"/>
                      </a:lnTo>
                      <a:lnTo>
                        <a:pt x="602" y="284"/>
                      </a:lnTo>
                      <a:lnTo>
                        <a:pt x="614" y="268"/>
                      </a:lnTo>
                      <a:lnTo>
                        <a:pt x="622" y="258"/>
                      </a:lnTo>
                      <a:lnTo>
                        <a:pt x="628" y="250"/>
                      </a:lnTo>
                      <a:lnTo>
                        <a:pt x="630" y="236"/>
                      </a:lnTo>
                      <a:lnTo>
                        <a:pt x="632" y="224"/>
                      </a:lnTo>
                      <a:lnTo>
                        <a:pt x="632" y="208"/>
                      </a:lnTo>
                      <a:lnTo>
                        <a:pt x="628" y="196"/>
                      </a:lnTo>
                      <a:lnTo>
                        <a:pt x="626" y="192"/>
                      </a:lnTo>
                      <a:lnTo>
                        <a:pt x="622" y="186"/>
                      </a:lnTo>
                      <a:lnTo>
                        <a:pt x="618" y="184"/>
                      </a:lnTo>
                      <a:lnTo>
                        <a:pt x="614" y="182"/>
                      </a:lnTo>
                      <a:lnTo>
                        <a:pt x="604" y="182"/>
                      </a:lnTo>
                      <a:lnTo>
                        <a:pt x="594" y="176"/>
                      </a:lnTo>
                      <a:lnTo>
                        <a:pt x="586" y="172"/>
                      </a:lnTo>
                      <a:lnTo>
                        <a:pt x="580" y="166"/>
                      </a:lnTo>
                      <a:lnTo>
                        <a:pt x="566" y="152"/>
                      </a:lnTo>
                      <a:lnTo>
                        <a:pt x="556" y="146"/>
                      </a:lnTo>
                      <a:lnTo>
                        <a:pt x="548" y="142"/>
                      </a:lnTo>
                      <a:lnTo>
                        <a:pt x="538" y="142"/>
                      </a:lnTo>
                      <a:lnTo>
                        <a:pt x="530" y="142"/>
                      </a:lnTo>
                      <a:lnTo>
                        <a:pt x="522" y="144"/>
                      </a:lnTo>
                      <a:lnTo>
                        <a:pt x="512" y="142"/>
                      </a:lnTo>
                      <a:lnTo>
                        <a:pt x="508" y="140"/>
                      </a:lnTo>
                      <a:lnTo>
                        <a:pt x="504" y="136"/>
                      </a:lnTo>
                      <a:lnTo>
                        <a:pt x="500" y="134"/>
                      </a:lnTo>
                      <a:lnTo>
                        <a:pt x="494" y="132"/>
                      </a:lnTo>
                      <a:lnTo>
                        <a:pt x="486" y="134"/>
                      </a:lnTo>
                      <a:lnTo>
                        <a:pt x="480" y="136"/>
                      </a:lnTo>
                      <a:lnTo>
                        <a:pt x="476" y="140"/>
                      </a:lnTo>
                      <a:lnTo>
                        <a:pt x="472" y="142"/>
                      </a:lnTo>
                      <a:lnTo>
                        <a:pt x="470" y="132"/>
                      </a:lnTo>
                      <a:lnTo>
                        <a:pt x="466" y="124"/>
                      </a:lnTo>
                      <a:lnTo>
                        <a:pt x="460" y="120"/>
                      </a:lnTo>
                      <a:lnTo>
                        <a:pt x="454" y="114"/>
                      </a:lnTo>
                      <a:lnTo>
                        <a:pt x="446" y="110"/>
                      </a:lnTo>
                      <a:lnTo>
                        <a:pt x="440" y="106"/>
                      </a:lnTo>
                      <a:lnTo>
                        <a:pt x="430" y="104"/>
                      </a:lnTo>
                      <a:lnTo>
                        <a:pt x="422" y="104"/>
                      </a:lnTo>
                      <a:lnTo>
                        <a:pt x="414" y="102"/>
                      </a:lnTo>
                      <a:lnTo>
                        <a:pt x="412" y="114"/>
                      </a:lnTo>
                      <a:lnTo>
                        <a:pt x="406" y="120"/>
                      </a:lnTo>
                      <a:lnTo>
                        <a:pt x="400" y="126"/>
                      </a:lnTo>
                      <a:lnTo>
                        <a:pt x="394" y="134"/>
                      </a:lnTo>
                      <a:lnTo>
                        <a:pt x="392" y="122"/>
                      </a:lnTo>
                      <a:lnTo>
                        <a:pt x="380" y="122"/>
                      </a:lnTo>
                      <a:lnTo>
                        <a:pt x="370" y="120"/>
                      </a:lnTo>
                      <a:lnTo>
                        <a:pt x="360" y="120"/>
                      </a:lnTo>
                      <a:lnTo>
                        <a:pt x="348" y="120"/>
                      </a:lnTo>
                      <a:lnTo>
                        <a:pt x="358" y="116"/>
                      </a:lnTo>
                      <a:lnTo>
                        <a:pt x="366" y="112"/>
                      </a:lnTo>
                      <a:lnTo>
                        <a:pt x="368" y="104"/>
                      </a:lnTo>
                      <a:lnTo>
                        <a:pt x="358" y="106"/>
                      </a:lnTo>
                      <a:lnTo>
                        <a:pt x="364" y="96"/>
                      </a:lnTo>
                      <a:lnTo>
                        <a:pt x="370" y="86"/>
                      </a:lnTo>
                      <a:lnTo>
                        <a:pt x="374" y="82"/>
                      </a:lnTo>
                      <a:lnTo>
                        <a:pt x="380" y="76"/>
                      </a:lnTo>
                      <a:lnTo>
                        <a:pt x="382" y="70"/>
                      </a:lnTo>
                      <a:lnTo>
                        <a:pt x="386" y="64"/>
                      </a:lnTo>
                      <a:lnTo>
                        <a:pt x="376" y="56"/>
                      </a:lnTo>
                      <a:lnTo>
                        <a:pt x="370" y="50"/>
                      </a:lnTo>
                      <a:lnTo>
                        <a:pt x="368" y="42"/>
                      </a:lnTo>
                      <a:lnTo>
                        <a:pt x="368" y="36"/>
                      </a:lnTo>
                      <a:lnTo>
                        <a:pt x="368" y="28"/>
                      </a:lnTo>
                      <a:lnTo>
                        <a:pt x="368" y="20"/>
                      </a:lnTo>
                      <a:lnTo>
                        <a:pt x="364" y="14"/>
                      </a:lnTo>
                      <a:lnTo>
                        <a:pt x="36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4" name="íślîḍe">
                  <a:extLst>
                    <a:ext uri="{FF2B5EF4-FFF2-40B4-BE49-F238E27FC236}">
                      <a16:creationId xmlns:a16="http://schemas.microsoft.com/office/drawing/2014/main" id="{E28647D2-E750-4FE2-9EE8-FFEEC04B0F81}"/>
                    </a:ext>
                  </a:extLst>
                </p:cNvPr>
                <p:cNvSpPr/>
                <p:nvPr/>
              </p:nvSpPr>
              <p:spPr bwMode="auto">
                <a:xfrm>
                  <a:off x="2083721" y="3827043"/>
                  <a:ext cx="152871" cy="196148"/>
                </a:xfrm>
                <a:custGeom>
                  <a:avLst/>
                  <a:gdLst>
                    <a:gd name="T0" fmla="*/ 2147483647 w 88"/>
                    <a:gd name="T1" fmla="*/ 2147483647 h 118"/>
                    <a:gd name="T2" fmla="*/ 2147483647 w 88"/>
                    <a:gd name="T3" fmla="*/ 2147483647 h 118"/>
                    <a:gd name="T4" fmla="*/ 2147483647 w 88"/>
                    <a:gd name="T5" fmla="*/ 2147483647 h 118"/>
                    <a:gd name="T6" fmla="*/ 2147483647 w 88"/>
                    <a:gd name="T7" fmla="*/ 2147483647 h 118"/>
                    <a:gd name="T8" fmla="*/ 2147483647 w 88"/>
                    <a:gd name="T9" fmla="*/ 2147483647 h 118"/>
                    <a:gd name="T10" fmla="*/ 2147483647 w 88"/>
                    <a:gd name="T11" fmla="*/ 2147483647 h 118"/>
                    <a:gd name="T12" fmla="*/ 2147483647 w 88"/>
                    <a:gd name="T13" fmla="*/ 2147483647 h 118"/>
                    <a:gd name="T14" fmla="*/ 2147483647 w 88"/>
                    <a:gd name="T15" fmla="*/ 2147483647 h 118"/>
                    <a:gd name="T16" fmla="*/ 2147483647 w 88"/>
                    <a:gd name="T17" fmla="*/ 2147483647 h 118"/>
                    <a:gd name="T18" fmla="*/ 2147483647 w 88"/>
                    <a:gd name="T19" fmla="*/ 2147483647 h 118"/>
                    <a:gd name="T20" fmla="*/ 2147483647 w 88"/>
                    <a:gd name="T21" fmla="*/ 2147483647 h 118"/>
                    <a:gd name="T22" fmla="*/ 2147483647 w 88"/>
                    <a:gd name="T23" fmla="*/ 2147483647 h 118"/>
                    <a:gd name="T24" fmla="*/ 2147483647 w 88"/>
                    <a:gd name="T25" fmla="*/ 2147483647 h 118"/>
                    <a:gd name="T26" fmla="*/ 2147483647 w 88"/>
                    <a:gd name="T27" fmla="*/ 2147483647 h 118"/>
                    <a:gd name="T28" fmla="*/ 2147483647 w 88"/>
                    <a:gd name="T29" fmla="*/ 2147483647 h 118"/>
                    <a:gd name="T30" fmla="*/ 2147483647 w 88"/>
                    <a:gd name="T31" fmla="*/ 2147483647 h 118"/>
                    <a:gd name="T32" fmla="*/ 2147483647 w 88"/>
                    <a:gd name="T33" fmla="*/ 2147483647 h 118"/>
                    <a:gd name="T34" fmla="*/ 2147483647 w 88"/>
                    <a:gd name="T35" fmla="*/ 2147483647 h 118"/>
                    <a:gd name="T36" fmla="*/ 2147483647 w 88"/>
                    <a:gd name="T37" fmla="*/ 2147483647 h 118"/>
                    <a:gd name="T38" fmla="*/ 2147483647 w 88"/>
                    <a:gd name="T39" fmla="*/ 2147483647 h 118"/>
                    <a:gd name="T40" fmla="*/ 2147483647 w 88"/>
                    <a:gd name="T41" fmla="*/ 2147483647 h 118"/>
                    <a:gd name="T42" fmla="*/ 2147483647 w 88"/>
                    <a:gd name="T43" fmla="*/ 2147483647 h 118"/>
                    <a:gd name="T44" fmla="*/ 2147483647 w 88"/>
                    <a:gd name="T45" fmla="*/ 2147483647 h 118"/>
                    <a:gd name="T46" fmla="*/ 2147483647 w 88"/>
                    <a:gd name="T47" fmla="*/ 2147483647 h 118"/>
                    <a:gd name="T48" fmla="*/ 2147483647 w 88"/>
                    <a:gd name="T49" fmla="*/ 2147483647 h 118"/>
                    <a:gd name="T50" fmla="*/ 2147483647 w 88"/>
                    <a:gd name="T51" fmla="*/ 2147483647 h 118"/>
                    <a:gd name="T52" fmla="*/ 2147483647 w 88"/>
                    <a:gd name="T53" fmla="*/ 2147483647 h 118"/>
                    <a:gd name="T54" fmla="*/ 2147483647 w 88"/>
                    <a:gd name="T55" fmla="*/ 0 h 118"/>
                    <a:gd name="T56" fmla="*/ 2147483647 w 88"/>
                    <a:gd name="T57" fmla="*/ 2147483647 h 118"/>
                    <a:gd name="T58" fmla="*/ 2147483647 w 88"/>
                    <a:gd name="T59" fmla="*/ 2147483647 h 118"/>
                    <a:gd name="T60" fmla="*/ 2147483647 w 88"/>
                    <a:gd name="T61" fmla="*/ 2147483647 h 118"/>
                    <a:gd name="T62" fmla="*/ 2147483647 w 88"/>
                    <a:gd name="T63" fmla="*/ 2147483647 h 118"/>
                    <a:gd name="T64" fmla="*/ 2147483647 w 88"/>
                    <a:gd name="T65" fmla="*/ 2147483647 h 118"/>
                    <a:gd name="T66" fmla="*/ 2147483647 w 88"/>
                    <a:gd name="T67" fmla="*/ 2147483647 h 118"/>
                    <a:gd name="T68" fmla="*/ 2147483647 w 88"/>
                    <a:gd name="T69" fmla="*/ 2147483647 h 118"/>
                    <a:gd name="T70" fmla="*/ 0 w 88"/>
                    <a:gd name="T71" fmla="*/ 2147483647 h 118"/>
                    <a:gd name="T72" fmla="*/ 2147483647 w 88"/>
                    <a:gd name="T73" fmla="*/ 2147483647 h 118"/>
                    <a:gd name="T74" fmla="*/ 2147483647 w 88"/>
                    <a:gd name="T75" fmla="*/ 2147483647 h 118"/>
                    <a:gd name="T76" fmla="*/ 2147483647 w 88"/>
                    <a:gd name="T77" fmla="*/ 2147483647 h 118"/>
                    <a:gd name="T78" fmla="*/ 2147483647 w 88"/>
                    <a:gd name="T79" fmla="*/ 2147483647 h 118"/>
                    <a:gd name="T80" fmla="*/ 2147483647 w 88"/>
                    <a:gd name="T81" fmla="*/ 2147483647 h 118"/>
                    <a:gd name="T82" fmla="*/ 2147483647 w 88"/>
                    <a:gd name="T83" fmla="*/ 2147483647 h 118"/>
                    <a:gd name="T84" fmla="*/ 2147483647 w 88"/>
                    <a:gd name="T85" fmla="*/ 2147483647 h 118"/>
                    <a:gd name="T86" fmla="*/ 2147483647 w 88"/>
                    <a:gd name="T87" fmla="*/ 2147483647 h 118"/>
                    <a:gd name="T88" fmla="*/ 2147483647 w 88"/>
                    <a:gd name="T89" fmla="*/ 2147483647 h 118"/>
                    <a:gd name="T90" fmla="*/ 2147483647 w 88"/>
                    <a:gd name="T91" fmla="*/ 2147483647 h 118"/>
                    <a:gd name="T92" fmla="*/ 2147483647 w 88"/>
                    <a:gd name="T93" fmla="*/ 2147483647 h 11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8"/>
                    <a:gd name="T142" fmla="*/ 0 h 118"/>
                    <a:gd name="T143" fmla="*/ 88 w 88"/>
                    <a:gd name="T144" fmla="*/ 118 h 11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8" h="118">
                      <a:moveTo>
                        <a:pt x="12" y="86"/>
                      </a:moveTo>
                      <a:lnTo>
                        <a:pt x="10" y="90"/>
                      </a:lnTo>
                      <a:lnTo>
                        <a:pt x="12" y="92"/>
                      </a:lnTo>
                      <a:lnTo>
                        <a:pt x="12" y="98"/>
                      </a:lnTo>
                      <a:lnTo>
                        <a:pt x="10" y="102"/>
                      </a:lnTo>
                      <a:lnTo>
                        <a:pt x="8" y="106"/>
                      </a:lnTo>
                      <a:lnTo>
                        <a:pt x="18" y="112"/>
                      </a:lnTo>
                      <a:lnTo>
                        <a:pt x="30" y="118"/>
                      </a:lnTo>
                      <a:lnTo>
                        <a:pt x="34" y="116"/>
                      </a:lnTo>
                      <a:lnTo>
                        <a:pt x="36" y="112"/>
                      </a:lnTo>
                      <a:lnTo>
                        <a:pt x="40" y="102"/>
                      </a:lnTo>
                      <a:lnTo>
                        <a:pt x="46" y="88"/>
                      </a:lnTo>
                      <a:lnTo>
                        <a:pt x="50" y="84"/>
                      </a:lnTo>
                      <a:lnTo>
                        <a:pt x="56" y="80"/>
                      </a:lnTo>
                      <a:lnTo>
                        <a:pt x="68" y="74"/>
                      </a:lnTo>
                      <a:lnTo>
                        <a:pt x="78" y="66"/>
                      </a:lnTo>
                      <a:lnTo>
                        <a:pt x="84" y="54"/>
                      </a:lnTo>
                      <a:lnTo>
                        <a:pt x="86" y="50"/>
                      </a:lnTo>
                      <a:lnTo>
                        <a:pt x="86" y="42"/>
                      </a:lnTo>
                      <a:lnTo>
                        <a:pt x="88" y="40"/>
                      </a:lnTo>
                      <a:lnTo>
                        <a:pt x="86" y="32"/>
                      </a:lnTo>
                      <a:lnTo>
                        <a:pt x="84" y="28"/>
                      </a:lnTo>
                      <a:lnTo>
                        <a:pt x="86" y="26"/>
                      </a:lnTo>
                      <a:lnTo>
                        <a:pt x="70" y="24"/>
                      </a:lnTo>
                      <a:lnTo>
                        <a:pt x="56" y="18"/>
                      </a:lnTo>
                      <a:lnTo>
                        <a:pt x="42" y="10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2"/>
                      </a:lnTo>
                      <a:lnTo>
                        <a:pt x="14" y="6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2" y="26"/>
                      </a:lnTo>
                      <a:lnTo>
                        <a:pt x="6" y="40"/>
                      </a:lnTo>
                      <a:lnTo>
                        <a:pt x="2" y="54"/>
                      </a:lnTo>
                      <a:lnTo>
                        <a:pt x="0" y="64"/>
                      </a:lnTo>
                      <a:lnTo>
                        <a:pt x="4" y="70"/>
                      </a:lnTo>
                      <a:lnTo>
                        <a:pt x="6" y="72"/>
                      </a:lnTo>
                      <a:lnTo>
                        <a:pt x="10" y="72"/>
                      </a:lnTo>
                      <a:lnTo>
                        <a:pt x="14" y="70"/>
                      </a:lnTo>
                      <a:lnTo>
                        <a:pt x="18" y="66"/>
                      </a:lnTo>
                      <a:lnTo>
                        <a:pt x="18" y="74"/>
                      </a:lnTo>
                      <a:lnTo>
                        <a:pt x="18" y="80"/>
                      </a:lnTo>
                      <a:lnTo>
                        <a:pt x="12" y="84"/>
                      </a:lnTo>
                      <a:lnTo>
                        <a:pt x="8" y="86"/>
                      </a:lnTo>
                      <a:lnTo>
                        <a:pt x="10" y="86"/>
                      </a:lnTo>
                      <a:lnTo>
                        <a:pt x="12" y="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5" name="îṣḷîdê">
                  <a:extLst>
                    <a:ext uri="{FF2B5EF4-FFF2-40B4-BE49-F238E27FC236}">
                      <a16:creationId xmlns:a16="http://schemas.microsoft.com/office/drawing/2014/main" id="{33740DF9-3DE2-41B2-9717-0D8C9D0C1E58}"/>
                    </a:ext>
                  </a:extLst>
                </p:cNvPr>
                <p:cNvSpPr/>
                <p:nvPr/>
              </p:nvSpPr>
              <p:spPr bwMode="auto">
                <a:xfrm>
                  <a:off x="2075457" y="3878882"/>
                  <a:ext cx="364962" cy="554819"/>
                </a:xfrm>
                <a:custGeom>
                  <a:avLst/>
                  <a:gdLst>
                    <a:gd name="T0" fmla="*/ 2147483647 w 208"/>
                    <a:gd name="T1" fmla="*/ 2147483647 h 332"/>
                    <a:gd name="T2" fmla="*/ 2147483647 w 208"/>
                    <a:gd name="T3" fmla="*/ 2147483647 h 332"/>
                    <a:gd name="T4" fmla="*/ 2147483647 w 208"/>
                    <a:gd name="T5" fmla="*/ 2147483647 h 332"/>
                    <a:gd name="T6" fmla="*/ 2147483647 w 208"/>
                    <a:gd name="T7" fmla="*/ 2147483647 h 332"/>
                    <a:gd name="T8" fmla="*/ 2147483647 w 208"/>
                    <a:gd name="T9" fmla="*/ 2147483647 h 332"/>
                    <a:gd name="T10" fmla="*/ 2147483647 w 208"/>
                    <a:gd name="T11" fmla="*/ 2147483647 h 332"/>
                    <a:gd name="T12" fmla="*/ 2147483647 w 208"/>
                    <a:gd name="T13" fmla="*/ 2147483647 h 332"/>
                    <a:gd name="T14" fmla="*/ 2147483647 w 208"/>
                    <a:gd name="T15" fmla="*/ 2147483647 h 332"/>
                    <a:gd name="T16" fmla="*/ 0 w 208"/>
                    <a:gd name="T17" fmla="*/ 2147483647 h 332"/>
                    <a:gd name="T18" fmla="*/ 2147483647 w 208"/>
                    <a:gd name="T19" fmla="*/ 2147483647 h 332"/>
                    <a:gd name="T20" fmla="*/ 2147483647 w 208"/>
                    <a:gd name="T21" fmla="*/ 2147483647 h 332"/>
                    <a:gd name="T22" fmla="*/ 2147483647 w 208"/>
                    <a:gd name="T23" fmla="*/ 2147483647 h 332"/>
                    <a:gd name="T24" fmla="*/ 2147483647 w 208"/>
                    <a:gd name="T25" fmla="*/ 2147483647 h 332"/>
                    <a:gd name="T26" fmla="*/ 2147483647 w 208"/>
                    <a:gd name="T27" fmla="*/ 2147483647 h 332"/>
                    <a:gd name="T28" fmla="*/ 2147483647 w 208"/>
                    <a:gd name="T29" fmla="*/ 2147483647 h 332"/>
                    <a:gd name="T30" fmla="*/ 2147483647 w 208"/>
                    <a:gd name="T31" fmla="*/ 2147483647 h 332"/>
                    <a:gd name="T32" fmla="*/ 2147483647 w 208"/>
                    <a:gd name="T33" fmla="*/ 0 h 332"/>
                    <a:gd name="T34" fmla="*/ 2147483647 w 208"/>
                    <a:gd name="T35" fmla="*/ 2147483647 h 332"/>
                    <a:gd name="T36" fmla="*/ 2147483647 w 208"/>
                    <a:gd name="T37" fmla="*/ 2147483647 h 332"/>
                    <a:gd name="T38" fmla="*/ 2147483647 w 208"/>
                    <a:gd name="T39" fmla="*/ 2147483647 h 332"/>
                    <a:gd name="T40" fmla="*/ 2147483647 w 208"/>
                    <a:gd name="T41" fmla="*/ 2147483647 h 332"/>
                    <a:gd name="T42" fmla="*/ 2147483647 w 208"/>
                    <a:gd name="T43" fmla="*/ 2147483647 h 332"/>
                    <a:gd name="T44" fmla="*/ 2147483647 w 208"/>
                    <a:gd name="T45" fmla="*/ 2147483647 h 332"/>
                    <a:gd name="T46" fmla="*/ 2147483647 w 208"/>
                    <a:gd name="T47" fmla="*/ 2147483647 h 332"/>
                    <a:gd name="T48" fmla="*/ 2147483647 w 208"/>
                    <a:gd name="T49" fmla="*/ 2147483647 h 332"/>
                    <a:gd name="T50" fmla="*/ 2147483647 w 208"/>
                    <a:gd name="T51" fmla="*/ 2147483647 h 332"/>
                    <a:gd name="T52" fmla="*/ 2147483647 w 208"/>
                    <a:gd name="T53" fmla="*/ 2147483647 h 332"/>
                    <a:gd name="T54" fmla="*/ 2147483647 w 208"/>
                    <a:gd name="T55" fmla="*/ 2147483647 h 332"/>
                    <a:gd name="T56" fmla="*/ 2147483647 w 208"/>
                    <a:gd name="T57" fmla="*/ 2147483647 h 332"/>
                    <a:gd name="T58" fmla="*/ 2147483647 w 208"/>
                    <a:gd name="T59" fmla="*/ 2147483647 h 332"/>
                    <a:gd name="T60" fmla="*/ 2147483647 w 208"/>
                    <a:gd name="T61" fmla="*/ 2147483647 h 332"/>
                    <a:gd name="T62" fmla="*/ 2147483647 w 208"/>
                    <a:gd name="T63" fmla="*/ 2147483647 h 332"/>
                    <a:gd name="T64" fmla="*/ 2147483647 w 208"/>
                    <a:gd name="T65" fmla="*/ 2147483647 h 332"/>
                    <a:gd name="T66" fmla="*/ 2147483647 w 208"/>
                    <a:gd name="T67" fmla="*/ 2147483647 h 332"/>
                    <a:gd name="T68" fmla="*/ 2147483647 w 208"/>
                    <a:gd name="T69" fmla="*/ 2147483647 h 332"/>
                    <a:gd name="T70" fmla="*/ 2147483647 w 208"/>
                    <a:gd name="T71" fmla="*/ 2147483647 h 332"/>
                    <a:gd name="T72" fmla="*/ 2147483647 w 208"/>
                    <a:gd name="T73" fmla="*/ 2147483647 h 332"/>
                    <a:gd name="T74" fmla="*/ 2147483647 w 208"/>
                    <a:gd name="T75" fmla="*/ 2147483647 h 332"/>
                    <a:gd name="T76" fmla="*/ 2147483647 w 208"/>
                    <a:gd name="T77" fmla="*/ 2147483647 h 332"/>
                    <a:gd name="T78" fmla="*/ 2147483647 w 208"/>
                    <a:gd name="T79" fmla="*/ 2147483647 h 332"/>
                    <a:gd name="T80" fmla="*/ 2147483647 w 208"/>
                    <a:gd name="T81" fmla="*/ 2147483647 h 332"/>
                    <a:gd name="T82" fmla="*/ 2147483647 w 208"/>
                    <a:gd name="T83" fmla="*/ 2147483647 h 332"/>
                    <a:gd name="T84" fmla="*/ 2147483647 w 208"/>
                    <a:gd name="T85" fmla="*/ 2147483647 h 3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08"/>
                    <a:gd name="T130" fmla="*/ 0 h 332"/>
                    <a:gd name="T131" fmla="*/ 208 w 208"/>
                    <a:gd name="T132" fmla="*/ 332 h 33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08" h="332">
                      <a:moveTo>
                        <a:pt x="186" y="332"/>
                      </a:moveTo>
                      <a:lnTo>
                        <a:pt x="180" y="324"/>
                      </a:lnTo>
                      <a:lnTo>
                        <a:pt x="174" y="318"/>
                      </a:lnTo>
                      <a:lnTo>
                        <a:pt x="154" y="300"/>
                      </a:lnTo>
                      <a:lnTo>
                        <a:pt x="146" y="294"/>
                      </a:lnTo>
                      <a:lnTo>
                        <a:pt x="136" y="292"/>
                      </a:lnTo>
                      <a:lnTo>
                        <a:pt x="118" y="282"/>
                      </a:lnTo>
                      <a:lnTo>
                        <a:pt x="108" y="276"/>
                      </a:lnTo>
                      <a:lnTo>
                        <a:pt x="98" y="268"/>
                      </a:lnTo>
                      <a:lnTo>
                        <a:pt x="94" y="262"/>
                      </a:lnTo>
                      <a:lnTo>
                        <a:pt x="90" y="254"/>
                      </a:lnTo>
                      <a:lnTo>
                        <a:pt x="80" y="232"/>
                      </a:lnTo>
                      <a:lnTo>
                        <a:pt x="72" y="212"/>
                      </a:lnTo>
                      <a:lnTo>
                        <a:pt x="62" y="194"/>
                      </a:lnTo>
                      <a:lnTo>
                        <a:pt x="52" y="174"/>
                      </a:lnTo>
                      <a:lnTo>
                        <a:pt x="46" y="158"/>
                      </a:lnTo>
                      <a:lnTo>
                        <a:pt x="40" y="146"/>
                      </a:lnTo>
                      <a:lnTo>
                        <a:pt x="32" y="132"/>
                      </a:lnTo>
                      <a:lnTo>
                        <a:pt x="24" y="118"/>
                      </a:lnTo>
                      <a:lnTo>
                        <a:pt x="22" y="114"/>
                      </a:lnTo>
                      <a:lnTo>
                        <a:pt x="18" y="112"/>
                      </a:lnTo>
                      <a:lnTo>
                        <a:pt x="12" y="108"/>
                      </a:lnTo>
                      <a:lnTo>
                        <a:pt x="4" y="106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0" y="82"/>
                      </a:lnTo>
                      <a:lnTo>
                        <a:pt x="0" y="66"/>
                      </a:lnTo>
                      <a:lnTo>
                        <a:pt x="2" y="64"/>
                      </a:lnTo>
                      <a:lnTo>
                        <a:pt x="4" y="60"/>
                      </a:lnTo>
                      <a:lnTo>
                        <a:pt x="12" y="54"/>
                      </a:lnTo>
                      <a:lnTo>
                        <a:pt x="16" y="54"/>
                      </a:lnTo>
                      <a:lnTo>
                        <a:pt x="14" y="58"/>
                      </a:lnTo>
                      <a:lnTo>
                        <a:pt x="16" y="60"/>
                      </a:lnTo>
                      <a:lnTo>
                        <a:pt x="16" y="66"/>
                      </a:lnTo>
                      <a:lnTo>
                        <a:pt x="14" y="70"/>
                      </a:lnTo>
                      <a:lnTo>
                        <a:pt x="12" y="74"/>
                      </a:lnTo>
                      <a:lnTo>
                        <a:pt x="22" y="80"/>
                      </a:lnTo>
                      <a:lnTo>
                        <a:pt x="34" y="86"/>
                      </a:lnTo>
                      <a:lnTo>
                        <a:pt x="38" y="84"/>
                      </a:lnTo>
                      <a:lnTo>
                        <a:pt x="40" y="80"/>
                      </a:lnTo>
                      <a:lnTo>
                        <a:pt x="44" y="70"/>
                      </a:lnTo>
                      <a:lnTo>
                        <a:pt x="50" y="56"/>
                      </a:lnTo>
                      <a:lnTo>
                        <a:pt x="54" y="52"/>
                      </a:lnTo>
                      <a:lnTo>
                        <a:pt x="60" y="48"/>
                      </a:lnTo>
                      <a:lnTo>
                        <a:pt x="72" y="42"/>
                      </a:lnTo>
                      <a:lnTo>
                        <a:pt x="82" y="34"/>
                      </a:lnTo>
                      <a:lnTo>
                        <a:pt x="88" y="22"/>
                      </a:lnTo>
                      <a:lnTo>
                        <a:pt x="90" y="18"/>
                      </a:lnTo>
                      <a:lnTo>
                        <a:pt x="90" y="10"/>
                      </a:lnTo>
                      <a:lnTo>
                        <a:pt x="92" y="8"/>
                      </a:lnTo>
                      <a:lnTo>
                        <a:pt x="90" y="0"/>
                      </a:lnTo>
                      <a:lnTo>
                        <a:pt x="96" y="0"/>
                      </a:lnTo>
                      <a:lnTo>
                        <a:pt x="100" y="4"/>
                      </a:lnTo>
                      <a:lnTo>
                        <a:pt x="106" y="8"/>
                      </a:lnTo>
                      <a:lnTo>
                        <a:pt x="114" y="14"/>
                      </a:lnTo>
                      <a:lnTo>
                        <a:pt x="120" y="22"/>
                      </a:lnTo>
                      <a:lnTo>
                        <a:pt x="124" y="26"/>
                      </a:lnTo>
                      <a:lnTo>
                        <a:pt x="126" y="34"/>
                      </a:lnTo>
                      <a:lnTo>
                        <a:pt x="128" y="42"/>
                      </a:lnTo>
                      <a:lnTo>
                        <a:pt x="144" y="42"/>
                      </a:lnTo>
                      <a:lnTo>
                        <a:pt x="146" y="42"/>
                      </a:lnTo>
                      <a:lnTo>
                        <a:pt x="148" y="40"/>
                      </a:lnTo>
                      <a:lnTo>
                        <a:pt x="152" y="38"/>
                      </a:lnTo>
                      <a:lnTo>
                        <a:pt x="154" y="38"/>
                      </a:lnTo>
                      <a:lnTo>
                        <a:pt x="156" y="40"/>
                      </a:lnTo>
                      <a:lnTo>
                        <a:pt x="160" y="44"/>
                      </a:lnTo>
                      <a:lnTo>
                        <a:pt x="160" y="40"/>
                      </a:lnTo>
                      <a:lnTo>
                        <a:pt x="164" y="38"/>
                      </a:lnTo>
                      <a:lnTo>
                        <a:pt x="172" y="40"/>
                      </a:lnTo>
                      <a:lnTo>
                        <a:pt x="178" y="44"/>
                      </a:lnTo>
                      <a:lnTo>
                        <a:pt x="176" y="48"/>
                      </a:lnTo>
                      <a:lnTo>
                        <a:pt x="174" y="52"/>
                      </a:lnTo>
                      <a:lnTo>
                        <a:pt x="170" y="56"/>
                      </a:lnTo>
                      <a:lnTo>
                        <a:pt x="168" y="60"/>
                      </a:lnTo>
                      <a:lnTo>
                        <a:pt x="170" y="64"/>
                      </a:lnTo>
                      <a:lnTo>
                        <a:pt x="174" y="66"/>
                      </a:lnTo>
                      <a:lnTo>
                        <a:pt x="180" y="70"/>
                      </a:lnTo>
                      <a:lnTo>
                        <a:pt x="180" y="74"/>
                      </a:lnTo>
                      <a:lnTo>
                        <a:pt x="176" y="76"/>
                      </a:lnTo>
                      <a:lnTo>
                        <a:pt x="164" y="78"/>
                      </a:lnTo>
                      <a:lnTo>
                        <a:pt x="154" y="80"/>
                      </a:lnTo>
                      <a:lnTo>
                        <a:pt x="144" y="82"/>
                      </a:lnTo>
                      <a:lnTo>
                        <a:pt x="138" y="86"/>
                      </a:lnTo>
                      <a:lnTo>
                        <a:pt x="136" y="90"/>
                      </a:lnTo>
                      <a:lnTo>
                        <a:pt x="134" y="98"/>
                      </a:lnTo>
                      <a:lnTo>
                        <a:pt x="132" y="106"/>
                      </a:lnTo>
                      <a:lnTo>
                        <a:pt x="128" y="118"/>
                      </a:lnTo>
                      <a:lnTo>
                        <a:pt x="126" y="122"/>
                      </a:lnTo>
                      <a:lnTo>
                        <a:pt x="124" y="124"/>
                      </a:lnTo>
                      <a:lnTo>
                        <a:pt x="120" y="128"/>
                      </a:lnTo>
                      <a:lnTo>
                        <a:pt x="118" y="132"/>
                      </a:lnTo>
                      <a:lnTo>
                        <a:pt x="120" y="138"/>
                      </a:lnTo>
                      <a:lnTo>
                        <a:pt x="122" y="142"/>
                      </a:lnTo>
                      <a:lnTo>
                        <a:pt x="126" y="150"/>
                      </a:lnTo>
                      <a:lnTo>
                        <a:pt x="132" y="158"/>
                      </a:lnTo>
                      <a:lnTo>
                        <a:pt x="134" y="162"/>
                      </a:lnTo>
                      <a:lnTo>
                        <a:pt x="134" y="168"/>
                      </a:lnTo>
                      <a:lnTo>
                        <a:pt x="142" y="170"/>
                      </a:lnTo>
                      <a:lnTo>
                        <a:pt x="148" y="174"/>
                      </a:lnTo>
                      <a:lnTo>
                        <a:pt x="154" y="180"/>
                      </a:lnTo>
                      <a:lnTo>
                        <a:pt x="158" y="182"/>
                      </a:lnTo>
                      <a:lnTo>
                        <a:pt x="162" y="180"/>
                      </a:lnTo>
                      <a:lnTo>
                        <a:pt x="164" y="180"/>
                      </a:lnTo>
                      <a:lnTo>
                        <a:pt x="166" y="172"/>
                      </a:lnTo>
                      <a:lnTo>
                        <a:pt x="176" y="172"/>
                      </a:lnTo>
                      <a:lnTo>
                        <a:pt x="176" y="188"/>
                      </a:lnTo>
                      <a:lnTo>
                        <a:pt x="176" y="194"/>
                      </a:lnTo>
                      <a:lnTo>
                        <a:pt x="178" y="196"/>
                      </a:lnTo>
                      <a:lnTo>
                        <a:pt x="180" y="198"/>
                      </a:lnTo>
                      <a:lnTo>
                        <a:pt x="182" y="198"/>
                      </a:lnTo>
                      <a:lnTo>
                        <a:pt x="184" y="198"/>
                      </a:lnTo>
                      <a:lnTo>
                        <a:pt x="192" y="200"/>
                      </a:lnTo>
                      <a:lnTo>
                        <a:pt x="202" y="212"/>
                      </a:lnTo>
                      <a:lnTo>
                        <a:pt x="206" y="218"/>
                      </a:lnTo>
                      <a:lnTo>
                        <a:pt x="208" y="226"/>
                      </a:lnTo>
                      <a:lnTo>
                        <a:pt x="206" y="258"/>
                      </a:lnTo>
                      <a:lnTo>
                        <a:pt x="204" y="264"/>
                      </a:lnTo>
                      <a:lnTo>
                        <a:pt x="204" y="266"/>
                      </a:lnTo>
                      <a:lnTo>
                        <a:pt x="202" y="270"/>
                      </a:lnTo>
                      <a:lnTo>
                        <a:pt x="200" y="276"/>
                      </a:lnTo>
                      <a:lnTo>
                        <a:pt x="202" y="290"/>
                      </a:lnTo>
                      <a:lnTo>
                        <a:pt x="204" y="294"/>
                      </a:lnTo>
                      <a:lnTo>
                        <a:pt x="208" y="296"/>
                      </a:lnTo>
                      <a:lnTo>
                        <a:pt x="204" y="306"/>
                      </a:lnTo>
                      <a:lnTo>
                        <a:pt x="202" y="316"/>
                      </a:lnTo>
                      <a:lnTo>
                        <a:pt x="200" y="322"/>
                      </a:lnTo>
                      <a:lnTo>
                        <a:pt x="196" y="326"/>
                      </a:lnTo>
                      <a:lnTo>
                        <a:pt x="190" y="330"/>
                      </a:lnTo>
                      <a:lnTo>
                        <a:pt x="186" y="3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6" name="iš1iďê">
                  <a:extLst>
                    <a:ext uri="{FF2B5EF4-FFF2-40B4-BE49-F238E27FC236}">
                      <a16:creationId xmlns:a16="http://schemas.microsoft.com/office/drawing/2014/main" id="{59C62131-EBBF-4ABD-A8DB-3FD8847FC262}"/>
                    </a:ext>
                  </a:extLst>
                </p:cNvPr>
                <p:cNvSpPr/>
                <p:nvPr/>
              </p:nvSpPr>
              <p:spPr bwMode="auto">
                <a:xfrm>
                  <a:off x="2412877" y="4173103"/>
                  <a:ext cx="341549" cy="396499"/>
                </a:xfrm>
                <a:custGeom>
                  <a:avLst/>
                  <a:gdLst>
                    <a:gd name="T0" fmla="*/ 2147483647 w 196"/>
                    <a:gd name="T1" fmla="*/ 2147483647 h 238"/>
                    <a:gd name="T2" fmla="*/ 2147483647 w 196"/>
                    <a:gd name="T3" fmla="*/ 2147483647 h 238"/>
                    <a:gd name="T4" fmla="*/ 2147483647 w 196"/>
                    <a:gd name="T5" fmla="*/ 2147483647 h 238"/>
                    <a:gd name="T6" fmla="*/ 2147483647 w 196"/>
                    <a:gd name="T7" fmla="*/ 2147483647 h 238"/>
                    <a:gd name="T8" fmla="*/ 2147483647 w 196"/>
                    <a:gd name="T9" fmla="*/ 2147483647 h 238"/>
                    <a:gd name="T10" fmla="*/ 2147483647 w 196"/>
                    <a:gd name="T11" fmla="*/ 2147483647 h 238"/>
                    <a:gd name="T12" fmla="*/ 2147483647 w 196"/>
                    <a:gd name="T13" fmla="*/ 2147483647 h 238"/>
                    <a:gd name="T14" fmla="*/ 2147483647 w 196"/>
                    <a:gd name="T15" fmla="*/ 2147483647 h 238"/>
                    <a:gd name="T16" fmla="*/ 2147483647 w 196"/>
                    <a:gd name="T17" fmla="*/ 2147483647 h 238"/>
                    <a:gd name="T18" fmla="*/ 2147483647 w 196"/>
                    <a:gd name="T19" fmla="*/ 2147483647 h 238"/>
                    <a:gd name="T20" fmla="*/ 2147483647 w 196"/>
                    <a:gd name="T21" fmla="*/ 2147483647 h 238"/>
                    <a:gd name="T22" fmla="*/ 2147483647 w 196"/>
                    <a:gd name="T23" fmla="*/ 2147483647 h 238"/>
                    <a:gd name="T24" fmla="*/ 2147483647 w 196"/>
                    <a:gd name="T25" fmla="*/ 2147483647 h 238"/>
                    <a:gd name="T26" fmla="*/ 2147483647 w 196"/>
                    <a:gd name="T27" fmla="*/ 2147483647 h 238"/>
                    <a:gd name="T28" fmla="*/ 2147483647 w 196"/>
                    <a:gd name="T29" fmla="*/ 2147483647 h 238"/>
                    <a:gd name="T30" fmla="*/ 2147483647 w 196"/>
                    <a:gd name="T31" fmla="*/ 2147483647 h 238"/>
                    <a:gd name="T32" fmla="*/ 2147483647 w 196"/>
                    <a:gd name="T33" fmla="*/ 2147483647 h 238"/>
                    <a:gd name="T34" fmla="*/ 2147483647 w 196"/>
                    <a:gd name="T35" fmla="*/ 2147483647 h 238"/>
                    <a:gd name="T36" fmla="*/ 2147483647 w 196"/>
                    <a:gd name="T37" fmla="*/ 2147483647 h 238"/>
                    <a:gd name="T38" fmla="*/ 2147483647 w 196"/>
                    <a:gd name="T39" fmla="*/ 2147483647 h 238"/>
                    <a:gd name="T40" fmla="*/ 2147483647 w 196"/>
                    <a:gd name="T41" fmla="*/ 2147483647 h 238"/>
                    <a:gd name="T42" fmla="*/ 2147483647 w 196"/>
                    <a:gd name="T43" fmla="*/ 2147483647 h 238"/>
                    <a:gd name="T44" fmla="*/ 2147483647 w 196"/>
                    <a:gd name="T45" fmla="*/ 2147483647 h 238"/>
                    <a:gd name="T46" fmla="*/ 2147483647 w 196"/>
                    <a:gd name="T47" fmla="*/ 2147483647 h 238"/>
                    <a:gd name="T48" fmla="*/ 2147483647 w 196"/>
                    <a:gd name="T49" fmla="*/ 2147483647 h 238"/>
                    <a:gd name="T50" fmla="*/ 2147483647 w 196"/>
                    <a:gd name="T51" fmla="*/ 2147483647 h 238"/>
                    <a:gd name="T52" fmla="*/ 2147483647 w 196"/>
                    <a:gd name="T53" fmla="*/ 2147483647 h 238"/>
                    <a:gd name="T54" fmla="*/ 2147483647 w 196"/>
                    <a:gd name="T55" fmla="*/ 2147483647 h 238"/>
                    <a:gd name="T56" fmla="*/ 2147483647 w 196"/>
                    <a:gd name="T57" fmla="*/ 2147483647 h 238"/>
                    <a:gd name="T58" fmla="*/ 2147483647 w 196"/>
                    <a:gd name="T59" fmla="*/ 2147483647 h 238"/>
                    <a:gd name="T60" fmla="*/ 2147483647 w 196"/>
                    <a:gd name="T61" fmla="*/ 2147483647 h 238"/>
                    <a:gd name="T62" fmla="*/ 2147483647 w 196"/>
                    <a:gd name="T63" fmla="*/ 2147483647 h 238"/>
                    <a:gd name="T64" fmla="*/ 2147483647 w 196"/>
                    <a:gd name="T65" fmla="*/ 2147483647 h 238"/>
                    <a:gd name="T66" fmla="*/ 2147483647 w 196"/>
                    <a:gd name="T67" fmla="*/ 2147483647 h 238"/>
                    <a:gd name="T68" fmla="*/ 2147483647 w 196"/>
                    <a:gd name="T69" fmla="*/ 2147483647 h 238"/>
                    <a:gd name="T70" fmla="*/ 2147483647 w 196"/>
                    <a:gd name="T71" fmla="*/ 2147483647 h 238"/>
                    <a:gd name="T72" fmla="*/ 2147483647 w 196"/>
                    <a:gd name="T73" fmla="*/ 2147483647 h 238"/>
                    <a:gd name="T74" fmla="*/ 2147483647 w 196"/>
                    <a:gd name="T75" fmla="*/ 2147483647 h 238"/>
                    <a:gd name="T76" fmla="*/ 2147483647 w 196"/>
                    <a:gd name="T77" fmla="*/ 2147483647 h 238"/>
                    <a:gd name="T78" fmla="*/ 2147483647 w 196"/>
                    <a:gd name="T79" fmla="*/ 2147483647 h 238"/>
                    <a:gd name="T80" fmla="*/ 2147483647 w 196"/>
                    <a:gd name="T81" fmla="*/ 2147483647 h 238"/>
                    <a:gd name="T82" fmla="*/ 2147483647 w 196"/>
                    <a:gd name="T83" fmla="*/ 2147483647 h 238"/>
                    <a:gd name="T84" fmla="*/ 2147483647 w 196"/>
                    <a:gd name="T85" fmla="*/ 2147483647 h 238"/>
                    <a:gd name="T86" fmla="*/ 2147483647 w 196"/>
                    <a:gd name="T87" fmla="*/ 2147483647 h 238"/>
                    <a:gd name="T88" fmla="*/ 2147483647 w 196"/>
                    <a:gd name="T89" fmla="*/ 0 h 238"/>
                    <a:gd name="T90" fmla="*/ 2147483647 w 196"/>
                    <a:gd name="T91" fmla="*/ 2147483647 h 238"/>
                    <a:gd name="T92" fmla="*/ 2147483647 w 196"/>
                    <a:gd name="T93" fmla="*/ 2147483647 h 238"/>
                    <a:gd name="T94" fmla="*/ 2147483647 w 196"/>
                    <a:gd name="T95" fmla="*/ 2147483647 h 238"/>
                    <a:gd name="T96" fmla="*/ 0 w 196"/>
                    <a:gd name="T97" fmla="*/ 2147483647 h 23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6"/>
                    <a:gd name="T148" fmla="*/ 0 h 238"/>
                    <a:gd name="T149" fmla="*/ 196 w 196"/>
                    <a:gd name="T150" fmla="*/ 238 h 23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6" h="238">
                      <a:moveTo>
                        <a:pt x="0" y="24"/>
                      </a:moveTo>
                      <a:lnTo>
                        <a:pt x="10" y="34"/>
                      </a:lnTo>
                      <a:lnTo>
                        <a:pt x="14" y="42"/>
                      </a:lnTo>
                      <a:lnTo>
                        <a:pt x="16" y="50"/>
                      </a:lnTo>
                      <a:lnTo>
                        <a:pt x="14" y="82"/>
                      </a:lnTo>
                      <a:lnTo>
                        <a:pt x="12" y="88"/>
                      </a:lnTo>
                      <a:lnTo>
                        <a:pt x="12" y="90"/>
                      </a:lnTo>
                      <a:lnTo>
                        <a:pt x="10" y="94"/>
                      </a:lnTo>
                      <a:lnTo>
                        <a:pt x="8" y="100"/>
                      </a:lnTo>
                      <a:lnTo>
                        <a:pt x="10" y="114"/>
                      </a:lnTo>
                      <a:lnTo>
                        <a:pt x="12" y="118"/>
                      </a:lnTo>
                      <a:lnTo>
                        <a:pt x="16" y="120"/>
                      </a:lnTo>
                      <a:lnTo>
                        <a:pt x="14" y="126"/>
                      </a:lnTo>
                      <a:lnTo>
                        <a:pt x="12" y="132"/>
                      </a:lnTo>
                      <a:lnTo>
                        <a:pt x="8" y="146"/>
                      </a:lnTo>
                      <a:lnTo>
                        <a:pt x="18" y="156"/>
                      </a:lnTo>
                      <a:lnTo>
                        <a:pt x="22" y="168"/>
                      </a:lnTo>
                      <a:lnTo>
                        <a:pt x="26" y="198"/>
                      </a:lnTo>
                      <a:lnTo>
                        <a:pt x="28" y="200"/>
                      </a:lnTo>
                      <a:lnTo>
                        <a:pt x="30" y="202"/>
                      </a:lnTo>
                      <a:lnTo>
                        <a:pt x="34" y="204"/>
                      </a:lnTo>
                      <a:lnTo>
                        <a:pt x="36" y="208"/>
                      </a:lnTo>
                      <a:lnTo>
                        <a:pt x="42" y="228"/>
                      </a:lnTo>
                      <a:lnTo>
                        <a:pt x="44" y="234"/>
                      </a:lnTo>
                      <a:lnTo>
                        <a:pt x="46" y="238"/>
                      </a:lnTo>
                      <a:lnTo>
                        <a:pt x="50" y="238"/>
                      </a:lnTo>
                      <a:lnTo>
                        <a:pt x="56" y="236"/>
                      </a:lnTo>
                      <a:lnTo>
                        <a:pt x="60" y="232"/>
                      </a:lnTo>
                      <a:lnTo>
                        <a:pt x="70" y="220"/>
                      </a:lnTo>
                      <a:lnTo>
                        <a:pt x="76" y="226"/>
                      </a:lnTo>
                      <a:lnTo>
                        <a:pt x="84" y="228"/>
                      </a:lnTo>
                      <a:lnTo>
                        <a:pt x="92" y="230"/>
                      </a:lnTo>
                      <a:lnTo>
                        <a:pt x="98" y="238"/>
                      </a:lnTo>
                      <a:lnTo>
                        <a:pt x="100" y="232"/>
                      </a:lnTo>
                      <a:lnTo>
                        <a:pt x="104" y="230"/>
                      </a:lnTo>
                      <a:lnTo>
                        <a:pt x="112" y="228"/>
                      </a:lnTo>
                      <a:lnTo>
                        <a:pt x="126" y="228"/>
                      </a:lnTo>
                      <a:lnTo>
                        <a:pt x="126" y="204"/>
                      </a:lnTo>
                      <a:lnTo>
                        <a:pt x="128" y="196"/>
                      </a:lnTo>
                      <a:lnTo>
                        <a:pt x="132" y="188"/>
                      </a:lnTo>
                      <a:lnTo>
                        <a:pt x="136" y="180"/>
                      </a:lnTo>
                      <a:lnTo>
                        <a:pt x="144" y="176"/>
                      </a:lnTo>
                      <a:lnTo>
                        <a:pt x="152" y="172"/>
                      </a:lnTo>
                      <a:lnTo>
                        <a:pt x="162" y="172"/>
                      </a:lnTo>
                      <a:lnTo>
                        <a:pt x="170" y="172"/>
                      </a:lnTo>
                      <a:lnTo>
                        <a:pt x="178" y="174"/>
                      </a:lnTo>
                      <a:lnTo>
                        <a:pt x="190" y="180"/>
                      </a:lnTo>
                      <a:lnTo>
                        <a:pt x="190" y="174"/>
                      </a:lnTo>
                      <a:lnTo>
                        <a:pt x="192" y="170"/>
                      </a:lnTo>
                      <a:lnTo>
                        <a:pt x="196" y="162"/>
                      </a:lnTo>
                      <a:lnTo>
                        <a:pt x="196" y="156"/>
                      </a:lnTo>
                      <a:lnTo>
                        <a:pt x="196" y="148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84" y="134"/>
                      </a:lnTo>
                      <a:lnTo>
                        <a:pt x="180" y="130"/>
                      </a:lnTo>
                      <a:lnTo>
                        <a:pt x="180" y="126"/>
                      </a:lnTo>
                      <a:lnTo>
                        <a:pt x="180" y="120"/>
                      </a:lnTo>
                      <a:lnTo>
                        <a:pt x="168" y="118"/>
                      </a:lnTo>
                      <a:lnTo>
                        <a:pt x="158" y="116"/>
                      </a:lnTo>
                      <a:lnTo>
                        <a:pt x="154" y="112"/>
                      </a:lnTo>
                      <a:lnTo>
                        <a:pt x="152" y="108"/>
                      </a:lnTo>
                      <a:lnTo>
                        <a:pt x="152" y="102"/>
                      </a:lnTo>
                      <a:lnTo>
                        <a:pt x="152" y="94"/>
                      </a:lnTo>
                      <a:lnTo>
                        <a:pt x="150" y="92"/>
                      </a:lnTo>
                      <a:lnTo>
                        <a:pt x="148" y="90"/>
                      </a:lnTo>
                      <a:lnTo>
                        <a:pt x="146" y="80"/>
                      </a:lnTo>
                      <a:lnTo>
                        <a:pt x="142" y="70"/>
                      </a:lnTo>
                      <a:lnTo>
                        <a:pt x="138" y="68"/>
                      </a:lnTo>
                      <a:lnTo>
                        <a:pt x="134" y="66"/>
                      </a:lnTo>
                      <a:lnTo>
                        <a:pt x="124" y="68"/>
                      </a:lnTo>
                      <a:lnTo>
                        <a:pt x="120" y="68"/>
                      </a:lnTo>
                      <a:lnTo>
                        <a:pt x="116" y="68"/>
                      </a:lnTo>
                      <a:lnTo>
                        <a:pt x="114" y="66"/>
                      </a:lnTo>
                      <a:lnTo>
                        <a:pt x="114" y="62"/>
                      </a:lnTo>
                      <a:lnTo>
                        <a:pt x="108" y="60"/>
                      </a:lnTo>
                      <a:lnTo>
                        <a:pt x="104" y="58"/>
                      </a:lnTo>
                      <a:lnTo>
                        <a:pt x="100" y="54"/>
                      </a:lnTo>
                      <a:lnTo>
                        <a:pt x="98" y="52"/>
                      </a:lnTo>
                      <a:lnTo>
                        <a:pt x="94" y="54"/>
                      </a:lnTo>
                      <a:lnTo>
                        <a:pt x="84" y="50"/>
                      </a:lnTo>
                      <a:lnTo>
                        <a:pt x="74" y="44"/>
                      </a:lnTo>
                      <a:lnTo>
                        <a:pt x="70" y="36"/>
                      </a:lnTo>
                      <a:lnTo>
                        <a:pt x="66" y="30"/>
                      </a:lnTo>
                      <a:lnTo>
                        <a:pt x="64" y="20"/>
                      </a:lnTo>
                      <a:lnTo>
                        <a:pt x="66" y="10"/>
                      </a:lnTo>
                      <a:lnTo>
                        <a:pt x="66" y="6"/>
                      </a:lnTo>
                      <a:lnTo>
                        <a:pt x="64" y="2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48" y="2"/>
                      </a:lnTo>
                      <a:lnTo>
                        <a:pt x="42" y="6"/>
                      </a:lnTo>
                      <a:lnTo>
                        <a:pt x="30" y="14"/>
                      </a:lnTo>
                      <a:lnTo>
                        <a:pt x="20" y="22"/>
                      </a:lnTo>
                      <a:lnTo>
                        <a:pt x="12" y="26"/>
                      </a:lnTo>
                      <a:lnTo>
                        <a:pt x="8" y="26"/>
                      </a:lnTo>
                      <a:lnTo>
                        <a:pt x="4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7" name="îšḻiḓe">
                  <a:extLst>
                    <a:ext uri="{FF2B5EF4-FFF2-40B4-BE49-F238E27FC236}">
                      <a16:creationId xmlns:a16="http://schemas.microsoft.com/office/drawing/2014/main" id="{DDDBC795-C3A4-423A-A61C-A25D22E82049}"/>
                    </a:ext>
                  </a:extLst>
                </p:cNvPr>
                <p:cNvSpPr/>
                <p:nvPr/>
              </p:nvSpPr>
              <p:spPr bwMode="auto">
                <a:xfrm>
                  <a:off x="2631853" y="4461722"/>
                  <a:ext cx="234127" cy="252191"/>
                </a:xfrm>
                <a:custGeom>
                  <a:avLst/>
                  <a:gdLst>
                    <a:gd name="T0" fmla="*/ 2147483647 w 134"/>
                    <a:gd name="T1" fmla="*/ 2147483647 h 152"/>
                    <a:gd name="T2" fmla="*/ 2147483647 w 134"/>
                    <a:gd name="T3" fmla="*/ 2147483647 h 152"/>
                    <a:gd name="T4" fmla="*/ 2147483647 w 134"/>
                    <a:gd name="T5" fmla="*/ 2147483647 h 152"/>
                    <a:gd name="T6" fmla="*/ 2147483647 w 134"/>
                    <a:gd name="T7" fmla="*/ 2147483647 h 152"/>
                    <a:gd name="T8" fmla="*/ 2147483647 w 134"/>
                    <a:gd name="T9" fmla="*/ 2147483647 h 152"/>
                    <a:gd name="T10" fmla="*/ 2147483647 w 134"/>
                    <a:gd name="T11" fmla="*/ 2147483647 h 152"/>
                    <a:gd name="T12" fmla="*/ 2147483647 w 134"/>
                    <a:gd name="T13" fmla="*/ 2147483647 h 152"/>
                    <a:gd name="T14" fmla="*/ 2147483647 w 134"/>
                    <a:gd name="T15" fmla="*/ 2147483647 h 152"/>
                    <a:gd name="T16" fmla="*/ 2147483647 w 134"/>
                    <a:gd name="T17" fmla="*/ 2147483647 h 152"/>
                    <a:gd name="T18" fmla="*/ 2147483647 w 134"/>
                    <a:gd name="T19" fmla="*/ 2147483647 h 152"/>
                    <a:gd name="T20" fmla="*/ 2147483647 w 134"/>
                    <a:gd name="T21" fmla="*/ 2147483647 h 152"/>
                    <a:gd name="T22" fmla="*/ 2147483647 w 134"/>
                    <a:gd name="T23" fmla="*/ 2147483647 h 152"/>
                    <a:gd name="T24" fmla="*/ 2147483647 w 134"/>
                    <a:gd name="T25" fmla="*/ 2147483647 h 152"/>
                    <a:gd name="T26" fmla="*/ 2147483647 w 134"/>
                    <a:gd name="T27" fmla="*/ 2147483647 h 152"/>
                    <a:gd name="T28" fmla="*/ 2147483647 w 134"/>
                    <a:gd name="T29" fmla="*/ 2147483647 h 152"/>
                    <a:gd name="T30" fmla="*/ 2147483647 w 134"/>
                    <a:gd name="T31" fmla="*/ 2147483647 h 152"/>
                    <a:gd name="T32" fmla="*/ 2147483647 w 134"/>
                    <a:gd name="T33" fmla="*/ 2147483647 h 152"/>
                    <a:gd name="T34" fmla="*/ 2147483647 w 134"/>
                    <a:gd name="T35" fmla="*/ 2147483647 h 152"/>
                    <a:gd name="T36" fmla="*/ 2147483647 w 134"/>
                    <a:gd name="T37" fmla="*/ 2147483647 h 152"/>
                    <a:gd name="T38" fmla="*/ 2147483647 w 134"/>
                    <a:gd name="T39" fmla="*/ 2147483647 h 152"/>
                    <a:gd name="T40" fmla="*/ 2147483647 w 134"/>
                    <a:gd name="T41" fmla="*/ 2147483647 h 152"/>
                    <a:gd name="T42" fmla="*/ 2147483647 w 134"/>
                    <a:gd name="T43" fmla="*/ 2147483647 h 152"/>
                    <a:gd name="T44" fmla="*/ 2147483647 w 134"/>
                    <a:gd name="T45" fmla="*/ 2147483647 h 152"/>
                    <a:gd name="T46" fmla="*/ 2147483647 w 134"/>
                    <a:gd name="T47" fmla="*/ 2147483647 h 152"/>
                    <a:gd name="T48" fmla="*/ 2147483647 w 134"/>
                    <a:gd name="T49" fmla="*/ 2147483647 h 152"/>
                    <a:gd name="T50" fmla="*/ 2147483647 w 134"/>
                    <a:gd name="T51" fmla="*/ 2147483647 h 152"/>
                    <a:gd name="T52" fmla="*/ 2147483647 w 134"/>
                    <a:gd name="T53" fmla="*/ 2147483647 h 152"/>
                    <a:gd name="T54" fmla="*/ 2147483647 w 134"/>
                    <a:gd name="T55" fmla="*/ 2147483647 h 152"/>
                    <a:gd name="T56" fmla="*/ 2147483647 w 134"/>
                    <a:gd name="T57" fmla="*/ 2147483647 h 152"/>
                    <a:gd name="T58" fmla="*/ 2147483647 w 134"/>
                    <a:gd name="T59" fmla="*/ 2147483647 h 152"/>
                    <a:gd name="T60" fmla="*/ 2147483647 w 134"/>
                    <a:gd name="T61" fmla="*/ 2147483647 h 152"/>
                    <a:gd name="T62" fmla="*/ 2147483647 w 134"/>
                    <a:gd name="T63" fmla="*/ 2147483647 h 152"/>
                    <a:gd name="T64" fmla="*/ 0 w 134"/>
                    <a:gd name="T65" fmla="*/ 2147483647 h 152"/>
                    <a:gd name="T66" fmla="*/ 0 w 134"/>
                    <a:gd name="T67" fmla="*/ 2147483647 h 152"/>
                    <a:gd name="T68" fmla="*/ 0 w 134"/>
                    <a:gd name="T69" fmla="*/ 2147483647 h 152"/>
                    <a:gd name="T70" fmla="*/ 2147483647 w 134"/>
                    <a:gd name="T71" fmla="*/ 2147483647 h 152"/>
                    <a:gd name="T72" fmla="*/ 2147483647 w 134"/>
                    <a:gd name="T73" fmla="*/ 2147483647 h 152"/>
                    <a:gd name="T74" fmla="*/ 2147483647 w 134"/>
                    <a:gd name="T75" fmla="*/ 2147483647 h 152"/>
                    <a:gd name="T76" fmla="*/ 2147483647 w 134"/>
                    <a:gd name="T77" fmla="*/ 2147483647 h 152"/>
                    <a:gd name="T78" fmla="*/ 2147483647 w 134"/>
                    <a:gd name="T79" fmla="*/ 0 h 152"/>
                    <a:gd name="T80" fmla="*/ 2147483647 w 134"/>
                    <a:gd name="T81" fmla="*/ 0 h 152"/>
                    <a:gd name="T82" fmla="*/ 2147483647 w 134"/>
                    <a:gd name="T83" fmla="*/ 0 h 152"/>
                    <a:gd name="T84" fmla="*/ 2147483647 w 134"/>
                    <a:gd name="T85" fmla="*/ 2147483647 h 152"/>
                    <a:gd name="T86" fmla="*/ 2147483647 w 134"/>
                    <a:gd name="T87" fmla="*/ 2147483647 h 152"/>
                    <a:gd name="T88" fmla="*/ 2147483647 w 134"/>
                    <a:gd name="T89" fmla="*/ 2147483647 h 152"/>
                    <a:gd name="T90" fmla="*/ 2147483647 w 134"/>
                    <a:gd name="T91" fmla="*/ 2147483647 h 152"/>
                    <a:gd name="T92" fmla="*/ 2147483647 w 134"/>
                    <a:gd name="T93" fmla="*/ 2147483647 h 152"/>
                    <a:gd name="T94" fmla="*/ 2147483647 w 134"/>
                    <a:gd name="T95" fmla="*/ 2147483647 h 152"/>
                    <a:gd name="T96" fmla="*/ 2147483647 w 134"/>
                    <a:gd name="T97" fmla="*/ 2147483647 h 152"/>
                    <a:gd name="T98" fmla="*/ 2147483647 w 134"/>
                    <a:gd name="T99" fmla="*/ 2147483647 h 152"/>
                    <a:gd name="T100" fmla="*/ 2147483647 w 134"/>
                    <a:gd name="T101" fmla="*/ 2147483647 h 152"/>
                    <a:gd name="T102" fmla="*/ 2147483647 w 134"/>
                    <a:gd name="T103" fmla="*/ 2147483647 h 152"/>
                    <a:gd name="T104" fmla="*/ 2147483647 w 134"/>
                    <a:gd name="T105" fmla="*/ 2147483647 h 152"/>
                    <a:gd name="T106" fmla="*/ 2147483647 w 134"/>
                    <a:gd name="T107" fmla="*/ 2147483647 h 152"/>
                    <a:gd name="T108" fmla="*/ 2147483647 w 134"/>
                    <a:gd name="T109" fmla="*/ 2147483647 h 152"/>
                    <a:gd name="T110" fmla="*/ 2147483647 w 134"/>
                    <a:gd name="T111" fmla="*/ 2147483647 h 152"/>
                    <a:gd name="T112" fmla="*/ 2147483647 w 134"/>
                    <a:gd name="T113" fmla="*/ 2147483647 h 152"/>
                    <a:gd name="T114" fmla="*/ 2147483647 w 134"/>
                    <a:gd name="T115" fmla="*/ 2147483647 h 152"/>
                    <a:gd name="T116" fmla="*/ 2147483647 w 134"/>
                    <a:gd name="T117" fmla="*/ 2147483647 h 152"/>
                    <a:gd name="T118" fmla="*/ 2147483647 w 134"/>
                    <a:gd name="T119" fmla="*/ 2147483647 h 152"/>
                    <a:gd name="T120" fmla="*/ 2147483647 w 134"/>
                    <a:gd name="T121" fmla="*/ 2147483647 h 152"/>
                    <a:gd name="T122" fmla="*/ 2147483647 w 134"/>
                    <a:gd name="T123" fmla="*/ 2147483647 h 152"/>
                    <a:gd name="T124" fmla="*/ 2147483647 w 134"/>
                    <a:gd name="T125" fmla="*/ 2147483647 h 152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34"/>
                    <a:gd name="T190" fmla="*/ 0 h 152"/>
                    <a:gd name="T191" fmla="*/ 134 w 134"/>
                    <a:gd name="T192" fmla="*/ 152 h 152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34" h="152">
                      <a:moveTo>
                        <a:pt x="132" y="118"/>
                      </a:moveTo>
                      <a:lnTo>
                        <a:pt x="134" y="122"/>
                      </a:lnTo>
                      <a:lnTo>
                        <a:pt x="134" y="130"/>
                      </a:lnTo>
                      <a:lnTo>
                        <a:pt x="134" y="136"/>
                      </a:lnTo>
                      <a:lnTo>
                        <a:pt x="130" y="138"/>
                      </a:lnTo>
                      <a:lnTo>
                        <a:pt x="122" y="146"/>
                      </a:lnTo>
                      <a:lnTo>
                        <a:pt x="112" y="150"/>
                      </a:lnTo>
                      <a:lnTo>
                        <a:pt x="102" y="152"/>
                      </a:lnTo>
                      <a:lnTo>
                        <a:pt x="94" y="152"/>
                      </a:lnTo>
                      <a:lnTo>
                        <a:pt x="86" y="150"/>
                      </a:lnTo>
                      <a:lnTo>
                        <a:pt x="82" y="148"/>
                      </a:lnTo>
                      <a:lnTo>
                        <a:pt x="74" y="148"/>
                      </a:lnTo>
                      <a:lnTo>
                        <a:pt x="76" y="138"/>
                      </a:lnTo>
                      <a:lnTo>
                        <a:pt x="80" y="132"/>
                      </a:lnTo>
                      <a:lnTo>
                        <a:pt x="82" y="124"/>
                      </a:lnTo>
                      <a:lnTo>
                        <a:pt x="84" y="116"/>
                      </a:lnTo>
                      <a:lnTo>
                        <a:pt x="82" y="110"/>
                      </a:lnTo>
                      <a:lnTo>
                        <a:pt x="78" y="106"/>
                      </a:lnTo>
                      <a:lnTo>
                        <a:pt x="72" y="106"/>
                      </a:lnTo>
                      <a:lnTo>
                        <a:pt x="64" y="104"/>
                      </a:lnTo>
                      <a:lnTo>
                        <a:pt x="62" y="102"/>
                      </a:lnTo>
                      <a:lnTo>
                        <a:pt x="60" y="98"/>
                      </a:lnTo>
                      <a:lnTo>
                        <a:pt x="58" y="94"/>
                      </a:lnTo>
                      <a:lnTo>
                        <a:pt x="54" y="92"/>
                      </a:lnTo>
                      <a:lnTo>
                        <a:pt x="46" y="90"/>
                      </a:lnTo>
                      <a:lnTo>
                        <a:pt x="40" y="88"/>
                      </a:lnTo>
                      <a:lnTo>
                        <a:pt x="34" y="88"/>
                      </a:lnTo>
                      <a:lnTo>
                        <a:pt x="30" y="86"/>
                      </a:lnTo>
                      <a:lnTo>
                        <a:pt x="24" y="82"/>
                      </a:lnTo>
                      <a:lnTo>
                        <a:pt x="12" y="66"/>
                      </a:lnTo>
                      <a:lnTo>
                        <a:pt x="4" y="62"/>
                      </a:lnTo>
                      <a:lnTo>
                        <a:pt x="2" y="60"/>
                      </a:lnTo>
                      <a:lnTo>
                        <a:pt x="0" y="58"/>
                      </a:lnTo>
                      <a:lnTo>
                        <a:pt x="0" y="56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6" y="16"/>
                      </a:lnTo>
                      <a:lnTo>
                        <a:pt x="10" y="8"/>
                      </a:lnTo>
                      <a:lnTo>
                        <a:pt x="18" y="4"/>
                      </a:lnTo>
                      <a:lnTo>
                        <a:pt x="26" y="0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52" y="2"/>
                      </a:lnTo>
                      <a:lnTo>
                        <a:pt x="64" y="8"/>
                      </a:lnTo>
                      <a:lnTo>
                        <a:pt x="64" y="18"/>
                      </a:lnTo>
                      <a:lnTo>
                        <a:pt x="70" y="34"/>
                      </a:lnTo>
                      <a:lnTo>
                        <a:pt x="76" y="50"/>
                      </a:lnTo>
                      <a:lnTo>
                        <a:pt x="78" y="54"/>
                      </a:lnTo>
                      <a:lnTo>
                        <a:pt x="82" y="56"/>
                      </a:lnTo>
                      <a:lnTo>
                        <a:pt x="92" y="56"/>
                      </a:lnTo>
                      <a:lnTo>
                        <a:pt x="100" y="58"/>
                      </a:lnTo>
                      <a:lnTo>
                        <a:pt x="106" y="62"/>
                      </a:lnTo>
                      <a:lnTo>
                        <a:pt x="108" y="68"/>
                      </a:lnTo>
                      <a:lnTo>
                        <a:pt x="114" y="80"/>
                      </a:lnTo>
                      <a:lnTo>
                        <a:pt x="120" y="90"/>
                      </a:lnTo>
                      <a:lnTo>
                        <a:pt x="122" y="86"/>
                      </a:lnTo>
                      <a:lnTo>
                        <a:pt x="126" y="84"/>
                      </a:lnTo>
                      <a:lnTo>
                        <a:pt x="128" y="82"/>
                      </a:lnTo>
                      <a:lnTo>
                        <a:pt x="132" y="84"/>
                      </a:lnTo>
                      <a:lnTo>
                        <a:pt x="132" y="88"/>
                      </a:lnTo>
                      <a:lnTo>
                        <a:pt x="132" y="94"/>
                      </a:lnTo>
                      <a:lnTo>
                        <a:pt x="132" y="106"/>
                      </a:lnTo>
                      <a:lnTo>
                        <a:pt x="132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8" name="ï$ļíḓê">
                  <a:extLst>
                    <a:ext uri="{FF2B5EF4-FFF2-40B4-BE49-F238E27FC236}">
                      <a16:creationId xmlns:a16="http://schemas.microsoft.com/office/drawing/2014/main" id="{87E499E6-A9B6-4F61-AF82-F61931AC901C}"/>
                    </a:ext>
                  </a:extLst>
                </p:cNvPr>
                <p:cNvSpPr/>
                <p:nvPr/>
              </p:nvSpPr>
              <p:spPr bwMode="auto">
                <a:xfrm>
                  <a:off x="2799873" y="4797975"/>
                  <a:ext cx="145985" cy="135904"/>
                </a:xfrm>
                <a:custGeom>
                  <a:avLst/>
                  <a:gdLst>
                    <a:gd name="T0" fmla="*/ 2147483647 w 84"/>
                    <a:gd name="T1" fmla="*/ 0 h 82"/>
                    <a:gd name="T2" fmla="*/ 2147483647 w 84"/>
                    <a:gd name="T3" fmla="*/ 0 h 82"/>
                    <a:gd name="T4" fmla="*/ 2147483647 w 84"/>
                    <a:gd name="T5" fmla="*/ 2147483647 h 82"/>
                    <a:gd name="T6" fmla="*/ 2147483647 w 84"/>
                    <a:gd name="T7" fmla="*/ 2147483647 h 82"/>
                    <a:gd name="T8" fmla="*/ 2147483647 w 84"/>
                    <a:gd name="T9" fmla="*/ 2147483647 h 82"/>
                    <a:gd name="T10" fmla="*/ 2147483647 w 84"/>
                    <a:gd name="T11" fmla="*/ 2147483647 h 82"/>
                    <a:gd name="T12" fmla="*/ 2147483647 w 84"/>
                    <a:gd name="T13" fmla="*/ 2147483647 h 82"/>
                    <a:gd name="T14" fmla="*/ 2147483647 w 84"/>
                    <a:gd name="T15" fmla="*/ 2147483647 h 82"/>
                    <a:gd name="T16" fmla="*/ 2147483647 w 84"/>
                    <a:gd name="T17" fmla="*/ 2147483647 h 82"/>
                    <a:gd name="T18" fmla="*/ 2147483647 w 84"/>
                    <a:gd name="T19" fmla="*/ 2147483647 h 82"/>
                    <a:gd name="T20" fmla="*/ 2147483647 w 84"/>
                    <a:gd name="T21" fmla="*/ 2147483647 h 82"/>
                    <a:gd name="T22" fmla="*/ 2147483647 w 84"/>
                    <a:gd name="T23" fmla="*/ 2147483647 h 82"/>
                    <a:gd name="T24" fmla="*/ 2147483647 w 84"/>
                    <a:gd name="T25" fmla="*/ 2147483647 h 82"/>
                    <a:gd name="T26" fmla="*/ 2147483647 w 84"/>
                    <a:gd name="T27" fmla="*/ 2147483647 h 82"/>
                    <a:gd name="T28" fmla="*/ 2147483647 w 84"/>
                    <a:gd name="T29" fmla="*/ 2147483647 h 82"/>
                    <a:gd name="T30" fmla="*/ 0 w 84"/>
                    <a:gd name="T31" fmla="*/ 2147483647 h 82"/>
                    <a:gd name="T32" fmla="*/ 2147483647 w 84"/>
                    <a:gd name="T33" fmla="*/ 0 h 8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4"/>
                    <a:gd name="T52" fmla="*/ 0 h 82"/>
                    <a:gd name="T53" fmla="*/ 84 w 84"/>
                    <a:gd name="T54" fmla="*/ 82 h 8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4" h="82">
                      <a:moveTo>
                        <a:pt x="2" y="0"/>
                      </a:moveTo>
                      <a:lnTo>
                        <a:pt x="12" y="0"/>
                      </a:lnTo>
                      <a:lnTo>
                        <a:pt x="22" y="4"/>
                      </a:lnTo>
                      <a:lnTo>
                        <a:pt x="34" y="12"/>
                      </a:lnTo>
                      <a:lnTo>
                        <a:pt x="44" y="18"/>
                      </a:lnTo>
                      <a:lnTo>
                        <a:pt x="66" y="36"/>
                      </a:lnTo>
                      <a:lnTo>
                        <a:pt x="84" y="50"/>
                      </a:lnTo>
                      <a:lnTo>
                        <a:pt x="78" y="62"/>
                      </a:lnTo>
                      <a:lnTo>
                        <a:pt x="72" y="72"/>
                      </a:lnTo>
                      <a:lnTo>
                        <a:pt x="66" y="78"/>
                      </a:lnTo>
                      <a:lnTo>
                        <a:pt x="60" y="82"/>
                      </a:lnTo>
                      <a:lnTo>
                        <a:pt x="58" y="82"/>
                      </a:lnTo>
                      <a:lnTo>
                        <a:pt x="40" y="80"/>
                      </a:lnTo>
                      <a:lnTo>
                        <a:pt x="24" y="76"/>
                      </a:lnTo>
                      <a:lnTo>
                        <a:pt x="12" y="72"/>
                      </a:lnTo>
                      <a:lnTo>
                        <a:pt x="0" y="6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9" name="îš1íḓe">
                  <a:extLst>
                    <a:ext uri="{FF2B5EF4-FFF2-40B4-BE49-F238E27FC236}">
                      <a16:creationId xmlns:a16="http://schemas.microsoft.com/office/drawing/2014/main" id="{165B512E-9AE3-4628-AFA0-FC302F8716A4}"/>
                    </a:ext>
                  </a:extLst>
                </p:cNvPr>
                <p:cNvSpPr/>
                <p:nvPr/>
              </p:nvSpPr>
              <p:spPr bwMode="auto">
                <a:xfrm>
                  <a:off x="2462456" y="4541582"/>
                  <a:ext cx="426937" cy="920495"/>
                </a:xfrm>
                <a:custGeom>
                  <a:avLst/>
                  <a:gdLst>
                    <a:gd name="T0" fmla="*/ 2147483647 w 246"/>
                    <a:gd name="T1" fmla="*/ 2147483647 h 552"/>
                    <a:gd name="T2" fmla="*/ 2147483647 w 246"/>
                    <a:gd name="T3" fmla="*/ 2147483647 h 552"/>
                    <a:gd name="T4" fmla="*/ 2147483647 w 246"/>
                    <a:gd name="T5" fmla="*/ 2147483647 h 552"/>
                    <a:gd name="T6" fmla="*/ 2147483647 w 246"/>
                    <a:gd name="T7" fmla="*/ 2147483647 h 552"/>
                    <a:gd name="T8" fmla="*/ 2147483647 w 246"/>
                    <a:gd name="T9" fmla="*/ 2147483647 h 552"/>
                    <a:gd name="T10" fmla="*/ 2147483647 w 246"/>
                    <a:gd name="T11" fmla="*/ 2147483647 h 552"/>
                    <a:gd name="T12" fmla="*/ 2147483647 w 246"/>
                    <a:gd name="T13" fmla="*/ 2147483647 h 552"/>
                    <a:gd name="T14" fmla="*/ 2147483647 w 246"/>
                    <a:gd name="T15" fmla="*/ 2147483647 h 552"/>
                    <a:gd name="T16" fmla="*/ 2147483647 w 246"/>
                    <a:gd name="T17" fmla="*/ 2147483647 h 552"/>
                    <a:gd name="T18" fmla="*/ 2147483647 w 246"/>
                    <a:gd name="T19" fmla="*/ 2147483647 h 552"/>
                    <a:gd name="T20" fmla="*/ 2147483647 w 246"/>
                    <a:gd name="T21" fmla="*/ 2147483647 h 552"/>
                    <a:gd name="T22" fmla="*/ 2147483647 w 246"/>
                    <a:gd name="T23" fmla="*/ 2147483647 h 552"/>
                    <a:gd name="T24" fmla="*/ 2147483647 w 246"/>
                    <a:gd name="T25" fmla="*/ 2147483647 h 552"/>
                    <a:gd name="T26" fmla="*/ 2147483647 w 246"/>
                    <a:gd name="T27" fmla="*/ 2147483647 h 552"/>
                    <a:gd name="T28" fmla="*/ 2147483647 w 246"/>
                    <a:gd name="T29" fmla="*/ 2147483647 h 552"/>
                    <a:gd name="T30" fmla="*/ 2147483647 w 246"/>
                    <a:gd name="T31" fmla="*/ 2147483647 h 552"/>
                    <a:gd name="T32" fmla="*/ 2147483647 w 246"/>
                    <a:gd name="T33" fmla="*/ 2147483647 h 552"/>
                    <a:gd name="T34" fmla="*/ 2147483647 w 246"/>
                    <a:gd name="T35" fmla="*/ 2147483647 h 552"/>
                    <a:gd name="T36" fmla="*/ 2147483647 w 246"/>
                    <a:gd name="T37" fmla="*/ 2147483647 h 552"/>
                    <a:gd name="T38" fmla="*/ 2147483647 w 246"/>
                    <a:gd name="T39" fmla="*/ 2147483647 h 552"/>
                    <a:gd name="T40" fmla="*/ 2147483647 w 246"/>
                    <a:gd name="T41" fmla="*/ 2147483647 h 552"/>
                    <a:gd name="T42" fmla="*/ 2147483647 w 246"/>
                    <a:gd name="T43" fmla="*/ 2147483647 h 552"/>
                    <a:gd name="T44" fmla="*/ 2147483647 w 246"/>
                    <a:gd name="T45" fmla="*/ 2147483647 h 552"/>
                    <a:gd name="T46" fmla="*/ 2147483647 w 246"/>
                    <a:gd name="T47" fmla="*/ 2147483647 h 552"/>
                    <a:gd name="T48" fmla="*/ 2147483647 w 246"/>
                    <a:gd name="T49" fmla="*/ 2147483647 h 552"/>
                    <a:gd name="T50" fmla="*/ 2147483647 w 246"/>
                    <a:gd name="T51" fmla="*/ 2147483647 h 552"/>
                    <a:gd name="T52" fmla="*/ 2147483647 w 246"/>
                    <a:gd name="T53" fmla="*/ 2147483647 h 552"/>
                    <a:gd name="T54" fmla="*/ 2147483647 w 246"/>
                    <a:gd name="T55" fmla="*/ 2147483647 h 552"/>
                    <a:gd name="T56" fmla="*/ 2147483647 w 246"/>
                    <a:gd name="T57" fmla="*/ 2147483647 h 552"/>
                    <a:gd name="T58" fmla="*/ 2147483647 w 246"/>
                    <a:gd name="T59" fmla="*/ 2147483647 h 552"/>
                    <a:gd name="T60" fmla="*/ 2147483647 w 246"/>
                    <a:gd name="T61" fmla="*/ 2147483647 h 552"/>
                    <a:gd name="T62" fmla="*/ 2147483647 w 246"/>
                    <a:gd name="T63" fmla="*/ 2147483647 h 552"/>
                    <a:gd name="T64" fmla="*/ 2147483647 w 246"/>
                    <a:gd name="T65" fmla="*/ 2147483647 h 552"/>
                    <a:gd name="T66" fmla="*/ 2147483647 w 246"/>
                    <a:gd name="T67" fmla="*/ 2147483647 h 552"/>
                    <a:gd name="T68" fmla="*/ 2147483647 w 246"/>
                    <a:gd name="T69" fmla="*/ 2147483647 h 552"/>
                    <a:gd name="T70" fmla="*/ 2147483647 w 246"/>
                    <a:gd name="T71" fmla="*/ 2147483647 h 552"/>
                    <a:gd name="T72" fmla="*/ 2147483647 w 246"/>
                    <a:gd name="T73" fmla="*/ 2147483647 h 552"/>
                    <a:gd name="T74" fmla="*/ 2147483647 w 246"/>
                    <a:gd name="T75" fmla="*/ 2147483647 h 552"/>
                    <a:gd name="T76" fmla="*/ 2147483647 w 246"/>
                    <a:gd name="T77" fmla="*/ 2147483647 h 552"/>
                    <a:gd name="T78" fmla="*/ 2147483647 w 246"/>
                    <a:gd name="T79" fmla="*/ 2147483647 h 552"/>
                    <a:gd name="T80" fmla="*/ 2147483647 w 246"/>
                    <a:gd name="T81" fmla="*/ 2147483647 h 552"/>
                    <a:gd name="T82" fmla="*/ 2147483647 w 246"/>
                    <a:gd name="T83" fmla="*/ 2147483647 h 552"/>
                    <a:gd name="T84" fmla="*/ 2147483647 w 246"/>
                    <a:gd name="T85" fmla="*/ 2147483647 h 552"/>
                    <a:gd name="T86" fmla="*/ 2147483647 w 246"/>
                    <a:gd name="T87" fmla="*/ 2147483647 h 552"/>
                    <a:gd name="T88" fmla="*/ 2147483647 w 246"/>
                    <a:gd name="T89" fmla="*/ 2147483647 h 552"/>
                    <a:gd name="T90" fmla="*/ 2147483647 w 246"/>
                    <a:gd name="T91" fmla="*/ 2147483647 h 552"/>
                    <a:gd name="T92" fmla="*/ 2147483647 w 246"/>
                    <a:gd name="T93" fmla="*/ 2147483647 h 552"/>
                    <a:gd name="T94" fmla="*/ 2147483647 w 246"/>
                    <a:gd name="T95" fmla="*/ 2147483647 h 552"/>
                    <a:gd name="T96" fmla="*/ 2147483647 w 246"/>
                    <a:gd name="T97" fmla="*/ 2147483647 h 552"/>
                    <a:gd name="T98" fmla="*/ 2147483647 w 246"/>
                    <a:gd name="T99" fmla="*/ 2147483647 h 552"/>
                    <a:gd name="T100" fmla="*/ 2147483647 w 246"/>
                    <a:gd name="T101" fmla="*/ 2147483647 h 552"/>
                    <a:gd name="T102" fmla="*/ 2147483647 w 246"/>
                    <a:gd name="T103" fmla="*/ 2147483647 h 552"/>
                    <a:gd name="T104" fmla="*/ 2147483647 w 246"/>
                    <a:gd name="T105" fmla="*/ 2147483647 h 552"/>
                    <a:gd name="T106" fmla="*/ 2147483647 w 246"/>
                    <a:gd name="T107" fmla="*/ 2147483647 h 552"/>
                    <a:gd name="T108" fmla="*/ 2147483647 w 246"/>
                    <a:gd name="T109" fmla="*/ 2147483647 h 552"/>
                    <a:gd name="T110" fmla="*/ 2147483647 w 246"/>
                    <a:gd name="T111" fmla="*/ 2147483647 h 552"/>
                    <a:gd name="T112" fmla="*/ 2147483647 w 246"/>
                    <a:gd name="T113" fmla="*/ 2147483647 h 552"/>
                    <a:gd name="T114" fmla="*/ 2147483647 w 246"/>
                    <a:gd name="T115" fmla="*/ 2147483647 h 552"/>
                    <a:gd name="T116" fmla="*/ 2147483647 w 246"/>
                    <a:gd name="T117" fmla="*/ 2147483647 h 55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46"/>
                    <a:gd name="T178" fmla="*/ 0 h 552"/>
                    <a:gd name="T179" fmla="*/ 246 w 246"/>
                    <a:gd name="T180" fmla="*/ 552 h 55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46" h="552">
                      <a:moveTo>
                        <a:pt x="196" y="154"/>
                      </a:moveTo>
                      <a:lnTo>
                        <a:pt x="196" y="148"/>
                      </a:lnTo>
                      <a:lnTo>
                        <a:pt x="200" y="142"/>
                      </a:lnTo>
                      <a:lnTo>
                        <a:pt x="206" y="128"/>
                      </a:lnTo>
                      <a:lnTo>
                        <a:pt x="216" y="116"/>
                      </a:lnTo>
                      <a:lnTo>
                        <a:pt x="224" y="108"/>
                      </a:lnTo>
                      <a:lnTo>
                        <a:pt x="238" y="102"/>
                      </a:lnTo>
                      <a:lnTo>
                        <a:pt x="244" y="96"/>
                      </a:lnTo>
                      <a:lnTo>
                        <a:pt x="246" y="92"/>
                      </a:lnTo>
                      <a:lnTo>
                        <a:pt x="246" y="88"/>
                      </a:lnTo>
                      <a:lnTo>
                        <a:pt x="244" y="78"/>
                      </a:lnTo>
                      <a:lnTo>
                        <a:pt x="242" y="68"/>
                      </a:lnTo>
                      <a:lnTo>
                        <a:pt x="236" y="70"/>
                      </a:lnTo>
                      <a:lnTo>
                        <a:pt x="230" y="70"/>
                      </a:lnTo>
                      <a:lnTo>
                        <a:pt x="232" y="74"/>
                      </a:lnTo>
                      <a:lnTo>
                        <a:pt x="232" y="82"/>
                      </a:lnTo>
                      <a:lnTo>
                        <a:pt x="232" y="88"/>
                      </a:lnTo>
                      <a:lnTo>
                        <a:pt x="228" y="90"/>
                      </a:lnTo>
                      <a:lnTo>
                        <a:pt x="220" y="98"/>
                      </a:lnTo>
                      <a:lnTo>
                        <a:pt x="210" y="102"/>
                      </a:lnTo>
                      <a:lnTo>
                        <a:pt x="200" y="104"/>
                      </a:lnTo>
                      <a:lnTo>
                        <a:pt x="192" y="104"/>
                      </a:lnTo>
                      <a:lnTo>
                        <a:pt x="184" y="102"/>
                      </a:lnTo>
                      <a:lnTo>
                        <a:pt x="180" y="100"/>
                      </a:lnTo>
                      <a:lnTo>
                        <a:pt x="172" y="100"/>
                      </a:lnTo>
                      <a:lnTo>
                        <a:pt x="174" y="90"/>
                      </a:lnTo>
                      <a:lnTo>
                        <a:pt x="178" y="84"/>
                      </a:lnTo>
                      <a:lnTo>
                        <a:pt x="180" y="76"/>
                      </a:lnTo>
                      <a:lnTo>
                        <a:pt x="182" y="68"/>
                      </a:lnTo>
                      <a:lnTo>
                        <a:pt x="180" y="62"/>
                      </a:lnTo>
                      <a:lnTo>
                        <a:pt x="176" y="58"/>
                      </a:lnTo>
                      <a:lnTo>
                        <a:pt x="170" y="58"/>
                      </a:lnTo>
                      <a:lnTo>
                        <a:pt x="162" y="56"/>
                      </a:lnTo>
                      <a:lnTo>
                        <a:pt x="160" y="54"/>
                      </a:lnTo>
                      <a:lnTo>
                        <a:pt x="158" y="50"/>
                      </a:lnTo>
                      <a:lnTo>
                        <a:pt x="156" y="46"/>
                      </a:lnTo>
                      <a:lnTo>
                        <a:pt x="152" y="44"/>
                      </a:lnTo>
                      <a:lnTo>
                        <a:pt x="144" y="42"/>
                      </a:lnTo>
                      <a:lnTo>
                        <a:pt x="138" y="40"/>
                      </a:lnTo>
                      <a:lnTo>
                        <a:pt x="132" y="40"/>
                      </a:lnTo>
                      <a:lnTo>
                        <a:pt x="128" y="38"/>
                      </a:lnTo>
                      <a:lnTo>
                        <a:pt x="122" y="34"/>
                      </a:lnTo>
                      <a:lnTo>
                        <a:pt x="110" y="18"/>
                      </a:lnTo>
                      <a:lnTo>
                        <a:pt x="102" y="14"/>
                      </a:lnTo>
                      <a:lnTo>
                        <a:pt x="98" y="10"/>
                      </a:lnTo>
                      <a:lnTo>
                        <a:pt x="98" y="8"/>
                      </a:lnTo>
                      <a:lnTo>
                        <a:pt x="84" y="8"/>
                      </a:lnTo>
                      <a:lnTo>
                        <a:pt x="76" y="10"/>
                      </a:lnTo>
                      <a:lnTo>
                        <a:pt x="72" y="12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8"/>
                      </a:lnTo>
                      <a:lnTo>
                        <a:pt x="48" y="6"/>
                      </a:lnTo>
                      <a:lnTo>
                        <a:pt x="42" y="0"/>
                      </a:lnTo>
                      <a:lnTo>
                        <a:pt x="34" y="8"/>
                      </a:lnTo>
                      <a:lnTo>
                        <a:pt x="28" y="16"/>
                      </a:lnTo>
                      <a:lnTo>
                        <a:pt x="30" y="30"/>
                      </a:lnTo>
                      <a:lnTo>
                        <a:pt x="30" y="34"/>
                      </a:lnTo>
                      <a:lnTo>
                        <a:pt x="28" y="40"/>
                      </a:lnTo>
                      <a:lnTo>
                        <a:pt x="22" y="46"/>
                      </a:lnTo>
                      <a:lnTo>
                        <a:pt x="16" y="50"/>
                      </a:lnTo>
                      <a:lnTo>
                        <a:pt x="14" y="54"/>
                      </a:lnTo>
                      <a:lnTo>
                        <a:pt x="12" y="62"/>
                      </a:lnTo>
                      <a:lnTo>
                        <a:pt x="14" y="80"/>
                      </a:lnTo>
                      <a:lnTo>
                        <a:pt x="16" y="86"/>
                      </a:lnTo>
                      <a:lnTo>
                        <a:pt x="20" y="92"/>
                      </a:lnTo>
                      <a:lnTo>
                        <a:pt x="16" y="100"/>
                      </a:lnTo>
                      <a:lnTo>
                        <a:pt x="8" y="112"/>
                      </a:lnTo>
                      <a:lnTo>
                        <a:pt x="2" y="122"/>
                      </a:lnTo>
                      <a:lnTo>
                        <a:pt x="0" y="136"/>
                      </a:lnTo>
                      <a:lnTo>
                        <a:pt x="2" y="140"/>
                      </a:lnTo>
                      <a:lnTo>
                        <a:pt x="4" y="144"/>
                      </a:lnTo>
                      <a:lnTo>
                        <a:pt x="8" y="146"/>
                      </a:lnTo>
                      <a:lnTo>
                        <a:pt x="8" y="152"/>
                      </a:lnTo>
                      <a:lnTo>
                        <a:pt x="4" y="162"/>
                      </a:lnTo>
                      <a:lnTo>
                        <a:pt x="2" y="170"/>
                      </a:lnTo>
                      <a:lnTo>
                        <a:pt x="0" y="174"/>
                      </a:lnTo>
                      <a:lnTo>
                        <a:pt x="2" y="180"/>
                      </a:lnTo>
                      <a:lnTo>
                        <a:pt x="4" y="186"/>
                      </a:lnTo>
                      <a:lnTo>
                        <a:pt x="8" y="192"/>
                      </a:lnTo>
                      <a:lnTo>
                        <a:pt x="10" y="198"/>
                      </a:lnTo>
                      <a:lnTo>
                        <a:pt x="12" y="204"/>
                      </a:lnTo>
                      <a:lnTo>
                        <a:pt x="16" y="210"/>
                      </a:lnTo>
                      <a:lnTo>
                        <a:pt x="18" y="218"/>
                      </a:lnTo>
                      <a:lnTo>
                        <a:pt x="20" y="226"/>
                      </a:lnTo>
                      <a:lnTo>
                        <a:pt x="20" y="256"/>
                      </a:lnTo>
                      <a:lnTo>
                        <a:pt x="18" y="260"/>
                      </a:lnTo>
                      <a:lnTo>
                        <a:pt x="16" y="266"/>
                      </a:lnTo>
                      <a:lnTo>
                        <a:pt x="14" y="270"/>
                      </a:lnTo>
                      <a:lnTo>
                        <a:pt x="12" y="274"/>
                      </a:lnTo>
                      <a:lnTo>
                        <a:pt x="16" y="280"/>
                      </a:lnTo>
                      <a:lnTo>
                        <a:pt x="18" y="292"/>
                      </a:lnTo>
                      <a:lnTo>
                        <a:pt x="24" y="300"/>
                      </a:lnTo>
                      <a:lnTo>
                        <a:pt x="26" y="308"/>
                      </a:lnTo>
                      <a:lnTo>
                        <a:pt x="24" y="310"/>
                      </a:lnTo>
                      <a:lnTo>
                        <a:pt x="22" y="312"/>
                      </a:lnTo>
                      <a:lnTo>
                        <a:pt x="20" y="316"/>
                      </a:lnTo>
                      <a:lnTo>
                        <a:pt x="18" y="322"/>
                      </a:lnTo>
                      <a:lnTo>
                        <a:pt x="20" y="336"/>
                      </a:lnTo>
                      <a:lnTo>
                        <a:pt x="26" y="348"/>
                      </a:lnTo>
                      <a:lnTo>
                        <a:pt x="30" y="362"/>
                      </a:lnTo>
                      <a:lnTo>
                        <a:pt x="32" y="370"/>
                      </a:lnTo>
                      <a:lnTo>
                        <a:pt x="30" y="374"/>
                      </a:lnTo>
                      <a:lnTo>
                        <a:pt x="26" y="374"/>
                      </a:lnTo>
                      <a:lnTo>
                        <a:pt x="38" y="394"/>
                      </a:lnTo>
                      <a:lnTo>
                        <a:pt x="46" y="408"/>
                      </a:lnTo>
                      <a:lnTo>
                        <a:pt x="50" y="412"/>
                      </a:lnTo>
                      <a:lnTo>
                        <a:pt x="54" y="414"/>
                      </a:lnTo>
                      <a:lnTo>
                        <a:pt x="52" y="418"/>
                      </a:lnTo>
                      <a:lnTo>
                        <a:pt x="50" y="422"/>
                      </a:lnTo>
                      <a:lnTo>
                        <a:pt x="52" y="432"/>
                      </a:lnTo>
                      <a:lnTo>
                        <a:pt x="54" y="438"/>
                      </a:lnTo>
                      <a:lnTo>
                        <a:pt x="58" y="446"/>
                      </a:lnTo>
                      <a:lnTo>
                        <a:pt x="58" y="456"/>
                      </a:lnTo>
                      <a:lnTo>
                        <a:pt x="58" y="462"/>
                      </a:lnTo>
                      <a:lnTo>
                        <a:pt x="56" y="464"/>
                      </a:lnTo>
                      <a:lnTo>
                        <a:pt x="54" y="468"/>
                      </a:lnTo>
                      <a:lnTo>
                        <a:pt x="52" y="472"/>
                      </a:lnTo>
                      <a:lnTo>
                        <a:pt x="54" y="474"/>
                      </a:lnTo>
                      <a:lnTo>
                        <a:pt x="54" y="476"/>
                      </a:lnTo>
                      <a:lnTo>
                        <a:pt x="56" y="480"/>
                      </a:lnTo>
                      <a:lnTo>
                        <a:pt x="56" y="484"/>
                      </a:lnTo>
                      <a:lnTo>
                        <a:pt x="54" y="494"/>
                      </a:lnTo>
                      <a:lnTo>
                        <a:pt x="52" y="504"/>
                      </a:lnTo>
                      <a:lnTo>
                        <a:pt x="54" y="510"/>
                      </a:lnTo>
                      <a:lnTo>
                        <a:pt x="56" y="514"/>
                      </a:lnTo>
                      <a:lnTo>
                        <a:pt x="64" y="520"/>
                      </a:lnTo>
                      <a:lnTo>
                        <a:pt x="70" y="524"/>
                      </a:lnTo>
                      <a:lnTo>
                        <a:pt x="78" y="528"/>
                      </a:lnTo>
                      <a:lnTo>
                        <a:pt x="84" y="534"/>
                      </a:lnTo>
                      <a:lnTo>
                        <a:pt x="86" y="540"/>
                      </a:lnTo>
                      <a:lnTo>
                        <a:pt x="88" y="546"/>
                      </a:lnTo>
                      <a:lnTo>
                        <a:pt x="92" y="552"/>
                      </a:lnTo>
                      <a:lnTo>
                        <a:pt x="140" y="552"/>
                      </a:lnTo>
                      <a:lnTo>
                        <a:pt x="128" y="532"/>
                      </a:lnTo>
                      <a:lnTo>
                        <a:pt x="124" y="526"/>
                      </a:lnTo>
                      <a:lnTo>
                        <a:pt x="124" y="522"/>
                      </a:lnTo>
                      <a:lnTo>
                        <a:pt x="124" y="518"/>
                      </a:lnTo>
                      <a:lnTo>
                        <a:pt x="124" y="516"/>
                      </a:lnTo>
                      <a:lnTo>
                        <a:pt x="124" y="514"/>
                      </a:lnTo>
                      <a:lnTo>
                        <a:pt x="128" y="512"/>
                      </a:lnTo>
                      <a:lnTo>
                        <a:pt x="134" y="508"/>
                      </a:lnTo>
                      <a:lnTo>
                        <a:pt x="138" y="504"/>
                      </a:lnTo>
                      <a:lnTo>
                        <a:pt x="134" y="502"/>
                      </a:lnTo>
                      <a:lnTo>
                        <a:pt x="134" y="500"/>
                      </a:lnTo>
                      <a:lnTo>
                        <a:pt x="134" y="494"/>
                      </a:lnTo>
                      <a:lnTo>
                        <a:pt x="136" y="490"/>
                      </a:lnTo>
                      <a:lnTo>
                        <a:pt x="142" y="484"/>
                      </a:lnTo>
                      <a:lnTo>
                        <a:pt x="150" y="478"/>
                      </a:lnTo>
                      <a:lnTo>
                        <a:pt x="152" y="474"/>
                      </a:lnTo>
                      <a:lnTo>
                        <a:pt x="152" y="470"/>
                      </a:lnTo>
                      <a:lnTo>
                        <a:pt x="152" y="464"/>
                      </a:lnTo>
                      <a:lnTo>
                        <a:pt x="148" y="460"/>
                      </a:lnTo>
                      <a:lnTo>
                        <a:pt x="148" y="458"/>
                      </a:lnTo>
                      <a:lnTo>
                        <a:pt x="140" y="456"/>
                      </a:lnTo>
                      <a:lnTo>
                        <a:pt x="128" y="450"/>
                      </a:lnTo>
                      <a:lnTo>
                        <a:pt x="118" y="444"/>
                      </a:lnTo>
                      <a:lnTo>
                        <a:pt x="116" y="442"/>
                      </a:lnTo>
                      <a:lnTo>
                        <a:pt x="114" y="440"/>
                      </a:lnTo>
                      <a:lnTo>
                        <a:pt x="116" y="436"/>
                      </a:lnTo>
                      <a:lnTo>
                        <a:pt x="118" y="432"/>
                      </a:lnTo>
                      <a:lnTo>
                        <a:pt x="124" y="424"/>
                      </a:lnTo>
                      <a:lnTo>
                        <a:pt x="134" y="418"/>
                      </a:lnTo>
                      <a:lnTo>
                        <a:pt x="140" y="410"/>
                      </a:lnTo>
                      <a:lnTo>
                        <a:pt x="138" y="404"/>
                      </a:lnTo>
                      <a:lnTo>
                        <a:pt x="136" y="396"/>
                      </a:lnTo>
                      <a:lnTo>
                        <a:pt x="138" y="390"/>
                      </a:lnTo>
                      <a:lnTo>
                        <a:pt x="140" y="388"/>
                      </a:lnTo>
                      <a:lnTo>
                        <a:pt x="144" y="386"/>
                      </a:lnTo>
                      <a:lnTo>
                        <a:pt x="140" y="380"/>
                      </a:lnTo>
                      <a:lnTo>
                        <a:pt x="136" y="374"/>
                      </a:lnTo>
                      <a:lnTo>
                        <a:pt x="142" y="378"/>
                      </a:lnTo>
                      <a:lnTo>
                        <a:pt x="144" y="380"/>
                      </a:lnTo>
                      <a:lnTo>
                        <a:pt x="148" y="382"/>
                      </a:lnTo>
                      <a:lnTo>
                        <a:pt x="152" y="380"/>
                      </a:lnTo>
                      <a:lnTo>
                        <a:pt x="152" y="374"/>
                      </a:lnTo>
                      <a:lnTo>
                        <a:pt x="152" y="368"/>
                      </a:lnTo>
                      <a:lnTo>
                        <a:pt x="146" y="366"/>
                      </a:lnTo>
                      <a:lnTo>
                        <a:pt x="140" y="368"/>
                      </a:lnTo>
                      <a:lnTo>
                        <a:pt x="134" y="370"/>
                      </a:lnTo>
                      <a:lnTo>
                        <a:pt x="126" y="360"/>
                      </a:lnTo>
                      <a:lnTo>
                        <a:pt x="122" y="346"/>
                      </a:lnTo>
                      <a:lnTo>
                        <a:pt x="128" y="346"/>
                      </a:lnTo>
                      <a:lnTo>
                        <a:pt x="136" y="346"/>
                      </a:lnTo>
                      <a:lnTo>
                        <a:pt x="144" y="350"/>
                      </a:lnTo>
                      <a:lnTo>
                        <a:pt x="152" y="350"/>
                      </a:lnTo>
                      <a:lnTo>
                        <a:pt x="158" y="348"/>
                      </a:lnTo>
                      <a:lnTo>
                        <a:pt x="164" y="344"/>
                      </a:lnTo>
                      <a:lnTo>
                        <a:pt x="160" y="340"/>
                      </a:lnTo>
                      <a:lnTo>
                        <a:pt x="156" y="336"/>
                      </a:lnTo>
                      <a:lnTo>
                        <a:pt x="156" y="334"/>
                      </a:lnTo>
                      <a:lnTo>
                        <a:pt x="156" y="326"/>
                      </a:lnTo>
                      <a:lnTo>
                        <a:pt x="162" y="320"/>
                      </a:lnTo>
                      <a:lnTo>
                        <a:pt x="168" y="314"/>
                      </a:lnTo>
                      <a:lnTo>
                        <a:pt x="176" y="312"/>
                      </a:lnTo>
                      <a:lnTo>
                        <a:pt x="192" y="308"/>
                      </a:lnTo>
                      <a:lnTo>
                        <a:pt x="206" y="306"/>
                      </a:lnTo>
                      <a:lnTo>
                        <a:pt x="210" y="304"/>
                      </a:lnTo>
                      <a:lnTo>
                        <a:pt x="216" y="300"/>
                      </a:lnTo>
                      <a:lnTo>
                        <a:pt x="224" y="290"/>
                      </a:lnTo>
                      <a:lnTo>
                        <a:pt x="230" y="280"/>
                      </a:lnTo>
                      <a:lnTo>
                        <a:pt x="232" y="268"/>
                      </a:lnTo>
                      <a:lnTo>
                        <a:pt x="230" y="262"/>
                      </a:lnTo>
                      <a:lnTo>
                        <a:pt x="226" y="258"/>
                      </a:lnTo>
                      <a:lnTo>
                        <a:pt x="222" y="254"/>
                      </a:lnTo>
                      <a:lnTo>
                        <a:pt x="220" y="250"/>
                      </a:lnTo>
                      <a:lnTo>
                        <a:pt x="220" y="248"/>
                      </a:lnTo>
                      <a:lnTo>
                        <a:pt x="220" y="242"/>
                      </a:lnTo>
                      <a:lnTo>
                        <a:pt x="206" y="232"/>
                      </a:lnTo>
                      <a:lnTo>
                        <a:pt x="198" y="226"/>
                      </a:lnTo>
                      <a:lnTo>
                        <a:pt x="194" y="220"/>
                      </a:lnTo>
                      <a:lnTo>
                        <a:pt x="196" y="154"/>
                      </a:lnTo>
                      <a:lnTo>
                        <a:pt x="196" y="148"/>
                      </a:lnTo>
                      <a:lnTo>
                        <a:pt x="200" y="142"/>
                      </a:lnTo>
                      <a:lnTo>
                        <a:pt x="206" y="128"/>
                      </a:lnTo>
                      <a:lnTo>
                        <a:pt x="216" y="116"/>
                      </a:lnTo>
                      <a:lnTo>
                        <a:pt x="224" y="108"/>
                      </a:lnTo>
                      <a:lnTo>
                        <a:pt x="238" y="102"/>
                      </a:lnTo>
                      <a:lnTo>
                        <a:pt x="244" y="96"/>
                      </a:lnTo>
                      <a:lnTo>
                        <a:pt x="246" y="92"/>
                      </a:lnTo>
                      <a:lnTo>
                        <a:pt x="246" y="88"/>
                      </a:lnTo>
                      <a:lnTo>
                        <a:pt x="244" y="78"/>
                      </a:lnTo>
                      <a:lnTo>
                        <a:pt x="242" y="68"/>
                      </a:lnTo>
                      <a:lnTo>
                        <a:pt x="244" y="78"/>
                      </a:lnTo>
                      <a:lnTo>
                        <a:pt x="246" y="88"/>
                      </a:lnTo>
                      <a:lnTo>
                        <a:pt x="246" y="92"/>
                      </a:lnTo>
                      <a:lnTo>
                        <a:pt x="244" y="96"/>
                      </a:lnTo>
                      <a:lnTo>
                        <a:pt x="238" y="102"/>
                      </a:lnTo>
                      <a:lnTo>
                        <a:pt x="224" y="108"/>
                      </a:lnTo>
                      <a:lnTo>
                        <a:pt x="216" y="116"/>
                      </a:lnTo>
                      <a:lnTo>
                        <a:pt x="206" y="128"/>
                      </a:lnTo>
                      <a:lnTo>
                        <a:pt x="200" y="142"/>
                      </a:lnTo>
                      <a:lnTo>
                        <a:pt x="196" y="148"/>
                      </a:lnTo>
                      <a:lnTo>
                        <a:pt x="196" y="154"/>
                      </a:lnTo>
                      <a:lnTo>
                        <a:pt x="194" y="220"/>
                      </a:lnTo>
                      <a:lnTo>
                        <a:pt x="196" y="1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0" name="îṥḷiḍè">
                  <a:extLst>
                    <a:ext uri="{FF2B5EF4-FFF2-40B4-BE49-F238E27FC236}">
                      <a16:creationId xmlns:a16="http://schemas.microsoft.com/office/drawing/2014/main" id="{D3278482-C6B9-484D-BBF8-EE8B2668A05B}"/>
                    </a:ext>
                  </a:extLst>
                </p:cNvPr>
                <p:cNvSpPr/>
                <p:nvPr/>
              </p:nvSpPr>
              <p:spPr bwMode="auto">
                <a:xfrm>
                  <a:off x="2400482" y="4419690"/>
                  <a:ext cx="336040" cy="1130653"/>
                </a:xfrm>
                <a:custGeom>
                  <a:avLst/>
                  <a:gdLst>
                    <a:gd name="T0" fmla="*/ 2147483647 w 192"/>
                    <a:gd name="T1" fmla="*/ 2147483647 h 678"/>
                    <a:gd name="T2" fmla="*/ 2147483647 w 192"/>
                    <a:gd name="T3" fmla="*/ 2147483647 h 678"/>
                    <a:gd name="T4" fmla="*/ 2147483647 w 192"/>
                    <a:gd name="T5" fmla="*/ 2147483647 h 678"/>
                    <a:gd name="T6" fmla="*/ 2147483647 w 192"/>
                    <a:gd name="T7" fmla="*/ 2147483647 h 678"/>
                    <a:gd name="T8" fmla="*/ 2147483647 w 192"/>
                    <a:gd name="T9" fmla="*/ 2147483647 h 678"/>
                    <a:gd name="T10" fmla="*/ 2147483647 w 192"/>
                    <a:gd name="T11" fmla="*/ 2147483647 h 678"/>
                    <a:gd name="T12" fmla="*/ 2147483647 w 192"/>
                    <a:gd name="T13" fmla="*/ 2147483647 h 678"/>
                    <a:gd name="T14" fmla="*/ 2147483647 w 192"/>
                    <a:gd name="T15" fmla="*/ 2147483647 h 678"/>
                    <a:gd name="T16" fmla="*/ 2147483647 w 192"/>
                    <a:gd name="T17" fmla="*/ 2147483647 h 678"/>
                    <a:gd name="T18" fmla="*/ 2147483647 w 192"/>
                    <a:gd name="T19" fmla="*/ 2147483647 h 678"/>
                    <a:gd name="T20" fmla="*/ 2147483647 w 192"/>
                    <a:gd name="T21" fmla="*/ 2147483647 h 678"/>
                    <a:gd name="T22" fmla="*/ 2147483647 w 192"/>
                    <a:gd name="T23" fmla="*/ 2147483647 h 678"/>
                    <a:gd name="T24" fmla="*/ 2147483647 w 192"/>
                    <a:gd name="T25" fmla="*/ 2147483647 h 678"/>
                    <a:gd name="T26" fmla="*/ 2147483647 w 192"/>
                    <a:gd name="T27" fmla="*/ 2147483647 h 678"/>
                    <a:gd name="T28" fmla="*/ 2147483647 w 192"/>
                    <a:gd name="T29" fmla="*/ 2147483647 h 678"/>
                    <a:gd name="T30" fmla="*/ 2147483647 w 192"/>
                    <a:gd name="T31" fmla="*/ 2147483647 h 678"/>
                    <a:gd name="T32" fmla="*/ 2147483647 w 192"/>
                    <a:gd name="T33" fmla="*/ 2147483647 h 678"/>
                    <a:gd name="T34" fmla="*/ 2147483647 w 192"/>
                    <a:gd name="T35" fmla="*/ 2147483647 h 678"/>
                    <a:gd name="T36" fmla="*/ 2147483647 w 192"/>
                    <a:gd name="T37" fmla="*/ 2147483647 h 678"/>
                    <a:gd name="T38" fmla="*/ 2147483647 w 192"/>
                    <a:gd name="T39" fmla="*/ 2147483647 h 678"/>
                    <a:gd name="T40" fmla="*/ 2147483647 w 192"/>
                    <a:gd name="T41" fmla="*/ 2147483647 h 678"/>
                    <a:gd name="T42" fmla="*/ 2147483647 w 192"/>
                    <a:gd name="T43" fmla="*/ 2147483647 h 678"/>
                    <a:gd name="T44" fmla="*/ 2147483647 w 192"/>
                    <a:gd name="T45" fmla="*/ 0 h 678"/>
                    <a:gd name="T46" fmla="*/ 0 w 192"/>
                    <a:gd name="T47" fmla="*/ 2147483647 h 678"/>
                    <a:gd name="T48" fmla="*/ 2147483647 w 192"/>
                    <a:gd name="T49" fmla="*/ 2147483647 h 678"/>
                    <a:gd name="T50" fmla="*/ 2147483647 w 192"/>
                    <a:gd name="T51" fmla="*/ 2147483647 h 678"/>
                    <a:gd name="T52" fmla="*/ 2147483647 w 192"/>
                    <a:gd name="T53" fmla="*/ 2147483647 h 678"/>
                    <a:gd name="T54" fmla="*/ 2147483647 w 192"/>
                    <a:gd name="T55" fmla="*/ 2147483647 h 678"/>
                    <a:gd name="T56" fmla="*/ 2147483647 w 192"/>
                    <a:gd name="T57" fmla="*/ 2147483647 h 678"/>
                    <a:gd name="T58" fmla="*/ 2147483647 w 192"/>
                    <a:gd name="T59" fmla="*/ 2147483647 h 678"/>
                    <a:gd name="T60" fmla="*/ 2147483647 w 192"/>
                    <a:gd name="T61" fmla="*/ 2147483647 h 678"/>
                    <a:gd name="T62" fmla="*/ 2147483647 w 192"/>
                    <a:gd name="T63" fmla="*/ 2147483647 h 678"/>
                    <a:gd name="T64" fmla="*/ 2147483647 w 192"/>
                    <a:gd name="T65" fmla="*/ 2147483647 h 678"/>
                    <a:gd name="T66" fmla="*/ 2147483647 w 192"/>
                    <a:gd name="T67" fmla="*/ 2147483647 h 678"/>
                    <a:gd name="T68" fmla="*/ 2147483647 w 192"/>
                    <a:gd name="T69" fmla="*/ 2147483647 h 678"/>
                    <a:gd name="T70" fmla="*/ 2147483647 w 192"/>
                    <a:gd name="T71" fmla="*/ 2147483647 h 678"/>
                    <a:gd name="T72" fmla="*/ 2147483647 w 192"/>
                    <a:gd name="T73" fmla="*/ 2147483647 h 678"/>
                    <a:gd name="T74" fmla="*/ 2147483647 w 192"/>
                    <a:gd name="T75" fmla="*/ 2147483647 h 678"/>
                    <a:gd name="T76" fmla="*/ 2147483647 w 192"/>
                    <a:gd name="T77" fmla="*/ 2147483647 h 678"/>
                    <a:gd name="T78" fmla="*/ 2147483647 w 192"/>
                    <a:gd name="T79" fmla="*/ 2147483647 h 678"/>
                    <a:gd name="T80" fmla="*/ 2147483647 w 192"/>
                    <a:gd name="T81" fmla="*/ 2147483647 h 678"/>
                    <a:gd name="T82" fmla="*/ 2147483647 w 192"/>
                    <a:gd name="T83" fmla="*/ 2147483647 h 678"/>
                    <a:gd name="T84" fmla="*/ 2147483647 w 192"/>
                    <a:gd name="T85" fmla="*/ 2147483647 h 678"/>
                    <a:gd name="T86" fmla="*/ 2147483647 w 192"/>
                    <a:gd name="T87" fmla="*/ 2147483647 h 678"/>
                    <a:gd name="T88" fmla="*/ 2147483647 w 192"/>
                    <a:gd name="T89" fmla="*/ 2147483647 h 678"/>
                    <a:gd name="T90" fmla="*/ 2147483647 w 192"/>
                    <a:gd name="T91" fmla="*/ 2147483647 h 678"/>
                    <a:gd name="T92" fmla="*/ 2147483647 w 192"/>
                    <a:gd name="T93" fmla="*/ 2147483647 h 678"/>
                    <a:gd name="T94" fmla="*/ 2147483647 w 192"/>
                    <a:gd name="T95" fmla="*/ 2147483647 h 67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92"/>
                    <a:gd name="T145" fmla="*/ 0 h 678"/>
                    <a:gd name="T146" fmla="*/ 192 w 192"/>
                    <a:gd name="T147" fmla="*/ 678 h 67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92" h="678">
                      <a:moveTo>
                        <a:pt x="174" y="624"/>
                      </a:moveTo>
                      <a:lnTo>
                        <a:pt x="126" y="624"/>
                      </a:lnTo>
                      <a:lnTo>
                        <a:pt x="122" y="618"/>
                      </a:lnTo>
                      <a:lnTo>
                        <a:pt x="120" y="612"/>
                      </a:lnTo>
                      <a:lnTo>
                        <a:pt x="118" y="606"/>
                      </a:lnTo>
                      <a:lnTo>
                        <a:pt x="112" y="600"/>
                      </a:lnTo>
                      <a:lnTo>
                        <a:pt x="104" y="596"/>
                      </a:lnTo>
                      <a:lnTo>
                        <a:pt x="98" y="592"/>
                      </a:lnTo>
                      <a:lnTo>
                        <a:pt x="90" y="586"/>
                      </a:lnTo>
                      <a:lnTo>
                        <a:pt x="88" y="582"/>
                      </a:lnTo>
                      <a:lnTo>
                        <a:pt x="86" y="576"/>
                      </a:lnTo>
                      <a:lnTo>
                        <a:pt x="88" y="566"/>
                      </a:lnTo>
                      <a:lnTo>
                        <a:pt x="90" y="556"/>
                      </a:lnTo>
                      <a:lnTo>
                        <a:pt x="90" y="552"/>
                      </a:lnTo>
                      <a:lnTo>
                        <a:pt x="88" y="548"/>
                      </a:lnTo>
                      <a:lnTo>
                        <a:pt x="88" y="546"/>
                      </a:lnTo>
                      <a:lnTo>
                        <a:pt x="86" y="544"/>
                      </a:lnTo>
                      <a:lnTo>
                        <a:pt x="88" y="540"/>
                      </a:lnTo>
                      <a:lnTo>
                        <a:pt x="90" y="536"/>
                      </a:lnTo>
                      <a:lnTo>
                        <a:pt x="92" y="534"/>
                      </a:lnTo>
                      <a:lnTo>
                        <a:pt x="92" y="528"/>
                      </a:lnTo>
                      <a:lnTo>
                        <a:pt x="92" y="518"/>
                      </a:lnTo>
                      <a:lnTo>
                        <a:pt x="88" y="510"/>
                      </a:lnTo>
                      <a:lnTo>
                        <a:pt x="86" y="504"/>
                      </a:lnTo>
                      <a:lnTo>
                        <a:pt x="84" y="494"/>
                      </a:lnTo>
                      <a:lnTo>
                        <a:pt x="86" y="490"/>
                      </a:lnTo>
                      <a:lnTo>
                        <a:pt x="88" y="486"/>
                      </a:lnTo>
                      <a:lnTo>
                        <a:pt x="84" y="484"/>
                      </a:lnTo>
                      <a:lnTo>
                        <a:pt x="80" y="480"/>
                      </a:lnTo>
                      <a:lnTo>
                        <a:pt x="72" y="466"/>
                      </a:lnTo>
                      <a:lnTo>
                        <a:pt x="60" y="446"/>
                      </a:lnTo>
                      <a:lnTo>
                        <a:pt x="64" y="446"/>
                      </a:lnTo>
                      <a:lnTo>
                        <a:pt x="66" y="442"/>
                      </a:lnTo>
                      <a:lnTo>
                        <a:pt x="64" y="434"/>
                      </a:lnTo>
                      <a:lnTo>
                        <a:pt x="60" y="420"/>
                      </a:lnTo>
                      <a:lnTo>
                        <a:pt x="54" y="408"/>
                      </a:lnTo>
                      <a:lnTo>
                        <a:pt x="52" y="394"/>
                      </a:lnTo>
                      <a:lnTo>
                        <a:pt x="54" y="388"/>
                      </a:lnTo>
                      <a:lnTo>
                        <a:pt x="56" y="384"/>
                      </a:lnTo>
                      <a:lnTo>
                        <a:pt x="58" y="382"/>
                      </a:lnTo>
                      <a:lnTo>
                        <a:pt x="60" y="380"/>
                      </a:lnTo>
                      <a:lnTo>
                        <a:pt x="58" y="372"/>
                      </a:lnTo>
                      <a:lnTo>
                        <a:pt x="52" y="364"/>
                      </a:lnTo>
                      <a:lnTo>
                        <a:pt x="50" y="352"/>
                      </a:lnTo>
                      <a:lnTo>
                        <a:pt x="46" y="346"/>
                      </a:lnTo>
                      <a:lnTo>
                        <a:pt x="48" y="342"/>
                      </a:lnTo>
                      <a:lnTo>
                        <a:pt x="50" y="338"/>
                      </a:lnTo>
                      <a:lnTo>
                        <a:pt x="52" y="332"/>
                      </a:lnTo>
                      <a:lnTo>
                        <a:pt x="54" y="328"/>
                      </a:lnTo>
                      <a:lnTo>
                        <a:pt x="54" y="298"/>
                      </a:lnTo>
                      <a:lnTo>
                        <a:pt x="52" y="290"/>
                      </a:lnTo>
                      <a:lnTo>
                        <a:pt x="50" y="282"/>
                      </a:lnTo>
                      <a:lnTo>
                        <a:pt x="46" y="276"/>
                      </a:lnTo>
                      <a:lnTo>
                        <a:pt x="44" y="270"/>
                      </a:lnTo>
                      <a:lnTo>
                        <a:pt x="42" y="264"/>
                      </a:lnTo>
                      <a:lnTo>
                        <a:pt x="38" y="258"/>
                      </a:lnTo>
                      <a:lnTo>
                        <a:pt x="36" y="252"/>
                      </a:lnTo>
                      <a:lnTo>
                        <a:pt x="34" y="246"/>
                      </a:lnTo>
                      <a:lnTo>
                        <a:pt x="36" y="242"/>
                      </a:lnTo>
                      <a:lnTo>
                        <a:pt x="38" y="234"/>
                      </a:lnTo>
                      <a:lnTo>
                        <a:pt x="42" y="224"/>
                      </a:lnTo>
                      <a:lnTo>
                        <a:pt x="42" y="218"/>
                      </a:lnTo>
                      <a:lnTo>
                        <a:pt x="38" y="216"/>
                      </a:lnTo>
                      <a:lnTo>
                        <a:pt x="36" y="212"/>
                      </a:lnTo>
                      <a:lnTo>
                        <a:pt x="34" y="208"/>
                      </a:lnTo>
                      <a:lnTo>
                        <a:pt x="36" y="194"/>
                      </a:lnTo>
                      <a:lnTo>
                        <a:pt x="42" y="184"/>
                      </a:lnTo>
                      <a:lnTo>
                        <a:pt x="50" y="172"/>
                      </a:lnTo>
                      <a:lnTo>
                        <a:pt x="54" y="164"/>
                      </a:lnTo>
                      <a:lnTo>
                        <a:pt x="50" y="158"/>
                      </a:lnTo>
                      <a:lnTo>
                        <a:pt x="48" y="152"/>
                      </a:lnTo>
                      <a:lnTo>
                        <a:pt x="46" y="134"/>
                      </a:lnTo>
                      <a:lnTo>
                        <a:pt x="48" y="126"/>
                      </a:lnTo>
                      <a:lnTo>
                        <a:pt x="50" y="122"/>
                      </a:lnTo>
                      <a:lnTo>
                        <a:pt x="56" y="118"/>
                      </a:lnTo>
                      <a:lnTo>
                        <a:pt x="62" y="112"/>
                      </a:lnTo>
                      <a:lnTo>
                        <a:pt x="64" y="106"/>
                      </a:lnTo>
                      <a:lnTo>
                        <a:pt x="64" y="102"/>
                      </a:lnTo>
                      <a:lnTo>
                        <a:pt x="62" y="88"/>
                      </a:lnTo>
                      <a:lnTo>
                        <a:pt x="60" y="90"/>
                      </a:lnTo>
                      <a:lnTo>
                        <a:pt x="56" y="90"/>
                      </a:lnTo>
                      <a:lnTo>
                        <a:pt x="52" y="90"/>
                      </a:lnTo>
                      <a:lnTo>
                        <a:pt x="50" y="86"/>
                      </a:lnTo>
                      <a:lnTo>
                        <a:pt x="48" y="80"/>
                      </a:lnTo>
                      <a:lnTo>
                        <a:pt x="42" y="60"/>
                      </a:lnTo>
                      <a:lnTo>
                        <a:pt x="40" y="56"/>
                      </a:lnTo>
                      <a:lnTo>
                        <a:pt x="36" y="54"/>
                      </a:lnTo>
                      <a:lnTo>
                        <a:pt x="34" y="52"/>
                      </a:lnTo>
                      <a:lnTo>
                        <a:pt x="32" y="50"/>
                      </a:lnTo>
                      <a:lnTo>
                        <a:pt x="28" y="20"/>
                      </a:lnTo>
                      <a:lnTo>
                        <a:pt x="22" y="8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8" y="4"/>
                      </a:lnTo>
                      <a:lnTo>
                        <a:pt x="4" y="6"/>
                      </a:lnTo>
                      <a:lnTo>
                        <a:pt x="0" y="8"/>
                      </a:lnTo>
                      <a:lnTo>
                        <a:pt x="4" y="18"/>
                      </a:lnTo>
                      <a:lnTo>
                        <a:pt x="8" y="32"/>
                      </a:lnTo>
                      <a:lnTo>
                        <a:pt x="12" y="48"/>
                      </a:lnTo>
                      <a:lnTo>
                        <a:pt x="14" y="66"/>
                      </a:lnTo>
                      <a:lnTo>
                        <a:pt x="10" y="80"/>
                      </a:lnTo>
                      <a:lnTo>
                        <a:pt x="8" y="96"/>
                      </a:lnTo>
                      <a:lnTo>
                        <a:pt x="12" y="102"/>
                      </a:lnTo>
                      <a:lnTo>
                        <a:pt x="16" y="106"/>
                      </a:lnTo>
                      <a:lnTo>
                        <a:pt x="18" y="118"/>
                      </a:lnTo>
                      <a:lnTo>
                        <a:pt x="18" y="134"/>
                      </a:lnTo>
                      <a:lnTo>
                        <a:pt x="16" y="162"/>
                      </a:lnTo>
                      <a:lnTo>
                        <a:pt x="10" y="192"/>
                      </a:lnTo>
                      <a:lnTo>
                        <a:pt x="12" y="198"/>
                      </a:lnTo>
                      <a:lnTo>
                        <a:pt x="14" y="202"/>
                      </a:lnTo>
                      <a:lnTo>
                        <a:pt x="16" y="206"/>
                      </a:lnTo>
                      <a:lnTo>
                        <a:pt x="18" y="210"/>
                      </a:lnTo>
                      <a:lnTo>
                        <a:pt x="18" y="214"/>
                      </a:lnTo>
                      <a:lnTo>
                        <a:pt x="16" y="214"/>
                      </a:lnTo>
                      <a:lnTo>
                        <a:pt x="14" y="216"/>
                      </a:lnTo>
                      <a:lnTo>
                        <a:pt x="14" y="218"/>
                      </a:lnTo>
                      <a:lnTo>
                        <a:pt x="14" y="236"/>
                      </a:lnTo>
                      <a:lnTo>
                        <a:pt x="20" y="252"/>
                      </a:lnTo>
                      <a:lnTo>
                        <a:pt x="22" y="268"/>
                      </a:lnTo>
                      <a:lnTo>
                        <a:pt x="24" y="286"/>
                      </a:lnTo>
                      <a:lnTo>
                        <a:pt x="22" y="302"/>
                      </a:lnTo>
                      <a:lnTo>
                        <a:pt x="22" y="310"/>
                      </a:lnTo>
                      <a:lnTo>
                        <a:pt x="20" y="318"/>
                      </a:lnTo>
                      <a:lnTo>
                        <a:pt x="22" y="326"/>
                      </a:lnTo>
                      <a:lnTo>
                        <a:pt x="22" y="332"/>
                      </a:lnTo>
                      <a:lnTo>
                        <a:pt x="20" y="340"/>
                      </a:lnTo>
                      <a:lnTo>
                        <a:pt x="16" y="346"/>
                      </a:lnTo>
                      <a:lnTo>
                        <a:pt x="12" y="350"/>
                      </a:lnTo>
                      <a:lnTo>
                        <a:pt x="10" y="352"/>
                      </a:lnTo>
                      <a:lnTo>
                        <a:pt x="10" y="358"/>
                      </a:lnTo>
                      <a:lnTo>
                        <a:pt x="12" y="362"/>
                      </a:lnTo>
                      <a:lnTo>
                        <a:pt x="18" y="372"/>
                      </a:lnTo>
                      <a:lnTo>
                        <a:pt x="22" y="380"/>
                      </a:lnTo>
                      <a:lnTo>
                        <a:pt x="24" y="388"/>
                      </a:lnTo>
                      <a:lnTo>
                        <a:pt x="24" y="404"/>
                      </a:lnTo>
                      <a:lnTo>
                        <a:pt x="26" y="418"/>
                      </a:lnTo>
                      <a:lnTo>
                        <a:pt x="28" y="436"/>
                      </a:lnTo>
                      <a:lnTo>
                        <a:pt x="34" y="456"/>
                      </a:lnTo>
                      <a:lnTo>
                        <a:pt x="36" y="462"/>
                      </a:lnTo>
                      <a:lnTo>
                        <a:pt x="40" y="462"/>
                      </a:lnTo>
                      <a:lnTo>
                        <a:pt x="44" y="462"/>
                      </a:lnTo>
                      <a:lnTo>
                        <a:pt x="46" y="462"/>
                      </a:lnTo>
                      <a:lnTo>
                        <a:pt x="46" y="460"/>
                      </a:lnTo>
                      <a:lnTo>
                        <a:pt x="44" y="448"/>
                      </a:lnTo>
                      <a:lnTo>
                        <a:pt x="40" y="436"/>
                      </a:lnTo>
                      <a:lnTo>
                        <a:pt x="44" y="434"/>
                      </a:lnTo>
                      <a:lnTo>
                        <a:pt x="50" y="434"/>
                      </a:lnTo>
                      <a:lnTo>
                        <a:pt x="52" y="442"/>
                      </a:lnTo>
                      <a:lnTo>
                        <a:pt x="52" y="456"/>
                      </a:lnTo>
                      <a:lnTo>
                        <a:pt x="54" y="462"/>
                      </a:lnTo>
                      <a:lnTo>
                        <a:pt x="56" y="466"/>
                      </a:lnTo>
                      <a:lnTo>
                        <a:pt x="56" y="480"/>
                      </a:lnTo>
                      <a:lnTo>
                        <a:pt x="50" y="482"/>
                      </a:lnTo>
                      <a:lnTo>
                        <a:pt x="44" y="482"/>
                      </a:lnTo>
                      <a:lnTo>
                        <a:pt x="46" y="486"/>
                      </a:lnTo>
                      <a:lnTo>
                        <a:pt x="48" y="490"/>
                      </a:lnTo>
                      <a:lnTo>
                        <a:pt x="50" y="492"/>
                      </a:lnTo>
                      <a:lnTo>
                        <a:pt x="50" y="496"/>
                      </a:lnTo>
                      <a:lnTo>
                        <a:pt x="50" y="502"/>
                      </a:lnTo>
                      <a:lnTo>
                        <a:pt x="46" y="506"/>
                      </a:lnTo>
                      <a:lnTo>
                        <a:pt x="42" y="512"/>
                      </a:lnTo>
                      <a:lnTo>
                        <a:pt x="40" y="518"/>
                      </a:lnTo>
                      <a:lnTo>
                        <a:pt x="42" y="522"/>
                      </a:lnTo>
                      <a:lnTo>
                        <a:pt x="46" y="524"/>
                      </a:lnTo>
                      <a:lnTo>
                        <a:pt x="56" y="526"/>
                      </a:lnTo>
                      <a:lnTo>
                        <a:pt x="54" y="530"/>
                      </a:lnTo>
                      <a:lnTo>
                        <a:pt x="56" y="534"/>
                      </a:lnTo>
                      <a:lnTo>
                        <a:pt x="58" y="540"/>
                      </a:lnTo>
                      <a:lnTo>
                        <a:pt x="58" y="544"/>
                      </a:lnTo>
                      <a:lnTo>
                        <a:pt x="50" y="544"/>
                      </a:lnTo>
                      <a:lnTo>
                        <a:pt x="50" y="554"/>
                      </a:lnTo>
                      <a:lnTo>
                        <a:pt x="54" y="560"/>
                      </a:lnTo>
                      <a:lnTo>
                        <a:pt x="62" y="568"/>
                      </a:lnTo>
                      <a:lnTo>
                        <a:pt x="62" y="572"/>
                      </a:lnTo>
                      <a:lnTo>
                        <a:pt x="62" y="576"/>
                      </a:lnTo>
                      <a:lnTo>
                        <a:pt x="66" y="582"/>
                      </a:lnTo>
                      <a:lnTo>
                        <a:pt x="74" y="594"/>
                      </a:lnTo>
                      <a:lnTo>
                        <a:pt x="80" y="602"/>
                      </a:lnTo>
                      <a:lnTo>
                        <a:pt x="86" y="606"/>
                      </a:lnTo>
                      <a:lnTo>
                        <a:pt x="96" y="606"/>
                      </a:lnTo>
                      <a:lnTo>
                        <a:pt x="94" y="618"/>
                      </a:lnTo>
                      <a:lnTo>
                        <a:pt x="96" y="622"/>
                      </a:lnTo>
                      <a:lnTo>
                        <a:pt x="100" y="626"/>
                      </a:lnTo>
                      <a:lnTo>
                        <a:pt x="96" y="630"/>
                      </a:lnTo>
                      <a:lnTo>
                        <a:pt x="106" y="640"/>
                      </a:lnTo>
                      <a:lnTo>
                        <a:pt x="122" y="648"/>
                      </a:lnTo>
                      <a:lnTo>
                        <a:pt x="154" y="660"/>
                      </a:lnTo>
                      <a:lnTo>
                        <a:pt x="156" y="664"/>
                      </a:lnTo>
                      <a:lnTo>
                        <a:pt x="158" y="666"/>
                      </a:lnTo>
                      <a:lnTo>
                        <a:pt x="160" y="668"/>
                      </a:lnTo>
                      <a:lnTo>
                        <a:pt x="164" y="670"/>
                      </a:lnTo>
                      <a:lnTo>
                        <a:pt x="172" y="672"/>
                      </a:lnTo>
                      <a:lnTo>
                        <a:pt x="178" y="674"/>
                      </a:lnTo>
                      <a:lnTo>
                        <a:pt x="192" y="678"/>
                      </a:lnTo>
                      <a:lnTo>
                        <a:pt x="174" y="6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1" name="iSļïḑé">
                  <a:extLst>
                    <a:ext uri="{FF2B5EF4-FFF2-40B4-BE49-F238E27FC236}">
                      <a16:creationId xmlns:a16="http://schemas.microsoft.com/office/drawing/2014/main" id="{D455818E-6142-4BE7-B9B2-11E200414A02}"/>
                    </a:ext>
                  </a:extLst>
                </p:cNvPr>
                <p:cNvSpPr/>
                <p:nvPr/>
              </p:nvSpPr>
              <p:spPr bwMode="auto">
                <a:xfrm>
                  <a:off x="2706223" y="5462077"/>
                  <a:ext cx="118441" cy="93870"/>
                </a:xfrm>
                <a:custGeom>
                  <a:avLst/>
                  <a:gdLst>
                    <a:gd name="T0" fmla="*/ 0 w 68"/>
                    <a:gd name="T1" fmla="*/ 0 h 56"/>
                    <a:gd name="T2" fmla="*/ 2147483647 w 68"/>
                    <a:gd name="T3" fmla="*/ 2147483647 h 56"/>
                    <a:gd name="T4" fmla="*/ 2147483647 w 68"/>
                    <a:gd name="T5" fmla="*/ 2147483647 h 56"/>
                    <a:gd name="T6" fmla="*/ 2147483647 w 68"/>
                    <a:gd name="T7" fmla="*/ 2147483647 h 56"/>
                    <a:gd name="T8" fmla="*/ 2147483647 w 68"/>
                    <a:gd name="T9" fmla="*/ 2147483647 h 56"/>
                    <a:gd name="T10" fmla="*/ 2147483647 w 68"/>
                    <a:gd name="T11" fmla="*/ 2147483647 h 56"/>
                    <a:gd name="T12" fmla="*/ 2147483647 w 68"/>
                    <a:gd name="T13" fmla="*/ 2147483647 h 56"/>
                    <a:gd name="T14" fmla="*/ 2147483647 w 68"/>
                    <a:gd name="T15" fmla="*/ 2147483647 h 56"/>
                    <a:gd name="T16" fmla="*/ 2147483647 w 68"/>
                    <a:gd name="T17" fmla="*/ 2147483647 h 56"/>
                    <a:gd name="T18" fmla="*/ 2147483647 w 68"/>
                    <a:gd name="T19" fmla="*/ 2147483647 h 56"/>
                    <a:gd name="T20" fmla="*/ 2147483647 w 68"/>
                    <a:gd name="T21" fmla="*/ 2147483647 h 56"/>
                    <a:gd name="T22" fmla="*/ 2147483647 w 68"/>
                    <a:gd name="T23" fmla="*/ 2147483647 h 56"/>
                    <a:gd name="T24" fmla="*/ 2147483647 w 68"/>
                    <a:gd name="T25" fmla="*/ 2147483647 h 56"/>
                    <a:gd name="T26" fmla="*/ 0 w 68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8"/>
                    <a:gd name="T43" fmla="*/ 0 h 56"/>
                    <a:gd name="T44" fmla="*/ 68 w 68"/>
                    <a:gd name="T45" fmla="*/ 56 h 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8" h="56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2" y="14"/>
                      </a:lnTo>
                      <a:lnTo>
                        <a:pt x="28" y="26"/>
                      </a:lnTo>
                      <a:lnTo>
                        <a:pt x="40" y="30"/>
                      </a:lnTo>
                      <a:lnTo>
                        <a:pt x="50" y="32"/>
                      </a:lnTo>
                      <a:lnTo>
                        <a:pt x="62" y="36"/>
                      </a:lnTo>
                      <a:lnTo>
                        <a:pt x="66" y="38"/>
                      </a:lnTo>
                      <a:lnTo>
                        <a:pt x="68" y="42"/>
                      </a:lnTo>
                      <a:lnTo>
                        <a:pt x="48" y="52"/>
                      </a:lnTo>
                      <a:lnTo>
                        <a:pt x="40" y="54"/>
                      </a:lnTo>
                      <a:lnTo>
                        <a:pt x="28" y="56"/>
                      </a:lnTo>
                      <a:lnTo>
                        <a:pt x="18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2" name="ïṥľïḑe">
                  <a:extLst>
                    <a:ext uri="{FF2B5EF4-FFF2-40B4-BE49-F238E27FC236}">
                      <a16:creationId xmlns:a16="http://schemas.microsoft.com/office/drawing/2014/main" id="{79BE2E2D-EDE6-4A71-BC65-90F018458235}"/>
                    </a:ext>
                  </a:extLst>
                </p:cNvPr>
                <p:cNvSpPr/>
                <p:nvPr/>
              </p:nvSpPr>
              <p:spPr bwMode="auto">
                <a:xfrm>
                  <a:off x="2142942" y="3489388"/>
                  <a:ext cx="322269" cy="507184"/>
                </a:xfrm>
                <a:custGeom>
                  <a:avLst/>
                  <a:gdLst>
                    <a:gd name="T0" fmla="*/ 2147483647 w 184"/>
                    <a:gd name="T1" fmla="*/ 2147483647 h 304"/>
                    <a:gd name="T2" fmla="*/ 2147483647 w 184"/>
                    <a:gd name="T3" fmla="*/ 2147483647 h 304"/>
                    <a:gd name="T4" fmla="*/ 2147483647 w 184"/>
                    <a:gd name="T5" fmla="*/ 2147483647 h 304"/>
                    <a:gd name="T6" fmla="*/ 2147483647 w 184"/>
                    <a:gd name="T7" fmla="*/ 2147483647 h 304"/>
                    <a:gd name="T8" fmla="*/ 2147483647 w 184"/>
                    <a:gd name="T9" fmla="*/ 2147483647 h 304"/>
                    <a:gd name="T10" fmla="*/ 2147483647 w 184"/>
                    <a:gd name="T11" fmla="*/ 2147483647 h 304"/>
                    <a:gd name="T12" fmla="*/ 2147483647 w 184"/>
                    <a:gd name="T13" fmla="*/ 2147483647 h 304"/>
                    <a:gd name="T14" fmla="*/ 2147483647 w 184"/>
                    <a:gd name="T15" fmla="*/ 2147483647 h 304"/>
                    <a:gd name="T16" fmla="*/ 2147483647 w 184"/>
                    <a:gd name="T17" fmla="*/ 2147483647 h 304"/>
                    <a:gd name="T18" fmla="*/ 2147483647 w 184"/>
                    <a:gd name="T19" fmla="*/ 2147483647 h 304"/>
                    <a:gd name="T20" fmla="*/ 2147483647 w 184"/>
                    <a:gd name="T21" fmla="*/ 2147483647 h 304"/>
                    <a:gd name="T22" fmla="*/ 2147483647 w 184"/>
                    <a:gd name="T23" fmla="*/ 2147483647 h 304"/>
                    <a:gd name="T24" fmla="*/ 2147483647 w 184"/>
                    <a:gd name="T25" fmla="*/ 2147483647 h 304"/>
                    <a:gd name="T26" fmla="*/ 2147483647 w 184"/>
                    <a:gd name="T27" fmla="*/ 2147483647 h 304"/>
                    <a:gd name="T28" fmla="*/ 2147483647 w 184"/>
                    <a:gd name="T29" fmla="*/ 2147483647 h 304"/>
                    <a:gd name="T30" fmla="*/ 2147483647 w 184"/>
                    <a:gd name="T31" fmla="*/ 2147483647 h 304"/>
                    <a:gd name="T32" fmla="*/ 2147483647 w 184"/>
                    <a:gd name="T33" fmla="*/ 2147483647 h 304"/>
                    <a:gd name="T34" fmla="*/ 2147483647 w 184"/>
                    <a:gd name="T35" fmla="*/ 2147483647 h 304"/>
                    <a:gd name="T36" fmla="*/ 2147483647 w 184"/>
                    <a:gd name="T37" fmla="*/ 2147483647 h 304"/>
                    <a:gd name="T38" fmla="*/ 2147483647 w 184"/>
                    <a:gd name="T39" fmla="*/ 2147483647 h 304"/>
                    <a:gd name="T40" fmla="*/ 2147483647 w 184"/>
                    <a:gd name="T41" fmla="*/ 2147483647 h 304"/>
                    <a:gd name="T42" fmla="*/ 2147483647 w 184"/>
                    <a:gd name="T43" fmla="*/ 2147483647 h 304"/>
                    <a:gd name="T44" fmla="*/ 2147483647 w 184"/>
                    <a:gd name="T45" fmla="*/ 2147483647 h 304"/>
                    <a:gd name="T46" fmla="*/ 2147483647 w 184"/>
                    <a:gd name="T47" fmla="*/ 2147483647 h 304"/>
                    <a:gd name="T48" fmla="*/ 2147483647 w 184"/>
                    <a:gd name="T49" fmla="*/ 2147483647 h 304"/>
                    <a:gd name="T50" fmla="*/ 2147483647 w 184"/>
                    <a:gd name="T51" fmla="*/ 2147483647 h 304"/>
                    <a:gd name="T52" fmla="*/ 2147483647 w 184"/>
                    <a:gd name="T53" fmla="*/ 2147483647 h 304"/>
                    <a:gd name="T54" fmla="*/ 2147483647 w 184"/>
                    <a:gd name="T55" fmla="*/ 2147483647 h 304"/>
                    <a:gd name="T56" fmla="*/ 2147483647 w 184"/>
                    <a:gd name="T57" fmla="*/ 2147483647 h 304"/>
                    <a:gd name="T58" fmla="*/ 2147483647 w 184"/>
                    <a:gd name="T59" fmla="*/ 2147483647 h 304"/>
                    <a:gd name="T60" fmla="*/ 2147483647 w 184"/>
                    <a:gd name="T61" fmla="*/ 2147483647 h 304"/>
                    <a:gd name="T62" fmla="*/ 2147483647 w 184"/>
                    <a:gd name="T63" fmla="*/ 2147483647 h 304"/>
                    <a:gd name="T64" fmla="*/ 2147483647 w 184"/>
                    <a:gd name="T65" fmla="*/ 2147483647 h 304"/>
                    <a:gd name="T66" fmla="*/ 2147483647 w 184"/>
                    <a:gd name="T67" fmla="*/ 2147483647 h 304"/>
                    <a:gd name="T68" fmla="*/ 2147483647 w 184"/>
                    <a:gd name="T69" fmla="*/ 2147483647 h 304"/>
                    <a:gd name="T70" fmla="*/ 2147483647 w 184"/>
                    <a:gd name="T71" fmla="*/ 2147483647 h 304"/>
                    <a:gd name="T72" fmla="*/ 2147483647 w 184"/>
                    <a:gd name="T73" fmla="*/ 2147483647 h 304"/>
                    <a:gd name="T74" fmla="*/ 2147483647 w 184"/>
                    <a:gd name="T75" fmla="*/ 2147483647 h 304"/>
                    <a:gd name="T76" fmla="*/ 2147483647 w 184"/>
                    <a:gd name="T77" fmla="*/ 2147483647 h 304"/>
                    <a:gd name="T78" fmla="*/ 2147483647 w 184"/>
                    <a:gd name="T79" fmla="*/ 2147483647 h 304"/>
                    <a:gd name="T80" fmla="*/ 2147483647 w 184"/>
                    <a:gd name="T81" fmla="*/ 2147483647 h 304"/>
                    <a:gd name="T82" fmla="*/ 2147483647 w 184"/>
                    <a:gd name="T83" fmla="*/ 2147483647 h 304"/>
                    <a:gd name="T84" fmla="*/ 2147483647 w 184"/>
                    <a:gd name="T85" fmla="*/ 2147483647 h 304"/>
                    <a:gd name="T86" fmla="*/ 2147483647 w 184"/>
                    <a:gd name="T87" fmla="*/ 2147483647 h 304"/>
                    <a:gd name="T88" fmla="*/ 2147483647 w 184"/>
                    <a:gd name="T89" fmla="*/ 2147483647 h 304"/>
                    <a:gd name="T90" fmla="*/ 0 w 184"/>
                    <a:gd name="T91" fmla="*/ 2147483647 h 30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84"/>
                    <a:gd name="T139" fmla="*/ 0 h 304"/>
                    <a:gd name="T140" fmla="*/ 184 w 184"/>
                    <a:gd name="T141" fmla="*/ 304 h 304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84" h="304">
                      <a:moveTo>
                        <a:pt x="2" y="204"/>
                      </a:moveTo>
                      <a:lnTo>
                        <a:pt x="2" y="194"/>
                      </a:lnTo>
                      <a:lnTo>
                        <a:pt x="6" y="184"/>
                      </a:lnTo>
                      <a:lnTo>
                        <a:pt x="8" y="178"/>
                      </a:lnTo>
                      <a:lnTo>
                        <a:pt x="18" y="176"/>
                      </a:lnTo>
                      <a:lnTo>
                        <a:pt x="18" y="172"/>
                      </a:lnTo>
                      <a:lnTo>
                        <a:pt x="22" y="166"/>
                      </a:lnTo>
                      <a:lnTo>
                        <a:pt x="26" y="162"/>
                      </a:lnTo>
                      <a:lnTo>
                        <a:pt x="28" y="158"/>
                      </a:lnTo>
                      <a:lnTo>
                        <a:pt x="26" y="142"/>
                      </a:lnTo>
                      <a:lnTo>
                        <a:pt x="24" y="124"/>
                      </a:lnTo>
                      <a:lnTo>
                        <a:pt x="26" y="118"/>
                      </a:lnTo>
                      <a:lnTo>
                        <a:pt x="28" y="114"/>
                      </a:lnTo>
                      <a:lnTo>
                        <a:pt x="26" y="106"/>
                      </a:lnTo>
                      <a:lnTo>
                        <a:pt x="22" y="100"/>
                      </a:lnTo>
                      <a:lnTo>
                        <a:pt x="18" y="96"/>
                      </a:lnTo>
                      <a:lnTo>
                        <a:pt x="18" y="90"/>
                      </a:lnTo>
                      <a:lnTo>
                        <a:pt x="16" y="90"/>
                      </a:lnTo>
                      <a:lnTo>
                        <a:pt x="22" y="86"/>
                      </a:lnTo>
                      <a:lnTo>
                        <a:pt x="28" y="82"/>
                      </a:lnTo>
                      <a:lnTo>
                        <a:pt x="26" y="76"/>
                      </a:lnTo>
                      <a:lnTo>
                        <a:pt x="26" y="70"/>
                      </a:lnTo>
                      <a:lnTo>
                        <a:pt x="28" y="68"/>
                      </a:lnTo>
                      <a:lnTo>
                        <a:pt x="32" y="72"/>
                      </a:lnTo>
                      <a:lnTo>
                        <a:pt x="40" y="74"/>
                      </a:lnTo>
                      <a:lnTo>
                        <a:pt x="42" y="64"/>
                      </a:lnTo>
                      <a:lnTo>
                        <a:pt x="46" y="62"/>
                      </a:lnTo>
                      <a:lnTo>
                        <a:pt x="48" y="58"/>
                      </a:lnTo>
                      <a:lnTo>
                        <a:pt x="52" y="58"/>
                      </a:lnTo>
                      <a:lnTo>
                        <a:pt x="56" y="54"/>
                      </a:lnTo>
                      <a:lnTo>
                        <a:pt x="58" y="48"/>
                      </a:lnTo>
                      <a:lnTo>
                        <a:pt x="60" y="42"/>
                      </a:lnTo>
                      <a:lnTo>
                        <a:pt x="60" y="34"/>
                      </a:lnTo>
                      <a:lnTo>
                        <a:pt x="62" y="30"/>
                      </a:lnTo>
                      <a:lnTo>
                        <a:pt x="66" y="26"/>
                      </a:lnTo>
                      <a:lnTo>
                        <a:pt x="72" y="24"/>
                      </a:lnTo>
                      <a:lnTo>
                        <a:pt x="80" y="24"/>
                      </a:lnTo>
                      <a:lnTo>
                        <a:pt x="82" y="20"/>
                      </a:lnTo>
                      <a:lnTo>
                        <a:pt x="86" y="18"/>
                      </a:lnTo>
                      <a:lnTo>
                        <a:pt x="98" y="14"/>
                      </a:lnTo>
                      <a:lnTo>
                        <a:pt x="110" y="10"/>
                      </a:lnTo>
                      <a:lnTo>
                        <a:pt x="118" y="4"/>
                      </a:lnTo>
                      <a:lnTo>
                        <a:pt x="124" y="2"/>
                      </a:lnTo>
                      <a:lnTo>
                        <a:pt x="128" y="0"/>
                      </a:lnTo>
                      <a:lnTo>
                        <a:pt x="128" y="8"/>
                      </a:lnTo>
                      <a:lnTo>
                        <a:pt x="124" y="10"/>
                      </a:lnTo>
                      <a:lnTo>
                        <a:pt x="120" y="14"/>
                      </a:lnTo>
                      <a:lnTo>
                        <a:pt x="118" y="18"/>
                      </a:lnTo>
                      <a:lnTo>
                        <a:pt x="110" y="28"/>
                      </a:lnTo>
                      <a:lnTo>
                        <a:pt x="98" y="40"/>
                      </a:lnTo>
                      <a:lnTo>
                        <a:pt x="94" y="48"/>
                      </a:lnTo>
                      <a:lnTo>
                        <a:pt x="92" y="56"/>
                      </a:lnTo>
                      <a:lnTo>
                        <a:pt x="94" y="62"/>
                      </a:lnTo>
                      <a:lnTo>
                        <a:pt x="98" y="64"/>
                      </a:lnTo>
                      <a:lnTo>
                        <a:pt x="100" y="68"/>
                      </a:lnTo>
                      <a:lnTo>
                        <a:pt x="102" y="72"/>
                      </a:lnTo>
                      <a:lnTo>
                        <a:pt x="106" y="76"/>
                      </a:lnTo>
                      <a:lnTo>
                        <a:pt x="108" y="82"/>
                      </a:lnTo>
                      <a:lnTo>
                        <a:pt x="104" y="88"/>
                      </a:lnTo>
                      <a:lnTo>
                        <a:pt x="102" y="92"/>
                      </a:lnTo>
                      <a:lnTo>
                        <a:pt x="104" y="94"/>
                      </a:lnTo>
                      <a:lnTo>
                        <a:pt x="108" y="98"/>
                      </a:lnTo>
                      <a:lnTo>
                        <a:pt x="112" y="100"/>
                      </a:lnTo>
                      <a:lnTo>
                        <a:pt x="116" y="102"/>
                      </a:lnTo>
                      <a:lnTo>
                        <a:pt x="130" y="104"/>
                      </a:lnTo>
                      <a:lnTo>
                        <a:pt x="142" y="106"/>
                      </a:lnTo>
                      <a:lnTo>
                        <a:pt x="142" y="112"/>
                      </a:lnTo>
                      <a:lnTo>
                        <a:pt x="146" y="116"/>
                      </a:lnTo>
                      <a:lnTo>
                        <a:pt x="152" y="118"/>
                      </a:lnTo>
                      <a:lnTo>
                        <a:pt x="158" y="118"/>
                      </a:lnTo>
                      <a:lnTo>
                        <a:pt x="166" y="118"/>
                      </a:lnTo>
                      <a:lnTo>
                        <a:pt x="170" y="118"/>
                      </a:lnTo>
                      <a:lnTo>
                        <a:pt x="176" y="116"/>
                      </a:lnTo>
                      <a:lnTo>
                        <a:pt x="184" y="116"/>
                      </a:lnTo>
                      <a:lnTo>
                        <a:pt x="176" y="132"/>
                      </a:lnTo>
                      <a:lnTo>
                        <a:pt x="174" y="142"/>
                      </a:lnTo>
                      <a:lnTo>
                        <a:pt x="172" y="148"/>
                      </a:lnTo>
                      <a:lnTo>
                        <a:pt x="174" y="154"/>
                      </a:lnTo>
                      <a:lnTo>
                        <a:pt x="178" y="158"/>
                      </a:lnTo>
                      <a:lnTo>
                        <a:pt x="180" y="162"/>
                      </a:lnTo>
                      <a:lnTo>
                        <a:pt x="182" y="168"/>
                      </a:lnTo>
                      <a:lnTo>
                        <a:pt x="182" y="170"/>
                      </a:lnTo>
                      <a:lnTo>
                        <a:pt x="180" y="174"/>
                      </a:lnTo>
                      <a:lnTo>
                        <a:pt x="178" y="174"/>
                      </a:lnTo>
                      <a:lnTo>
                        <a:pt x="178" y="178"/>
                      </a:lnTo>
                      <a:lnTo>
                        <a:pt x="180" y="182"/>
                      </a:lnTo>
                      <a:lnTo>
                        <a:pt x="184" y="190"/>
                      </a:lnTo>
                      <a:lnTo>
                        <a:pt x="170" y="198"/>
                      </a:lnTo>
                      <a:lnTo>
                        <a:pt x="160" y="200"/>
                      </a:lnTo>
                      <a:lnTo>
                        <a:pt x="148" y="200"/>
                      </a:lnTo>
                      <a:lnTo>
                        <a:pt x="142" y="204"/>
                      </a:lnTo>
                      <a:lnTo>
                        <a:pt x="144" y="204"/>
                      </a:lnTo>
                      <a:lnTo>
                        <a:pt x="146" y="206"/>
                      </a:lnTo>
                      <a:lnTo>
                        <a:pt x="148" y="210"/>
                      </a:lnTo>
                      <a:lnTo>
                        <a:pt x="152" y="212"/>
                      </a:lnTo>
                      <a:lnTo>
                        <a:pt x="152" y="220"/>
                      </a:lnTo>
                      <a:lnTo>
                        <a:pt x="146" y="220"/>
                      </a:lnTo>
                      <a:lnTo>
                        <a:pt x="142" y="222"/>
                      </a:lnTo>
                      <a:lnTo>
                        <a:pt x="140" y="226"/>
                      </a:lnTo>
                      <a:lnTo>
                        <a:pt x="138" y="228"/>
                      </a:lnTo>
                      <a:lnTo>
                        <a:pt x="140" y="234"/>
                      </a:lnTo>
                      <a:lnTo>
                        <a:pt x="142" y="240"/>
                      </a:lnTo>
                      <a:lnTo>
                        <a:pt x="146" y="246"/>
                      </a:lnTo>
                      <a:lnTo>
                        <a:pt x="148" y="252"/>
                      </a:lnTo>
                      <a:lnTo>
                        <a:pt x="146" y="276"/>
                      </a:lnTo>
                      <a:lnTo>
                        <a:pt x="142" y="304"/>
                      </a:lnTo>
                      <a:lnTo>
                        <a:pt x="136" y="300"/>
                      </a:lnTo>
                      <a:lnTo>
                        <a:pt x="132" y="298"/>
                      </a:lnTo>
                      <a:lnTo>
                        <a:pt x="130" y="294"/>
                      </a:lnTo>
                      <a:lnTo>
                        <a:pt x="132" y="290"/>
                      </a:lnTo>
                      <a:lnTo>
                        <a:pt x="136" y="286"/>
                      </a:lnTo>
                      <a:lnTo>
                        <a:pt x="138" y="282"/>
                      </a:lnTo>
                      <a:lnTo>
                        <a:pt x="140" y="278"/>
                      </a:lnTo>
                      <a:lnTo>
                        <a:pt x="134" y="274"/>
                      </a:lnTo>
                      <a:lnTo>
                        <a:pt x="126" y="272"/>
                      </a:lnTo>
                      <a:lnTo>
                        <a:pt x="122" y="274"/>
                      </a:lnTo>
                      <a:lnTo>
                        <a:pt x="122" y="278"/>
                      </a:lnTo>
                      <a:lnTo>
                        <a:pt x="118" y="274"/>
                      </a:lnTo>
                      <a:lnTo>
                        <a:pt x="116" y="272"/>
                      </a:lnTo>
                      <a:lnTo>
                        <a:pt x="114" y="272"/>
                      </a:lnTo>
                      <a:lnTo>
                        <a:pt x="110" y="274"/>
                      </a:lnTo>
                      <a:lnTo>
                        <a:pt x="108" y="276"/>
                      </a:lnTo>
                      <a:lnTo>
                        <a:pt x="106" y="276"/>
                      </a:lnTo>
                      <a:lnTo>
                        <a:pt x="90" y="276"/>
                      </a:lnTo>
                      <a:lnTo>
                        <a:pt x="88" y="268"/>
                      </a:lnTo>
                      <a:lnTo>
                        <a:pt x="86" y="260"/>
                      </a:lnTo>
                      <a:lnTo>
                        <a:pt x="82" y="256"/>
                      </a:lnTo>
                      <a:lnTo>
                        <a:pt x="76" y="248"/>
                      </a:lnTo>
                      <a:lnTo>
                        <a:pt x="68" y="242"/>
                      </a:lnTo>
                      <a:lnTo>
                        <a:pt x="62" y="238"/>
                      </a:lnTo>
                      <a:lnTo>
                        <a:pt x="58" y="234"/>
                      </a:lnTo>
                      <a:lnTo>
                        <a:pt x="52" y="234"/>
                      </a:lnTo>
                      <a:lnTo>
                        <a:pt x="50" y="230"/>
                      </a:lnTo>
                      <a:lnTo>
                        <a:pt x="52" y="228"/>
                      </a:lnTo>
                      <a:lnTo>
                        <a:pt x="36" y="226"/>
                      </a:lnTo>
                      <a:lnTo>
                        <a:pt x="22" y="220"/>
                      </a:lnTo>
                      <a:lnTo>
                        <a:pt x="10" y="212"/>
                      </a:lnTo>
                      <a:lnTo>
                        <a:pt x="0" y="204"/>
                      </a:lnTo>
                      <a:lnTo>
                        <a:pt x="2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3" name="ï$ļiḑe">
                  <a:extLst>
                    <a:ext uri="{FF2B5EF4-FFF2-40B4-BE49-F238E27FC236}">
                      <a16:creationId xmlns:a16="http://schemas.microsoft.com/office/drawing/2014/main" id="{6F519912-181A-4876-9FF8-C3B52D1BD51F}"/>
                    </a:ext>
                  </a:extLst>
                </p:cNvPr>
                <p:cNvSpPr/>
                <p:nvPr/>
              </p:nvSpPr>
              <p:spPr bwMode="auto">
                <a:xfrm>
                  <a:off x="3051904" y="1442442"/>
                  <a:ext cx="1094886" cy="574433"/>
                </a:xfrm>
                <a:custGeom>
                  <a:avLst/>
                  <a:gdLst>
                    <a:gd name="T0" fmla="*/ 2147483647 w 628"/>
                    <a:gd name="T1" fmla="*/ 2147483647 h 344"/>
                    <a:gd name="T2" fmla="*/ 2147483647 w 628"/>
                    <a:gd name="T3" fmla="*/ 2147483647 h 344"/>
                    <a:gd name="T4" fmla="*/ 2147483647 w 628"/>
                    <a:gd name="T5" fmla="*/ 2147483647 h 344"/>
                    <a:gd name="T6" fmla="*/ 2147483647 w 628"/>
                    <a:gd name="T7" fmla="*/ 2147483647 h 344"/>
                    <a:gd name="T8" fmla="*/ 2147483647 w 628"/>
                    <a:gd name="T9" fmla="*/ 2147483647 h 344"/>
                    <a:gd name="T10" fmla="*/ 2147483647 w 628"/>
                    <a:gd name="T11" fmla="*/ 2147483647 h 344"/>
                    <a:gd name="T12" fmla="*/ 2147483647 w 628"/>
                    <a:gd name="T13" fmla="*/ 2147483647 h 344"/>
                    <a:gd name="T14" fmla="*/ 2147483647 w 628"/>
                    <a:gd name="T15" fmla="*/ 2147483647 h 344"/>
                    <a:gd name="T16" fmla="*/ 2147483647 w 628"/>
                    <a:gd name="T17" fmla="*/ 2147483647 h 344"/>
                    <a:gd name="T18" fmla="*/ 2147483647 w 628"/>
                    <a:gd name="T19" fmla="*/ 2147483647 h 344"/>
                    <a:gd name="T20" fmla="*/ 2147483647 w 628"/>
                    <a:gd name="T21" fmla="*/ 2147483647 h 344"/>
                    <a:gd name="T22" fmla="*/ 2147483647 w 628"/>
                    <a:gd name="T23" fmla="*/ 2147483647 h 344"/>
                    <a:gd name="T24" fmla="*/ 2147483647 w 628"/>
                    <a:gd name="T25" fmla="*/ 2147483647 h 344"/>
                    <a:gd name="T26" fmla="*/ 2147483647 w 628"/>
                    <a:gd name="T27" fmla="*/ 2147483647 h 344"/>
                    <a:gd name="T28" fmla="*/ 2147483647 w 628"/>
                    <a:gd name="T29" fmla="*/ 2147483647 h 344"/>
                    <a:gd name="T30" fmla="*/ 2147483647 w 628"/>
                    <a:gd name="T31" fmla="*/ 2147483647 h 344"/>
                    <a:gd name="T32" fmla="*/ 2147483647 w 628"/>
                    <a:gd name="T33" fmla="*/ 2147483647 h 344"/>
                    <a:gd name="T34" fmla="*/ 2147483647 w 628"/>
                    <a:gd name="T35" fmla="*/ 2147483647 h 344"/>
                    <a:gd name="T36" fmla="*/ 2147483647 w 628"/>
                    <a:gd name="T37" fmla="*/ 2147483647 h 344"/>
                    <a:gd name="T38" fmla="*/ 2147483647 w 628"/>
                    <a:gd name="T39" fmla="*/ 2147483647 h 344"/>
                    <a:gd name="T40" fmla="*/ 2147483647 w 628"/>
                    <a:gd name="T41" fmla="*/ 2147483647 h 344"/>
                    <a:gd name="T42" fmla="*/ 2147483647 w 628"/>
                    <a:gd name="T43" fmla="*/ 2147483647 h 344"/>
                    <a:gd name="T44" fmla="*/ 2147483647 w 628"/>
                    <a:gd name="T45" fmla="*/ 2147483647 h 344"/>
                    <a:gd name="T46" fmla="*/ 2147483647 w 628"/>
                    <a:gd name="T47" fmla="*/ 2147483647 h 344"/>
                    <a:gd name="T48" fmla="*/ 2147483647 w 628"/>
                    <a:gd name="T49" fmla="*/ 2147483647 h 344"/>
                    <a:gd name="T50" fmla="*/ 2147483647 w 628"/>
                    <a:gd name="T51" fmla="*/ 2147483647 h 344"/>
                    <a:gd name="T52" fmla="*/ 2147483647 w 628"/>
                    <a:gd name="T53" fmla="*/ 2147483647 h 344"/>
                    <a:gd name="T54" fmla="*/ 2147483647 w 628"/>
                    <a:gd name="T55" fmla="*/ 2147483647 h 344"/>
                    <a:gd name="T56" fmla="*/ 2147483647 w 628"/>
                    <a:gd name="T57" fmla="*/ 2147483647 h 344"/>
                    <a:gd name="T58" fmla="*/ 2147483647 w 628"/>
                    <a:gd name="T59" fmla="*/ 2147483647 h 344"/>
                    <a:gd name="T60" fmla="*/ 0 w 628"/>
                    <a:gd name="T61" fmla="*/ 2147483647 h 344"/>
                    <a:gd name="T62" fmla="*/ 2147483647 w 628"/>
                    <a:gd name="T63" fmla="*/ 2147483647 h 344"/>
                    <a:gd name="T64" fmla="*/ 2147483647 w 628"/>
                    <a:gd name="T65" fmla="*/ 2147483647 h 344"/>
                    <a:gd name="T66" fmla="*/ 2147483647 w 628"/>
                    <a:gd name="T67" fmla="*/ 2147483647 h 344"/>
                    <a:gd name="T68" fmla="*/ 2147483647 w 628"/>
                    <a:gd name="T69" fmla="*/ 2147483647 h 344"/>
                    <a:gd name="T70" fmla="*/ 2147483647 w 628"/>
                    <a:gd name="T71" fmla="*/ 2147483647 h 344"/>
                    <a:gd name="T72" fmla="*/ 2147483647 w 628"/>
                    <a:gd name="T73" fmla="*/ 2147483647 h 344"/>
                    <a:gd name="T74" fmla="*/ 2147483647 w 628"/>
                    <a:gd name="T75" fmla="*/ 2147483647 h 344"/>
                    <a:gd name="T76" fmla="*/ 2147483647 w 628"/>
                    <a:gd name="T77" fmla="*/ 2147483647 h 344"/>
                    <a:gd name="T78" fmla="*/ 2147483647 w 628"/>
                    <a:gd name="T79" fmla="*/ 2147483647 h 344"/>
                    <a:gd name="T80" fmla="*/ 2147483647 w 628"/>
                    <a:gd name="T81" fmla="*/ 2147483647 h 344"/>
                    <a:gd name="T82" fmla="*/ 2147483647 w 628"/>
                    <a:gd name="T83" fmla="*/ 2147483647 h 344"/>
                    <a:gd name="T84" fmla="*/ 2147483647 w 628"/>
                    <a:gd name="T85" fmla="*/ 2147483647 h 344"/>
                    <a:gd name="T86" fmla="*/ 2147483647 w 628"/>
                    <a:gd name="T87" fmla="*/ 2147483647 h 344"/>
                    <a:gd name="T88" fmla="*/ 2147483647 w 628"/>
                    <a:gd name="T89" fmla="*/ 2147483647 h 344"/>
                    <a:gd name="T90" fmla="*/ 2147483647 w 628"/>
                    <a:gd name="T91" fmla="*/ 2147483647 h 344"/>
                    <a:gd name="T92" fmla="*/ 2147483647 w 628"/>
                    <a:gd name="T93" fmla="*/ 2147483647 h 344"/>
                    <a:gd name="T94" fmla="*/ 2147483647 w 628"/>
                    <a:gd name="T95" fmla="*/ 2147483647 h 344"/>
                    <a:gd name="T96" fmla="*/ 2147483647 w 628"/>
                    <a:gd name="T97" fmla="*/ 2147483647 h 344"/>
                    <a:gd name="T98" fmla="*/ 2147483647 w 628"/>
                    <a:gd name="T99" fmla="*/ 2147483647 h 344"/>
                    <a:gd name="T100" fmla="*/ 2147483647 w 628"/>
                    <a:gd name="T101" fmla="*/ 2147483647 h 344"/>
                    <a:gd name="T102" fmla="*/ 2147483647 w 628"/>
                    <a:gd name="T103" fmla="*/ 2147483647 h 344"/>
                    <a:gd name="T104" fmla="*/ 2147483647 w 628"/>
                    <a:gd name="T105" fmla="*/ 2147483647 h 344"/>
                    <a:gd name="T106" fmla="*/ 2147483647 w 628"/>
                    <a:gd name="T107" fmla="*/ 2147483647 h 344"/>
                    <a:gd name="T108" fmla="*/ 2147483647 w 628"/>
                    <a:gd name="T109" fmla="*/ 2147483647 h 344"/>
                    <a:gd name="T110" fmla="*/ 2147483647 w 628"/>
                    <a:gd name="T111" fmla="*/ 2147483647 h 344"/>
                    <a:gd name="T112" fmla="*/ 2147483647 w 628"/>
                    <a:gd name="T113" fmla="*/ 2147483647 h 344"/>
                    <a:gd name="T114" fmla="*/ 2147483647 w 628"/>
                    <a:gd name="T115" fmla="*/ 2147483647 h 344"/>
                    <a:gd name="T116" fmla="*/ 2147483647 w 628"/>
                    <a:gd name="T117" fmla="*/ 2147483647 h 34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628"/>
                    <a:gd name="T178" fmla="*/ 0 h 344"/>
                    <a:gd name="T179" fmla="*/ 628 w 628"/>
                    <a:gd name="T180" fmla="*/ 344 h 34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628" h="344">
                      <a:moveTo>
                        <a:pt x="488" y="180"/>
                      </a:moveTo>
                      <a:lnTo>
                        <a:pt x="464" y="192"/>
                      </a:lnTo>
                      <a:lnTo>
                        <a:pt x="436" y="202"/>
                      </a:lnTo>
                      <a:lnTo>
                        <a:pt x="406" y="208"/>
                      </a:lnTo>
                      <a:lnTo>
                        <a:pt x="390" y="210"/>
                      </a:lnTo>
                      <a:lnTo>
                        <a:pt x="376" y="210"/>
                      </a:lnTo>
                      <a:lnTo>
                        <a:pt x="372" y="210"/>
                      </a:lnTo>
                      <a:lnTo>
                        <a:pt x="370" y="208"/>
                      </a:lnTo>
                      <a:lnTo>
                        <a:pt x="364" y="206"/>
                      </a:lnTo>
                      <a:lnTo>
                        <a:pt x="360" y="212"/>
                      </a:lnTo>
                      <a:lnTo>
                        <a:pt x="356" y="220"/>
                      </a:lnTo>
                      <a:lnTo>
                        <a:pt x="350" y="226"/>
                      </a:lnTo>
                      <a:lnTo>
                        <a:pt x="340" y="232"/>
                      </a:lnTo>
                      <a:lnTo>
                        <a:pt x="334" y="236"/>
                      </a:lnTo>
                      <a:lnTo>
                        <a:pt x="324" y="240"/>
                      </a:lnTo>
                      <a:lnTo>
                        <a:pt x="314" y="242"/>
                      </a:lnTo>
                      <a:lnTo>
                        <a:pt x="306" y="244"/>
                      </a:lnTo>
                      <a:lnTo>
                        <a:pt x="300" y="244"/>
                      </a:lnTo>
                      <a:lnTo>
                        <a:pt x="296" y="246"/>
                      </a:lnTo>
                      <a:lnTo>
                        <a:pt x="292" y="250"/>
                      </a:lnTo>
                      <a:lnTo>
                        <a:pt x="286" y="250"/>
                      </a:lnTo>
                      <a:lnTo>
                        <a:pt x="274" y="250"/>
                      </a:lnTo>
                      <a:lnTo>
                        <a:pt x="260" y="252"/>
                      </a:lnTo>
                      <a:lnTo>
                        <a:pt x="252" y="256"/>
                      </a:lnTo>
                      <a:lnTo>
                        <a:pt x="252" y="258"/>
                      </a:lnTo>
                      <a:lnTo>
                        <a:pt x="252" y="260"/>
                      </a:lnTo>
                      <a:lnTo>
                        <a:pt x="252" y="262"/>
                      </a:lnTo>
                      <a:lnTo>
                        <a:pt x="256" y="266"/>
                      </a:lnTo>
                      <a:lnTo>
                        <a:pt x="252" y="270"/>
                      </a:lnTo>
                      <a:lnTo>
                        <a:pt x="248" y="266"/>
                      </a:lnTo>
                      <a:lnTo>
                        <a:pt x="248" y="278"/>
                      </a:lnTo>
                      <a:lnTo>
                        <a:pt x="244" y="282"/>
                      </a:lnTo>
                      <a:lnTo>
                        <a:pt x="240" y="286"/>
                      </a:lnTo>
                      <a:lnTo>
                        <a:pt x="230" y="290"/>
                      </a:lnTo>
                      <a:lnTo>
                        <a:pt x="222" y="298"/>
                      </a:lnTo>
                      <a:lnTo>
                        <a:pt x="218" y="302"/>
                      </a:lnTo>
                      <a:lnTo>
                        <a:pt x="214" y="308"/>
                      </a:lnTo>
                      <a:lnTo>
                        <a:pt x="212" y="312"/>
                      </a:lnTo>
                      <a:lnTo>
                        <a:pt x="208" y="316"/>
                      </a:lnTo>
                      <a:lnTo>
                        <a:pt x="206" y="316"/>
                      </a:lnTo>
                      <a:lnTo>
                        <a:pt x="202" y="318"/>
                      </a:lnTo>
                      <a:lnTo>
                        <a:pt x="198" y="326"/>
                      </a:lnTo>
                      <a:lnTo>
                        <a:pt x="196" y="336"/>
                      </a:lnTo>
                      <a:lnTo>
                        <a:pt x="194" y="340"/>
                      </a:lnTo>
                      <a:lnTo>
                        <a:pt x="190" y="344"/>
                      </a:lnTo>
                      <a:lnTo>
                        <a:pt x="184" y="344"/>
                      </a:lnTo>
                      <a:lnTo>
                        <a:pt x="178" y="344"/>
                      </a:lnTo>
                      <a:lnTo>
                        <a:pt x="172" y="344"/>
                      </a:lnTo>
                      <a:lnTo>
                        <a:pt x="170" y="344"/>
                      </a:lnTo>
                      <a:lnTo>
                        <a:pt x="162" y="338"/>
                      </a:lnTo>
                      <a:lnTo>
                        <a:pt x="156" y="332"/>
                      </a:lnTo>
                      <a:lnTo>
                        <a:pt x="152" y="330"/>
                      </a:lnTo>
                      <a:lnTo>
                        <a:pt x="144" y="330"/>
                      </a:lnTo>
                      <a:lnTo>
                        <a:pt x="140" y="328"/>
                      </a:lnTo>
                      <a:lnTo>
                        <a:pt x="136" y="326"/>
                      </a:lnTo>
                      <a:lnTo>
                        <a:pt x="132" y="320"/>
                      </a:lnTo>
                      <a:lnTo>
                        <a:pt x="132" y="318"/>
                      </a:lnTo>
                      <a:lnTo>
                        <a:pt x="130" y="314"/>
                      </a:lnTo>
                      <a:lnTo>
                        <a:pt x="126" y="310"/>
                      </a:lnTo>
                      <a:lnTo>
                        <a:pt x="124" y="304"/>
                      </a:lnTo>
                      <a:lnTo>
                        <a:pt x="122" y="298"/>
                      </a:lnTo>
                      <a:lnTo>
                        <a:pt x="116" y="296"/>
                      </a:lnTo>
                      <a:lnTo>
                        <a:pt x="114" y="290"/>
                      </a:lnTo>
                      <a:lnTo>
                        <a:pt x="112" y="284"/>
                      </a:lnTo>
                      <a:lnTo>
                        <a:pt x="112" y="278"/>
                      </a:lnTo>
                      <a:lnTo>
                        <a:pt x="118" y="276"/>
                      </a:lnTo>
                      <a:lnTo>
                        <a:pt x="124" y="272"/>
                      </a:lnTo>
                      <a:lnTo>
                        <a:pt x="114" y="272"/>
                      </a:lnTo>
                      <a:lnTo>
                        <a:pt x="110" y="270"/>
                      </a:lnTo>
                      <a:lnTo>
                        <a:pt x="108" y="266"/>
                      </a:lnTo>
                      <a:lnTo>
                        <a:pt x="110" y="262"/>
                      </a:lnTo>
                      <a:lnTo>
                        <a:pt x="110" y="260"/>
                      </a:lnTo>
                      <a:lnTo>
                        <a:pt x="108" y="256"/>
                      </a:lnTo>
                      <a:lnTo>
                        <a:pt x="116" y="256"/>
                      </a:lnTo>
                      <a:lnTo>
                        <a:pt x="122" y="252"/>
                      </a:lnTo>
                      <a:lnTo>
                        <a:pt x="116" y="250"/>
                      </a:lnTo>
                      <a:lnTo>
                        <a:pt x="112" y="248"/>
                      </a:lnTo>
                      <a:lnTo>
                        <a:pt x="100" y="244"/>
                      </a:lnTo>
                      <a:lnTo>
                        <a:pt x="114" y="240"/>
                      </a:lnTo>
                      <a:lnTo>
                        <a:pt x="124" y="236"/>
                      </a:lnTo>
                      <a:lnTo>
                        <a:pt x="114" y="236"/>
                      </a:lnTo>
                      <a:lnTo>
                        <a:pt x="106" y="236"/>
                      </a:lnTo>
                      <a:lnTo>
                        <a:pt x="108" y="230"/>
                      </a:lnTo>
                      <a:lnTo>
                        <a:pt x="110" y="226"/>
                      </a:lnTo>
                      <a:lnTo>
                        <a:pt x="114" y="222"/>
                      </a:lnTo>
                      <a:lnTo>
                        <a:pt x="120" y="218"/>
                      </a:lnTo>
                      <a:lnTo>
                        <a:pt x="132" y="212"/>
                      </a:lnTo>
                      <a:lnTo>
                        <a:pt x="142" y="208"/>
                      </a:lnTo>
                      <a:lnTo>
                        <a:pt x="146" y="204"/>
                      </a:lnTo>
                      <a:lnTo>
                        <a:pt x="152" y="198"/>
                      </a:lnTo>
                      <a:lnTo>
                        <a:pt x="158" y="182"/>
                      </a:lnTo>
                      <a:lnTo>
                        <a:pt x="152" y="180"/>
                      </a:lnTo>
                      <a:lnTo>
                        <a:pt x="142" y="180"/>
                      </a:lnTo>
                      <a:lnTo>
                        <a:pt x="138" y="180"/>
                      </a:lnTo>
                      <a:lnTo>
                        <a:pt x="132" y="180"/>
                      </a:lnTo>
                      <a:lnTo>
                        <a:pt x="142" y="182"/>
                      </a:lnTo>
                      <a:lnTo>
                        <a:pt x="140" y="188"/>
                      </a:lnTo>
                      <a:lnTo>
                        <a:pt x="136" y="190"/>
                      </a:lnTo>
                      <a:lnTo>
                        <a:pt x="132" y="192"/>
                      </a:lnTo>
                      <a:lnTo>
                        <a:pt x="126" y="192"/>
                      </a:lnTo>
                      <a:lnTo>
                        <a:pt x="120" y="192"/>
                      </a:lnTo>
                      <a:lnTo>
                        <a:pt x="116" y="190"/>
                      </a:lnTo>
                      <a:lnTo>
                        <a:pt x="114" y="188"/>
                      </a:lnTo>
                      <a:lnTo>
                        <a:pt x="114" y="182"/>
                      </a:lnTo>
                      <a:lnTo>
                        <a:pt x="114" y="180"/>
                      </a:lnTo>
                      <a:lnTo>
                        <a:pt x="118" y="176"/>
                      </a:lnTo>
                      <a:lnTo>
                        <a:pt x="124" y="174"/>
                      </a:lnTo>
                      <a:lnTo>
                        <a:pt x="132" y="172"/>
                      </a:lnTo>
                      <a:lnTo>
                        <a:pt x="146" y="172"/>
                      </a:lnTo>
                      <a:lnTo>
                        <a:pt x="156" y="170"/>
                      </a:lnTo>
                      <a:lnTo>
                        <a:pt x="148" y="162"/>
                      </a:lnTo>
                      <a:lnTo>
                        <a:pt x="144" y="156"/>
                      </a:lnTo>
                      <a:lnTo>
                        <a:pt x="142" y="154"/>
                      </a:lnTo>
                      <a:lnTo>
                        <a:pt x="136" y="154"/>
                      </a:lnTo>
                      <a:lnTo>
                        <a:pt x="134" y="156"/>
                      </a:lnTo>
                      <a:lnTo>
                        <a:pt x="130" y="160"/>
                      </a:lnTo>
                      <a:lnTo>
                        <a:pt x="126" y="160"/>
                      </a:lnTo>
                      <a:lnTo>
                        <a:pt x="120" y="158"/>
                      </a:lnTo>
                      <a:lnTo>
                        <a:pt x="118" y="154"/>
                      </a:lnTo>
                      <a:lnTo>
                        <a:pt x="134" y="126"/>
                      </a:lnTo>
                      <a:lnTo>
                        <a:pt x="130" y="126"/>
                      </a:lnTo>
                      <a:lnTo>
                        <a:pt x="128" y="120"/>
                      </a:lnTo>
                      <a:lnTo>
                        <a:pt x="130" y="114"/>
                      </a:lnTo>
                      <a:lnTo>
                        <a:pt x="132" y="110"/>
                      </a:lnTo>
                      <a:lnTo>
                        <a:pt x="126" y="110"/>
                      </a:lnTo>
                      <a:lnTo>
                        <a:pt x="122" y="108"/>
                      </a:lnTo>
                      <a:lnTo>
                        <a:pt x="118" y="104"/>
                      </a:lnTo>
                      <a:lnTo>
                        <a:pt x="116" y="98"/>
                      </a:lnTo>
                      <a:lnTo>
                        <a:pt x="108" y="98"/>
                      </a:lnTo>
                      <a:lnTo>
                        <a:pt x="98" y="96"/>
                      </a:lnTo>
                      <a:lnTo>
                        <a:pt x="88" y="92"/>
                      </a:lnTo>
                      <a:lnTo>
                        <a:pt x="78" y="90"/>
                      </a:lnTo>
                      <a:lnTo>
                        <a:pt x="62" y="92"/>
                      </a:lnTo>
                      <a:lnTo>
                        <a:pt x="50" y="94"/>
                      </a:lnTo>
                      <a:lnTo>
                        <a:pt x="38" y="96"/>
                      </a:lnTo>
                      <a:lnTo>
                        <a:pt x="28" y="96"/>
                      </a:lnTo>
                      <a:lnTo>
                        <a:pt x="24" y="96"/>
                      </a:lnTo>
                      <a:lnTo>
                        <a:pt x="22" y="92"/>
                      </a:lnTo>
                      <a:lnTo>
                        <a:pt x="16" y="88"/>
                      </a:lnTo>
                      <a:lnTo>
                        <a:pt x="18" y="88"/>
                      </a:lnTo>
                      <a:lnTo>
                        <a:pt x="10" y="86"/>
                      </a:lnTo>
                      <a:lnTo>
                        <a:pt x="8" y="84"/>
                      </a:lnTo>
                      <a:lnTo>
                        <a:pt x="6" y="80"/>
                      </a:lnTo>
                      <a:lnTo>
                        <a:pt x="8" y="78"/>
                      </a:lnTo>
                      <a:lnTo>
                        <a:pt x="12" y="76"/>
                      </a:lnTo>
                      <a:lnTo>
                        <a:pt x="18" y="74"/>
                      </a:lnTo>
                      <a:lnTo>
                        <a:pt x="36" y="76"/>
                      </a:lnTo>
                      <a:lnTo>
                        <a:pt x="46" y="74"/>
                      </a:lnTo>
                      <a:lnTo>
                        <a:pt x="50" y="72"/>
                      </a:lnTo>
                      <a:lnTo>
                        <a:pt x="54" y="70"/>
                      </a:lnTo>
                      <a:lnTo>
                        <a:pt x="22" y="70"/>
                      </a:lnTo>
                      <a:lnTo>
                        <a:pt x="8" y="72"/>
                      </a:lnTo>
                      <a:lnTo>
                        <a:pt x="6" y="72"/>
                      </a:lnTo>
                      <a:lnTo>
                        <a:pt x="2" y="72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0" y="60"/>
                      </a:lnTo>
                      <a:lnTo>
                        <a:pt x="4" y="58"/>
                      </a:lnTo>
                      <a:lnTo>
                        <a:pt x="10" y="56"/>
                      </a:lnTo>
                      <a:lnTo>
                        <a:pt x="24" y="56"/>
                      </a:lnTo>
                      <a:lnTo>
                        <a:pt x="42" y="56"/>
                      </a:lnTo>
                      <a:lnTo>
                        <a:pt x="66" y="54"/>
                      </a:lnTo>
                      <a:lnTo>
                        <a:pt x="88" y="50"/>
                      </a:lnTo>
                      <a:lnTo>
                        <a:pt x="98" y="48"/>
                      </a:lnTo>
                      <a:lnTo>
                        <a:pt x="104" y="44"/>
                      </a:lnTo>
                      <a:lnTo>
                        <a:pt x="92" y="42"/>
                      </a:lnTo>
                      <a:lnTo>
                        <a:pt x="100" y="38"/>
                      </a:lnTo>
                      <a:lnTo>
                        <a:pt x="110" y="36"/>
                      </a:lnTo>
                      <a:lnTo>
                        <a:pt x="130" y="34"/>
                      </a:lnTo>
                      <a:lnTo>
                        <a:pt x="138" y="34"/>
                      </a:lnTo>
                      <a:lnTo>
                        <a:pt x="144" y="32"/>
                      </a:lnTo>
                      <a:lnTo>
                        <a:pt x="158" y="28"/>
                      </a:lnTo>
                      <a:lnTo>
                        <a:pt x="170" y="22"/>
                      </a:lnTo>
                      <a:lnTo>
                        <a:pt x="176" y="20"/>
                      </a:lnTo>
                      <a:lnTo>
                        <a:pt x="184" y="20"/>
                      </a:lnTo>
                      <a:lnTo>
                        <a:pt x="208" y="16"/>
                      </a:lnTo>
                      <a:lnTo>
                        <a:pt x="234" y="16"/>
                      </a:lnTo>
                      <a:lnTo>
                        <a:pt x="232" y="22"/>
                      </a:lnTo>
                      <a:lnTo>
                        <a:pt x="244" y="22"/>
                      </a:lnTo>
                      <a:lnTo>
                        <a:pt x="256" y="20"/>
                      </a:lnTo>
                      <a:lnTo>
                        <a:pt x="270" y="16"/>
                      </a:lnTo>
                      <a:lnTo>
                        <a:pt x="282" y="16"/>
                      </a:lnTo>
                      <a:lnTo>
                        <a:pt x="288" y="16"/>
                      </a:lnTo>
                      <a:lnTo>
                        <a:pt x="294" y="14"/>
                      </a:lnTo>
                      <a:lnTo>
                        <a:pt x="308" y="6"/>
                      </a:lnTo>
                      <a:lnTo>
                        <a:pt x="360" y="6"/>
                      </a:lnTo>
                      <a:lnTo>
                        <a:pt x="364" y="8"/>
                      </a:lnTo>
                      <a:lnTo>
                        <a:pt x="368" y="10"/>
                      </a:lnTo>
                      <a:lnTo>
                        <a:pt x="380" y="8"/>
                      </a:lnTo>
                      <a:lnTo>
                        <a:pt x="392" y="4"/>
                      </a:lnTo>
                      <a:lnTo>
                        <a:pt x="408" y="2"/>
                      </a:lnTo>
                      <a:lnTo>
                        <a:pt x="420" y="0"/>
                      </a:lnTo>
                      <a:lnTo>
                        <a:pt x="426" y="0"/>
                      </a:lnTo>
                      <a:lnTo>
                        <a:pt x="432" y="2"/>
                      </a:lnTo>
                      <a:lnTo>
                        <a:pt x="438" y="6"/>
                      </a:lnTo>
                      <a:lnTo>
                        <a:pt x="440" y="12"/>
                      </a:lnTo>
                      <a:lnTo>
                        <a:pt x="482" y="12"/>
                      </a:lnTo>
                      <a:lnTo>
                        <a:pt x="486" y="8"/>
                      </a:lnTo>
                      <a:lnTo>
                        <a:pt x="492" y="6"/>
                      </a:lnTo>
                      <a:lnTo>
                        <a:pt x="500" y="6"/>
                      </a:lnTo>
                      <a:lnTo>
                        <a:pt x="520" y="8"/>
                      </a:lnTo>
                      <a:lnTo>
                        <a:pt x="538" y="12"/>
                      </a:lnTo>
                      <a:lnTo>
                        <a:pt x="538" y="16"/>
                      </a:lnTo>
                      <a:lnTo>
                        <a:pt x="492" y="16"/>
                      </a:lnTo>
                      <a:lnTo>
                        <a:pt x="492" y="18"/>
                      </a:lnTo>
                      <a:lnTo>
                        <a:pt x="524" y="18"/>
                      </a:lnTo>
                      <a:lnTo>
                        <a:pt x="524" y="16"/>
                      </a:lnTo>
                      <a:lnTo>
                        <a:pt x="532" y="16"/>
                      </a:lnTo>
                      <a:lnTo>
                        <a:pt x="528" y="20"/>
                      </a:lnTo>
                      <a:lnTo>
                        <a:pt x="524" y="22"/>
                      </a:lnTo>
                      <a:lnTo>
                        <a:pt x="628" y="22"/>
                      </a:lnTo>
                      <a:lnTo>
                        <a:pt x="626" y="26"/>
                      </a:lnTo>
                      <a:lnTo>
                        <a:pt x="624" y="28"/>
                      </a:lnTo>
                      <a:lnTo>
                        <a:pt x="622" y="30"/>
                      </a:lnTo>
                      <a:lnTo>
                        <a:pt x="618" y="30"/>
                      </a:lnTo>
                      <a:lnTo>
                        <a:pt x="602" y="32"/>
                      </a:lnTo>
                      <a:lnTo>
                        <a:pt x="590" y="32"/>
                      </a:lnTo>
                      <a:lnTo>
                        <a:pt x="580" y="34"/>
                      </a:lnTo>
                      <a:lnTo>
                        <a:pt x="570" y="36"/>
                      </a:lnTo>
                      <a:lnTo>
                        <a:pt x="556" y="40"/>
                      </a:lnTo>
                      <a:lnTo>
                        <a:pt x="564" y="40"/>
                      </a:lnTo>
                      <a:lnTo>
                        <a:pt x="554" y="42"/>
                      </a:lnTo>
                      <a:lnTo>
                        <a:pt x="550" y="44"/>
                      </a:lnTo>
                      <a:lnTo>
                        <a:pt x="552" y="46"/>
                      </a:lnTo>
                      <a:lnTo>
                        <a:pt x="534" y="54"/>
                      </a:lnTo>
                      <a:lnTo>
                        <a:pt x="526" y="60"/>
                      </a:lnTo>
                      <a:lnTo>
                        <a:pt x="522" y="68"/>
                      </a:lnTo>
                      <a:lnTo>
                        <a:pt x="532" y="66"/>
                      </a:lnTo>
                      <a:lnTo>
                        <a:pt x="544" y="64"/>
                      </a:lnTo>
                      <a:lnTo>
                        <a:pt x="546" y="68"/>
                      </a:lnTo>
                      <a:lnTo>
                        <a:pt x="546" y="72"/>
                      </a:lnTo>
                      <a:lnTo>
                        <a:pt x="552" y="72"/>
                      </a:lnTo>
                      <a:lnTo>
                        <a:pt x="554" y="74"/>
                      </a:lnTo>
                      <a:lnTo>
                        <a:pt x="558" y="76"/>
                      </a:lnTo>
                      <a:lnTo>
                        <a:pt x="552" y="80"/>
                      </a:lnTo>
                      <a:lnTo>
                        <a:pt x="548" y="80"/>
                      </a:lnTo>
                      <a:lnTo>
                        <a:pt x="532" y="82"/>
                      </a:lnTo>
                      <a:lnTo>
                        <a:pt x="520" y="82"/>
                      </a:lnTo>
                      <a:lnTo>
                        <a:pt x="516" y="84"/>
                      </a:lnTo>
                      <a:lnTo>
                        <a:pt x="514" y="88"/>
                      </a:lnTo>
                      <a:lnTo>
                        <a:pt x="524" y="90"/>
                      </a:lnTo>
                      <a:lnTo>
                        <a:pt x="534" y="90"/>
                      </a:lnTo>
                      <a:lnTo>
                        <a:pt x="536" y="96"/>
                      </a:lnTo>
                      <a:lnTo>
                        <a:pt x="540" y="98"/>
                      </a:lnTo>
                      <a:lnTo>
                        <a:pt x="544" y="100"/>
                      </a:lnTo>
                      <a:lnTo>
                        <a:pt x="550" y="102"/>
                      </a:lnTo>
                      <a:lnTo>
                        <a:pt x="542" y="106"/>
                      </a:lnTo>
                      <a:lnTo>
                        <a:pt x="536" y="108"/>
                      </a:lnTo>
                      <a:lnTo>
                        <a:pt x="532" y="106"/>
                      </a:lnTo>
                      <a:lnTo>
                        <a:pt x="522" y="106"/>
                      </a:lnTo>
                      <a:lnTo>
                        <a:pt x="526" y="108"/>
                      </a:lnTo>
                      <a:lnTo>
                        <a:pt x="530" y="110"/>
                      </a:lnTo>
                      <a:lnTo>
                        <a:pt x="524" y="114"/>
                      </a:lnTo>
                      <a:lnTo>
                        <a:pt x="520" y="116"/>
                      </a:lnTo>
                      <a:lnTo>
                        <a:pt x="504" y="116"/>
                      </a:lnTo>
                      <a:lnTo>
                        <a:pt x="514" y="120"/>
                      </a:lnTo>
                      <a:lnTo>
                        <a:pt x="516" y="124"/>
                      </a:lnTo>
                      <a:lnTo>
                        <a:pt x="520" y="126"/>
                      </a:lnTo>
                      <a:lnTo>
                        <a:pt x="476" y="126"/>
                      </a:lnTo>
                      <a:lnTo>
                        <a:pt x="480" y="128"/>
                      </a:lnTo>
                      <a:lnTo>
                        <a:pt x="484" y="130"/>
                      </a:lnTo>
                      <a:lnTo>
                        <a:pt x="492" y="134"/>
                      </a:lnTo>
                      <a:lnTo>
                        <a:pt x="498" y="138"/>
                      </a:lnTo>
                      <a:lnTo>
                        <a:pt x="500" y="140"/>
                      </a:lnTo>
                      <a:lnTo>
                        <a:pt x="502" y="144"/>
                      </a:lnTo>
                      <a:lnTo>
                        <a:pt x="500" y="148"/>
                      </a:lnTo>
                      <a:lnTo>
                        <a:pt x="498" y="150"/>
                      </a:lnTo>
                      <a:lnTo>
                        <a:pt x="490" y="148"/>
                      </a:lnTo>
                      <a:lnTo>
                        <a:pt x="482" y="144"/>
                      </a:lnTo>
                      <a:lnTo>
                        <a:pt x="474" y="138"/>
                      </a:lnTo>
                      <a:lnTo>
                        <a:pt x="470" y="138"/>
                      </a:lnTo>
                      <a:lnTo>
                        <a:pt x="466" y="138"/>
                      </a:lnTo>
                      <a:lnTo>
                        <a:pt x="472" y="142"/>
                      </a:lnTo>
                      <a:lnTo>
                        <a:pt x="486" y="148"/>
                      </a:lnTo>
                      <a:lnTo>
                        <a:pt x="498" y="154"/>
                      </a:lnTo>
                      <a:lnTo>
                        <a:pt x="500" y="156"/>
                      </a:lnTo>
                      <a:lnTo>
                        <a:pt x="502" y="160"/>
                      </a:lnTo>
                      <a:lnTo>
                        <a:pt x="500" y="168"/>
                      </a:lnTo>
                      <a:lnTo>
                        <a:pt x="498" y="172"/>
                      </a:lnTo>
                      <a:lnTo>
                        <a:pt x="492" y="174"/>
                      </a:lnTo>
                      <a:lnTo>
                        <a:pt x="484" y="176"/>
                      </a:lnTo>
                      <a:lnTo>
                        <a:pt x="476" y="174"/>
                      </a:lnTo>
                      <a:lnTo>
                        <a:pt x="470" y="172"/>
                      </a:lnTo>
                      <a:lnTo>
                        <a:pt x="468" y="168"/>
                      </a:lnTo>
                      <a:lnTo>
                        <a:pt x="466" y="160"/>
                      </a:lnTo>
                      <a:lnTo>
                        <a:pt x="448" y="158"/>
                      </a:lnTo>
                      <a:lnTo>
                        <a:pt x="434" y="154"/>
                      </a:lnTo>
                      <a:lnTo>
                        <a:pt x="444" y="158"/>
                      </a:lnTo>
                      <a:lnTo>
                        <a:pt x="454" y="162"/>
                      </a:lnTo>
                      <a:lnTo>
                        <a:pt x="450" y="166"/>
                      </a:lnTo>
                      <a:lnTo>
                        <a:pt x="444" y="170"/>
                      </a:lnTo>
                      <a:lnTo>
                        <a:pt x="446" y="174"/>
                      </a:lnTo>
                      <a:lnTo>
                        <a:pt x="450" y="178"/>
                      </a:lnTo>
                      <a:lnTo>
                        <a:pt x="462" y="180"/>
                      </a:lnTo>
                      <a:lnTo>
                        <a:pt x="474" y="180"/>
                      </a:lnTo>
                      <a:lnTo>
                        <a:pt x="490" y="180"/>
                      </a:lnTo>
                      <a:lnTo>
                        <a:pt x="488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4" name="î$ḷïde">
                  <a:extLst>
                    <a:ext uri="{FF2B5EF4-FFF2-40B4-BE49-F238E27FC236}">
                      <a16:creationId xmlns:a16="http://schemas.microsoft.com/office/drawing/2014/main" id="{E9E1FC9A-3CE7-429F-864F-C9E4191D06C7}"/>
                    </a:ext>
                  </a:extLst>
                </p:cNvPr>
                <p:cNvSpPr/>
                <p:nvPr/>
              </p:nvSpPr>
              <p:spPr bwMode="auto">
                <a:xfrm>
                  <a:off x="3850689" y="1844546"/>
                  <a:ext cx="221732" cy="88266"/>
                </a:xfrm>
                <a:custGeom>
                  <a:avLst/>
                  <a:gdLst>
                    <a:gd name="T0" fmla="*/ 0 w 126"/>
                    <a:gd name="T1" fmla="*/ 2147483647 h 54"/>
                    <a:gd name="T2" fmla="*/ 2147483647 w 126"/>
                    <a:gd name="T3" fmla="*/ 2147483647 h 54"/>
                    <a:gd name="T4" fmla="*/ 2147483647 w 126"/>
                    <a:gd name="T5" fmla="*/ 2147483647 h 54"/>
                    <a:gd name="T6" fmla="*/ 2147483647 w 126"/>
                    <a:gd name="T7" fmla="*/ 2147483647 h 54"/>
                    <a:gd name="T8" fmla="*/ 2147483647 w 126"/>
                    <a:gd name="T9" fmla="*/ 2147483647 h 54"/>
                    <a:gd name="T10" fmla="*/ 2147483647 w 126"/>
                    <a:gd name="T11" fmla="*/ 2147483647 h 54"/>
                    <a:gd name="T12" fmla="*/ 2147483647 w 126"/>
                    <a:gd name="T13" fmla="*/ 2147483647 h 54"/>
                    <a:gd name="T14" fmla="*/ 2147483647 w 126"/>
                    <a:gd name="T15" fmla="*/ 2147483647 h 54"/>
                    <a:gd name="T16" fmla="*/ 2147483647 w 126"/>
                    <a:gd name="T17" fmla="*/ 2147483647 h 54"/>
                    <a:gd name="T18" fmla="*/ 2147483647 w 126"/>
                    <a:gd name="T19" fmla="*/ 2147483647 h 54"/>
                    <a:gd name="T20" fmla="*/ 2147483647 w 126"/>
                    <a:gd name="T21" fmla="*/ 2147483647 h 54"/>
                    <a:gd name="T22" fmla="*/ 2147483647 w 126"/>
                    <a:gd name="T23" fmla="*/ 2147483647 h 54"/>
                    <a:gd name="T24" fmla="*/ 2147483647 w 126"/>
                    <a:gd name="T25" fmla="*/ 2147483647 h 54"/>
                    <a:gd name="T26" fmla="*/ 2147483647 w 126"/>
                    <a:gd name="T27" fmla="*/ 2147483647 h 54"/>
                    <a:gd name="T28" fmla="*/ 2147483647 w 126"/>
                    <a:gd name="T29" fmla="*/ 2147483647 h 54"/>
                    <a:gd name="T30" fmla="*/ 2147483647 w 126"/>
                    <a:gd name="T31" fmla="*/ 2147483647 h 54"/>
                    <a:gd name="T32" fmla="*/ 2147483647 w 126"/>
                    <a:gd name="T33" fmla="*/ 2147483647 h 54"/>
                    <a:gd name="T34" fmla="*/ 2147483647 w 126"/>
                    <a:gd name="T35" fmla="*/ 2147483647 h 54"/>
                    <a:gd name="T36" fmla="*/ 2147483647 w 126"/>
                    <a:gd name="T37" fmla="*/ 0 h 54"/>
                    <a:gd name="T38" fmla="*/ 2147483647 w 126"/>
                    <a:gd name="T39" fmla="*/ 2147483647 h 54"/>
                    <a:gd name="T40" fmla="*/ 2147483647 w 126"/>
                    <a:gd name="T41" fmla="*/ 2147483647 h 54"/>
                    <a:gd name="T42" fmla="*/ 2147483647 w 126"/>
                    <a:gd name="T43" fmla="*/ 2147483647 h 54"/>
                    <a:gd name="T44" fmla="*/ 2147483647 w 126"/>
                    <a:gd name="T45" fmla="*/ 2147483647 h 54"/>
                    <a:gd name="T46" fmla="*/ 2147483647 w 126"/>
                    <a:gd name="T47" fmla="*/ 2147483647 h 54"/>
                    <a:gd name="T48" fmla="*/ 2147483647 w 126"/>
                    <a:gd name="T49" fmla="*/ 2147483647 h 54"/>
                    <a:gd name="T50" fmla="*/ 2147483647 w 126"/>
                    <a:gd name="T51" fmla="*/ 2147483647 h 54"/>
                    <a:gd name="T52" fmla="*/ 2147483647 w 126"/>
                    <a:gd name="T53" fmla="*/ 2147483647 h 54"/>
                    <a:gd name="T54" fmla="*/ 2147483647 w 126"/>
                    <a:gd name="T55" fmla="*/ 2147483647 h 54"/>
                    <a:gd name="T56" fmla="*/ 2147483647 w 126"/>
                    <a:gd name="T57" fmla="*/ 2147483647 h 54"/>
                    <a:gd name="T58" fmla="*/ 2147483647 w 126"/>
                    <a:gd name="T59" fmla="*/ 2147483647 h 54"/>
                    <a:gd name="T60" fmla="*/ 2147483647 w 126"/>
                    <a:gd name="T61" fmla="*/ 2147483647 h 54"/>
                    <a:gd name="T62" fmla="*/ 2147483647 w 126"/>
                    <a:gd name="T63" fmla="*/ 2147483647 h 54"/>
                    <a:gd name="T64" fmla="*/ 2147483647 w 126"/>
                    <a:gd name="T65" fmla="*/ 2147483647 h 54"/>
                    <a:gd name="T66" fmla="*/ 2147483647 w 126"/>
                    <a:gd name="T67" fmla="*/ 2147483647 h 54"/>
                    <a:gd name="T68" fmla="*/ 2147483647 w 126"/>
                    <a:gd name="T69" fmla="*/ 2147483647 h 54"/>
                    <a:gd name="T70" fmla="*/ 2147483647 w 126"/>
                    <a:gd name="T71" fmla="*/ 2147483647 h 54"/>
                    <a:gd name="T72" fmla="*/ 2147483647 w 126"/>
                    <a:gd name="T73" fmla="*/ 2147483647 h 54"/>
                    <a:gd name="T74" fmla="*/ 2147483647 w 126"/>
                    <a:gd name="T75" fmla="*/ 2147483647 h 54"/>
                    <a:gd name="T76" fmla="*/ 2147483647 w 126"/>
                    <a:gd name="T77" fmla="*/ 2147483647 h 54"/>
                    <a:gd name="T78" fmla="*/ 2147483647 w 126"/>
                    <a:gd name="T79" fmla="*/ 2147483647 h 54"/>
                    <a:gd name="T80" fmla="*/ 2147483647 w 126"/>
                    <a:gd name="T81" fmla="*/ 2147483647 h 54"/>
                    <a:gd name="T82" fmla="*/ 2147483647 w 126"/>
                    <a:gd name="T83" fmla="*/ 2147483647 h 54"/>
                    <a:gd name="T84" fmla="*/ 0 w 126"/>
                    <a:gd name="T85" fmla="*/ 2147483647 h 54"/>
                    <a:gd name="T86" fmla="*/ 2147483647 w 126"/>
                    <a:gd name="T87" fmla="*/ 2147483647 h 54"/>
                    <a:gd name="T88" fmla="*/ 2147483647 w 126"/>
                    <a:gd name="T89" fmla="*/ 2147483647 h 54"/>
                    <a:gd name="T90" fmla="*/ 2147483647 w 126"/>
                    <a:gd name="T91" fmla="*/ 2147483647 h 54"/>
                    <a:gd name="T92" fmla="*/ 0 w 126"/>
                    <a:gd name="T93" fmla="*/ 2147483647 h 54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26"/>
                    <a:gd name="T142" fmla="*/ 0 h 54"/>
                    <a:gd name="T143" fmla="*/ 126 w 126"/>
                    <a:gd name="T144" fmla="*/ 54 h 54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26" h="54">
                      <a:moveTo>
                        <a:pt x="0" y="16"/>
                      </a:moveTo>
                      <a:lnTo>
                        <a:pt x="6" y="12"/>
                      </a:lnTo>
                      <a:lnTo>
                        <a:pt x="10" y="8"/>
                      </a:lnTo>
                      <a:lnTo>
                        <a:pt x="12" y="4"/>
                      </a:lnTo>
                      <a:lnTo>
                        <a:pt x="18" y="2"/>
                      </a:lnTo>
                      <a:lnTo>
                        <a:pt x="22" y="2"/>
                      </a:lnTo>
                      <a:lnTo>
                        <a:pt x="26" y="4"/>
                      </a:lnTo>
                      <a:lnTo>
                        <a:pt x="30" y="6"/>
                      </a:lnTo>
                      <a:lnTo>
                        <a:pt x="34" y="8"/>
                      </a:lnTo>
                      <a:lnTo>
                        <a:pt x="32" y="14"/>
                      </a:lnTo>
                      <a:lnTo>
                        <a:pt x="30" y="18"/>
                      </a:lnTo>
                      <a:lnTo>
                        <a:pt x="36" y="18"/>
                      </a:lnTo>
                      <a:lnTo>
                        <a:pt x="40" y="14"/>
                      </a:lnTo>
                      <a:lnTo>
                        <a:pt x="48" y="6"/>
                      </a:lnTo>
                      <a:lnTo>
                        <a:pt x="52" y="12"/>
                      </a:lnTo>
                      <a:lnTo>
                        <a:pt x="64" y="10"/>
                      </a:lnTo>
                      <a:lnTo>
                        <a:pt x="76" y="6"/>
                      </a:lnTo>
                      <a:lnTo>
                        <a:pt x="90" y="2"/>
                      </a:lnTo>
                      <a:lnTo>
                        <a:pt x="96" y="0"/>
                      </a:lnTo>
                      <a:lnTo>
                        <a:pt x="106" y="2"/>
                      </a:lnTo>
                      <a:lnTo>
                        <a:pt x="114" y="8"/>
                      </a:lnTo>
                      <a:lnTo>
                        <a:pt x="126" y="22"/>
                      </a:lnTo>
                      <a:lnTo>
                        <a:pt x="126" y="26"/>
                      </a:lnTo>
                      <a:lnTo>
                        <a:pt x="120" y="28"/>
                      </a:lnTo>
                      <a:lnTo>
                        <a:pt x="112" y="30"/>
                      </a:lnTo>
                      <a:lnTo>
                        <a:pt x="102" y="36"/>
                      </a:lnTo>
                      <a:lnTo>
                        <a:pt x="92" y="44"/>
                      </a:lnTo>
                      <a:lnTo>
                        <a:pt x="86" y="46"/>
                      </a:lnTo>
                      <a:lnTo>
                        <a:pt x="78" y="46"/>
                      </a:lnTo>
                      <a:lnTo>
                        <a:pt x="72" y="46"/>
                      </a:lnTo>
                      <a:lnTo>
                        <a:pt x="66" y="44"/>
                      </a:lnTo>
                      <a:lnTo>
                        <a:pt x="74" y="50"/>
                      </a:lnTo>
                      <a:lnTo>
                        <a:pt x="66" y="52"/>
                      </a:lnTo>
                      <a:lnTo>
                        <a:pt x="62" y="54"/>
                      </a:lnTo>
                      <a:lnTo>
                        <a:pt x="52" y="54"/>
                      </a:lnTo>
                      <a:lnTo>
                        <a:pt x="44" y="54"/>
                      </a:lnTo>
                      <a:lnTo>
                        <a:pt x="26" y="50"/>
                      </a:lnTo>
                      <a:lnTo>
                        <a:pt x="10" y="48"/>
                      </a:lnTo>
                      <a:lnTo>
                        <a:pt x="16" y="44"/>
                      </a:lnTo>
                      <a:lnTo>
                        <a:pt x="24" y="40"/>
                      </a:lnTo>
                      <a:lnTo>
                        <a:pt x="16" y="36"/>
                      </a:lnTo>
                      <a:lnTo>
                        <a:pt x="12" y="34"/>
                      </a:lnTo>
                      <a:lnTo>
                        <a:pt x="0" y="28"/>
                      </a:lnTo>
                      <a:lnTo>
                        <a:pt x="8" y="24"/>
                      </a:lnTo>
                      <a:lnTo>
                        <a:pt x="12" y="22"/>
                      </a:lnTo>
                      <a:lnTo>
                        <a:pt x="6" y="2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grpSp>
          <p:nvGrpSpPr>
            <p:cNvPr id="7" name="íṥ1íḋê">
              <a:extLst>
                <a:ext uri="{FF2B5EF4-FFF2-40B4-BE49-F238E27FC236}">
                  <a16:creationId xmlns:a16="http://schemas.microsoft.com/office/drawing/2014/main" id="{4855BFF2-C7CC-4509-81CD-ACBCCD93B28E}"/>
                </a:ext>
              </a:extLst>
            </p:cNvPr>
            <p:cNvGrpSpPr/>
            <p:nvPr/>
          </p:nvGrpSpPr>
          <p:grpSpPr>
            <a:xfrm>
              <a:off x="1269547" y="2327085"/>
              <a:ext cx="908818" cy="908816"/>
              <a:chOff x="1269547" y="2327085"/>
              <a:chExt cx="908818" cy="908816"/>
            </a:xfrm>
          </p:grpSpPr>
          <p:sp>
            <p:nvSpPr>
              <p:cNvPr id="35" name="ïšliḑè">
                <a:extLst>
                  <a:ext uri="{FF2B5EF4-FFF2-40B4-BE49-F238E27FC236}">
                    <a16:creationId xmlns:a16="http://schemas.microsoft.com/office/drawing/2014/main" id="{3EF948E1-9A27-44B4-AF7B-59013FF2517F}"/>
                  </a:ext>
                </a:extLst>
              </p:cNvPr>
              <p:cNvSpPr/>
              <p:nvPr/>
            </p:nvSpPr>
            <p:spPr>
              <a:xfrm>
                <a:off x="1269547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ṣľîdé">
                <a:extLst>
                  <a:ext uri="{FF2B5EF4-FFF2-40B4-BE49-F238E27FC236}">
                    <a16:creationId xmlns:a16="http://schemas.microsoft.com/office/drawing/2014/main" id="{E06C061A-7BC8-415B-9D86-9041AC27D037}"/>
                  </a:ext>
                </a:extLst>
              </p:cNvPr>
              <p:cNvSpPr/>
              <p:nvPr/>
            </p:nvSpPr>
            <p:spPr>
              <a:xfrm>
                <a:off x="1384827" y="2442365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" name="îsļïḍe">
                <a:extLst>
                  <a:ext uri="{FF2B5EF4-FFF2-40B4-BE49-F238E27FC236}">
                    <a16:creationId xmlns:a16="http://schemas.microsoft.com/office/drawing/2014/main" id="{31BD7D32-4796-4811-BBE8-7A77FE0EEBD7}"/>
                  </a:ext>
                </a:extLst>
              </p:cNvPr>
              <p:cNvSpPr/>
              <p:nvPr/>
            </p:nvSpPr>
            <p:spPr>
              <a:xfrm>
                <a:off x="1269547" y="2327085"/>
                <a:ext cx="908818" cy="908816"/>
              </a:xfrm>
              <a:prstGeom prst="blockArc">
                <a:avLst>
                  <a:gd name="adj1" fmla="val 16200000"/>
                  <a:gd name="adj2" fmla="val 10584000"/>
                  <a:gd name="adj3" fmla="val 12805"/>
                </a:avLst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ṥlïḑè">
                <a:extLst>
                  <a:ext uri="{FF2B5EF4-FFF2-40B4-BE49-F238E27FC236}">
                    <a16:creationId xmlns:a16="http://schemas.microsoft.com/office/drawing/2014/main" id="{A22947B9-B645-455F-8D3F-C9A1B3F0F906}"/>
                  </a:ext>
                </a:extLst>
              </p:cNvPr>
              <p:cNvSpPr txBox="1"/>
              <p:nvPr/>
            </p:nvSpPr>
            <p:spPr>
              <a:xfrm>
                <a:off x="1554600" y="2654477"/>
                <a:ext cx="338709" cy="254030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sz="6000" dirty="0">
                    <a:solidFill>
                      <a:srgbClr val="404040"/>
                    </a:solidFill>
                    <a:latin typeface="Impact" panose="020B0806030902050204" pitchFamily="34" charset="0"/>
                  </a:rPr>
                  <a:t>74</a:t>
                </a:r>
                <a:r>
                  <a:rPr lang="en-US" sz="3200" dirty="0">
                    <a:solidFill>
                      <a:srgbClr val="404040"/>
                    </a:solidFill>
                    <a:latin typeface="Impact" panose="020B0806030902050204" pitchFamily="34" charset="0"/>
                  </a:rPr>
                  <a:t>%</a:t>
                </a:r>
                <a:endParaRPr lang="en-US" sz="6000" dirty="0">
                  <a:solidFill>
                    <a:srgbClr val="404040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8" name="íṣḻîḍè">
              <a:extLst>
                <a:ext uri="{FF2B5EF4-FFF2-40B4-BE49-F238E27FC236}">
                  <a16:creationId xmlns:a16="http://schemas.microsoft.com/office/drawing/2014/main" id="{B7C07C85-9B7E-442E-8BE7-F123ED271C48}"/>
                </a:ext>
              </a:extLst>
            </p:cNvPr>
            <p:cNvSpPr/>
            <p:nvPr/>
          </p:nvSpPr>
          <p:spPr bwMode="auto">
            <a:xfrm>
              <a:off x="669925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9" name="îs1íďê">
              <a:extLst>
                <a:ext uri="{FF2B5EF4-FFF2-40B4-BE49-F238E27FC236}">
                  <a16:creationId xmlns:a16="http://schemas.microsoft.com/office/drawing/2014/main" id="{6EA8561D-7DFD-46C0-B5A3-6AA675D7E478}"/>
                </a:ext>
              </a:extLst>
            </p:cNvPr>
            <p:cNvSpPr txBox="1"/>
            <p:nvPr/>
          </p:nvSpPr>
          <p:spPr bwMode="auto">
            <a:xfrm>
              <a:off x="669925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10" name="îṩḷiḍè">
              <a:extLst>
                <a:ext uri="{FF2B5EF4-FFF2-40B4-BE49-F238E27FC236}">
                  <a16:creationId xmlns:a16="http://schemas.microsoft.com/office/drawing/2014/main" id="{B0A179E7-FA50-480B-B3C0-7E94B940D4ED}"/>
                </a:ext>
              </a:extLst>
            </p:cNvPr>
            <p:cNvGrpSpPr/>
            <p:nvPr/>
          </p:nvGrpSpPr>
          <p:grpSpPr>
            <a:xfrm>
              <a:off x="4183689" y="2327085"/>
              <a:ext cx="908818" cy="908816"/>
              <a:chOff x="4183689" y="2327085"/>
              <a:chExt cx="908818" cy="908816"/>
            </a:xfrm>
          </p:grpSpPr>
          <p:sp>
            <p:nvSpPr>
              <p:cNvPr id="31" name="îš1iďê">
                <a:extLst>
                  <a:ext uri="{FF2B5EF4-FFF2-40B4-BE49-F238E27FC236}">
                    <a16:creationId xmlns:a16="http://schemas.microsoft.com/office/drawing/2014/main" id="{4D3DC68E-0F98-4374-83CB-E3E08C07D2C1}"/>
                  </a:ext>
                </a:extLst>
              </p:cNvPr>
              <p:cNvSpPr/>
              <p:nvPr/>
            </p:nvSpPr>
            <p:spPr>
              <a:xfrm>
                <a:off x="4183689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1ïḍé">
                <a:extLst>
                  <a:ext uri="{FF2B5EF4-FFF2-40B4-BE49-F238E27FC236}">
                    <a16:creationId xmlns:a16="http://schemas.microsoft.com/office/drawing/2014/main" id="{392B01AE-4286-458C-9DCC-41E2230BB14F}"/>
                  </a:ext>
                </a:extLst>
              </p:cNvPr>
              <p:cNvSpPr/>
              <p:nvPr/>
            </p:nvSpPr>
            <p:spPr>
              <a:xfrm>
                <a:off x="4298969" y="2442365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" name="îṧḷîḍé">
                <a:extLst>
                  <a:ext uri="{FF2B5EF4-FFF2-40B4-BE49-F238E27FC236}">
                    <a16:creationId xmlns:a16="http://schemas.microsoft.com/office/drawing/2014/main" id="{ECED7A7E-62C3-44CB-98E1-A214127DDAD0}"/>
                  </a:ext>
                </a:extLst>
              </p:cNvPr>
              <p:cNvSpPr/>
              <p:nvPr/>
            </p:nvSpPr>
            <p:spPr>
              <a:xfrm>
                <a:off x="4183689" y="2327085"/>
                <a:ext cx="908818" cy="908816"/>
              </a:xfrm>
              <a:prstGeom prst="blockArc">
                <a:avLst>
                  <a:gd name="adj1" fmla="val 16200000"/>
                  <a:gd name="adj2" fmla="val 7560000"/>
                  <a:gd name="adj3" fmla="val 12805"/>
                </a:avLst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Sľîḑê">
                <a:extLst>
                  <a:ext uri="{FF2B5EF4-FFF2-40B4-BE49-F238E27FC236}">
                    <a16:creationId xmlns:a16="http://schemas.microsoft.com/office/drawing/2014/main" id="{1A725F1D-025C-4C4B-B5FC-118FF8F2F79B}"/>
                  </a:ext>
                </a:extLst>
              </p:cNvPr>
              <p:cNvSpPr txBox="1"/>
              <p:nvPr/>
            </p:nvSpPr>
            <p:spPr>
              <a:xfrm>
                <a:off x="4468742" y="2654477"/>
                <a:ext cx="338709" cy="254030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sz="6000">
                    <a:solidFill>
                      <a:srgbClr val="404040"/>
                    </a:solidFill>
                    <a:latin typeface="Impact" panose="020B0806030902050204" pitchFamily="34" charset="0"/>
                  </a:rPr>
                  <a:t>60%</a:t>
                </a:r>
                <a:endParaRPr lang="en-US" sz="6000" dirty="0">
                  <a:solidFill>
                    <a:srgbClr val="404040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1" name="íṩliďê">
              <a:extLst>
                <a:ext uri="{FF2B5EF4-FFF2-40B4-BE49-F238E27FC236}">
                  <a16:creationId xmlns:a16="http://schemas.microsoft.com/office/drawing/2014/main" id="{AD044F7F-AF69-492D-A499-A0D443269D8C}"/>
                </a:ext>
              </a:extLst>
            </p:cNvPr>
            <p:cNvSpPr/>
            <p:nvPr/>
          </p:nvSpPr>
          <p:spPr bwMode="auto">
            <a:xfrm>
              <a:off x="3584067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îślïḋé">
              <a:extLst>
                <a:ext uri="{FF2B5EF4-FFF2-40B4-BE49-F238E27FC236}">
                  <a16:creationId xmlns:a16="http://schemas.microsoft.com/office/drawing/2014/main" id="{2BC5D34C-D4DE-4B58-89D9-25D37B95F801}"/>
                </a:ext>
              </a:extLst>
            </p:cNvPr>
            <p:cNvSpPr txBox="1"/>
            <p:nvPr/>
          </p:nvSpPr>
          <p:spPr bwMode="auto">
            <a:xfrm>
              <a:off x="3584067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13" name="íṩľïḍe">
              <a:extLst>
                <a:ext uri="{FF2B5EF4-FFF2-40B4-BE49-F238E27FC236}">
                  <a16:creationId xmlns:a16="http://schemas.microsoft.com/office/drawing/2014/main" id="{3DCC6DB2-EA51-4C9A-91F7-041AFF7C0C42}"/>
                </a:ext>
              </a:extLst>
            </p:cNvPr>
            <p:cNvGrpSpPr/>
            <p:nvPr/>
          </p:nvGrpSpPr>
          <p:grpSpPr>
            <a:xfrm>
              <a:off x="7097831" y="2327085"/>
              <a:ext cx="908818" cy="908816"/>
              <a:chOff x="7097831" y="2327085"/>
              <a:chExt cx="908818" cy="908816"/>
            </a:xfrm>
          </p:grpSpPr>
          <p:sp>
            <p:nvSpPr>
              <p:cNvPr id="27" name="iṩḷíde">
                <a:extLst>
                  <a:ext uri="{FF2B5EF4-FFF2-40B4-BE49-F238E27FC236}">
                    <a16:creationId xmlns:a16="http://schemas.microsoft.com/office/drawing/2014/main" id="{4982418F-BB89-4FF8-A400-96A0399C18D4}"/>
                  </a:ext>
                </a:extLst>
              </p:cNvPr>
              <p:cNvSpPr/>
              <p:nvPr/>
            </p:nvSpPr>
            <p:spPr>
              <a:xfrm>
                <a:off x="7097831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ṥlídé">
                <a:extLst>
                  <a:ext uri="{FF2B5EF4-FFF2-40B4-BE49-F238E27FC236}">
                    <a16:creationId xmlns:a16="http://schemas.microsoft.com/office/drawing/2014/main" id="{E5EC58CA-2E5E-4911-AA67-61D37B872276}"/>
                  </a:ext>
                </a:extLst>
              </p:cNvPr>
              <p:cNvSpPr/>
              <p:nvPr/>
            </p:nvSpPr>
            <p:spPr>
              <a:xfrm>
                <a:off x="7213111" y="2442365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" name="íşḷîḑê">
                <a:extLst>
                  <a:ext uri="{FF2B5EF4-FFF2-40B4-BE49-F238E27FC236}">
                    <a16:creationId xmlns:a16="http://schemas.microsoft.com/office/drawing/2014/main" id="{7D8B5B67-40B6-43FD-8D1E-6E8B04E54BA4}"/>
                  </a:ext>
                </a:extLst>
              </p:cNvPr>
              <p:cNvSpPr/>
              <p:nvPr/>
            </p:nvSpPr>
            <p:spPr>
              <a:xfrm>
                <a:off x="7097831" y="2327085"/>
                <a:ext cx="908818" cy="908816"/>
              </a:xfrm>
              <a:prstGeom prst="blockArc">
                <a:avLst>
                  <a:gd name="adj1" fmla="val 16200000"/>
                  <a:gd name="adj2" fmla="val 11880000"/>
                  <a:gd name="adj3" fmla="val 12805"/>
                </a:avLst>
              </a:prstGeom>
              <a:solidFill>
                <a:schemeClr val="accent1">
                  <a:lumMod val="10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šliḓè">
                <a:extLst>
                  <a:ext uri="{FF2B5EF4-FFF2-40B4-BE49-F238E27FC236}">
                    <a16:creationId xmlns:a16="http://schemas.microsoft.com/office/drawing/2014/main" id="{B6DEF8D2-5BD6-4C46-AF6C-B0596BCFADBD}"/>
                  </a:ext>
                </a:extLst>
              </p:cNvPr>
              <p:cNvSpPr txBox="1"/>
              <p:nvPr/>
            </p:nvSpPr>
            <p:spPr>
              <a:xfrm>
                <a:off x="7382884" y="2654477"/>
                <a:ext cx="338709" cy="254030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sz="6000">
                    <a:solidFill>
                      <a:srgbClr val="404040"/>
                    </a:solidFill>
                    <a:latin typeface="Impact" panose="020B0806030902050204" pitchFamily="34" charset="0"/>
                  </a:rPr>
                  <a:t>80%</a:t>
                </a:r>
                <a:endParaRPr lang="en-US" sz="6000" dirty="0">
                  <a:solidFill>
                    <a:srgbClr val="404040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4" name="ïṥľiḋe">
              <a:extLst>
                <a:ext uri="{FF2B5EF4-FFF2-40B4-BE49-F238E27FC236}">
                  <a16:creationId xmlns:a16="http://schemas.microsoft.com/office/drawing/2014/main" id="{48F152C0-C5AB-4D07-AE5C-638A2A09012A}"/>
                </a:ext>
              </a:extLst>
            </p:cNvPr>
            <p:cNvSpPr/>
            <p:nvPr/>
          </p:nvSpPr>
          <p:spPr bwMode="auto">
            <a:xfrm>
              <a:off x="6498209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íŝľiḍê">
              <a:extLst>
                <a:ext uri="{FF2B5EF4-FFF2-40B4-BE49-F238E27FC236}">
                  <a16:creationId xmlns:a16="http://schemas.microsoft.com/office/drawing/2014/main" id="{4AE0B3D4-5A54-4111-9DB3-94215291546A}"/>
                </a:ext>
              </a:extLst>
            </p:cNvPr>
            <p:cNvSpPr txBox="1"/>
            <p:nvPr/>
          </p:nvSpPr>
          <p:spPr bwMode="auto">
            <a:xfrm>
              <a:off x="6498209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16" name="ïšľïḋè">
              <a:extLst>
                <a:ext uri="{FF2B5EF4-FFF2-40B4-BE49-F238E27FC236}">
                  <a16:creationId xmlns:a16="http://schemas.microsoft.com/office/drawing/2014/main" id="{FA1BDEA0-3AF4-4261-B456-3F66F9E38B1D}"/>
                </a:ext>
              </a:extLst>
            </p:cNvPr>
            <p:cNvGrpSpPr/>
            <p:nvPr/>
          </p:nvGrpSpPr>
          <p:grpSpPr>
            <a:xfrm>
              <a:off x="10011972" y="2327085"/>
              <a:ext cx="908818" cy="908816"/>
              <a:chOff x="10011972" y="2327085"/>
              <a:chExt cx="908818" cy="908816"/>
            </a:xfrm>
          </p:grpSpPr>
          <p:sp>
            <p:nvSpPr>
              <p:cNvPr id="23" name="ïṥḻiḋê">
                <a:extLst>
                  <a:ext uri="{FF2B5EF4-FFF2-40B4-BE49-F238E27FC236}">
                    <a16:creationId xmlns:a16="http://schemas.microsoft.com/office/drawing/2014/main" id="{FC989CA6-DE76-4AB9-9D28-108C2C94977B}"/>
                  </a:ext>
                </a:extLst>
              </p:cNvPr>
              <p:cNvSpPr/>
              <p:nvPr/>
            </p:nvSpPr>
            <p:spPr>
              <a:xfrm>
                <a:off x="10011972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ľîḓê">
                <a:extLst>
                  <a:ext uri="{FF2B5EF4-FFF2-40B4-BE49-F238E27FC236}">
                    <a16:creationId xmlns:a16="http://schemas.microsoft.com/office/drawing/2014/main" id="{ED3FEA05-F417-4E44-9845-068B79714CE9}"/>
                  </a:ext>
                </a:extLst>
              </p:cNvPr>
              <p:cNvSpPr/>
              <p:nvPr/>
            </p:nvSpPr>
            <p:spPr>
              <a:xfrm>
                <a:off x="10127252" y="2442365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5" name="isḷíḍè">
                <a:extLst>
                  <a:ext uri="{FF2B5EF4-FFF2-40B4-BE49-F238E27FC236}">
                    <a16:creationId xmlns:a16="http://schemas.microsoft.com/office/drawing/2014/main" id="{33DC147E-1846-4619-9CF6-BDFDC3641DB0}"/>
                  </a:ext>
                </a:extLst>
              </p:cNvPr>
              <p:cNvSpPr/>
              <p:nvPr/>
            </p:nvSpPr>
            <p:spPr>
              <a:xfrm>
                <a:off x="10011972" y="2327085"/>
                <a:ext cx="908818" cy="908816"/>
              </a:xfrm>
              <a:prstGeom prst="blockArc">
                <a:avLst>
                  <a:gd name="adj1" fmla="val 16200000"/>
                  <a:gd name="adj2" fmla="val 1080000"/>
                  <a:gd name="adj3" fmla="val 12805"/>
                </a:avLst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şḷíḑé">
                <a:extLst>
                  <a:ext uri="{FF2B5EF4-FFF2-40B4-BE49-F238E27FC236}">
                    <a16:creationId xmlns:a16="http://schemas.microsoft.com/office/drawing/2014/main" id="{B94C56EA-A158-48DA-A330-864B8E418EA6}"/>
                  </a:ext>
                </a:extLst>
              </p:cNvPr>
              <p:cNvSpPr txBox="1"/>
              <p:nvPr/>
            </p:nvSpPr>
            <p:spPr>
              <a:xfrm>
                <a:off x="10297025" y="2654477"/>
                <a:ext cx="338709" cy="254030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sz="6000">
                    <a:solidFill>
                      <a:srgbClr val="404040"/>
                    </a:solidFill>
                    <a:latin typeface="Impact" panose="020B0806030902050204" pitchFamily="34" charset="0"/>
                  </a:rPr>
                  <a:t>30%</a:t>
                </a:r>
                <a:endParaRPr lang="en-US" sz="6000" dirty="0">
                  <a:solidFill>
                    <a:srgbClr val="404040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17" name="ïśliḋè">
              <a:extLst>
                <a:ext uri="{FF2B5EF4-FFF2-40B4-BE49-F238E27FC236}">
                  <a16:creationId xmlns:a16="http://schemas.microsoft.com/office/drawing/2014/main" id="{E0E7E12C-4934-4323-848B-4E778F7B8272}"/>
                </a:ext>
              </a:extLst>
            </p:cNvPr>
            <p:cNvSpPr/>
            <p:nvPr/>
          </p:nvSpPr>
          <p:spPr bwMode="auto">
            <a:xfrm>
              <a:off x="9412350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iśļïḑê">
              <a:extLst>
                <a:ext uri="{FF2B5EF4-FFF2-40B4-BE49-F238E27FC236}">
                  <a16:creationId xmlns:a16="http://schemas.microsoft.com/office/drawing/2014/main" id="{4A5BB8D7-B781-4B8A-9488-66358FE52DB3}"/>
                </a:ext>
              </a:extLst>
            </p:cNvPr>
            <p:cNvSpPr txBox="1"/>
            <p:nvPr/>
          </p:nvSpPr>
          <p:spPr bwMode="auto">
            <a:xfrm>
              <a:off x="9412350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19" name="îṩľiďè">
              <a:extLst>
                <a:ext uri="{FF2B5EF4-FFF2-40B4-BE49-F238E27FC236}">
                  <a16:creationId xmlns:a16="http://schemas.microsoft.com/office/drawing/2014/main" id="{EE4A62DE-332D-4F4E-99F6-4C73BC1D7B19}"/>
                </a:ext>
              </a:extLst>
            </p:cNvPr>
            <p:cNvGrpSpPr/>
            <p:nvPr/>
          </p:nvGrpSpPr>
          <p:grpSpPr>
            <a:xfrm>
              <a:off x="3126000" y="2214000"/>
              <a:ext cx="5940000" cy="2700000"/>
              <a:chOff x="3126000" y="2484000"/>
              <a:chExt cx="5940000" cy="2240148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F99A4B22-8045-4CD3-838E-7E6E88FA56ED}"/>
                  </a:ext>
                </a:extLst>
              </p:cNvPr>
              <p:cNvCxnSpPr/>
              <p:nvPr/>
            </p:nvCxnSpPr>
            <p:spPr>
              <a:xfrm>
                <a:off x="3126000" y="2484000"/>
                <a:ext cx="0" cy="224014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0062EA40-9BBF-424B-BE2E-7ED5AF9F6023}"/>
                  </a:ext>
                </a:extLst>
              </p:cNvPr>
              <p:cNvCxnSpPr/>
              <p:nvPr/>
            </p:nvCxnSpPr>
            <p:spPr>
              <a:xfrm>
                <a:off x="6006000" y="2484000"/>
                <a:ext cx="0" cy="224014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F03652E-A9BF-43A5-AC38-AFACB6B70E9F}"/>
                  </a:ext>
                </a:extLst>
              </p:cNvPr>
              <p:cNvCxnSpPr/>
              <p:nvPr/>
            </p:nvCxnSpPr>
            <p:spPr>
              <a:xfrm>
                <a:off x="9066000" y="2484000"/>
                <a:ext cx="0" cy="224014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061409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edcb84f-acb4-4e16-a534-e9dddaa6737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959f8f2-49a5-4116-b413-38bb824e078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f65701-1997-45dc-9f8a-063259ac7a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bdf9583-8ae2-462c-8c75-8bdbdaf1d2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7679ef0-260f-498f-ac1b-1cfd86388bf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6b6bdb5-7179-4b1d-b175-75f24183670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63a1966-f723-4c85-bc06-f616eb509a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7300a8-8bb0-4700-bc9d-a1b8820e483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1b866fb-9d07-40b7-a9a9-c9a46eea33a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402682c-468d-4696-8521-21f368aafe1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f591523-8da3-4d3f-9d91-d410346382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ef244-3850-4800-9882-63d3c6849d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83951a2-7bf7-4f80-b997-ae4b6188b87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70d4233-bf96-4b0c-b35c-5425b20cb38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b8b0ef3-63fb-4764-9a91-5075c4b8bee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125be09-af4c-42d7-8824-91a1cfd1c28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3d89bc-c8dd-4963-b17e-aa3005480c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f738c60-f0de-49fa-98b5-0eaa980fdd6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56d6f92-007c-4e07-be4a-6d5b24bc53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b9a80c-0d68-4bf2-8a25-6b51834a4df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93c8c70-9aae-4d44-ac2c-b689a504a1b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683843d-2e0c-4c5d-9056-2740c6075df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7e0b69-8920-4265-9cf1-6dea7c5dd26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aa21c4-6215-4ee7-a1a1-6e58671863db"/>
</p:tagLst>
</file>

<file path=ppt/theme/theme1.xml><?xml version="1.0" encoding="utf-8"?>
<a:theme xmlns:a="http://schemas.openxmlformats.org/drawingml/2006/main" name="主题5">
  <a:themeElements>
    <a:clrScheme name="新主题色">
      <a:dk1>
        <a:srgbClr val="000000"/>
      </a:dk1>
      <a:lt1>
        <a:srgbClr val="FFFFFF"/>
      </a:lt1>
      <a:dk2>
        <a:srgbClr val="34485E"/>
      </a:dk2>
      <a:lt2>
        <a:srgbClr val="DCE4EC"/>
      </a:lt2>
      <a:accent1>
        <a:srgbClr val="FF8989"/>
      </a:accent1>
      <a:accent2>
        <a:srgbClr val="FF9774"/>
      </a:accent2>
      <a:accent3>
        <a:srgbClr val="73DFD6"/>
      </a:accent3>
      <a:accent4>
        <a:srgbClr val="E39D77"/>
      </a:accent4>
      <a:accent5>
        <a:srgbClr val="DBB7DB"/>
      </a:accent5>
      <a:accent6>
        <a:srgbClr val="ACA6C9"/>
      </a:accent6>
      <a:hlink>
        <a:srgbClr val="AD1F1F"/>
      </a:hlink>
      <a:folHlink>
        <a:srgbClr val="FFC42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2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3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4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5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ppt/theme/themeOverride6.xml><?xml version="1.0" encoding="utf-8"?>
<a:themeOverride xmlns:a="http://schemas.openxmlformats.org/drawingml/2006/main">
  <a:clrScheme name="新主题色">
    <a:dk1>
      <a:srgbClr val="000000"/>
    </a:dk1>
    <a:lt1>
      <a:srgbClr val="FFFFFF"/>
    </a:lt1>
    <a:dk2>
      <a:srgbClr val="34485E"/>
    </a:dk2>
    <a:lt2>
      <a:srgbClr val="DCE4EC"/>
    </a:lt2>
    <a:accent1>
      <a:srgbClr val="FF8989"/>
    </a:accent1>
    <a:accent2>
      <a:srgbClr val="FF9774"/>
    </a:accent2>
    <a:accent3>
      <a:srgbClr val="73DFD6"/>
    </a:accent3>
    <a:accent4>
      <a:srgbClr val="E39D77"/>
    </a:accent4>
    <a:accent5>
      <a:srgbClr val="DBB7DB"/>
    </a:accent5>
    <a:accent6>
      <a:srgbClr val="ACA6C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54</TotalTime>
  <Words>2360</Words>
  <Application>Microsoft Office PowerPoint</Application>
  <PresentationFormat>宽屏</PresentationFormat>
  <Paragraphs>526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等线</vt:lpstr>
      <vt:lpstr>微软雅黑</vt:lpstr>
      <vt:lpstr>宋体</vt:lpstr>
      <vt:lpstr>Arial</vt:lpstr>
      <vt:lpstr>Calibri</vt:lpstr>
      <vt:lpstr>Impact</vt:lpstr>
      <vt:lpstr>主题5</vt:lpstr>
      <vt:lpstr>2018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Shiyang Yu (FA TALENT)</cp:lastModifiedBy>
  <cp:revision>26</cp:revision>
  <cp:lastPrinted>2017-10-18T16:00:00Z</cp:lastPrinted>
  <dcterms:created xsi:type="dcterms:W3CDTF">2017-10-18T16:00:00Z</dcterms:created>
  <dcterms:modified xsi:type="dcterms:W3CDTF">2018-08-30T08:37:33Z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5adf0fce-932b-4fcd-b52b-c3574d47953e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2018-08-30T08:37:33.2721327Z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