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5" autoAdjust="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92AF5-8711-4469-A5B6-AD06BF65AEF4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8F94C-B4A9-493E-8DFA-C35A3BA9E3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8F94C-B4A9-493E-8DFA-C35A3BA9E38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技术分享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赵洋</a:t>
            </a:r>
            <a:endParaRPr lang="en-US" altLang="zh-CN" dirty="0" smtClean="0"/>
          </a:p>
          <a:p>
            <a:r>
              <a:rPr lang="en-US" altLang="zh-CN" dirty="0" smtClean="0"/>
              <a:t>2019.06.12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ouyangwentao\Desktop\note\share\images\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55077"/>
            <a:ext cx="9144000" cy="42313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uyangwentao\Desktop\note\share\images\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4144"/>
            <a:ext cx="9144000" cy="46894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uyangwentao\Desktop\note\share\images\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1769"/>
            <a:ext cx="9144000" cy="44583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ouyangwentao\Desktop\note\share\images\后端数据返回处理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947729"/>
            <a:ext cx="7330868" cy="20526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393</TotalTime>
  <Words>6</Words>
  <PresentationFormat>全屏显示(4:3)</PresentationFormat>
  <Paragraphs>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技术分享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技术分享</dc:title>
  <dc:creator>zhaoyang</dc:creator>
  <cp:lastModifiedBy>ouyangwentao</cp:lastModifiedBy>
  <cp:revision>27</cp:revision>
  <dcterms:created xsi:type="dcterms:W3CDTF">2019-06-12T03:29:41Z</dcterms:created>
  <dcterms:modified xsi:type="dcterms:W3CDTF">2019-06-12T10:13:42Z</dcterms:modified>
</cp:coreProperties>
</file>