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5" r:id="rId4"/>
    <p:sldId id="279" r:id="rId5"/>
    <p:sldId id="300" r:id="rId6"/>
    <p:sldId id="301" r:id="rId7"/>
    <p:sldId id="302" r:id="rId8"/>
    <p:sldId id="280" r:id="rId9"/>
    <p:sldId id="294" r:id="rId10"/>
    <p:sldId id="299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F2736"/>
    <a:srgbClr val="D61E42"/>
    <a:srgbClr val="A80C26"/>
    <a:srgbClr val="2261A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237128"/>
            <a:ext cx="5787426" cy="946673"/>
          </a:xfrm>
        </p:spPr>
        <p:txBody>
          <a:bodyPr/>
          <a:lstStyle/>
          <a:p>
            <a:r>
              <a:rPr lang="zh-CN" altLang="en-US" sz="2800" smtClean="0"/>
              <a:t>接口规范分享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赵洋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2019.06.13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grpSp>
        <p:nvGrpSpPr>
          <p:cNvPr id="6" name="组合 59">
            <a:extLst>
              <a:ext uri="{FF2B5EF4-FFF2-40B4-BE49-F238E27FC236}">
                <a16:creationId xmlns:a16="http://schemas.microsoft.com/office/drawing/2014/main" xmlns="" id="{1A7FC89C-8776-4B29-8FAE-DD3C7A0E1793}"/>
              </a:ext>
            </a:extLst>
          </p:cNvPr>
          <p:cNvGrpSpPr/>
          <p:nvPr/>
        </p:nvGrpSpPr>
        <p:grpSpPr>
          <a:xfrm>
            <a:off x="673287" y="1378439"/>
            <a:ext cx="4845386" cy="2289823"/>
            <a:chOff x="660399" y="1560626"/>
            <a:chExt cx="4845386" cy="2289823"/>
          </a:xfrm>
        </p:grpSpPr>
        <p:grpSp>
          <p:nvGrpSpPr>
            <p:cNvPr id="7" name="组合 69">
              <a:extLst>
                <a:ext uri="{FF2B5EF4-FFF2-40B4-BE49-F238E27FC236}">
                  <a16:creationId xmlns:a16="http://schemas.microsoft.com/office/drawing/2014/main" xmlns="" id="{E18337D5-5A47-4E29-BB4F-B81B98F532CB}"/>
                </a:ext>
              </a:extLst>
            </p:cNvPr>
            <p:cNvGrpSpPr/>
            <p:nvPr/>
          </p:nvGrpSpPr>
          <p:grpSpPr>
            <a:xfrm>
              <a:off x="660399" y="1560626"/>
              <a:ext cx="4845386" cy="2289823"/>
              <a:chOff x="8210999" y="1130300"/>
              <a:chExt cx="4684398" cy="2289823"/>
            </a:xfrm>
          </p:grpSpPr>
          <p:sp>
            <p:nvSpPr>
              <p:cNvPr id="72" name="íṩḻídè">
                <a:extLst>
                  <a:ext uri="{FF2B5EF4-FFF2-40B4-BE49-F238E27FC236}">
                    <a16:creationId xmlns:a16="http://schemas.microsoft.com/office/drawing/2014/main" xmlns="" id="{5A81899F-8D32-429F-8004-B6F7F2404EE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返回的数据类型</a:t>
                </a:r>
                <a:endParaRPr lang="en-US" altLang="zh-CN" sz="2000" b="1" dirty="0"/>
              </a:p>
            </p:txBody>
          </p:sp>
          <p:sp>
            <p:nvSpPr>
              <p:cNvPr id="73" name="i$ľîḓê">
                <a:extLst>
                  <a:ext uri="{FF2B5EF4-FFF2-40B4-BE49-F238E27FC236}">
                    <a16:creationId xmlns:a16="http://schemas.microsoft.com/office/drawing/2014/main" xmlns="" id="{8B1783A3-64B5-47C6-8724-1C1D2BD4847C}"/>
                  </a:ext>
                </a:extLst>
              </p:cNvPr>
              <p:cNvSpPr/>
              <p:nvPr/>
            </p:nvSpPr>
            <p:spPr bwMode="auto">
              <a:xfrm>
                <a:off x="8210999" y="1572106"/>
                <a:ext cx="4684398" cy="1848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返回的字段需要确定其数据类型，如果该字段没有值，返回该数据类型的默认值。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例如： </a:t>
                </a:r>
                <a:r>
                  <a:rPr lang="en-US" altLang="zh-CN" sz="1300" dirty="0" err="1" smtClean="0"/>
                  <a:t>int</a:t>
                </a:r>
                <a:r>
                  <a:rPr lang="zh-CN" altLang="en-US" sz="1300" dirty="0" smtClean="0"/>
                  <a:t>类型： </a:t>
                </a:r>
                <a:r>
                  <a:rPr lang="en-US" altLang="zh-CN" sz="1300" dirty="0" smtClean="0"/>
                  <a:t>0</a:t>
                </a:r>
                <a:r>
                  <a:rPr lang="zh-CN" altLang="en-US" sz="1300" dirty="0" smtClean="0"/>
                  <a:t>，</a:t>
                </a:r>
                <a:r>
                  <a:rPr lang="en-US" altLang="zh-CN" sz="1300" dirty="0" smtClean="0"/>
                  <a:t>string</a:t>
                </a:r>
                <a:r>
                  <a:rPr lang="zh-CN" altLang="en-US" sz="1300" dirty="0" smtClean="0"/>
                  <a:t>类型：</a:t>
                </a:r>
                <a:r>
                  <a:rPr lang="en-US" altLang="zh-CN" sz="1300" dirty="0" smtClean="0"/>
                  <a:t>''</a:t>
                </a:r>
                <a:r>
                  <a:rPr lang="zh-CN" altLang="en-US" sz="1300" dirty="0" smtClean="0"/>
                  <a:t>， 空对象：</a:t>
                </a:r>
                <a:r>
                  <a:rPr lang="en-US" altLang="zh-CN" sz="1300" dirty="0" smtClean="0"/>
                  <a:t>{}</a:t>
                </a:r>
                <a:r>
                  <a:rPr lang="zh-CN" altLang="en-US" sz="1300" dirty="0" smtClean="0"/>
                  <a:t>，空数组：</a:t>
                </a:r>
                <a:r>
                  <a:rPr lang="en-US" altLang="zh-CN" sz="1300" dirty="0" smtClean="0"/>
                  <a:t>[]</a:t>
                </a:r>
                <a:endParaRPr lang="en-US" altLang="zh-CN" sz="1300" dirty="0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B7E9E4A7-A793-468F-AAF0-FB7549818B5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62">
            <a:extLst>
              <a:ext uri="{FF2B5EF4-FFF2-40B4-BE49-F238E27FC236}">
                <a16:creationId xmlns:a16="http://schemas.microsoft.com/office/drawing/2014/main" xmlns="" id="{51E185DE-1ECA-4FD3-9EA7-E05BABF1151B}"/>
              </a:ext>
            </a:extLst>
          </p:cNvPr>
          <p:cNvGrpSpPr/>
          <p:nvPr/>
        </p:nvGrpSpPr>
        <p:grpSpPr>
          <a:xfrm>
            <a:off x="6863378" y="1378439"/>
            <a:ext cx="4655333" cy="1308761"/>
            <a:chOff x="7018240" y="1130300"/>
            <a:chExt cx="4500660" cy="1308761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xmlns="" id="{11C18C3B-4A4C-49F5-8C1E-D1E8133DD7E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xmlns="" id="{B39B2E4D-7568-46E2-ACF8-686E537D2EE2}"/>
                </a:ext>
              </a:extLst>
            </p:cNvPr>
            <p:cNvSpPr/>
            <p:nvPr/>
          </p:nvSpPr>
          <p:spPr bwMode="auto">
            <a:xfrm>
              <a:off x="7018240" y="1572106"/>
              <a:ext cx="450066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如果某个字段返回</a:t>
              </a:r>
              <a:r>
                <a:rPr lang="en-US" altLang="zh-CN" sz="1300" dirty="0" smtClean="0"/>
                <a:t>null</a:t>
              </a:r>
              <a:r>
                <a:rPr lang="zh-CN" altLang="en-US" sz="1300" dirty="0" smtClean="0"/>
                <a:t>，要保证它不是一个字符串</a:t>
              </a:r>
              <a:r>
                <a:rPr lang="en-US" altLang="zh-CN" sz="1300" dirty="0" smtClean="0"/>
                <a:t>'null'</a:t>
              </a:r>
              <a:endParaRPr lang="en-US" altLang="zh-CN" sz="1300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79C2C1B4-8105-4257-BAA9-460644B315ED}"/>
              </a:ext>
            </a:extLst>
          </p:cNvPr>
          <p:cNvCxnSpPr/>
          <p:nvPr/>
        </p:nvCxnSpPr>
        <p:spPr>
          <a:xfrm>
            <a:off x="7851188" y="1820244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735" y="2992900"/>
            <a:ext cx="4497481" cy="261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6187" y="2914967"/>
            <a:ext cx="4277678" cy="215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5593E324-718B-4BDE-A814-D8F20D97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9031A3BF-F619-459C-B1DC-E40D3F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2D73B5A-006A-4651-B8EB-7798C42F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6153A6D5-73C5-4B7E-8F91-86614E90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338F51A4-22DB-4F02-BFC0-157874601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5514940" cy="141636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把没有文档的</a:t>
            </a:r>
            <a:r>
              <a:rPr lang="en-US" altLang="zh-CN" sz="1000" dirty="0" smtClean="0"/>
              <a:t>API</a:t>
            </a:r>
            <a:r>
              <a:rPr lang="zh-CN" altLang="en-US" sz="1000" dirty="0" smtClean="0"/>
              <a:t>比作没有文档的第三方库，相信每个人都很讨厌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就像操纵一个黑盒一样，想得到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结果返回的是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，有的时候什么都没有返回</a:t>
            </a:r>
            <a:endParaRPr lang="en-US" altLang="zh-CN" sz="1000" dirty="0" smtClean="0"/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甚至有的时候返回一堆异常，导致程序报错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文档老旧，并且不够全面，相对于没有文档更坑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维护接口文档的工具有很多，如 </a:t>
            </a:r>
            <a:r>
              <a:rPr lang="en-US" altLang="zh-CN" sz="1000" dirty="0" smtClean="0"/>
              <a:t>Swagger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RAP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eoLinker</a:t>
            </a:r>
            <a:endParaRPr lang="zh-CN" altLang="en-US" sz="1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我们会经常遇到这些问题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的字段更新了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的某个字段被删除了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的入参更新了，导致接口请求失败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返回的数据结构、数据类型改变了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返回了未预期的值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pic>
        <p:nvPicPr>
          <p:cNvPr id="1026" name="Picture 2" descr="C:\Users\ouyangwentao\Desktop\note\share\images\ms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4898" y="863692"/>
            <a:ext cx="5680038" cy="2667898"/>
          </a:xfrm>
          <a:prstGeom prst="rect">
            <a:avLst/>
          </a:prstGeom>
          <a:noFill/>
        </p:spPr>
      </p:pic>
      <p:pic>
        <p:nvPicPr>
          <p:cNvPr id="1027" name="Picture 3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040" y="3872754"/>
            <a:ext cx="6024960" cy="168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通用设计规则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6"/>
            <a:ext cx="4546600" cy="201879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 smtClean="0"/>
              <a:t>URL</a:t>
            </a:r>
            <a:r>
              <a:rPr lang="zh-CN" altLang="en-US" b="1" dirty="0" smtClean="0"/>
              <a:t>定位资源，用</a:t>
            </a:r>
            <a:r>
              <a:rPr lang="en-US" b="1" dirty="0" smtClean="0"/>
              <a:t>HTTP</a:t>
            </a:r>
            <a:r>
              <a:rPr lang="zh-CN" altLang="en-US" b="1" dirty="0" smtClean="0"/>
              <a:t>动词（</a:t>
            </a:r>
            <a:r>
              <a:rPr lang="en-US" b="1" dirty="0" smtClean="0"/>
              <a:t>GET,POST,DELETE）</a:t>
            </a:r>
            <a:r>
              <a:rPr lang="zh-CN" altLang="en-US" b="1" dirty="0" smtClean="0"/>
              <a:t>描述操作</a:t>
            </a:r>
            <a:endParaRPr lang="en-US" altLang="zh-CN" dirty="0" smtClean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60134"/>
            <a:ext cx="3680600" cy="478644"/>
            <a:chOff x="660400" y="1560628"/>
            <a:chExt cx="3680600" cy="478644"/>
          </a:xfrm>
        </p:grpSpPr>
        <p:sp>
          <p:nvSpPr>
            <p:cNvPr id="77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域名</a:t>
              </a:r>
              <a:endParaRPr lang="en-US" altLang="zh-CN" sz="2000" b="1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0">
            <a:extLst>
              <a:ext uri="{FF2B5EF4-FFF2-40B4-BE49-F238E27FC236}">
                <a16:creationId xmlns:a16="http://schemas.microsoft.com/office/drawing/2014/main" xmlns="" id="{3A5C5340-5A0B-4068-B916-17F0DC45D988}"/>
              </a:ext>
            </a:extLst>
          </p:cNvPr>
          <p:cNvGrpSpPr/>
          <p:nvPr/>
        </p:nvGrpSpPr>
        <p:grpSpPr>
          <a:xfrm>
            <a:off x="6540611" y="1388845"/>
            <a:ext cx="3794721" cy="2268756"/>
            <a:chOff x="7850260" y="1130300"/>
            <a:chExt cx="3668642" cy="2483908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xmlns="" id="{6BD19095-890A-4DB9-B63B-86BE7E385863}"/>
                </a:ext>
              </a:extLst>
            </p:cNvPr>
            <p:cNvSpPr txBox="1"/>
            <p:nvPr/>
          </p:nvSpPr>
          <p:spPr bwMode="auto">
            <a:xfrm>
              <a:off x="7954263" y="1130300"/>
              <a:ext cx="35646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版本（</a:t>
              </a:r>
              <a:r>
                <a:rPr lang="en-US" altLang="zh-CN" sz="2000" b="1" dirty="0" smtClean="0"/>
                <a:t>Versioning</a:t>
              </a:r>
              <a:r>
                <a:rPr lang="zh-CN" altLang="en-US" sz="2000" b="1" dirty="0" smtClean="0"/>
                <a:t>）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xmlns="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5"/>
              <a:ext cx="3668642" cy="204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应该将</a:t>
              </a:r>
              <a:r>
                <a:rPr lang="en-US" altLang="zh-CN" sz="1200" dirty="0" smtClean="0"/>
                <a:t>API</a:t>
              </a:r>
              <a:r>
                <a:rPr lang="zh-CN" altLang="en-US" sz="1200" dirty="0" smtClean="0"/>
                <a:t>的版本号放入</a:t>
              </a:r>
              <a:r>
                <a:rPr lang="en-US" altLang="zh-CN" sz="1200" dirty="0" smtClean="0"/>
                <a:t>URL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FF0000"/>
                  </a:solidFill>
                </a:rPr>
                <a:t>https://api.example.org/v1/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另一种做法是，将版本号放在</a:t>
              </a:r>
              <a:r>
                <a:rPr lang="en-US" altLang="zh-CN" sz="1200" dirty="0" smtClean="0"/>
                <a:t>HTTP</a:t>
              </a:r>
              <a:r>
                <a:rPr lang="zh-CN" altLang="en-US" sz="1200" dirty="0" smtClean="0"/>
                <a:t>头信息中，但不如放入</a:t>
              </a:r>
              <a:r>
                <a:rPr lang="en-US" altLang="zh-CN" sz="1200" dirty="0" smtClean="0"/>
                <a:t>URL</a:t>
              </a:r>
              <a:r>
                <a:rPr lang="zh-CN" altLang="en-US" sz="1200" dirty="0" smtClean="0"/>
                <a:t>方便和直观</a:t>
              </a:r>
              <a:endParaRPr lang="en-US" altLang="zh-CN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 smtClean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6667808" y="1830650"/>
            <a:ext cx="3680600" cy="1588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3183" y="2036488"/>
            <a:ext cx="5389584" cy="149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应该尽量将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部署在专用域名之下。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DF2736"/>
                </a:solidFill>
              </a:rPr>
              <a:t>https://api.example.org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也可以考虑放在主域名下 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DF2736"/>
                </a:solidFill>
              </a:rPr>
              <a:t>https://example.org/api/</a:t>
            </a:r>
          </a:p>
        </p:txBody>
      </p:sp>
      <p:grpSp>
        <p:nvGrpSpPr>
          <p:cNvPr id="12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5081" y="4201959"/>
            <a:ext cx="3680600" cy="478644"/>
            <a:chOff x="660400" y="1560628"/>
            <a:chExt cx="3680600" cy="478644"/>
          </a:xfrm>
        </p:grpSpPr>
        <p:sp>
          <p:nvSpPr>
            <p:cNvPr id="13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状态码（</a:t>
              </a:r>
              <a:r>
                <a:rPr lang="en-US" altLang="zh-CN" sz="2000" b="1" dirty="0" smtClean="0"/>
                <a:t>Status Codes</a:t>
              </a:r>
              <a:r>
                <a:rPr lang="zh-CN" altLang="en-US" sz="2000" b="1" dirty="0" smtClean="0"/>
                <a:t>）</a:t>
              </a:r>
              <a:endParaRPr lang="en-US" altLang="zh-CN" sz="2000" b="1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4976" y="4878313"/>
            <a:ext cx="5389584" cy="15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2XX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请求正常处理并返回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3XX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重定向，请求的资源位置发生变化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4XX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客户端发送的请求有错误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5XX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服务器端错误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60134"/>
            <a:ext cx="3680600" cy="478644"/>
            <a:chOff x="660400" y="1560628"/>
            <a:chExt cx="3680600" cy="478644"/>
          </a:xfrm>
        </p:grpSpPr>
        <p:sp>
          <p:nvSpPr>
            <p:cNvPr id="77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zh-CN" altLang="en-US" sz="2000" b="1" dirty="0" smtClean="0"/>
                <a:t>使用正确的 </a:t>
              </a:r>
              <a:r>
                <a:rPr lang="en-US" sz="2000" b="1" dirty="0" smtClean="0"/>
                <a:t>Method</a:t>
              </a:r>
              <a:endParaRPr lang="en-US" sz="2000" b="1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íṩḻídè">
            <a:extLst>
              <a:ext uri="{FF2B5EF4-FFF2-40B4-BE49-F238E27FC236}">
                <a16:creationId xmlns:a16="http://schemas.microsoft.com/office/drawing/2014/main" xmlns="" id="{6BD19095-890A-4DB9-B63B-86BE7E385863}"/>
              </a:ext>
            </a:extLst>
          </p:cNvPr>
          <p:cNvSpPr txBox="1"/>
          <p:nvPr/>
        </p:nvSpPr>
        <p:spPr bwMode="auto">
          <a:xfrm>
            <a:off x="7056993" y="1388845"/>
            <a:ext cx="368714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面向资源的</a:t>
            </a:r>
            <a:r>
              <a:rPr lang="en-US" altLang="zh-CN" sz="2000" b="1" dirty="0" smtClean="0"/>
              <a:t>URL</a:t>
            </a:r>
            <a:r>
              <a:rPr lang="zh-CN" altLang="en-US" sz="2000" b="1" dirty="0" smtClean="0"/>
              <a:t>设计</a:t>
            </a:r>
            <a:endParaRPr lang="en-US" altLang="zh-CN" sz="2000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7108886" y="1895198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3183" y="2036488"/>
            <a:ext cx="4528972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GET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SELECT</a:t>
            </a:r>
            <a:r>
              <a:rPr lang="zh-CN" altLang="en-US" sz="1200" dirty="0" smtClean="0"/>
              <a:t>）：从服务器取出资源（一项或多项）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POST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CREATE</a:t>
            </a:r>
            <a:r>
              <a:rPr lang="zh-CN" altLang="en-US" sz="1200" dirty="0" smtClean="0"/>
              <a:t>）：在服务器新建一个资源。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PUT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UPDATE</a:t>
            </a:r>
            <a:r>
              <a:rPr lang="zh-CN" altLang="en-US" sz="1200" dirty="0" smtClean="0"/>
              <a:t>）：在服务器更新资源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DELETE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）：从服务器删除资源。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7123352" y="2016766"/>
            <a:ext cx="4451876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GET	/orders	</a:t>
            </a:r>
            <a:r>
              <a:rPr lang="zh-CN" altLang="en-US" sz="1200" dirty="0" smtClean="0">
                <a:latin typeface="+mn-ea"/>
              </a:rPr>
              <a:t>获取所有订单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POST	/orders	</a:t>
            </a:r>
            <a:r>
              <a:rPr lang="zh-CN" altLang="en-US" sz="1200" dirty="0" smtClean="0">
                <a:latin typeface="+mn-ea"/>
              </a:rPr>
              <a:t>创建新订单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GET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获取指定订单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PUT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更新指定订单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DELETE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删除指定订单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3172424" y="978942"/>
            <a:ext cx="4906569" cy="2610954"/>
            <a:chOff x="676650" y="3071927"/>
            <a:chExt cx="3088021" cy="2067074"/>
          </a:xfrm>
        </p:grpSpPr>
        <p:sp>
          <p:nvSpPr>
            <p:cNvPr id="14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1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+mn-ea"/>
                </a:rPr>
                <a:t>url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就知道要什么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sz="1200" dirty="0" smtClean="0">
                  <a:solidFill>
                    <a:schemeClr val="tx1"/>
                  </a:solidFill>
                  <a:latin typeface="+mn-ea"/>
                </a:rPr>
                <a:t>method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就知道干了什么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res code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就知道结果是什么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总结一句话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88845"/>
            <a:ext cx="3680600" cy="1989056"/>
            <a:chOff x="660400" y="1560626"/>
            <a:chExt cx="3680600" cy="1953122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D01CAFDC-1576-428E-8975-9221446800A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953122"/>
              <a:chOff x="8211000" y="1130300"/>
              <a:chExt cx="3307900" cy="1953122"/>
            </a:xfrm>
          </p:grpSpPr>
          <p:sp>
            <p:nvSpPr>
              <p:cNvPr id="77" name="íṩḻídè">
                <a:extLst>
                  <a:ext uri="{FF2B5EF4-FFF2-40B4-BE49-F238E27FC236}">
                    <a16:creationId xmlns:a16="http://schemas.microsoft.com/office/drawing/2014/main" xmlns="" id="{83BA4F46-B1A6-42CC-866F-6C1355C5EB6A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返回的数据结构</a:t>
                </a:r>
                <a:endParaRPr lang="en-US" altLang="zh-CN" sz="2000" b="1" dirty="0"/>
              </a:p>
            </p:txBody>
          </p:sp>
          <p:sp>
            <p:nvSpPr>
              <p:cNvPr id="78" name="i$ľîḓê">
                <a:extLst>
                  <a:ext uri="{FF2B5EF4-FFF2-40B4-BE49-F238E27FC236}">
                    <a16:creationId xmlns:a16="http://schemas.microsoft.com/office/drawing/2014/main" xmlns="" id="{33798A41-F2F6-4784-9B4C-D57FF1D309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1511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有序列表前端需要数组，不能是一个对象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如果没有值，要返回默认值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统一的数据结构</a:t>
                </a:r>
                <a:endParaRPr lang="en-US" altLang="zh-CN" sz="1300" dirty="0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3A5C5340-5A0B-4068-B916-17F0DC45D988}"/>
              </a:ext>
            </a:extLst>
          </p:cNvPr>
          <p:cNvGrpSpPr/>
          <p:nvPr/>
        </p:nvGrpSpPr>
        <p:grpSpPr>
          <a:xfrm>
            <a:off x="7723991" y="1388845"/>
            <a:ext cx="3794721" cy="1634054"/>
            <a:chOff x="7850260" y="1130300"/>
            <a:chExt cx="3668642" cy="1634054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xmlns="" id="{6BD19095-890A-4DB9-B63B-86BE7E385863}"/>
                </a:ext>
              </a:extLst>
            </p:cNvPr>
            <p:cNvSpPr txBox="1"/>
            <p:nvPr/>
          </p:nvSpPr>
          <p:spPr bwMode="auto">
            <a:xfrm>
              <a:off x="7964663" y="1130300"/>
              <a:ext cx="35542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入参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xmlns="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6"/>
              <a:ext cx="3668642" cy="119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标明哪些是必填参数，哪些是非必填参数</a:t>
              </a:r>
              <a:endParaRPr lang="en-US" altLang="zh-CN" sz="13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统一类型的接口要统一入参，如列表分页参数</a:t>
              </a:r>
              <a:endParaRPr lang="en-US" altLang="zh-CN" sz="13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标明参数的数据类型</a:t>
              </a:r>
              <a:endParaRPr lang="en-US" altLang="zh-CN" sz="1300" dirty="0" smtClean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7851188" y="1830650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471</TotalTime>
  <Words>464</Words>
  <Application>Microsoft Office PowerPoint</Application>
  <PresentationFormat>自定义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主题5</vt:lpstr>
      <vt:lpstr>接口规范分享</vt:lpstr>
      <vt:lpstr>接口规范</vt:lpstr>
      <vt:lpstr>幻灯片 3</vt:lpstr>
      <vt:lpstr>RESTful API 通用设计规则</vt:lpstr>
      <vt:lpstr>幻灯片 5</vt:lpstr>
      <vt:lpstr>幻灯片 6</vt:lpstr>
      <vt:lpstr>幻灯片 7</vt:lpstr>
      <vt:lpstr>前端理想的接口</vt:lpstr>
      <vt:lpstr>前端理想的接口</vt:lpstr>
      <vt:lpstr>前端理想的接口</vt:lpstr>
      <vt:lpstr>幻灯片 11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ouyangwentao</cp:lastModifiedBy>
  <cp:revision>256</cp:revision>
  <cp:lastPrinted>2017-10-26T16:00:00Z</cp:lastPrinted>
  <dcterms:created xsi:type="dcterms:W3CDTF">2017-10-26T16:00:00Z</dcterms:created>
  <dcterms:modified xsi:type="dcterms:W3CDTF">2019-06-24T01:52:49Z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