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95" r:id="rId4"/>
    <p:sldId id="303" r:id="rId5"/>
    <p:sldId id="304" r:id="rId6"/>
    <p:sldId id="296" r:id="rId7"/>
    <p:sldId id="261" r:id="rId8"/>
    <p:sldId id="306" r:id="rId9"/>
    <p:sldId id="30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736"/>
    <a:srgbClr val="D61E42"/>
    <a:srgbClr val="A80C26"/>
    <a:srgbClr val="2261A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431784"/>
            <a:ext cx="5787426" cy="946673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个人简介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9" y="1704304"/>
            <a:ext cx="2913783" cy="248371"/>
          </a:xfrm>
        </p:spPr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187811" y="2809813"/>
            <a:ext cx="2913783" cy="248371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zh-CN" altLang="en-US" sz="1400" dirty="0"/>
              <a:t>年龄：</a:t>
            </a:r>
            <a:r>
              <a:rPr lang="en-US" altLang="zh-CN" sz="1400" dirty="0"/>
              <a:t>24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1424019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6"/>
          <p:cNvSpPr txBox="1">
            <a:spLocks/>
          </p:cNvSpPr>
          <p:nvPr/>
        </p:nvSpPr>
        <p:spPr>
          <a:xfrm>
            <a:off x="3196200" y="3138382"/>
            <a:ext cx="2913783" cy="248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400" dirty="0"/>
              <a:t>家乡：</a:t>
            </a:r>
            <a:r>
              <a:rPr lang="zh-CN" altLang="en-US" sz="1400" dirty="0" smtClean="0"/>
              <a:t>安徽 六安</a:t>
            </a:r>
            <a:endParaRPr lang="en-US" altLang="zh-CN" sz="1400" dirty="0"/>
          </a:p>
        </p:txBody>
      </p:sp>
      <p:sp>
        <p:nvSpPr>
          <p:cNvPr id="9" name="文本占位符 6"/>
          <p:cNvSpPr txBox="1">
            <a:spLocks/>
          </p:cNvSpPr>
          <p:nvPr/>
        </p:nvSpPr>
        <p:spPr>
          <a:xfrm>
            <a:off x="3196200" y="3441783"/>
            <a:ext cx="2913783" cy="248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sz="1400" dirty="0"/>
              <a:t>工作：</a:t>
            </a:r>
            <a:r>
              <a:rPr lang="en-US" altLang="zh-CN" sz="1400" dirty="0"/>
              <a:t>3</a:t>
            </a:r>
            <a:r>
              <a:rPr lang="zh-CN" altLang="en-US" sz="1400" dirty="0"/>
              <a:t>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兴趣爱好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6"/>
            <a:ext cx="4546600" cy="20187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 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平时喜欢做饭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周末的时候会做一些好吃的，美味又健康</a:t>
            </a:r>
            <a:endParaRPr lang="en-US" altLang="zh-CN" sz="1100" dirty="0"/>
          </a:p>
        </p:txBody>
      </p:sp>
      <p:pic>
        <p:nvPicPr>
          <p:cNvPr id="3" name="Picture 3" descr="C:\Users\Administrator\Desktop\b8936bdf848e63bdd0ee8b2caa6fd9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1" y="3270324"/>
            <a:ext cx="2334937" cy="31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b5a610413bcee74190edeb06ae2e55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218" y="3328622"/>
            <a:ext cx="2308458" cy="30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d1551e0bb5f586c4d0dc8e4e00dd9d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79" y="311486"/>
            <a:ext cx="3701997" cy="27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79b5ac5662f3ca97685cc6ed74e61e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84" y="3351615"/>
            <a:ext cx="4042608" cy="30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旅游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喜欢</a:t>
            </a:r>
            <a:r>
              <a:rPr lang="zh-CN" altLang="en-US" sz="1100" dirty="0" smtClean="0"/>
              <a:t>旅游</a:t>
            </a:r>
            <a:r>
              <a:rPr lang="zh-CN" altLang="en-US" sz="1100" dirty="0" smtClean="0"/>
              <a:t>，会找时间到远方走一走</a:t>
            </a:r>
            <a:endParaRPr lang="en-US" altLang="zh-CN" sz="1100" dirty="0" smtClean="0"/>
          </a:p>
        </p:txBody>
      </p:sp>
      <p:pic>
        <p:nvPicPr>
          <p:cNvPr id="2050" name="Picture 2" descr="C:\Users\Administrator\Desktop\0b5e21c10d1470fb00b3358da5f906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0" y="3595386"/>
            <a:ext cx="2199085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3e663335217771c5fd5a1686c6e2dc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95" y="475283"/>
            <a:ext cx="3673357" cy="244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ffa1bb8dfdb91274b90df8a60ccf4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86" y="3623757"/>
            <a:ext cx="3871655" cy="29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esktop\7922bac3ddafa2e685d83fafe08433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72" y="3614790"/>
            <a:ext cx="4369062" cy="29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3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组装电脑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2"/>
            <a:ext cx="4328670" cy="179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热爱组装电脑，尤其喜欢那些老平台的硬件，比如：</a:t>
            </a:r>
            <a:r>
              <a:rPr lang="en-US" altLang="zh-CN" sz="1100" dirty="0" smtClean="0"/>
              <a:t>775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am2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am3</a:t>
            </a:r>
            <a:r>
              <a:rPr lang="zh-CN" altLang="en-US" sz="1100" dirty="0" smtClean="0"/>
              <a:t>平台。喜欢这种想尽一切办法让这些几十块、几百块已经被淘汰的硬件重新焕发生机，榨干最后的性能。</a:t>
            </a:r>
            <a:endParaRPr lang="en-US" altLang="zh-CN" sz="1100" dirty="0"/>
          </a:p>
        </p:txBody>
      </p:sp>
      <p:pic>
        <p:nvPicPr>
          <p:cNvPr id="3074" name="Picture 2" descr="C:\Users\Administrator\Desktop\bd57e222d66482af0890498ad528dd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4" y="3270324"/>
            <a:ext cx="3987325" cy="29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697088dfddca0dc436f800bbb20f3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73" y="1661088"/>
            <a:ext cx="3449797" cy="45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8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96063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</a:t>
            </a:r>
            <a:r>
              <a:rPr lang="zh-CN" altLang="en-US" dirty="0"/>
              <a:t>经历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50287" y="3390429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5" y="2879285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302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4053269" y="464181"/>
            <a:ext cx="3622658" cy="2619343"/>
            <a:chOff x="676650" y="3071927"/>
            <a:chExt cx="3088021" cy="2067074"/>
          </a:xfrm>
        </p:grpSpPr>
        <p:sp>
          <p:nvSpPr>
            <p:cNvPr id="15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兜礼福利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平台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/>
                <a:t>上海睿渠网络有限公司</a:t>
              </a:r>
              <a:endParaRPr lang="en-US" altLang="zh-CN" sz="1400" b="1" dirty="0"/>
            </a:p>
          </p:txBody>
        </p:sp>
      </p:grpSp>
      <p:grpSp>
        <p:nvGrpSpPr>
          <p:cNvPr id="17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8442110" y="450437"/>
            <a:ext cx="3403146" cy="2633510"/>
            <a:chOff x="676650" y="3071926"/>
            <a:chExt cx="3088021" cy="2067075"/>
          </a:xfrm>
        </p:grpSpPr>
        <p:sp>
          <p:nvSpPr>
            <p:cNvPr id="18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实习结束后很荣幸入职嘉银集团下的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</a:rPr>
                <a:t>百味云公司在这里主要参加了两个项目并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</a:rPr>
                <a:t>且专注做前端：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	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百</a:t>
              </a:r>
              <a:r>
                <a:rPr lang="zh-CN" altLang="en-US" sz="1200" dirty="0">
                  <a:solidFill>
                    <a:schemeClr val="tx1"/>
                  </a:solidFill>
                </a:rPr>
                <a:t>味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云点</a:t>
              </a:r>
              <a:r>
                <a:rPr lang="zh-CN" altLang="en-US" sz="1200" dirty="0">
                  <a:solidFill>
                    <a:schemeClr val="tx1"/>
                  </a:solidFill>
                </a:rPr>
                <a:t>餐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系统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	SaaS</a:t>
              </a:r>
              <a:r>
                <a:rPr lang="zh-CN" altLang="en-US" sz="1200" dirty="0">
                  <a:solidFill>
                    <a:schemeClr val="tx1"/>
                  </a:solidFill>
                </a:rPr>
                <a:t>系统平台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6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/>
                <a:t>百味云科技股份有限公司</a:t>
              </a:r>
              <a:endParaRPr lang="en-US" altLang="zh-CN" sz="1400" b="1" dirty="0"/>
            </a:p>
          </p:txBody>
        </p:sp>
      </p:grpSp>
      <p:grpSp>
        <p:nvGrpSpPr>
          <p:cNvPr id="20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6403588" y="3646642"/>
            <a:ext cx="3512202" cy="2623948"/>
            <a:chOff x="676650" y="3071927"/>
            <a:chExt cx="3088021" cy="2067074"/>
          </a:xfrm>
        </p:grpSpPr>
        <p:sp>
          <p:nvSpPr>
            <p:cNvPr id="21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       我的第一份工作是在这家公司实习，在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这里正式入行，这家是做外包项目的，我主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要负责后端系统的开发和项目部署，使用的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是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+mn-ea"/>
                </a:rPr>
                <a:t>nodejs</a:t>
              </a:r>
              <a:endParaRPr lang="en-US" altLang="zh-CN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/>
                <a:t>乔客网络科技有限公司</a:t>
              </a:r>
              <a:endParaRPr lang="en-US" altLang="zh-C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93898" y="1891469"/>
            <a:ext cx="5787426" cy="946673"/>
          </a:xfrm>
        </p:spPr>
        <p:txBody>
          <a:bodyPr/>
          <a:lstStyle/>
          <a:p>
            <a:r>
              <a:rPr lang="zh-CN" altLang="en-US" sz="2800" dirty="0"/>
              <a:t>很高兴加入百胜</a:t>
            </a:r>
            <a:r>
              <a:rPr lang="zh-CN" altLang="en-US" sz="2800" dirty="0" smtClean="0"/>
              <a:t>大家庭！！！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9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162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737</TotalTime>
  <Words>197</Words>
  <Application>Microsoft Office PowerPoint</Application>
  <PresentationFormat>自定义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主题5</vt:lpstr>
      <vt:lpstr>个人简介</vt:lpstr>
      <vt:lpstr>兴趣爱好</vt:lpstr>
      <vt:lpstr>PowerPoint 演示文稿</vt:lpstr>
      <vt:lpstr>PowerPoint 演示文稿</vt:lpstr>
      <vt:lpstr>PowerPoint 演示文稿</vt:lpstr>
      <vt:lpstr>工作经历</vt:lpstr>
      <vt:lpstr>PowerPoint 演示文稿</vt:lpstr>
      <vt:lpstr>很高兴加入百胜大家庭！！！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357</cp:revision>
  <cp:lastPrinted>2017-10-26T16:00:00Z</cp:lastPrinted>
  <dcterms:created xsi:type="dcterms:W3CDTF">2017-10-26T16:00:00Z</dcterms:created>
  <dcterms:modified xsi:type="dcterms:W3CDTF">2019-10-22T14:53:15Z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