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7"/>
  </p:notesMasterIdLst>
  <p:handoutMasterIdLst>
    <p:handoutMasterId r:id="rId8"/>
  </p:handoutMasterIdLst>
  <p:sldIdLst>
    <p:sldId id="332" r:id="rId4"/>
    <p:sldId id="333" r:id="rId5"/>
    <p:sldId id="334" r:id="rId6"/>
  </p:sldIdLst>
  <p:sldSz cx="12192000" cy="685800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eamer" initials="" lastIdx="1" clrIdx="0"/>
  <p:cmAuthor id="1" name="未知用户1" initials="" lastIdx="1" clrIdx="0"/>
  <p:cmAuthor id="2" name="作者" initials="" lastIdx="0" clrIdx="1"/>
  <p:cmAuthor id="3" name="wangrui" initials="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34B80"/>
    <a:srgbClr val="1F497D"/>
    <a:srgbClr val="256DB7"/>
    <a:srgbClr val="222222"/>
    <a:srgbClr val="FE9B1C"/>
    <a:srgbClr val="0484B1"/>
    <a:srgbClr val="597280"/>
    <a:srgbClr val="FFFFFF"/>
    <a:srgbClr val="050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102" autoAdjust="0"/>
    <p:restoredTop sz="94620" autoAdjust="0"/>
  </p:normalViewPr>
  <p:slideViewPr>
    <p:cSldViewPr snapToGrid="0">
      <p:cViewPr varScale="1">
        <p:scale>
          <a:sx n="70" d="100"/>
          <a:sy n="70" d="100"/>
        </p:scale>
        <p:origin x="-1356" y="-108"/>
      </p:cViewPr>
      <p:guideLst>
        <p:guide orient="horz" pos="1971"/>
        <p:guide pos="4003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00" d="100"/>
        <a:sy n="100" d="100"/>
      </p:scale>
      <p:origin x="0" y="0"/>
    </p:cViewPr>
  </p:notesTextViewPr>
  <p:gridSpacing cx="72004" cy="72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DE6957F-A8E5-4ECF-899E-95D9964544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Char char="•"/>
              <a:defRPr sz="1200">
                <a:latin typeface="Calibri" panose="020F0502020204030204" pitchFamily="34" charset="0"/>
              </a:defRPr>
            </a:lvl1pPr>
          </a:lstStyle>
          <a:p>
            <a:fld id="{51B6FE0A-3A0F-4CCC-8199-02D431D1C6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97763" y="5997575"/>
            <a:ext cx="2293937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76542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175750" y="5683250"/>
            <a:ext cx="3016250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D9C72-DF70-48DB-8BE8-3243F4E1BF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97763" y="5997575"/>
            <a:ext cx="2293937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4" descr="C:\Users\Administrator\Desktop\襄阳职业技术学院2022年校徽及PPT模板\襄职2022年PPT模板\左上角小北门0.png左上角小北门0"/>
          <p:cNvPicPr>
            <a:picLocks noChangeAspect="1" noChangeArrowheads="1"/>
          </p:cNvPicPr>
          <p:nvPr userDrawn="1"/>
        </p:nvPicPr>
        <p:blipFill>
          <a:blip r:embed="rId3">
            <a:lum contrast="54000"/>
          </a:blip>
          <a:srcRect/>
          <a:stretch>
            <a:fillRect/>
          </a:stretch>
        </p:blipFill>
        <p:spPr bwMode="auto">
          <a:xfrm>
            <a:off x="-16827" y="-18415"/>
            <a:ext cx="2767330" cy="14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5" descr="C:\Users\Administrator\Desktop\襄阳职业技术学院2022年校徽及PPT模板\襄职2022年PPT模板\右下角图书馆.png右下角图书馆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175750" y="5685473"/>
            <a:ext cx="3016250" cy="117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9E84E-D546-4B93-AD6A-128163847B06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buFont typeface="Arial" panose="020B0604020202020204" pitchFamily="34" charset="0"/>
              <a:buNone/>
              <a:defRPr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buFont typeface="Arial" panose="020B0604020202020204" pitchFamily="34" charset="0"/>
              <a:buNone/>
              <a:defRPr noProof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77BF786D-DD13-4AA3-AA34-748B61B211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D0AB3-EE81-4C31-9CE6-E21B072420AD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53FD3-0C66-4281-8A8B-9CC6FBE4C3B8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E8449-16EB-46B2-8706-60CFB7F7F83B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7E0CF-FB81-4687-BBE9-F59AAF744CD4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A6AC0-DF2D-480F-897B-CC5649B4AEC2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6F57C-84CB-4DF9-9D80-364E265581DA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F49FE-A7A7-42A6-8115-019AB80D63EE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7000"/>
    </mc:Choice>
    <mc:Fallback>
      <p:transition advClick="0" advTm="7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4" Type="http://schemas.openxmlformats.org/officeDocument/2006/relationships/image" Target="../media/image7.png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Tx/>
              <a:buChar char="•"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34CDCE-7B9C-4967-ACD7-A92A4A5E460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advClick="0" advTm="7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"/>
          <p:cNvSpPr>
            <a:spLocks noChangeArrowheads="1"/>
          </p:cNvSpPr>
          <p:nvPr/>
        </p:nvSpPr>
        <p:spPr bwMode="auto">
          <a:xfrm>
            <a:off x="1614488" y="0"/>
            <a:ext cx="107950" cy="6858000"/>
          </a:xfrm>
          <a:prstGeom prst="rect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txBody>
          <a:bodyPr lIns="91403" tIns="45702" rIns="91403" bIns="45702" anchor="ctr"/>
          <a:lstStyle>
            <a:lvl1pPr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49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600" smtClean="0">
              <a:solidFill>
                <a:srgbClr val="FFFFFF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051" name="TextBox 15"/>
          <p:cNvSpPr txBox="1">
            <a:spLocks noChangeArrowheads="1"/>
          </p:cNvSpPr>
          <p:nvPr/>
        </p:nvSpPr>
        <p:spPr bwMode="auto">
          <a:xfrm>
            <a:off x="1273175" y="452438"/>
            <a:ext cx="792163" cy="334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3" tIns="45702" rIns="91403" bIns="45702">
            <a:spAutoFit/>
          </a:bodyPr>
          <a:lstStyle/>
          <a:p>
            <a:pPr algn="ctr" defTabSz="913130"/>
            <a:fld id="{04580C35-C9D8-47D5-9C13-0CD248568827}" type="slidenum">
              <a:rPr lang="zh-CN" altLang="en-US" sz="1600">
                <a:solidFill>
                  <a:srgbClr val="FFFFFF"/>
                </a:solidFill>
                <a:latin typeface="Impact" panose="020B0806030902050204" pitchFamily="34" charset="0"/>
                <a:sym typeface="宋体" panose="02010600030101010101" pitchFamily="2" charset="-122"/>
              </a:rPr>
            </a:fld>
            <a:r>
              <a:rPr lang="en-US" altLang="zh-CN" sz="1600">
                <a:solidFill>
                  <a:srgbClr val="FFFFFF"/>
                </a:solidFill>
                <a:latin typeface="Impact" panose="020B0806030902050204" pitchFamily="34" charset="0"/>
                <a:sym typeface="宋体" panose="02010600030101010101" pitchFamily="2" charset="-122"/>
              </a:rPr>
              <a:t> </a:t>
            </a:r>
            <a:endParaRPr lang="en-US" altLang="zh-CN" sz="160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 advClick="0" advTm="7000"/>
  <p:txStyles>
    <p:titleStyle>
      <a:lvl1pPr algn="ctr" defTabSz="91313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313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91313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91313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913130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912495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912495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912495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912495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31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defTabSz="9131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1141730" indent="-227330" algn="l" defTabSz="9131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598930" indent="-227330" algn="l" defTabSz="9131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6130" indent="-227330" algn="l" defTabSz="9131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2"/>
          <p:cNvGrpSpPr/>
          <p:nvPr/>
        </p:nvGrpSpPr>
        <p:grpSpPr>
          <a:xfrm>
            <a:off x="0" y="1897380"/>
            <a:ext cx="12198350" cy="2372995"/>
            <a:chOff x="0" y="2628674"/>
            <a:chExt cx="9156705" cy="167660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14" name="Rectangle 1"/>
            <p:cNvSpPr/>
            <p:nvPr/>
          </p:nvSpPr>
          <p:spPr>
            <a:xfrm>
              <a:off x="0" y="2628674"/>
              <a:ext cx="9151938" cy="167660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dirty="0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5" name="Title 1">
              <a:hlinkClick r:id="rId1" action="ppaction://hlinksldjump"/>
            </p:cNvPr>
            <p:cNvSpPr txBox="1"/>
            <p:nvPr/>
          </p:nvSpPr>
          <p:spPr>
            <a:xfrm>
              <a:off x="43138" y="3033805"/>
              <a:ext cx="9065662" cy="866343"/>
            </a:xfrm>
            <a:prstGeom prst="rect">
              <a:avLst/>
            </a:prstGeom>
            <a:grpFill/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Franklin Gothic Medium Cond" panose="020B0606030402020204" pitchFamily="34" charset="0"/>
                  <a:ea typeface="+mj-ea"/>
                  <a:cs typeface="+mj-cs"/>
                </a:defRPr>
              </a:lvl1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襄阳职业技术学院</a:t>
              </a:r>
              <a:r>
                <a:rPr lang="en-US" altLang="zh-CN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2022</a:t>
              </a:r>
              <a:r>
                <a:rPr lang="zh-CN" altLang="en-US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年</a:t>
              </a:r>
              <a:r>
                <a:rPr lang="en-US" altLang="zh-CN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PPT</a:t>
              </a:r>
              <a:r>
                <a:rPr lang="zh-CN" altLang="en-US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模板</a:t>
              </a:r>
              <a:endParaRPr lang="zh-CN" altLang="en-US" sz="5400" b="1" spc="50" noProof="1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Straight Connector 4"/>
            <p:cNvSpPr/>
            <p:nvPr/>
          </p:nvSpPr>
          <p:spPr>
            <a:xfrm>
              <a:off x="0" y="2696881"/>
              <a:ext cx="9143597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Straight Connector 5">
              <a:hlinkClick r:id="rId1" action="ppaction://hlinksldjump"/>
            </p:cNvPr>
            <p:cNvSpPr/>
            <p:nvPr/>
          </p:nvSpPr>
          <p:spPr>
            <a:xfrm>
              <a:off x="14300" y="4229005"/>
              <a:ext cx="914240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文本框 1"/>
          <p:cNvSpPr txBox="1"/>
          <p:nvPr/>
        </p:nvSpPr>
        <p:spPr>
          <a:xfrm>
            <a:off x="3006725" y="4382135"/>
            <a:ext cx="6178550" cy="1198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0" hangingPunct="1">
              <a:lnSpc>
                <a:spcPct val="150000"/>
              </a:lnSpc>
            </a:pPr>
            <a:r>
              <a:rPr lang="zh-CN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讲座人</a:t>
            </a:r>
            <a:endParaRPr lang="zh-CN" sz="2400" b="1" noProof="1">
              <a:solidFill>
                <a:srgbClr val="1F497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 eaLnBrk="1" latinLnBrk="0" hangingPunct="1">
              <a:lnSpc>
                <a:spcPct val="150000"/>
              </a:lnSpc>
            </a:pPr>
            <a:r>
              <a:rPr lang="en-US" altLang="zh-CN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2022</a:t>
            </a:r>
            <a:r>
              <a:rPr lang="zh-CN" altLang="en-US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</a:t>
            </a:r>
            <a:r>
              <a:rPr lang="en-US" altLang="zh-CN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</a:t>
            </a:r>
            <a:r>
              <a:rPr lang="zh-CN" altLang="en-US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2400" b="1" noProof="1">
                <a:solidFill>
                  <a:srgbClr val="1F497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 </a:t>
            </a:r>
            <a:endParaRPr lang="zh-CN" altLang="en-US" sz="2400" b="1" noProof="1">
              <a:solidFill>
                <a:srgbClr val="1F497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 descr="襄阳职业技术学院（校徽加文字）无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5" y="267970"/>
            <a:ext cx="3211830" cy="64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Click="0" advTm="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2"/>
          <p:cNvGrpSpPr/>
          <p:nvPr/>
        </p:nvGrpSpPr>
        <p:grpSpPr>
          <a:xfrm>
            <a:off x="0" y="1897380"/>
            <a:ext cx="12198350" cy="2372995"/>
            <a:chOff x="0" y="2628674"/>
            <a:chExt cx="9156705" cy="1676605"/>
          </a:xfrm>
          <a:gradFill>
            <a:gsLst>
              <a:gs pos="0">
                <a:srgbClr val="034B80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14" name="Rectangle 1"/>
            <p:cNvSpPr/>
            <p:nvPr/>
          </p:nvSpPr>
          <p:spPr>
            <a:xfrm>
              <a:off x="0" y="2628674"/>
              <a:ext cx="9151938" cy="167660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dirty="0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5" name="Title 1">
              <a:hlinkClick r:id="rId1" action="ppaction://hlinksldjump"/>
            </p:cNvPr>
            <p:cNvSpPr txBox="1"/>
            <p:nvPr/>
          </p:nvSpPr>
          <p:spPr>
            <a:xfrm>
              <a:off x="43138" y="3033805"/>
              <a:ext cx="9065662" cy="866343"/>
            </a:xfrm>
            <a:prstGeom prst="rect">
              <a:avLst/>
            </a:prstGeom>
            <a:grpFill/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Franklin Gothic Medium Cond" panose="020B0606030402020204" pitchFamily="34" charset="0"/>
                  <a:ea typeface="+mj-ea"/>
                  <a:cs typeface="+mj-cs"/>
                </a:defRPr>
              </a:lvl1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第一部分</a:t>
              </a:r>
              <a:endParaRPr lang="zh-CN" sz="5400" b="1" spc="50" noProof="1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Straight Connector 4"/>
            <p:cNvSpPr/>
            <p:nvPr/>
          </p:nvSpPr>
          <p:spPr>
            <a:xfrm>
              <a:off x="0" y="2696881"/>
              <a:ext cx="9143597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Straight Connector 5">
              <a:hlinkClick r:id="rId1" action="ppaction://hlinksldjump"/>
            </p:cNvPr>
            <p:cNvSpPr/>
            <p:nvPr/>
          </p:nvSpPr>
          <p:spPr>
            <a:xfrm>
              <a:off x="14300" y="4229005"/>
              <a:ext cx="914240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pic>
        <p:nvPicPr>
          <p:cNvPr id="4" name="图片 3" descr="襄阳职业技术学院（校徽加文字）无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5" y="267970"/>
            <a:ext cx="3211830" cy="64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Click="0" advTm="7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组合 12"/>
          <p:cNvGrpSpPr/>
          <p:nvPr/>
        </p:nvGrpSpPr>
        <p:grpSpPr>
          <a:xfrm>
            <a:off x="0" y="1897380"/>
            <a:ext cx="12198350" cy="2372995"/>
            <a:chOff x="0" y="2628674"/>
            <a:chExt cx="9156705" cy="1676605"/>
          </a:xfrm>
          <a:gradFill>
            <a:gsLst>
              <a:gs pos="0">
                <a:srgbClr val="034B80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14" name="Rectangle 1"/>
            <p:cNvSpPr/>
            <p:nvPr/>
          </p:nvSpPr>
          <p:spPr>
            <a:xfrm>
              <a:off x="0" y="2628674"/>
              <a:ext cx="9151938" cy="167660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dirty="0">
                <a:solidFill>
                  <a:prstClr val="white"/>
                </a:solidFill>
                <a:sym typeface="+mn-ea"/>
              </a:endParaRPr>
            </a:p>
          </p:txBody>
        </p:sp>
        <p:sp>
          <p:nvSpPr>
            <p:cNvPr id="15" name="Title 1">
              <a:hlinkClick r:id="rId1" action="ppaction://hlinksldjump"/>
            </p:cNvPr>
            <p:cNvSpPr txBox="1"/>
            <p:nvPr/>
          </p:nvSpPr>
          <p:spPr>
            <a:xfrm>
              <a:off x="43138" y="3033805"/>
              <a:ext cx="9065662" cy="866343"/>
            </a:xfrm>
            <a:prstGeom prst="rect">
              <a:avLst/>
            </a:prstGeom>
            <a:grpFill/>
          </p:spPr>
          <p:txBody>
            <a:bodyPr/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Franklin Gothic Medium Cond" panose="020B0606030402020204" pitchFamily="34" charset="0"/>
                  <a:ea typeface="+mj-ea"/>
                  <a:cs typeface="+mj-cs"/>
                </a:defRPr>
              </a:lvl1pPr>
            </a:lstStyle>
            <a:p>
              <a:pPr fontAlgn="auto">
                <a:lnSpc>
                  <a:spcPct val="120000"/>
                </a:lnSpc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sz="5400" b="1" spc="50" noProof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schemeClr val="bg1"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第二部分</a:t>
              </a:r>
              <a:endParaRPr lang="zh-CN" sz="5400" b="1" spc="50" noProof="1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Straight Connector 4"/>
            <p:cNvSpPr/>
            <p:nvPr/>
          </p:nvSpPr>
          <p:spPr>
            <a:xfrm>
              <a:off x="0" y="2696881"/>
              <a:ext cx="9143597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Straight Connector 5">
              <a:hlinkClick r:id="rId1" action="ppaction://hlinksldjump"/>
            </p:cNvPr>
            <p:cNvSpPr/>
            <p:nvPr/>
          </p:nvSpPr>
          <p:spPr>
            <a:xfrm>
              <a:off x="14300" y="4229005"/>
              <a:ext cx="9142405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pic>
        <p:nvPicPr>
          <p:cNvPr id="4" name="图片 3" descr="襄阳职业技术学院（校徽加文字）无背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5" y="267970"/>
            <a:ext cx="3211830" cy="642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Click="0" advTm="7000"/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PP_MARK_KEY" val="89850b49-089f-4575-8a9d-e52bef947c18"/>
  <p:tag name="COMMONDATA" val="eyJoZGlkIjoiNzk5YTA0ZjQzZjE0NDdlYWFjZjZhZTNhMDc0YzFlNmY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自定义</PresentationFormat>
  <Paragraphs>9</Paragraphs>
  <Slides>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Impact</vt:lpstr>
      <vt:lpstr>微软雅黑</vt:lpstr>
      <vt:lpstr>Franklin Gothic Medium Cond</vt:lpstr>
      <vt:lpstr>隶书</vt:lpstr>
      <vt:lpstr>Arial Unicode MS</vt:lpstr>
      <vt:lpstr>金梅匾行字形空心</vt:lpstr>
      <vt:lpstr>迷你简竹子</vt:lpstr>
      <vt:lpstr>黑体</vt:lpstr>
      <vt:lpstr>Office 主题</vt:lpstr>
      <vt:lpstr>2_Office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飞舞的马</cp:lastModifiedBy>
  <cp:revision>538</cp:revision>
  <dcterms:created xsi:type="dcterms:W3CDTF">2017-06-17T00:14:00Z</dcterms:created>
  <dcterms:modified xsi:type="dcterms:W3CDTF">2022-12-08T02:51:21Z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RubyTemplateID">
    <vt:lpwstr>2</vt:lpwstr>
  </property>
  <property fmtid="{D5CDD505-2E9C-101B-9397-08002B2CF9AE}" pid="4" name="ICV">
    <vt:lpwstr>212F2DC20D564670B92450AA300A66EA</vt:lpwstr>
  </property>
</Properties>
</file>