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7" r:id="rId5"/>
    <p:sldMasterId id="214748369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embeddedFontLst>
    <p:embeddedFont>
      <p:font typeface="IBM Plex Serif"/>
      <p:regular r:id="rId33"/>
      <p:bold r:id="rId34"/>
      <p:italic r:id="rId35"/>
      <p:boldItalic r:id="rId36"/>
    </p:embeddedFont>
    <p:embeddedFont>
      <p:font typeface="Archivo Medium"/>
      <p:regular r:id="rId37"/>
      <p:bold r:id="rId38"/>
      <p:italic r:id="rId39"/>
      <p:boldItalic r:id="rId40"/>
    </p:embeddedFont>
    <p:embeddedFont>
      <p:font typeface="IBM Plex Serif Medium"/>
      <p:regular r:id="rId41"/>
      <p:bold r:id="rId42"/>
      <p:italic r:id="rId43"/>
      <p:boldItalic r:id="rId44"/>
    </p:embeddedFont>
    <p:embeddedFont>
      <p:font typeface="Roboto Mono"/>
      <p:regular r:id="rId45"/>
      <p:bold r:id="rId46"/>
      <p:italic r:id="rId47"/>
      <p:boldItalic r:id="rId48"/>
    </p:embeddedFont>
    <p:embeddedFont>
      <p:font typeface="Archivo"/>
      <p:regular r:id="rId49"/>
      <p:bold r:id="rId50"/>
      <p:italic r:id="rId51"/>
      <p:boldItalic r:id="rId52"/>
    </p:embeddedFont>
    <p:embeddedFont>
      <p:font typeface="Archivo SemiBold"/>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619845-BE6E-4D7B-B491-3AB32B980EF2}">
  <a:tblStyle styleId="{4C619845-BE6E-4D7B-B491-3AB32B980EF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537A25A-3087-441F-9939-216FCEB1E26D}"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chivoMedium-boldItalic.fntdata"/><Relationship Id="rId42" Type="http://schemas.openxmlformats.org/officeDocument/2006/relationships/font" Target="fonts/IBMPlexSerifMedium-bold.fntdata"/><Relationship Id="rId41" Type="http://schemas.openxmlformats.org/officeDocument/2006/relationships/font" Target="fonts/IBMPlexSerifMedium-regular.fntdata"/><Relationship Id="rId44" Type="http://schemas.openxmlformats.org/officeDocument/2006/relationships/font" Target="fonts/IBMPlexSerifMedium-boldItalic.fntdata"/><Relationship Id="rId43" Type="http://schemas.openxmlformats.org/officeDocument/2006/relationships/font" Target="fonts/IBMPlexSerifMedium-italic.fntdata"/><Relationship Id="rId46" Type="http://schemas.openxmlformats.org/officeDocument/2006/relationships/font" Target="fonts/RobotoMono-bold.fntdata"/><Relationship Id="rId45" Type="http://schemas.openxmlformats.org/officeDocument/2006/relationships/font" Target="fonts/RobotoMon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obotoMono-boldItalic.fntdata"/><Relationship Id="rId47" Type="http://schemas.openxmlformats.org/officeDocument/2006/relationships/font" Target="fonts/RobotoMono-italic.fntdata"/><Relationship Id="rId49" Type="http://schemas.openxmlformats.org/officeDocument/2006/relationships/font" Target="fonts/Archivo-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font" Target="fonts/IBMPlexSerif-regular.fntdata"/><Relationship Id="rId32" Type="http://schemas.openxmlformats.org/officeDocument/2006/relationships/slide" Target="slides/slide25.xml"/><Relationship Id="rId35" Type="http://schemas.openxmlformats.org/officeDocument/2006/relationships/font" Target="fonts/IBMPlexSerif-italic.fntdata"/><Relationship Id="rId34" Type="http://schemas.openxmlformats.org/officeDocument/2006/relationships/font" Target="fonts/IBMPlexSerif-bold.fntdata"/><Relationship Id="rId37" Type="http://schemas.openxmlformats.org/officeDocument/2006/relationships/font" Target="fonts/ArchivoMedium-regular.fntdata"/><Relationship Id="rId36" Type="http://schemas.openxmlformats.org/officeDocument/2006/relationships/font" Target="fonts/IBMPlexSerif-boldItalic.fntdata"/><Relationship Id="rId39" Type="http://schemas.openxmlformats.org/officeDocument/2006/relationships/font" Target="fonts/ArchivoMedium-italic.fntdata"/><Relationship Id="rId38" Type="http://schemas.openxmlformats.org/officeDocument/2006/relationships/font" Target="fonts/ArchivoMedium-bold.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Archivo-italic.fntdata"/><Relationship Id="rId50" Type="http://schemas.openxmlformats.org/officeDocument/2006/relationships/font" Target="fonts/Archivo-bold.fntdata"/><Relationship Id="rId53" Type="http://schemas.openxmlformats.org/officeDocument/2006/relationships/font" Target="fonts/ArchivoSemiBold-regular.fntdata"/><Relationship Id="rId52" Type="http://schemas.openxmlformats.org/officeDocument/2006/relationships/font" Target="fonts/Archivo-boldItalic.fntdata"/><Relationship Id="rId11" Type="http://schemas.openxmlformats.org/officeDocument/2006/relationships/slide" Target="slides/slide4.xml"/><Relationship Id="rId55" Type="http://schemas.openxmlformats.org/officeDocument/2006/relationships/font" Target="fonts/ArchivoSemiBold-italic.fntdata"/><Relationship Id="rId10" Type="http://schemas.openxmlformats.org/officeDocument/2006/relationships/slide" Target="slides/slide3.xml"/><Relationship Id="rId54" Type="http://schemas.openxmlformats.org/officeDocument/2006/relationships/font" Target="fonts/ArchivoSemiBold-bold.fntdata"/><Relationship Id="rId13" Type="http://schemas.openxmlformats.org/officeDocument/2006/relationships/slide" Target="slides/slide6.xml"/><Relationship Id="rId12" Type="http://schemas.openxmlformats.org/officeDocument/2006/relationships/slide" Target="slides/slide5.xml"/><Relationship Id="rId56" Type="http://schemas.openxmlformats.org/officeDocument/2006/relationships/font" Target="fonts/ArchivoSemiBold-bold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4f25b1bf6f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4f25b1bf6f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4d8bc0f46c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4d8bc0f46c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
                <a:solidFill>
                  <a:schemeClr val="dk1"/>
                </a:solidFill>
              </a:rPr>
              <a:t>Chi Square Test: (Marhaba)</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We used the Chi Square test to help us identify the</a:t>
            </a:r>
            <a:r>
              <a:rPr b="1" lang="en">
                <a:solidFill>
                  <a:schemeClr val="dk1"/>
                </a:solidFill>
              </a:rPr>
              <a:t> most relevant categorical features</a:t>
            </a:r>
            <a:r>
              <a:rPr lang="en">
                <a:solidFill>
                  <a:schemeClr val="dk1"/>
                </a:solidFill>
              </a:rPr>
              <a:t> .</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From this test we see Poutcome, month, housing, job, loan and education all have strong association with our class attribute.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However, marital, default and contact were not significantly linked to (y) so they could be potentially dropped.</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highlight>
                  <a:srgbClr val="FFFFFF"/>
                </a:highlight>
              </a:rPr>
              <a:t>Before we dropped these columns, we further analyzed </a:t>
            </a:r>
            <a:endParaRPr>
              <a:solidFill>
                <a:schemeClr val="dk1"/>
              </a:solidFill>
              <a:highlight>
                <a:srgbClr val="FFFFFF"/>
              </a:highlight>
            </a:endParaRPr>
          </a:p>
          <a:p>
            <a:pPr indent="-298450" lvl="2" marL="1371600" rtl="0" algn="l">
              <a:lnSpc>
                <a:spcPct val="115000"/>
              </a:lnSpc>
              <a:spcBef>
                <a:spcPts val="0"/>
              </a:spcBef>
              <a:spcAft>
                <a:spcPts val="0"/>
              </a:spcAft>
              <a:buClr>
                <a:schemeClr val="dk1"/>
              </a:buClr>
              <a:buSzPts val="1100"/>
              <a:buChar char="■"/>
            </a:pPr>
            <a:r>
              <a:rPr lang="en">
                <a:solidFill>
                  <a:schemeClr val="dk1"/>
                </a:solidFill>
                <a:highlight>
                  <a:srgbClr val="FFFFFF"/>
                </a:highlight>
              </a:rPr>
              <a:t>For default: we found 98% of entries were unknown and since there was little variance in the data we decided could be dropped</a:t>
            </a:r>
            <a:endParaRPr>
              <a:solidFill>
                <a:schemeClr val="dk1"/>
              </a:solidFill>
              <a:highlight>
                <a:srgbClr val="FFFFFF"/>
              </a:highlight>
            </a:endParaRPr>
          </a:p>
          <a:p>
            <a:pPr indent="-298450" lvl="2" marL="1371600" rtl="0" algn="l">
              <a:lnSpc>
                <a:spcPct val="115000"/>
              </a:lnSpc>
              <a:spcBef>
                <a:spcPts val="0"/>
              </a:spcBef>
              <a:spcAft>
                <a:spcPts val="0"/>
              </a:spcAft>
              <a:buClr>
                <a:schemeClr val="dk1"/>
              </a:buClr>
              <a:buSzPts val="1100"/>
              <a:buChar char="■"/>
            </a:pPr>
            <a:r>
              <a:rPr lang="en">
                <a:solidFill>
                  <a:schemeClr val="dk1"/>
                </a:solidFill>
                <a:highlight>
                  <a:srgbClr val="FFFFFF"/>
                </a:highlight>
              </a:rPr>
              <a:t>For contact: we  found contact had only 3 types of entries (cellular, telephone and unknown- which made up 29% of the data). We assumed cellular and telephone can also be used interchangeably; there was little value in this column and dropped from our model.</a:t>
            </a:r>
            <a:endParaRPr>
              <a:solidFill>
                <a:schemeClr val="dk1"/>
              </a:solidFill>
              <a:highlight>
                <a:srgbClr val="FFFFFF"/>
              </a:highlight>
            </a:endParaRPr>
          </a:p>
          <a:p>
            <a:pPr indent="-298450" lvl="2" marL="1371600" rtl="0" algn="l">
              <a:lnSpc>
                <a:spcPct val="115000"/>
              </a:lnSpc>
              <a:spcBef>
                <a:spcPts val="0"/>
              </a:spcBef>
              <a:spcAft>
                <a:spcPts val="0"/>
              </a:spcAft>
              <a:buClr>
                <a:schemeClr val="dk1"/>
              </a:buClr>
              <a:buSzPts val="1100"/>
              <a:buChar char="■"/>
            </a:pPr>
            <a:r>
              <a:rPr lang="en">
                <a:solidFill>
                  <a:schemeClr val="dk1"/>
                </a:solidFill>
                <a:highlight>
                  <a:srgbClr val="FFFFFF"/>
                </a:highlight>
              </a:rPr>
              <a:t>Marital- we decided to keep and test to see if keeping gave better results.</a:t>
            </a:r>
            <a:endParaRPr>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4d8bc0f46c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4d8bc0f46c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
                <a:solidFill>
                  <a:schemeClr val="dk1"/>
                </a:solidFill>
              </a:rPr>
              <a:t>Class Distribution(Zion)</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Lastly, we found that our class attribute y was highly imbalanced with 89% of the data being a no and only 11% being a yes. It was important when we ran our models, we also addressed this imbalance.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4f25b1bf6f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34f25b1bf6f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
                <a:solidFill>
                  <a:schemeClr val="dk1"/>
                </a:solidFill>
              </a:rPr>
              <a:t>Predictive Modeling (Decision Tree Baseline) (Marhaba)</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We first ran our predictive model on all the features so we can see if our selected features improved the models performance. For this, we decided to use the train-test split method</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This one is the decision tree, we used depth of 5. From this visualization we can see that duration is our root node and the most informative split. </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remaining features being marital, job, poutcome, month and pdays.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34f25b1bf6f_1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34f25b1bf6f_1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In order to see the models performance we looked at key metrics in the classification report: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This model had overall accuracy of 89% which is pretty high, its precision for no was also very high at 91. However for yes, it was only 60. </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From the confusion matrix, we can see that the model favours ‘no’ because it predicted 120 clients as no when it was a yes(false negative). From this, we can takeaway, the model struggles to predict yes, as our recall and f1 score is only 0.30 and 0.40.</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4d8bc0f46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4d8bc0f46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
                <a:solidFill>
                  <a:schemeClr val="dk1"/>
                </a:solidFill>
                <a:highlight>
                  <a:srgbClr val="FFFFFF"/>
                </a:highlight>
              </a:rPr>
              <a:t>Selected Features (zion)</a:t>
            </a:r>
            <a:endParaRPr b="1">
              <a:solidFill>
                <a:schemeClr val="dk1"/>
              </a:solidFill>
              <a:highlight>
                <a:srgbClr val="FFFFFF"/>
              </a:highlight>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image on the right hand side showcases our selected features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selected features include age, campaign, previous, balance, duration,job, housing, loan,poutcome, month pdays and marital.</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Contact, default and day were removed  to reduce noise in our data and remove predictors that have limited influence.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We also normalized balance and duration, encoded education and categorized pday</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highlight>
                  <a:srgbClr val="FFFF00"/>
                </a:highlight>
              </a:rPr>
              <a:t>We normalized balance and duration as the variables were highly skewed- by doing this, we introduce stability in the data set</a:t>
            </a:r>
            <a:endParaRPr>
              <a:solidFill>
                <a:schemeClr val="dk1"/>
              </a:solidFill>
              <a:highlight>
                <a:srgbClr val="FFFF00"/>
              </a:highlight>
            </a:endParaRPr>
          </a:p>
          <a:p>
            <a:pPr indent="-298450" lvl="2" marL="1371600" rtl="0" algn="l">
              <a:lnSpc>
                <a:spcPct val="115000"/>
              </a:lnSpc>
              <a:spcBef>
                <a:spcPts val="0"/>
              </a:spcBef>
              <a:spcAft>
                <a:spcPts val="0"/>
              </a:spcAft>
              <a:buClr>
                <a:schemeClr val="dk1"/>
              </a:buClr>
              <a:buSzPts val="1100"/>
              <a:buChar char="■"/>
            </a:pPr>
            <a:r>
              <a:rPr lang="en">
                <a:solidFill>
                  <a:schemeClr val="dk1"/>
                </a:solidFill>
                <a:highlight>
                  <a:srgbClr val="FFFF00"/>
                </a:highlight>
              </a:rPr>
              <a:t>We encoded education ( which is a categorical variable) in order to ensure compatibility with the algorithm as well as maintaining the integrity of existing ordinal relationships.</a:t>
            </a:r>
            <a:endParaRPr>
              <a:solidFill>
                <a:schemeClr val="dk1"/>
              </a:solidFill>
              <a:highlight>
                <a:srgbClr val="FFFF00"/>
              </a:highlight>
            </a:endParaRPr>
          </a:p>
          <a:p>
            <a:pPr indent="-298450" lvl="2" marL="1371600" rtl="0" algn="l">
              <a:lnSpc>
                <a:spcPct val="115000"/>
              </a:lnSpc>
              <a:spcBef>
                <a:spcPts val="0"/>
              </a:spcBef>
              <a:spcAft>
                <a:spcPts val="0"/>
              </a:spcAft>
              <a:buClr>
                <a:schemeClr val="dk1"/>
              </a:buClr>
              <a:buSzPts val="1100"/>
              <a:buChar char="■"/>
            </a:pPr>
            <a:r>
              <a:rPr lang="en">
                <a:solidFill>
                  <a:schemeClr val="dk1"/>
                </a:solidFill>
                <a:highlight>
                  <a:srgbClr val="FFFF00"/>
                </a:highlight>
              </a:rPr>
              <a:t>We categorized pday in order to simplify it and turning it into a significant category</a:t>
            </a:r>
            <a:endParaRPr>
              <a:solidFill>
                <a:schemeClr val="dk1"/>
              </a:solidFill>
              <a:highlight>
                <a:srgbClr val="FFFF00"/>
              </a:highlight>
            </a:endParaRPr>
          </a:p>
          <a:p>
            <a:pPr indent="-298450" lvl="1" marL="914400" rtl="0" algn="l">
              <a:spcBef>
                <a:spcPts val="0"/>
              </a:spcBef>
              <a:spcAft>
                <a:spcPts val="0"/>
              </a:spcAft>
              <a:buClr>
                <a:schemeClr val="dk1"/>
              </a:buClr>
              <a:buSzPts val="1100"/>
              <a:buChar char="○"/>
            </a:pPr>
            <a:r>
              <a:rPr lang="en">
                <a:solidFill>
                  <a:schemeClr val="dk1"/>
                </a:solidFill>
                <a:highlight>
                  <a:srgbClr val="FFFF00"/>
                </a:highlight>
              </a:rPr>
              <a:t>By doing this, we would be able to improve model accuracy and also its interpretability</a:t>
            </a:r>
            <a:endParaRPr>
              <a:solidFill>
                <a:schemeClr val="dk1"/>
              </a:solidFill>
              <a:highlight>
                <a:srgbClr val="FFFF00"/>
              </a:highlight>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4d8bc0f4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4d8bc0f4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
                <a:solidFill>
                  <a:schemeClr val="dk1"/>
                </a:solidFill>
              </a:rPr>
              <a:t>Predictive Modeling (Decision Tree selected) (Marhaba)</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We ran the model twice, one with just the selected features and the second time  we addressed the class imbalance by using Synthetic Minority Over-sampling Technique. </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Basically oversampling the minority class so we could have a more balanced and accurate results. </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This decision tree is on selected features and addressing class imbalance. Here we see duration is still the root node and the most important features. The remaining is poutcome, education and month</a:t>
            </a:r>
            <a:endParaRPr>
              <a:solidFill>
                <a:schemeClr val="dk1"/>
              </a:solidFill>
            </a:endParaRPr>
          </a:p>
          <a:p>
            <a:pPr indent="0" lvl="0" marL="45720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34d8bc0f46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34d8bc0f46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Clr>
                <a:schemeClr val="dk1"/>
              </a:buClr>
              <a:buSzPts val="1100"/>
              <a:buChar char="○"/>
            </a:pPr>
            <a:r>
              <a:rPr lang="en">
                <a:solidFill>
                  <a:schemeClr val="dk1"/>
                </a:solidFill>
              </a:rPr>
              <a:t>When we looked at performance, we looked at the model’s performance on selected features, as you can see there was not a lot of difference. Accuracy was still 89% but precision and ability to predict yes was still very low at 0.40</a:t>
            </a:r>
            <a:endParaRPr>
              <a:solidFill>
                <a:schemeClr val="dk1"/>
              </a:solidFill>
            </a:endParaRPr>
          </a:p>
          <a:p>
            <a:pPr indent="0" lvl="0" marL="91440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So we used oversampling and ran the model again. This significantly improved the models ability to predict yes, although accuracy was slightly reduced overall, it provided a more balanced model performance.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4d8bc0f46c_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34d8bc0f46c_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Clr>
                <a:schemeClr val="dk1"/>
              </a:buClr>
              <a:buSzPts val="1100"/>
              <a:buChar char="○"/>
            </a:pPr>
            <a:r>
              <a:rPr lang="en">
                <a:solidFill>
                  <a:schemeClr val="dk1"/>
                </a:solidFill>
              </a:rPr>
              <a:t>We did the same thing with naive Bayes. We ran the model on all our attributes and from this confusion matrix you can see the model predicted over 689 as yes when it should of been a no so a high false positive. Similarly, this model also struggled to predict yes.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decision tree underpredicted “yes” while the naives bayes overpredicted “yes”</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34d8bc0f46c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34d8bc0f46c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Clr>
                <a:schemeClr val="dk1"/>
              </a:buClr>
              <a:buSzPts val="1100"/>
              <a:buChar char="○"/>
            </a:pPr>
            <a:r>
              <a:rPr lang="en">
                <a:solidFill>
                  <a:schemeClr val="dk1"/>
                </a:solidFill>
              </a:rPr>
              <a:t>When we ran the model on our selected features, we were able to significantly reduce the false positives from 689 to only 90 and increased precision.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34d8bc0f46c_4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34d8bc0f46c_4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Clr>
                <a:schemeClr val="dk1"/>
              </a:buClr>
              <a:buSzPts val="1100"/>
              <a:buChar char="○"/>
            </a:pPr>
            <a:r>
              <a:rPr lang="en">
                <a:solidFill>
                  <a:schemeClr val="dk1"/>
                </a:solidFill>
              </a:rPr>
              <a:t>The overall accuracy went up from only 0.46  to 0.85.</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We also able to increased the models precision for yes from 0.15 to 0.39 with our selected features.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4f25b1bf6f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4f25b1bf6f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34f25b1bf6f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34f25b1bf6f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Clr>
                <a:schemeClr val="dk1"/>
              </a:buClr>
              <a:buSzPts val="1100"/>
              <a:buChar char="○"/>
            </a:pPr>
            <a:r>
              <a:rPr lang="en">
                <a:solidFill>
                  <a:schemeClr val="dk1"/>
                </a:solidFill>
              </a:rPr>
              <a:t>From testing all these models through different methods, we found that the decision tree using the selected features with the method of oversampling to address class imbalance significantly outperformed all the other models, it was also the one that was the most balanced. So we would recommend the company to use this model to predict future clientele’s likelihood to say yes.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34f25b1bf6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34f25b1bf6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34d8bc0f46c_4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34d8bc0f46c_4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34d8bc0f46c_4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34d8bc0f46c_4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34f25b1bf6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34f25b1bf6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To help the company increase the number of “yes” responses in the y column (which indicates a successful marketing campaign sign-up), we can analyze which features are strongly associated with a “yes” outcome.</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From our analysis, we found the following results: </a:t>
            </a:r>
            <a:endParaRPr sz="1200">
              <a:solidFill>
                <a:schemeClr val="dk1"/>
              </a:solidFill>
              <a:latin typeface="Calibri"/>
              <a:ea typeface="Calibri"/>
              <a:cs typeface="Calibri"/>
              <a:sym typeface="Calibri"/>
            </a:endParaRPr>
          </a:p>
          <a:p>
            <a:pPr indent="-298450" lvl="0" marL="457200" rtl="0" algn="l">
              <a:spcBef>
                <a:spcPts val="0"/>
              </a:spcBef>
              <a:spcAft>
                <a:spcPts val="0"/>
              </a:spcAft>
              <a:buSzPts val="1100"/>
              <a:buAutoNum type="arabicParenR"/>
            </a:pPr>
            <a:r>
              <a:rPr lang="en"/>
              <a:t>P-outcome to y</a:t>
            </a:r>
            <a:endParaRPr/>
          </a:p>
          <a:p>
            <a:pPr indent="-298450" lvl="0" marL="457200" rtl="0" algn="l">
              <a:spcBef>
                <a:spcPts val="0"/>
              </a:spcBef>
              <a:spcAft>
                <a:spcPts val="0"/>
              </a:spcAft>
              <a:buSzPts val="1100"/>
              <a:buAutoNum type="arabicParenR"/>
            </a:pPr>
            <a:r>
              <a:rPr lang="en"/>
              <a:t>Months to y</a:t>
            </a:r>
            <a:endParaRPr/>
          </a:p>
          <a:p>
            <a:pPr indent="-298450" lvl="0" marL="457200" rtl="0" algn="l">
              <a:spcBef>
                <a:spcPts val="0"/>
              </a:spcBef>
              <a:spcAft>
                <a:spcPts val="0"/>
              </a:spcAft>
              <a:buSzPts val="1100"/>
              <a:buAutoNum type="arabicParenR"/>
            </a:pPr>
            <a:r>
              <a:rPr lang="en"/>
              <a:t>Contact to y</a:t>
            </a:r>
            <a:endParaRPr/>
          </a:p>
          <a:p>
            <a:pPr indent="-298450" lvl="0" marL="457200" rtl="0" algn="l">
              <a:spcBef>
                <a:spcPts val="0"/>
              </a:spcBef>
              <a:spcAft>
                <a:spcPts val="0"/>
              </a:spcAft>
              <a:buSzPts val="1100"/>
              <a:buAutoNum type="arabicParenR"/>
            </a:pPr>
            <a:r>
              <a:rPr lang="en"/>
              <a:t>Duration to y</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34f25b1bf6f_1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34f25b1bf6f_1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4f25b1bf6f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4f25b1bf6f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4f25b1bf6f_1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4f25b1bf6f_1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21212"/>
                </a:solidFill>
                <a:latin typeface="IBM Plex Serif"/>
                <a:ea typeface="IBM Plex Serif"/>
                <a:cs typeface="IBM Plex Serif"/>
                <a:sym typeface="IBM Plex Serif"/>
              </a:rPr>
              <a:t>Marhaba</a:t>
            </a:r>
            <a:endParaRPr>
              <a:solidFill>
                <a:srgbClr val="121212"/>
              </a:solidFill>
              <a:latin typeface="IBM Plex Serif"/>
              <a:ea typeface="IBM Plex Serif"/>
              <a:cs typeface="IBM Plex Serif"/>
              <a:sym typeface="IBM Plex Serif"/>
            </a:endParaRPr>
          </a:p>
          <a:p>
            <a:pPr indent="0" lvl="0" marL="0" rtl="0" algn="l">
              <a:spcBef>
                <a:spcPts val="0"/>
              </a:spcBef>
              <a:spcAft>
                <a:spcPts val="0"/>
              </a:spcAft>
              <a:buClr>
                <a:schemeClr val="dk1"/>
              </a:buClr>
              <a:buSzPts val="1100"/>
              <a:buFont typeface="Arial"/>
              <a:buNone/>
            </a:pPr>
            <a:r>
              <a:rPr lang="en">
                <a:solidFill>
                  <a:srgbClr val="121212"/>
                </a:solidFill>
                <a:latin typeface="IBM Plex Serif"/>
                <a:ea typeface="IBM Plex Serif"/>
                <a:cs typeface="IBM Plex Serif"/>
                <a:sym typeface="IBM Plex Serif"/>
              </a:rPr>
              <a:t>Data Prep </a:t>
            </a:r>
            <a:endParaRPr>
              <a:solidFill>
                <a:srgbClr val="121212"/>
              </a:solidFill>
              <a:latin typeface="IBM Plex Serif"/>
              <a:ea typeface="IBM Plex Serif"/>
              <a:cs typeface="IBM Plex Serif"/>
              <a:sym typeface="IBM Plex Serif"/>
            </a:endParaRPr>
          </a:p>
          <a:p>
            <a:pPr indent="0" lvl="0" marL="0" rtl="0" algn="l">
              <a:spcBef>
                <a:spcPts val="0"/>
              </a:spcBef>
              <a:spcAft>
                <a:spcPts val="0"/>
              </a:spcAft>
              <a:buClr>
                <a:schemeClr val="dk1"/>
              </a:buClr>
              <a:buSzPts val="1100"/>
              <a:buFont typeface="Arial"/>
              <a:buNone/>
            </a:pPr>
            <a:r>
              <a:rPr lang="en">
                <a:solidFill>
                  <a:srgbClr val="121212"/>
                </a:solidFill>
                <a:latin typeface="IBM Plex Serif"/>
                <a:ea typeface="IBM Plex Serif"/>
                <a:cs typeface="IBM Plex Serif"/>
                <a:sym typeface="IBM Plex Serif"/>
              </a:rPr>
              <a:t>(normalizing the skewed data, chi square test and eliminating features</a:t>
            </a:r>
            <a:endParaRPr>
              <a:solidFill>
                <a:srgbClr val="121212"/>
              </a:solidFill>
              <a:latin typeface="IBM Plex Serif"/>
              <a:ea typeface="IBM Plex Serif"/>
              <a:cs typeface="IBM Plex Serif"/>
              <a:sym typeface="IBM Plex Serif"/>
            </a:endParaRPr>
          </a:p>
          <a:p>
            <a:pPr indent="0" lvl="0" marL="0" rtl="0" algn="l">
              <a:spcBef>
                <a:spcPts val="0"/>
              </a:spcBef>
              <a:spcAft>
                <a:spcPts val="0"/>
              </a:spcAft>
              <a:buClr>
                <a:schemeClr val="dk1"/>
              </a:buClr>
              <a:buSzPts val="1100"/>
              <a:buFont typeface="Arial"/>
              <a:buNone/>
            </a:pPr>
            <a:r>
              <a:t/>
            </a:r>
            <a:endParaRPr>
              <a:solidFill>
                <a:srgbClr val="121212"/>
              </a:solidFill>
              <a:latin typeface="IBM Plex Serif"/>
              <a:ea typeface="IBM Plex Serif"/>
              <a:cs typeface="IBM Plex Serif"/>
              <a:sym typeface="IBM Plex Serif"/>
            </a:endParaRPr>
          </a:p>
          <a:p>
            <a:pPr indent="0" lvl="0" marL="0" rtl="0" algn="l">
              <a:spcBef>
                <a:spcPts val="0"/>
              </a:spcBef>
              <a:spcAft>
                <a:spcPts val="0"/>
              </a:spcAft>
              <a:buClr>
                <a:schemeClr val="dk1"/>
              </a:buClr>
              <a:buSzPts val="1100"/>
              <a:buFont typeface="Arial"/>
              <a:buNone/>
            </a:pPr>
            <a:r>
              <a:rPr lang="en">
                <a:solidFill>
                  <a:srgbClr val="121212"/>
                </a:solidFill>
                <a:latin typeface="IBM Plex Serif"/>
                <a:ea typeface="IBM Plex Serif"/>
                <a:cs typeface="IBM Plex Serif"/>
                <a:sym typeface="IBM Plex Serif"/>
              </a:rPr>
              <a:t>Data Analysis on the classification algorithms (naive and decision tree)</a:t>
            </a:r>
            <a:endParaRPr>
              <a:solidFill>
                <a:srgbClr val="121212"/>
              </a:solidFill>
              <a:latin typeface="IBM Plex Serif"/>
              <a:ea typeface="IBM Plex Serif"/>
              <a:cs typeface="IBM Plex Serif"/>
              <a:sym typeface="IBM Plex Serif"/>
            </a:endParaRPr>
          </a:p>
          <a:p>
            <a:pPr indent="-298450" lvl="0" marL="457200" rtl="0" algn="l">
              <a:spcBef>
                <a:spcPts val="0"/>
              </a:spcBef>
              <a:spcAft>
                <a:spcPts val="0"/>
              </a:spcAft>
              <a:buClr>
                <a:srgbClr val="121212"/>
              </a:buClr>
              <a:buSzPts val="1100"/>
              <a:buFont typeface="IBM Plex Serif"/>
              <a:buChar char="-"/>
            </a:pPr>
            <a:r>
              <a:rPr lang="en">
                <a:solidFill>
                  <a:srgbClr val="121212"/>
                </a:solidFill>
                <a:latin typeface="IBM Plex Serif"/>
                <a:ea typeface="IBM Plex Serif"/>
                <a:cs typeface="IBM Plex Serif"/>
                <a:sym typeface="IBM Plex Serif"/>
              </a:rPr>
              <a:t>Addressed the class imbalance using oversampling</a:t>
            </a:r>
            <a:endParaRPr>
              <a:solidFill>
                <a:srgbClr val="121212"/>
              </a:solidFill>
              <a:latin typeface="IBM Plex Serif"/>
              <a:ea typeface="IBM Plex Serif"/>
              <a:cs typeface="IBM Plex Serif"/>
              <a:sym typeface="IBM Plex Serif"/>
            </a:endParaRPr>
          </a:p>
          <a:p>
            <a:pPr indent="0" lvl="0" marL="0" rtl="0" algn="l">
              <a:spcBef>
                <a:spcPts val="0"/>
              </a:spcBef>
              <a:spcAft>
                <a:spcPts val="0"/>
              </a:spcAft>
              <a:buNone/>
            </a:pPr>
            <a:r>
              <a:t/>
            </a:r>
            <a:endParaRPr/>
          </a:p>
          <a:p>
            <a:pPr indent="0" lvl="0" marL="0" rtl="0" algn="l">
              <a:spcBef>
                <a:spcPts val="0"/>
              </a:spcBef>
              <a:spcAft>
                <a:spcPts val="0"/>
              </a:spcAft>
              <a:buNone/>
            </a:pPr>
            <a:r>
              <a:rPr lang="en"/>
              <a:t>Zion</a:t>
            </a:r>
            <a:endParaRPr/>
          </a:p>
          <a:p>
            <a:pPr indent="0" lvl="0" marL="0" rtl="0" algn="l">
              <a:spcBef>
                <a:spcPts val="0"/>
              </a:spcBef>
              <a:spcAft>
                <a:spcPts val="0"/>
              </a:spcAft>
              <a:buClr>
                <a:schemeClr val="dk1"/>
              </a:buClr>
              <a:buSzPts val="1100"/>
              <a:buFont typeface="Arial"/>
              <a:buNone/>
            </a:pPr>
            <a:r>
              <a:rPr lang="en">
                <a:solidFill>
                  <a:srgbClr val="121212"/>
                </a:solidFill>
                <a:latin typeface="IBM Plex Serif"/>
                <a:ea typeface="IBM Plex Serif"/>
                <a:cs typeface="IBM Plex Serif"/>
                <a:sym typeface="IBM Plex Serif"/>
              </a:rPr>
              <a:t>Data Prep</a:t>
            </a:r>
            <a:endParaRPr>
              <a:solidFill>
                <a:srgbClr val="121212"/>
              </a:solidFill>
              <a:latin typeface="IBM Plex Serif"/>
              <a:ea typeface="IBM Plex Serif"/>
              <a:cs typeface="IBM Plex Serif"/>
              <a:sym typeface="IBM Plex Serif"/>
            </a:endParaRPr>
          </a:p>
          <a:p>
            <a:pPr indent="0" lvl="0" marL="0" rtl="0" algn="l">
              <a:spcBef>
                <a:spcPts val="0"/>
              </a:spcBef>
              <a:spcAft>
                <a:spcPts val="0"/>
              </a:spcAft>
              <a:buClr>
                <a:schemeClr val="dk1"/>
              </a:buClr>
              <a:buSzPts val="1100"/>
              <a:buFont typeface="Arial"/>
              <a:buNone/>
            </a:pPr>
            <a:r>
              <a:rPr lang="en">
                <a:solidFill>
                  <a:srgbClr val="121212"/>
                </a:solidFill>
                <a:latin typeface="IBM Plex Serif"/>
                <a:ea typeface="IBM Plex Serif"/>
                <a:cs typeface="IBM Plex Serif"/>
                <a:sym typeface="IBM Plex Serif"/>
              </a:rPr>
              <a:t>(mean,median,mode, created heatmap for feature selection)</a:t>
            </a:r>
            <a:endParaRPr>
              <a:solidFill>
                <a:srgbClr val="121212"/>
              </a:solidFill>
              <a:latin typeface="IBM Plex Serif"/>
              <a:ea typeface="IBM Plex Serif"/>
              <a:cs typeface="IBM Plex Serif"/>
              <a:sym typeface="IBM Plex Serif"/>
            </a:endParaRPr>
          </a:p>
          <a:p>
            <a:pPr indent="0" lvl="0" marL="0" rtl="0" algn="l">
              <a:spcBef>
                <a:spcPts val="0"/>
              </a:spcBef>
              <a:spcAft>
                <a:spcPts val="0"/>
              </a:spcAft>
              <a:buClr>
                <a:schemeClr val="dk1"/>
              </a:buClr>
              <a:buSzPts val="1100"/>
              <a:buFont typeface="Arial"/>
              <a:buNone/>
            </a:pPr>
            <a:r>
              <a:t/>
            </a:r>
            <a:endParaRPr>
              <a:solidFill>
                <a:srgbClr val="121212"/>
              </a:solidFill>
              <a:latin typeface="IBM Plex Serif"/>
              <a:ea typeface="IBM Plex Serif"/>
              <a:cs typeface="IBM Plex Serif"/>
              <a:sym typeface="IBM Plex Serif"/>
            </a:endParaRPr>
          </a:p>
          <a:p>
            <a:pPr indent="0" lvl="0" marL="0" rtl="0" algn="l">
              <a:spcBef>
                <a:spcPts val="0"/>
              </a:spcBef>
              <a:spcAft>
                <a:spcPts val="0"/>
              </a:spcAft>
              <a:buClr>
                <a:schemeClr val="dk1"/>
              </a:buClr>
              <a:buSzPts val="1100"/>
              <a:buFont typeface="Arial"/>
              <a:buNone/>
            </a:pPr>
            <a:r>
              <a:rPr lang="en">
                <a:solidFill>
                  <a:srgbClr val="121212"/>
                </a:solidFill>
                <a:latin typeface="IBM Plex Serif"/>
                <a:ea typeface="IBM Plex Serif"/>
                <a:cs typeface="IBM Plex Serif"/>
                <a:sym typeface="IBM Plex Serif"/>
              </a:rPr>
              <a:t>Data Analysis on the classification algorithms (naive and decision tree)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4f25b1bf6f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4f25b1bf6f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rPr>
              <a:t>Data Preparation: (zion)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Our data had a total of 17 attributes including our class attribute which was (y). </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There was a total of 4521 number of observations: </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There were no missing cells or duplicate rows.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However, there were unknown entries in outcome, contact, education, and job.</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4f25b1bf6f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4f25b1bf6f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rPr>
              <a:t>Attribute Types(Marhaba)</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There are three types of attributes: Numerical, Nominal  and Ordinal</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There were total of 7 attributes that were Numerical, which were age, balance, day, duration, campaign, pdays, previous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There were a total of 9 attributes that were Nominal: job, marital, default, housing, loan, contact, month, outcome, y (target variable)</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There was one we identified as Ordinal: education ( ordered as unknown &lt; primary &lt; secondary &lt; tertiary)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4f25b1bf6f_1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34f25b1bf6f_1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
                <a:solidFill>
                  <a:schemeClr val="dk1"/>
                </a:solidFill>
              </a:rPr>
              <a:t>Find the Max, Min, Mean and Standard Deviation (zion)</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After finding the Max, Min, Mean and Standard Deviation of our numerical attributes, we used histograms to see the distribution of the data . As you can see from the graph all were skewed to the right with the majority of the data being within the 0 range.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4d8bc0f46c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34d8bc0f46c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
                <a:solidFill>
                  <a:schemeClr val="dk1"/>
                </a:solidFill>
              </a:rPr>
              <a:t>Transform Attributes (Marhaba)</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In order to address this, we normalized the data using log1 which made the data evenly distributed. We did this so we can improve model performance and ensure fair treatment of features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We also transformed the pday column from numerical to categorical.  This column looked at the number of days that passed after the client was last contacted from the previous campaign. In order to simplify and not have the numbers misrepresented by the models we categorized it.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4f25b1bf6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4f25b1bf6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Heat Map (Zion)</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To showcase correlation between the attributes, we decided to go with a heatmap. </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attributes that seem to have a higher correlation with our class attribute, y, is Pdays, campaign, duration, housing, and age.</a:t>
            </a:r>
            <a:endParaRPr>
              <a:solidFill>
                <a:schemeClr val="dk1"/>
              </a:solidFill>
            </a:endParaRPr>
          </a:p>
          <a:p>
            <a:pPr indent="0" lvl="0" marL="0" rtl="0" algn="l">
              <a:spcBef>
                <a:spcPts val="0"/>
              </a:spcBef>
              <a:spcAft>
                <a:spcPts val="0"/>
              </a:spcAft>
              <a:buNone/>
            </a:pPr>
            <a:r>
              <a:rPr lang="en">
                <a:solidFill>
                  <a:srgbClr val="212529"/>
                </a:solidFill>
              </a:rPr>
              <a:t>Day had the lowest correlation to y and which meant </a:t>
            </a:r>
            <a:r>
              <a:rPr b="1" lang="en">
                <a:solidFill>
                  <a:schemeClr val="dk1"/>
                </a:solidFill>
              </a:rPr>
              <a:t>there was no strong signal</a:t>
            </a:r>
            <a:r>
              <a:rPr lang="en">
                <a:solidFill>
                  <a:schemeClr val="dk1"/>
                </a:solidFill>
              </a:rPr>
              <a:t> tied to specific days, so we determined “day” column could potentially be dropped.</a:t>
            </a:r>
            <a:endParaRPr/>
          </a:p>
          <a:p>
            <a:pPr indent="0" lvl="0" marL="0" rtl="0" algn="l">
              <a:lnSpc>
                <a:spcPct val="115000"/>
              </a:lnSpc>
              <a:spcBef>
                <a:spcPts val="0"/>
              </a:spcBef>
              <a:spcAft>
                <a:spcPts val="0"/>
              </a:spcAft>
              <a:buClr>
                <a:schemeClr val="dk1"/>
              </a:buClr>
              <a:buSzPts val="1100"/>
              <a:buFont typeface="Arial"/>
              <a:buNone/>
            </a:pPr>
            <a:r>
              <a:t/>
            </a:r>
            <a:endParaRPr i="1" sz="1466">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lt2"/>
        </a:solidFill>
      </p:bgPr>
    </p:bg>
    <p:spTree>
      <p:nvGrpSpPr>
        <p:cNvPr id="53" name="Shape 53"/>
        <p:cNvGrpSpPr/>
        <p:nvPr/>
      </p:nvGrpSpPr>
      <p:grpSpPr>
        <a:xfrm>
          <a:off x="0" y="0"/>
          <a:ext cx="0" cy="0"/>
          <a:chOff x="0" y="0"/>
          <a:chExt cx="0" cy="0"/>
        </a:xfrm>
      </p:grpSpPr>
      <p:sp>
        <p:nvSpPr>
          <p:cNvPr id="54" name="Google Shape;54;p14"/>
          <p:cNvSpPr/>
          <p:nvPr>
            <p:ph idx="2" type="pic"/>
          </p:nvPr>
        </p:nvSpPr>
        <p:spPr>
          <a:xfrm>
            <a:off x="236850" y="2068225"/>
            <a:ext cx="8661300" cy="2851800"/>
          </a:xfrm>
          <a:prstGeom prst="roundRect">
            <a:avLst>
              <a:gd fmla="val 7221" name="adj"/>
            </a:avLst>
          </a:prstGeom>
          <a:noFill/>
          <a:ln>
            <a:noFill/>
          </a:ln>
        </p:spPr>
      </p:sp>
      <p:sp>
        <p:nvSpPr>
          <p:cNvPr id="55" name="Google Shape;55;p14"/>
          <p:cNvSpPr txBox="1"/>
          <p:nvPr>
            <p:ph type="title"/>
          </p:nvPr>
        </p:nvSpPr>
        <p:spPr>
          <a:xfrm>
            <a:off x="390550" y="513788"/>
            <a:ext cx="8372700" cy="968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6000"/>
              <a:buFont typeface="Archivo SemiBold"/>
              <a:buNone/>
              <a:defRPr sz="6000">
                <a:solidFill>
                  <a:schemeClr val="lt1"/>
                </a:solidFill>
              </a:defRPr>
            </a:lvl1pPr>
            <a:lvl2pPr lvl="1" algn="ctr">
              <a:spcBef>
                <a:spcPts val="0"/>
              </a:spcBef>
              <a:spcAft>
                <a:spcPts val="0"/>
              </a:spcAft>
              <a:buClr>
                <a:schemeClr val="lt1"/>
              </a:buClr>
              <a:buSzPts val="6000"/>
              <a:buFont typeface="Archivo SemiBold"/>
              <a:buNone/>
              <a:defRPr sz="6000">
                <a:solidFill>
                  <a:schemeClr val="lt1"/>
                </a:solidFill>
                <a:latin typeface="Archivo SemiBold"/>
                <a:ea typeface="Archivo SemiBold"/>
                <a:cs typeface="Archivo SemiBold"/>
                <a:sym typeface="Archivo SemiBold"/>
              </a:defRPr>
            </a:lvl2pPr>
            <a:lvl3pPr lvl="2" algn="ctr">
              <a:spcBef>
                <a:spcPts val="0"/>
              </a:spcBef>
              <a:spcAft>
                <a:spcPts val="0"/>
              </a:spcAft>
              <a:buClr>
                <a:schemeClr val="lt1"/>
              </a:buClr>
              <a:buSzPts val="6000"/>
              <a:buFont typeface="Archivo SemiBold"/>
              <a:buNone/>
              <a:defRPr sz="6000">
                <a:solidFill>
                  <a:schemeClr val="lt1"/>
                </a:solidFill>
                <a:latin typeface="Archivo SemiBold"/>
                <a:ea typeface="Archivo SemiBold"/>
                <a:cs typeface="Archivo SemiBold"/>
                <a:sym typeface="Archivo SemiBold"/>
              </a:defRPr>
            </a:lvl3pPr>
            <a:lvl4pPr lvl="3" algn="ctr">
              <a:spcBef>
                <a:spcPts val="0"/>
              </a:spcBef>
              <a:spcAft>
                <a:spcPts val="0"/>
              </a:spcAft>
              <a:buClr>
                <a:schemeClr val="lt1"/>
              </a:buClr>
              <a:buSzPts val="6000"/>
              <a:buFont typeface="Archivo SemiBold"/>
              <a:buNone/>
              <a:defRPr sz="6000">
                <a:solidFill>
                  <a:schemeClr val="lt1"/>
                </a:solidFill>
                <a:latin typeface="Archivo SemiBold"/>
                <a:ea typeface="Archivo SemiBold"/>
                <a:cs typeface="Archivo SemiBold"/>
                <a:sym typeface="Archivo SemiBold"/>
              </a:defRPr>
            </a:lvl4pPr>
            <a:lvl5pPr lvl="4" algn="ctr">
              <a:spcBef>
                <a:spcPts val="0"/>
              </a:spcBef>
              <a:spcAft>
                <a:spcPts val="0"/>
              </a:spcAft>
              <a:buClr>
                <a:schemeClr val="lt1"/>
              </a:buClr>
              <a:buSzPts val="6000"/>
              <a:buFont typeface="Archivo SemiBold"/>
              <a:buNone/>
              <a:defRPr sz="6000">
                <a:solidFill>
                  <a:schemeClr val="lt1"/>
                </a:solidFill>
                <a:latin typeface="Archivo SemiBold"/>
                <a:ea typeface="Archivo SemiBold"/>
                <a:cs typeface="Archivo SemiBold"/>
                <a:sym typeface="Archivo SemiBold"/>
              </a:defRPr>
            </a:lvl5pPr>
            <a:lvl6pPr lvl="5" algn="ctr">
              <a:spcBef>
                <a:spcPts val="0"/>
              </a:spcBef>
              <a:spcAft>
                <a:spcPts val="0"/>
              </a:spcAft>
              <a:buClr>
                <a:schemeClr val="lt1"/>
              </a:buClr>
              <a:buSzPts val="6000"/>
              <a:buFont typeface="Archivo SemiBold"/>
              <a:buNone/>
              <a:defRPr sz="6000">
                <a:solidFill>
                  <a:schemeClr val="lt1"/>
                </a:solidFill>
                <a:latin typeface="Archivo SemiBold"/>
                <a:ea typeface="Archivo SemiBold"/>
                <a:cs typeface="Archivo SemiBold"/>
                <a:sym typeface="Archivo SemiBold"/>
              </a:defRPr>
            </a:lvl6pPr>
            <a:lvl7pPr lvl="6" algn="ctr">
              <a:spcBef>
                <a:spcPts val="0"/>
              </a:spcBef>
              <a:spcAft>
                <a:spcPts val="0"/>
              </a:spcAft>
              <a:buClr>
                <a:schemeClr val="lt1"/>
              </a:buClr>
              <a:buSzPts val="6000"/>
              <a:buFont typeface="Archivo SemiBold"/>
              <a:buNone/>
              <a:defRPr sz="6000">
                <a:solidFill>
                  <a:schemeClr val="lt1"/>
                </a:solidFill>
                <a:latin typeface="Archivo SemiBold"/>
                <a:ea typeface="Archivo SemiBold"/>
                <a:cs typeface="Archivo SemiBold"/>
                <a:sym typeface="Archivo SemiBold"/>
              </a:defRPr>
            </a:lvl7pPr>
            <a:lvl8pPr lvl="7" algn="ctr">
              <a:spcBef>
                <a:spcPts val="0"/>
              </a:spcBef>
              <a:spcAft>
                <a:spcPts val="0"/>
              </a:spcAft>
              <a:buClr>
                <a:schemeClr val="lt1"/>
              </a:buClr>
              <a:buSzPts val="6000"/>
              <a:buFont typeface="Archivo SemiBold"/>
              <a:buNone/>
              <a:defRPr sz="6000">
                <a:solidFill>
                  <a:schemeClr val="lt1"/>
                </a:solidFill>
                <a:latin typeface="Archivo SemiBold"/>
                <a:ea typeface="Archivo SemiBold"/>
                <a:cs typeface="Archivo SemiBold"/>
                <a:sym typeface="Archivo SemiBold"/>
              </a:defRPr>
            </a:lvl8pPr>
            <a:lvl9pPr lvl="8" algn="ctr">
              <a:spcBef>
                <a:spcPts val="0"/>
              </a:spcBef>
              <a:spcAft>
                <a:spcPts val="0"/>
              </a:spcAft>
              <a:buClr>
                <a:schemeClr val="lt1"/>
              </a:buClr>
              <a:buSzPts val="6000"/>
              <a:buFont typeface="Archivo SemiBold"/>
              <a:buNone/>
              <a:defRPr sz="6000">
                <a:solidFill>
                  <a:schemeClr val="lt1"/>
                </a:solidFill>
                <a:latin typeface="Archivo SemiBold"/>
                <a:ea typeface="Archivo SemiBold"/>
                <a:cs typeface="Archivo SemiBold"/>
                <a:sym typeface="Archivo SemiBold"/>
              </a:defRPr>
            </a:lvl9pPr>
          </a:lstStyle>
          <a:p/>
        </p:txBody>
      </p:sp>
      <p:sp>
        <p:nvSpPr>
          <p:cNvPr id="56" name="Google Shape;56;p14"/>
          <p:cNvSpPr txBox="1"/>
          <p:nvPr>
            <p:ph idx="1" type="subTitle"/>
          </p:nvPr>
        </p:nvSpPr>
        <p:spPr>
          <a:xfrm>
            <a:off x="390550" y="1430263"/>
            <a:ext cx="83727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BM Plex Serif SemiBold"/>
              <a:buNone/>
              <a:defRPr>
                <a:solidFill>
                  <a:schemeClr val="lt1"/>
                </a:solidFill>
              </a:defRPr>
            </a:lvl1pPr>
            <a:lvl2pPr lvl="1" algn="ctr">
              <a:spcBef>
                <a:spcPts val="0"/>
              </a:spcBef>
              <a:spcAft>
                <a:spcPts val="0"/>
              </a:spcAft>
              <a:buClr>
                <a:schemeClr val="lt1"/>
              </a:buClr>
              <a:buSzPts val="1600"/>
              <a:buFont typeface="IBM Plex Serif SemiBold"/>
              <a:buNone/>
              <a:defRPr>
                <a:solidFill>
                  <a:schemeClr val="lt1"/>
                </a:solidFill>
              </a:defRPr>
            </a:lvl2pPr>
            <a:lvl3pPr lvl="2" algn="ctr">
              <a:spcBef>
                <a:spcPts val="0"/>
              </a:spcBef>
              <a:spcAft>
                <a:spcPts val="0"/>
              </a:spcAft>
              <a:buClr>
                <a:schemeClr val="lt1"/>
              </a:buClr>
              <a:buSzPts val="1600"/>
              <a:buFont typeface="IBM Plex Serif SemiBold"/>
              <a:buNone/>
              <a:defRPr>
                <a:solidFill>
                  <a:schemeClr val="lt1"/>
                </a:solidFill>
              </a:defRPr>
            </a:lvl3pPr>
            <a:lvl4pPr lvl="3" algn="ctr">
              <a:spcBef>
                <a:spcPts val="0"/>
              </a:spcBef>
              <a:spcAft>
                <a:spcPts val="0"/>
              </a:spcAft>
              <a:buClr>
                <a:schemeClr val="lt1"/>
              </a:buClr>
              <a:buSzPts val="1600"/>
              <a:buFont typeface="IBM Plex Serif SemiBold"/>
              <a:buNone/>
              <a:defRPr>
                <a:solidFill>
                  <a:schemeClr val="lt1"/>
                </a:solidFill>
              </a:defRPr>
            </a:lvl4pPr>
            <a:lvl5pPr lvl="4" algn="ctr">
              <a:spcBef>
                <a:spcPts val="0"/>
              </a:spcBef>
              <a:spcAft>
                <a:spcPts val="0"/>
              </a:spcAft>
              <a:buClr>
                <a:schemeClr val="lt1"/>
              </a:buClr>
              <a:buSzPts val="1600"/>
              <a:buFont typeface="IBM Plex Serif SemiBold"/>
              <a:buNone/>
              <a:defRPr>
                <a:solidFill>
                  <a:schemeClr val="lt1"/>
                </a:solidFill>
              </a:defRPr>
            </a:lvl5pPr>
            <a:lvl6pPr lvl="5" algn="ctr">
              <a:spcBef>
                <a:spcPts val="0"/>
              </a:spcBef>
              <a:spcAft>
                <a:spcPts val="0"/>
              </a:spcAft>
              <a:buClr>
                <a:schemeClr val="lt1"/>
              </a:buClr>
              <a:buSzPts val="1600"/>
              <a:buFont typeface="IBM Plex Serif SemiBold"/>
              <a:buNone/>
              <a:defRPr>
                <a:solidFill>
                  <a:schemeClr val="lt1"/>
                </a:solidFill>
              </a:defRPr>
            </a:lvl6pPr>
            <a:lvl7pPr lvl="6" algn="ctr">
              <a:spcBef>
                <a:spcPts val="0"/>
              </a:spcBef>
              <a:spcAft>
                <a:spcPts val="0"/>
              </a:spcAft>
              <a:buClr>
                <a:schemeClr val="lt1"/>
              </a:buClr>
              <a:buSzPts val="1600"/>
              <a:buFont typeface="IBM Plex Serif SemiBold"/>
              <a:buNone/>
              <a:defRPr>
                <a:solidFill>
                  <a:schemeClr val="lt1"/>
                </a:solidFill>
              </a:defRPr>
            </a:lvl7pPr>
            <a:lvl8pPr lvl="7" algn="ctr">
              <a:spcBef>
                <a:spcPts val="0"/>
              </a:spcBef>
              <a:spcAft>
                <a:spcPts val="0"/>
              </a:spcAft>
              <a:buClr>
                <a:schemeClr val="lt1"/>
              </a:buClr>
              <a:buSzPts val="1600"/>
              <a:buFont typeface="IBM Plex Serif SemiBold"/>
              <a:buNone/>
              <a:defRPr>
                <a:solidFill>
                  <a:schemeClr val="lt1"/>
                </a:solidFill>
              </a:defRPr>
            </a:lvl8pPr>
            <a:lvl9pPr lvl="8" algn="ctr">
              <a:spcBef>
                <a:spcPts val="0"/>
              </a:spcBef>
              <a:spcAft>
                <a:spcPts val="0"/>
              </a:spcAft>
              <a:buClr>
                <a:schemeClr val="lt1"/>
              </a:buClr>
              <a:buSzPts val="1600"/>
              <a:buFont typeface="IBM Plex Serif SemiBold"/>
              <a:buNone/>
              <a:defRPr>
                <a:solidFill>
                  <a:schemeClr val="lt1"/>
                </a:solidFill>
              </a:defRPr>
            </a:lvl9pPr>
          </a:lstStyle>
          <a:p/>
        </p:txBody>
      </p:sp>
      <p:cxnSp>
        <p:nvCxnSpPr>
          <p:cNvPr id="57" name="Google Shape;57;p14"/>
          <p:cNvCxnSpPr/>
          <p:nvPr/>
        </p:nvCxnSpPr>
        <p:spPr>
          <a:xfrm>
            <a:off x="390550" y="378925"/>
            <a:ext cx="8372700" cy="0"/>
          </a:xfrm>
          <a:prstGeom prst="straightConnector1">
            <a:avLst/>
          </a:prstGeom>
          <a:noFill/>
          <a:ln cap="flat" cmpd="sng" w="9525">
            <a:solidFill>
              <a:schemeClr val="lt1"/>
            </a:solidFill>
            <a:prstDash val="solid"/>
            <a:round/>
            <a:headEnd len="med" w="med" type="none"/>
            <a:tailEnd len="med" w="med" type="none"/>
          </a:ln>
        </p:spPr>
      </p:cxnSp>
      <p:sp>
        <p:nvSpPr>
          <p:cNvPr id="58" name="Google Shape;58;p14"/>
          <p:cNvSpPr txBox="1"/>
          <p:nvPr>
            <p:ph idx="12"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rtl="0" algn="l">
              <a:buNone/>
              <a:defRPr sz="1000">
                <a:solidFill>
                  <a:schemeClr val="lt1"/>
                </a:solidFill>
                <a:latin typeface="Archivo"/>
                <a:ea typeface="Archivo"/>
                <a:cs typeface="Archivo"/>
                <a:sym typeface="Archivo"/>
              </a:defRPr>
            </a:lvl1pPr>
            <a:lvl2pPr lvl="1" rtl="0" algn="l">
              <a:buNone/>
              <a:defRPr sz="1000">
                <a:solidFill>
                  <a:schemeClr val="lt1"/>
                </a:solidFill>
                <a:latin typeface="Archivo"/>
                <a:ea typeface="Archivo"/>
                <a:cs typeface="Archivo"/>
                <a:sym typeface="Archivo"/>
              </a:defRPr>
            </a:lvl2pPr>
            <a:lvl3pPr lvl="2" rtl="0" algn="l">
              <a:buNone/>
              <a:defRPr sz="1000">
                <a:solidFill>
                  <a:schemeClr val="lt1"/>
                </a:solidFill>
                <a:latin typeface="Archivo"/>
                <a:ea typeface="Archivo"/>
                <a:cs typeface="Archivo"/>
                <a:sym typeface="Archivo"/>
              </a:defRPr>
            </a:lvl3pPr>
            <a:lvl4pPr lvl="3" rtl="0" algn="l">
              <a:buNone/>
              <a:defRPr sz="1000">
                <a:solidFill>
                  <a:schemeClr val="lt1"/>
                </a:solidFill>
                <a:latin typeface="Archivo"/>
                <a:ea typeface="Archivo"/>
                <a:cs typeface="Archivo"/>
                <a:sym typeface="Archivo"/>
              </a:defRPr>
            </a:lvl4pPr>
            <a:lvl5pPr lvl="4" rtl="0" algn="l">
              <a:buNone/>
              <a:defRPr sz="1000">
                <a:solidFill>
                  <a:schemeClr val="lt1"/>
                </a:solidFill>
                <a:latin typeface="Archivo"/>
                <a:ea typeface="Archivo"/>
                <a:cs typeface="Archivo"/>
                <a:sym typeface="Archivo"/>
              </a:defRPr>
            </a:lvl5pPr>
            <a:lvl6pPr lvl="5" rtl="0" algn="l">
              <a:buNone/>
              <a:defRPr sz="1000">
                <a:solidFill>
                  <a:schemeClr val="lt1"/>
                </a:solidFill>
                <a:latin typeface="Archivo"/>
                <a:ea typeface="Archivo"/>
                <a:cs typeface="Archivo"/>
                <a:sym typeface="Archivo"/>
              </a:defRPr>
            </a:lvl6pPr>
            <a:lvl7pPr lvl="6" rtl="0" algn="l">
              <a:buNone/>
              <a:defRPr sz="1000">
                <a:solidFill>
                  <a:schemeClr val="lt1"/>
                </a:solidFill>
                <a:latin typeface="Archivo"/>
                <a:ea typeface="Archivo"/>
                <a:cs typeface="Archivo"/>
                <a:sym typeface="Archivo"/>
              </a:defRPr>
            </a:lvl7pPr>
            <a:lvl8pPr lvl="7" rtl="0" algn="l">
              <a:buNone/>
              <a:defRPr sz="1000">
                <a:solidFill>
                  <a:schemeClr val="lt1"/>
                </a:solidFill>
                <a:latin typeface="Archivo"/>
                <a:ea typeface="Archivo"/>
                <a:cs typeface="Archivo"/>
                <a:sym typeface="Archivo"/>
              </a:defRPr>
            </a:lvl8pPr>
            <a:lvl9pPr lvl="8" rtl="0" algn="l">
              <a:buNone/>
              <a:defRPr sz="1000">
                <a:solidFill>
                  <a:schemeClr val="lt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secHead">
  <p:cSld name="SECTION_HEADER">
    <p:bg>
      <p:bgPr>
        <a:solidFill>
          <a:schemeClr val="lt1"/>
        </a:solidFill>
      </p:bgPr>
    </p:bg>
    <p:spTree>
      <p:nvGrpSpPr>
        <p:cNvPr id="59" name="Shape 59"/>
        <p:cNvGrpSpPr/>
        <p:nvPr/>
      </p:nvGrpSpPr>
      <p:grpSpPr>
        <a:xfrm>
          <a:off x="0" y="0"/>
          <a:ext cx="0" cy="0"/>
          <a:chOff x="0" y="0"/>
          <a:chExt cx="0" cy="0"/>
        </a:xfrm>
      </p:grpSpPr>
      <p:sp>
        <p:nvSpPr>
          <p:cNvPr id="60" name="Google Shape;6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61" name="Google Shape;61;p15"/>
          <p:cNvSpPr txBox="1"/>
          <p:nvPr>
            <p:ph type="title"/>
          </p:nvPr>
        </p:nvSpPr>
        <p:spPr>
          <a:xfrm>
            <a:off x="390550" y="575525"/>
            <a:ext cx="8372700" cy="968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4000"/>
              <a:buFont typeface="Archivo SemiBold"/>
              <a:buNone/>
              <a:defRPr/>
            </a:lvl1pPr>
            <a:lvl2pPr lvl="1" algn="ctr">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2pPr>
            <a:lvl3pPr lvl="2" algn="ctr">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3pPr>
            <a:lvl4pPr lvl="3" algn="ctr">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4pPr>
            <a:lvl5pPr lvl="4" algn="ctr">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5pPr>
            <a:lvl6pPr lvl="5" algn="ctr">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6pPr>
            <a:lvl7pPr lvl="6" algn="ctr">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7pPr>
            <a:lvl8pPr lvl="7" algn="ctr">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8pPr>
            <a:lvl9pPr lvl="8" algn="ctr">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9pPr>
          </a:lstStyle>
          <a:p/>
        </p:txBody>
      </p:sp>
      <p:sp>
        <p:nvSpPr>
          <p:cNvPr id="62" name="Google Shape;62;p15"/>
          <p:cNvSpPr txBox="1"/>
          <p:nvPr>
            <p:ph idx="1" type="subTitle"/>
          </p:nvPr>
        </p:nvSpPr>
        <p:spPr>
          <a:xfrm>
            <a:off x="597000" y="1740250"/>
            <a:ext cx="1987500" cy="617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spcBef>
                <a:spcPts val="0"/>
              </a:spcBef>
              <a:spcAft>
                <a:spcPts val="0"/>
              </a:spcAft>
              <a:buClr>
                <a:schemeClr val="lt2"/>
              </a:buClr>
              <a:buSzPts val="1600"/>
              <a:buNone/>
              <a:defRPr>
                <a:solidFill>
                  <a:schemeClr val="lt2"/>
                </a:solidFill>
              </a:defRPr>
            </a:lvl2pPr>
            <a:lvl3pPr lvl="2">
              <a:spcBef>
                <a:spcPts val="0"/>
              </a:spcBef>
              <a:spcAft>
                <a:spcPts val="0"/>
              </a:spcAft>
              <a:buClr>
                <a:schemeClr val="lt2"/>
              </a:buClr>
              <a:buSzPts val="1600"/>
              <a:buNone/>
              <a:defRPr>
                <a:solidFill>
                  <a:schemeClr val="lt2"/>
                </a:solidFill>
              </a:defRPr>
            </a:lvl3pPr>
            <a:lvl4pPr lvl="3">
              <a:spcBef>
                <a:spcPts val="0"/>
              </a:spcBef>
              <a:spcAft>
                <a:spcPts val="0"/>
              </a:spcAft>
              <a:buClr>
                <a:schemeClr val="lt2"/>
              </a:buClr>
              <a:buSzPts val="1600"/>
              <a:buNone/>
              <a:defRPr>
                <a:solidFill>
                  <a:schemeClr val="lt2"/>
                </a:solidFill>
              </a:defRPr>
            </a:lvl4pPr>
            <a:lvl5pPr lvl="4">
              <a:spcBef>
                <a:spcPts val="0"/>
              </a:spcBef>
              <a:spcAft>
                <a:spcPts val="0"/>
              </a:spcAft>
              <a:buClr>
                <a:schemeClr val="lt2"/>
              </a:buClr>
              <a:buSzPts val="1600"/>
              <a:buNone/>
              <a:defRPr>
                <a:solidFill>
                  <a:schemeClr val="lt2"/>
                </a:solidFill>
              </a:defRPr>
            </a:lvl5pPr>
            <a:lvl6pPr lvl="5">
              <a:spcBef>
                <a:spcPts val="0"/>
              </a:spcBef>
              <a:spcAft>
                <a:spcPts val="0"/>
              </a:spcAft>
              <a:buClr>
                <a:schemeClr val="lt2"/>
              </a:buClr>
              <a:buSzPts val="1600"/>
              <a:buNone/>
              <a:defRPr>
                <a:solidFill>
                  <a:schemeClr val="lt2"/>
                </a:solidFill>
              </a:defRPr>
            </a:lvl6pPr>
            <a:lvl7pPr lvl="6">
              <a:spcBef>
                <a:spcPts val="0"/>
              </a:spcBef>
              <a:spcAft>
                <a:spcPts val="0"/>
              </a:spcAft>
              <a:buClr>
                <a:schemeClr val="lt2"/>
              </a:buClr>
              <a:buSzPts val="1600"/>
              <a:buNone/>
              <a:defRPr>
                <a:solidFill>
                  <a:schemeClr val="lt2"/>
                </a:solidFill>
              </a:defRPr>
            </a:lvl7pPr>
            <a:lvl8pPr lvl="7">
              <a:spcBef>
                <a:spcPts val="0"/>
              </a:spcBef>
              <a:spcAft>
                <a:spcPts val="0"/>
              </a:spcAft>
              <a:buClr>
                <a:schemeClr val="lt2"/>
              </a:buClr>
              <a:buSzPts val="1600"/>
              <a:buNone/>
              <a:defRPr>
                <a:solidFill>
                  <a:schemeClr val="lt2"/>
                </a:solidFill>
              </a:defRPr>
            </a:lvl8pPr>
            <a:lvl9pPr lvl="8">
              <a:spcBef>
                <a:spcPts val="0"/>
              </a:spcBef>
              <a:spcAft>
                <a:spcPts val="0"/>
              </a:spcAft>
              <a:buClr>
                <a:schemeClr val="lt2"/>
              </a:buClr>
              <a:buSzPts val="1600"/>
              <a:buNone/>
              <a:defRPr>
                <a:solidFill>
                  <a:schemeClr val="lt2"/>
                </a:solidFill>
              </a:defRPr>
            </a:lvl9pPr>
          </a:lstStyle>
          <a:p/>
        </p:txBody>
      </p:sp>
      <p:sp>
        <p:nvSpPr>
          <p:cNvPr id="63" name="Google Shape;63;p15"/>
          <p:cNvSpPr txBox="1"/>
          <p:nvPr>
            <p:ph idx="2" type="subTitle"/>
          </p:nvPr>
        </p:nvSpPr>
        <p:spPr>
          <a:xfrm>
            <a:off x="2584500" y="1740250"/>
            <a:ext cx="1987500" cy="617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spcBef>
                <a:spcPts val="0"/>
              </a:spcBef>
              <a:spcAft>
                <a:spcPts val="0"/>
              </a:spcAft>
              <a:buClr>
                <a:schemeClr val="lt2"/>
              </a:buClr>
              <a:buSzPts val="1600"/>
              <a:buNone/>
              <a:defRPr>
                <a:solidFill>
                  <a:schemeClr val="lt2"/>
                </a:solidFill>
              </a:defRPr>
            </a:lvl2pPr>
            <a:lvl3pPr lvl="2">
              <a:spcBef>
                <a:spcPts val="0"/>
              </a:spcBef>
              <a:spcAft>
                <a:spcPts val="0"/>
              </a:spcAft>
              <a:buClr>
                <a:schemeClr val="lt2"/>
              </a:buClr>
              <a:buSzPts val="1600"/>
              <a:buNone/>
              <a:defRPr>
                <a:solidFill>
                  <a:schemeClr val="lt2"/>
                </a:solidFill>
              </a:defRPr>
            </a:lvl3pPr>
            <a:lvl4pPr lvl="3">
              <a:spcBef>
                <a:spcPts val="0"/>
              </a:spcBef>
              <a:spcAft>
                <a:spcPts val="0"/>
              </a:spcAft>
              <a:buClr>
                <a:schemeClr val="lt2"/>
              </a:buClr>
              <a:buSzPts val="1600"/>
              <a:buNone/>
              <a:defRPr>
                <a:solidFill>
                  <a:schemeClr val="lt2"/>
                </a:solidFill>
              </a:defRPr>
            </a:lvl4pPr>
            <a:lvl5pPr lvl="4">
              <a:spcBef>
                <a:spcPts val="0"/>
              </a:spcBef>
              <a:spcAft>
                <a:spcPts val="0"/>
              </a:spcAft>
              <a:buClr>
                <a:schemeClr val="lt2"/>
              </a:buClr>
              <a:buSzPts val="1600"/>
              <a:buNone/>
              <a:defRPr>
                <a:solidFill>
                  <a:schemeClr val="lt2"/>
                </a:solidFill>
              </a:defRPr>
            </a:lvl5pPr>
            <a:lvl6pPr lvl="5">
              <a:spcBef>
                <a:spcPts val="0"/>
              </a:spcBef>
              <a:spcAft>
                <a:spcPts val="0"/>
              </a:spcAft>
              <a:buClr>
                <a:schemeClr val="lt2"/>
              </a:buClr>
              <a:buSzPts val="1600"/>
              <a:buNone/>
              <a:defRPr>
                <a:solidFill>
                  <a:schemeClr val="lt2"/>
                </a:solidFill>
              </a:defRPr>
            </a:lvl6pPr>
            <a:lvl7pPr lvl="6">
              <a:spcBef>
                <a:spcPts val="0"/>
              </a:spcBef>
              <a:spcAft>
                <a:spcPts val="0"/>
              </a:spcAft>
              <a:buClr>
                <a:schemeClr val="lt2"/>
              </a:buClr>
              <a:buSzPts val="1600"/>
              <a:buNone/>
              <a:defRPr>
                <a:solidFill>
                  <a:schemeClr val="lt2"/>
                </a:solidFill>
              </a:defRPr>
            </a:lvl7pPr>
            <a:lvl8pPr lvl="7">
              <a:spcBef>
                <a:spcPts val="0"/>
              </a:spcBef>
              <a:spcAft>
                <a:spcPts val="0"/>
              </a:spcAft>
              <a:buClr>
                <a:schemeClr val="lt2"/>
              </a:buClr>
              <a:buSzPts val="1600"/>
              <a:buNone/>
              <a:defRPr>
                <a:solidFill>
                  <a:schemeClr val="lt2"/>
                </a:solidFill>
              </a:defRPr>
            </a:lvl8pPr>
            <a:lvl9pPr lvl="8">
              <a:spcBef>
                <a:spcPts val="0"/>
              </a:spcBef>
              <a:spcAft>
                <a:spcPts val="0"/>
              </a:spcAft>
              <a:buClr>
                <a:schemeClr val="lt2"/>
              </a:buClr>
              <a:buSzPts val="1600"/>
              <a:buNone/>
              <a:defRPr>
                <a:solidFill>
                  <a:schemeClr val="lt2"/>
                </a:solidFill>
              </a:defRPr>
            </a:lvl9pPr>
          </a:lstStyle>
          <a:p/>
        </p:txBody>
      </p:sp>
      <p:sp>
        <p:nvSpPr>
          <p:cNvPr id="64" name="Google Shape;64;p15"/>
          <p:cNvSpPr txBox="1"/>
          <p:nvPr>
            <p:ph idx="3" type="subTitle"/>
          </p:nvPr>
        </p:nvSpPr>
        <p:spPr>
          <a:xfrm>
            <a:off x="4572000" y="1740250"/>
            <a:ext cx="1987500" cy="617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spcBef>
                <a:spcPts val="0"/>
              </a:spcBef>
              <a:spcAft>
                <a:spcPts val="0"/>
              </a:spcAft>
              <a:buClr>
                <a:schemeClr val="lt2"/>
              </a:buClr>
              <a:buSzPts val="1600"/>
              <a:buNone/>
              <a:defRPr>
                <a:solidFill>
                  <a:schemeClr val="lt2"/>
                </a:solidFill>
              </a:defRPr>
            </a:lvl2pPr>
            <a:lvl3pPr lvl="2">
              <a:spcBef>
                <a:spcPts val="0"/>
              </a:spcBef>
              <a:spcAft>
                <a:spcPts val="0"/>
              </a:spcAft>
              <a:buClr>
                <a:schemeClr val="lt2"/>
              </a:buClr>
              <a:buSzPts val="1600"/>
              <a:buNone/>
              <a:defRPr>
                <a:solidFill>
                  <a:schemeClr val="lt2"/>
                </a:solidFill>
              </a:defRPr>
            </a:lvl3pPr>
            <a:lvl4pPr lvl="3">
              <a:spcBef>
                <a:spcPts val="0"/>
              </a:spcBef>
              <a:spcAft>
                <a:spcPts val="0"/>
              </a:spcAft>
              <a:buClr>
                <a:schemeClr val="lt2"/>
              </a:buClr>
              <a:buSzPts val="1600"/>
              <a:buNone/>
              <a:defRPr>
                <a:solidFill>
                  <a:schemeClr val="lt2"/>
                </a:solidFill>
              </a:defRPr>
            </a:lvl4pPr>
            <a:lvl5pPr lvl="4">
              <a:spcBef>
                <a:spcPts val="0"/>
              </a:spcBef>
              <a:spcAft>
                <a:spcPts val="0"/>
              </a:spcAft>
              <a:buClr>
                <a:schemeClr val="lt2"/>
              </a:buClr>
              <a:buSzPts val="1600"/>
              <a:buNone/>
              <a:defRPr>
                <a:solidFill>
                  <a:schemeClr val="lt2"/>
                </a:solidFill>
              </a:defRPr>
            </a:lvl5pPr>
            <a:lvl6pPr lvl="5">
              <a:spcBef>
                <a:spcPts val="0"/>
              </a:spcBef>
              <a:spcAft>
                <a:spcPts val="0"/>
              </a:spcAft>
              <a:buClr>
                <a:schemeClr val="lt2"/>
              </a:buClr>
              <a:buSzPts val="1600"/>
              <a:buNone/>
              <a:defRPr>
                <a:solidFill>
                  <a:schemeClr val="lt2"/>
                </a:solidFill>
              </a:defRPr>
            </a:lvl6pPr>
            <a:lvl7pPr lvl="6">
              <a:spcBef>
                <a:spcPts val="0"/>
              </a:spcBef>
              <a:spcAft>
                <a:spcPts val="0"/>
              </a:spcAft>
              <a:buClr>
                <a:schemeClr val="lt2"/>
              </a:buClr>
              <a:buSzPts val="1600"/>
              <a:buNone/>
              <a:defRPr>
                <a:solidFill>
                  <a:schemeClr val="lt2"/>
                </a:solidFill>
              </a:defRPr>
            </a:lvl7pPr>
            <a:lvl8pPr lvl="7">
              <a:spcBef>
                <a:spcPts val="0"/>
              </a:spcBef>
              <a:spcAft>
                <a:spcPts val="0"/>
              </a:spcAft>
              <a:buClr>
                <a:schemeClr val="lt2"/>
              </a:buClr>
              <a:buSzPts val="1600"/>
              <a:buNone/>
              <a:defRPr>
                <a:solidFill>
                  <a:schemeClr val="lt2"/>
                </a:solidFill>
              </a:defRPr>
            </a:lvl8pPr>
            <a:lvl9pPr lvl="8">
              <a:spcBef>
                <a:spcPts val="0"/>
              </a:spcBef>
              <a:spcAft>
                <a:spcPts val="0"/>
              </a:spcAft>
              <a:buClr>
                <a:schemeClr val="lt2"/>
              </a:buClr>
              <a:buSzPts val="1600"/>
              <a:buNone/>
              <a:defRPr>
                <a:solidFill>
                  <a:schemeClr val="lt2"/>
                </a:solidFill>
              </a:defRPr>
            </a:lvl9pPr>
          </a:lstStyle>
          <a:p/>
        </p:txBody>
      </p:sp>
      <p:sp>
        <p:nvSpPr>
          <p:cNvPr id="65" name="Google Shape;65;p15"/>
          <p:cNvSpPr txBox="1"/>
          <p:nvPr>
            <p:ph idx="4" type="subTitle"/>
          </p:nvPr>
        </p:nvSpPr>
        <p:spPr>
          <a:xfrm>
            <a:off x="6559500" y="1740250"/>
            <a:ext cx="1987500" cy="617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spcBef>
                <a:spcPts val="0"/>
              </a:spcBef>
              <a:spcAft>
                <a:spcPts val="0"/>
              </a:spcAft>
              <a:buClr>
                <a:schemeClr val="lt2"/>
              </a:buClr>
              <a:buSzPts val="1600"/>
              <a:buNone/>
              <a:defRPr>
                <a:solidFill>
                  <a:schemeClr val="lt2"/>
                </a:solidFill>
              </a:defRPr>
            </a:lvl2pPr>
            <a:lvl3pPr lvl="2">
              <a:spcBef>
                <a:spcPts val="0"/>
              </a:spcBef>
              <a:spcAft>
                <a:spcPts val="0"/>
              </a:spcAft>
              <a:buClr>
                <a:schemeClr val="lt2"/>
              </a:buClr>
              <a:buSzPts val="1600"/>
              <a:buNone/>
              <a:defRPr>
                <a:solidFill>
                  <a:schemeClr val="lt2"/>
                </a:solidFill>
              </a:defRPr>
            </a:lvl3pPr>
            <a:lvl4pPr lvl="3">
              <a:spcBef>
                <a:spcPts val="0"/>
              </a:spcBef>
              <a:spcAft>
                <a:spcPts val="0"/>
              </a:spcAft>
              <a:buClr>
                <a:schemeClr val="lt2"/>
              </a:buClr>
              <a:buSzPts val="1600"/>
              <a:buNone/>
              <a:defRPr>
                <a:solidFill>
                  <a:schemeClr val="lt2"/>
                </a:solidFill>
              </a:defRPr>
            </a:lvl4pPr>
            <a:lvl5pPr lvl="4">
              <a:spcBef>
                <a:spcPts val="0"/>
              </a:spcBef>
              <a:spcAft>
                <a:spcPts val="0"/>
              </a:spcAft>
              <a:buClr>
                <a:schemeClr val="lt2"/>
              </a:buClr>
              <a:buSzPts val="1600"/>
              <a:buNone/>
              <a:defRPr>
                <a:solidFill>
                  <a:schemeClr val="lt2"/>
                </a:solidFill>
              </a:defRPr>
            </a:lvl5pPr>
            <a:lvl6pPr lvl="5">
              <a:spcBef>
                <a:spcPts val="0"/>
              </a:spcBef>
              <a:spcAft>
                <a:spcPts val="0"/>
              </a:spcAft>
              <a:buClr>
                <a:schemeClr val="lt2"/>
              </a:buClr>
              <a:buSzPts val="1600"/>
              <a:buNone/>
              <a:defRPr>
                <a:solidFill>
                  <a:schemeClr val="lt2"/>
                </a:solidFill>
              </a:defRPr>
            </a:lvl6pPr>
            <a:lvl7pPr lvl="6">
              <a:spcBef>
                <a:spcPts val="0"/>
              </a:spcBef>
              <a:spcAft>
                <a:spcPts val="0"/>
              </a:spcAft>
              <a:buClr>
                <a:schemeClr val="lt2"/>
              </a:buClr>
              <a:buSzPts val="1600"/>
              <a:buNone/>
              <a:defRPr>
                <a:solidFill>
                  <a:schemeClr val="lt2"/>
                </a:solidFill>
              </a:defRPr>
            </a:lvl7pPr>
            <a:lvl8pPr lvl="7">
              <a:spcBef>
                <a:spcPts val="0"/>
              </a:spcBef>
              <a:spcAft>
                <a:spcPts val="0"/>
              </a:spcAft>
              <a:buClr>
                <a:schemeClr val="lt2"/>
              </a:buClr>
              <a:buSzPts val="1600"/>
              <a:buNone/>
              <a:defRPr>
                <a:solidFill>
                  <a:schemeClr val="lt2"/>
                </a:solidFill>
              </a:defRPr>
            </a:lvl8pPr>
            <a:lvl9pPr lvl="8">
              <a:spcBef>
                <a:spcPts val="0"/>
              </a:spcBef>
              <a:spcAft>
                <a:spcPts val="0"/>
              </a:spcAft>
              <a:buClr>
                <a:schemeClr val="lt2"/>
              </a:buClr>
              <a:buSzPts val="1600"/>
              <a:buNone/>
              <a:defRPr>
                <a:solidFill>
                  <a:schemeClr val="lt2"/>
                </a:solidFill>
              </a:defRPr>
            </a:lvl9pPr>
          </a:lstStyle>
          <a:p/>
        </p:txBody>
      </p:sp>
      <p:sp>
        <p:nvSpPr>
          <p:cNvPr id="66" name="Google Shape;66;p15"/>
          <p:cNvSpPr txBox="1"/>
          <p:nvPr>
            <p:ph idx="5" type="body"/>
          </p:nvPr>
        </p:nvSpPr>
        <p:spPr>
          <a:xfrm>
            <a:off x="597000" y="2357950"/>
            <a:ext cx="1987500" cy="1956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67" name="Google Shape;67;p15"/>
          <p:cNvSpPr txBox="1"/>
          <p:nvPr>
            <p:ph idx="6" type="body"/>
          </p:nvPr>
        </p:nvSpPr>
        <p:spPr>
          <a:xfrm>
            <a:off x="2584500" y="2357950"/>
            <a:ext cx="1987500" cy="1956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68" name="Google Shape;68;p15"/>
          <p:cNvSpPr txBox="1"/>
          <p:nvPr>
            <p:ph idx="7" type="body"/>
          </p:nvPr>
        </p:nvSpPr>
        <p:spPr>
          <a:xfrm>
            <a:off x="4572000" y="2357950"/>
            <a:ext cx="1987500" cy="1956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69" name="Google Shape;69;p15"/>
          <p:cNvSpPr txBox="1"/>
          <p:nvPr>
            <p:ph idx="8" type="body"/>
          </p:nvPr>
        </p:nvSpPr>
        <p:spPr>
          <a:xfrm>
            <a:off x="6559500" y="2357950"/>
            <a:ext cx="1987500" cy="1956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cxnSp>
        <p:nvCxnSpPr>
          <p:cNvPr id="70" name="Google Shape;70;p15"/>
          <p:cNvCxnSpPr/>
          <p:nvPr/>
        </p:nvCxnSpPr>
        <p:spPr>
          <a:xfrm>
            <a:off x="390550" y="378925"/>
            <a:ext cx="8372700" cy="0"/>
          </a:xfrm>
          <a:prstGeom prst="straightConnector1">
            <a:avLst/>
          </a:prstGeom>
          <a:noFill/>
          <a:ln cap="flat" cmpd="sng" w="9525">
            <a:solidFill>
              <a:schemeClr val="lt2"/>
            </a:solidFill>
            <a:prstDash val="solid"/>
            <a:round/>
            <a:headEnd len="med" w="med" type="none"/>
            <a:tailEnd len="med" w="med" type="none"/>
          </a:ln>
        </p:spPr>
      </p:cxnSp>
      <p:sp>
        <p:nvSpPr>
          <p:cNvPr id="71" name="Google Shape;71;p15"/>
          <p:cNvSpPr txBox="1"/>
          <p:nvPr>
            <p:ph idx="9"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rtl="0" algn="l">
              <a:buNone/>
              <a:defRPr sz="1000">
                <a:solidFill>
                  <a:schemeClr val="lt2"/>
                </a:solidFill>
                <a:latin typeface="Archivo"/>
                <a:ea typeface="Archivo"/>
                <a:cs typeface="Archivo"/>
                <a:sym typeface="Archivo"/>
              </a:defRPr>
            </a:lvl1pPr>
            <a:lvl2pPr lvl="1" rtl="0" algn="l">
              <a:buNone/>
              <a:defRPr sz="1000">
                <a:solidFill>
                  <a:schemeClr val="lt2"/>
                </a:solidFill>
                <a:latin typeface="Archivo"/>
                <a:ea typeface="Archivo"/>
                <a:cs typeface="Archivo"/>
                <a:sym typeface="Archivo"/>
              </a:defRPr>
            </a:lvl2pPr>
            <a:lvl3pPr lvl="2" rtl="0" algn="l">
              <a:buNone/>
              <a:defRPr sz="1000">
                <a:solidFill>
                  <a:schemeClr val="lt2"/>
                </a:solidFill>
                <a:latin typeface="Archivo"/>
                <a:ea typeface="Archivo"/>
                <a:cs typeface="Archivo"/>
                <a:sym typeface="Archivo"/>
              </a:defRPr>
            </a:lvl3pPr>
            <a:lvl4pPr lvl="3" rtl="0" algn="l">
              <a:buNone/>
              <a:defRPr sz="1000">
                <a:solidFill>
                  <a:schemeClr val="lt2"/>
                </a:solidFill>
                <a:latin typeface="Archivo"/>
                <a:ea typeface="Archivo"/>
                <a:cs typeface="Archivo"/>
                <a:sym typeface="Archivo"/>
              </a:defRPr>
            </a:lvl4pPr>
            <a:lvl5pPr lvl="4" rtl="0" algn="l">
              <a:buNone/>
              <a:defRPr sz="1000">
                <a:solidFill>
                  <a:schemeClr val="lt2"/>
                </a:solidFill>
                <a:latin typeface="Archivo"/>
                <a:ea typeface="Archivo"/>
                <a:cs typeface="Archivo"/>
                <a:sym typeface="Archivo"/>
              </a:defRPr>
            </a:lvl5pPr>
            <a:lvl6pPr lvl="5" rtl="0" algn="l">
              <a:buNone/>
              <a:defRPr sz="1000">
                <a:solidFill>
                  <a:schemeClr val="lt2"/>
                </a:solidFill>
                <a:latin typeface="Archivo"/>
                <a:ea typeface="Archivo"/>
                <a:cs typeface="Archivo"/>
                <a:sym typeface="Archivo"/>
              </a:defRPr>
            </a:lvl6pPr>
            <a:lvl7pPr lvl="6" rtl="0" algn="l">
              <a:buNone/>
              <a:defRPr sz="1000">
                <a:solidFill>
                  <a:schemeClr val="lt2"/>
                </a:solidFill>
                <a:latin typeface="Archivo"/>
                <a:ea typeface="Archivo"/>
                <a:cs typeface="Archivo"/>
                <a:sym typeface="Archivo"/>
              </a:defRPr>
            </a:lvl7pPr>
            <a:lvl8pPr lvl="7" rtl="0" algn="l">
              <a:buNone/>
              <a:defRPr sz="1000">
                <a:solidFill>
                  <a:schemeClr val="lt2"/>
                </a:solidFill>
                <a:latin typeface="Archivo"/>
                <a:ea typeface="Archivo"/>
                <a:cs typeface="Archivo"/>
                <a:sym typeface="Archivo"/>
              </a:defRPr>
            </a:lvl8pPr>
            <a:lvl9pPr lvl="8" rtl="0" algn="l">
              <a:buNone/>
              <a:defRPr sz="1000">
                <a:solidFill>
                  <a:schemeClr val="lt2"/>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ny Structure" type="tx">
  <p:cSld name="TITLE_AND_BODY">
    <p:bg>
      <p:bgPr>
        <a:solidFill>
          <a:schemeClr val="dk2"/>
        </a:solidFill>
      </p:bgPr>
    </p:bg>
    <p:spTree>
      <p:nvGrpSpPr>
        <p:cNvPr id="72" name="Shape 72"/>
        <p:cNvGrpSpPr/>
        <p:nvPr/>
      </p:nvGrpSpPr>
      <p:grpSpPr>
        <a:xfrm>
          <a:off x="0" y="0"/>
          <a:ext cx="0" cy="0"/>
          <a:chOff x="0" y="0"/>
          <a:chExt cx="0" cy="0"/>
        </a:xfrm>
      </p:grpSpPr>
      <p:sp>
        <p:nvSpPr>
          <p:cNvPr id="73" name="Google Shape;73;p16"/>
          <p:cNvSpPr/>
          <p:nvPr>
            <p:ph idx="2" type="pic"/>
          </p:nvPr>
        </p:nvSpPr>
        <p:spPr>
          <a:xfrm>
            <a:off x="887950" y="2076850"/>
            <a:ext cx="1536600" cy="2035200"/>
          </a:xfrm>
          <a:prstGeom prst="roundRect">
            <a:avLst>
              <a:gd fmla="val 50000" name="adj"/>
            </a:avLst>
          </a:prstGeom>
          <a:noFill/>
          <a:ln>
            <a:noFill/>
          </a:ln>
        </p:spPr>
      </p:sp>
      <p:sp>
        <p:nvSpPr>
          <p:cNvPr id="74" name="Google Shape;74;p16"/>
          <p:cNvSpPr/>
          <p:nvPr>
            <p:ph idx="3" type="pic"/>
          </p:nvPr>
        </p:nvSpPr>
        <p:spPr>
          <a:xfrm>
            <a:off x="2831750" y="2076850"/>
            <a:ext cx="1536600" cy="2035200"/>
          </a:xfrm>
          <a:prstGeom prst="roundRect">
            <a:avLst>
              <a:gd fmla="val 50000" name="adj"/>
            </a:avLst>
          </a:prstGeom>
          <a:noFill/>
          <a:ln>
            <a:noFill/>
          </a:ln>
        </p:spPr>
      </p:sp>
      <p:sp>
        <p:nvSpPr>
          <p:cNvPr id="75" name="Google Shape;75;p16"/>
          <p:cNvSpPr/>
          <p:nvPr>
            <p:ph idx="4" type="pic"/>
          </p:nvPr>
        </p:nvSpPr>
        <p:spPr>
          <a:xfrm>
            <a:off x="4775713" y="2076850"/>
            <a:ext cx="1536600" cy="2035200"/>
          </a:xfrm>
          <a:prstGeom prst="roundRect">
            <a:avLst>
              <a:gd fmla="val 50000" name="adj"/>
            </a:avLst>
          </a:prstGeom>
          <a:noFill/>
          <a:ln>
            <a:noFill/>
          </a:ln>
        </p:spPr>
      </p:sp>
      <p:sp>
        <p:nvSpPr>
          <p:cNvPr id="76" name="Google Shape;76;p16"/>
          <p:cNvSpPr/>
          <p:nvPr>
            <p:ph idx="5" type="pic"/>
          </p:nvPr>
        </p:nvSpPr>
        <p:spPr>
          <a:xfrm>
            <a:off x="6719663" y="2076850"/>
            <a:ext cx="1536600" cy="2035200"/>
          </a:xfrm>
          <a:prstGeom prst="roundRect">
            <a:avLst>
              <a:gd fmla="val 50000" name="adj"/>
            </a:avLst>
          </a:prstGeom>
          <a:noFill/>
          <a:ln>
            <a:noFill/>
          </a:ln>
        </p:spPr>
      </p:sp>
      <p:sp>
        <p:nvSpPr>
          <p:cNvPr id="77" name="Google Shape;77;p16"/>
          <p:cNvSpPr txBox="1"/>
          <p:nvPr>
            <p:ph type="title"/>
          </p:nvPr>
        </p:nvSpPr>
        <p:spPr>
          <a:xfrm>
            <a:off x="390550" y="575525"/>
            <a:ext cx="8372700" cy="968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000"/>
              <a:buFont typeface="Archivo SemiBold"/>
              <a:buNone/>
              <a:defRPr>
                <a:solidFill>
                  <a:schemeClr val="lt1"/>
                </a:solidFill>
              </a:defRPr>
            </a:lvl1pPr>
            <a:lvl2pPr lvl="1"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2pPr>
            <a:lvl3pPr lvl="2"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3pPr>
            <a:lvl4pPr lvl="3"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4pPr>
            <a:lvl5pPr lvl="4"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5pPr>
            <a:lvl6pPr lvl="5"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6pPr>
            <a:lvl7pPr lvl="6"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7pPr>
            <a:lvl8pPr lvl="7"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8pPr>
            <a:lvl9pPr lvl="8"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9pPr>
          </a:lstStyle>
          <a:p/>
        </p:txBody>
      </p:sp>
      <p:sp>
        <p:nvSpPr>
          <p:cNvPr id="78" name="Google Shape;78;p16"/>
          <p:cNvSpPr txBox="1"/>
          <p:nvPr>
            <p:ph idx="1" type="subTitle"/>
          </p:nvPr>
        </p:nvSpPr>
        <p:spPr>
          <a:xfrm>
            <a:off x="390550" y="1430263"/>
            <a:ext cx="83727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BM Plex Serif SemiBold"/>
              <a:buNone/>
              <a:defRPr>
                <a:solidFill>
                  <a:schemeClr val="lt1"/>
                </a:solidFill>
              </a:defRPr>
            </a:lvl1pPr>
            <a:lvl2pPr lvl="1" algn="ctr">
              <a:spcBef>
                <a:spcPts val="0"/>
              </a:spcBef>
              <a:spcAft>
                <a:spcPts val="0"/>
              </a:spcAft>
              <a:buClr>
                <a:schemeClr val="lt1"/>
              </a:buClr>
              <a:buSzPts val="1600"/>
              <a:buFont typeface="IBM Plex Serif SemiBold"/>
              <a:buNone/>
              <a:defRPr>
                <a:solidFill>
                  <a:schemeClr val="lt1"/>
                </a:solidFill>
              </a:defRPr>
            </a:lvl2pPr>
            <a:lvl3pPr lvl="2" algn="ctr">
              <a:spcBef>
                <a:spcPts val="0"/>
              </a:spcBef>
              <a:spcAft>
                <a:spcPts val="0"/>
              </a:spcAft>
              <a:buClr>
                <a:schemeClr val="lt1"/>
              </a:buClr>
              <a:buSzPts val="1600"/>
              <a:buFont typeface="IBM Plex Serif SemiBold"/>
              <a:buNone/>
              <a:defRPr>
                <a:solidFill>
                  <a:schemeClr val="lt1"/>
                </a:solidFill>
              </a:defRPr>
            </a:lvl3pPr>
            <a:lvl4pPr lvl="3" algn="ctr">
              <a:spcBef>
                <a:spcPts val="0"/>
              </a:spcBef>
              <a:spcAft>
                <a:spcPts val="0"/>
              </a:spcAft>
              <a:buClr>
                <a:schemeClr val="lt1"/>
              </a:buClr>
              <a:buSzPts val="1600"/>
              <a:buFont typeface="IBM Plex Serif SemiBold"/>
              <a:buNone/>
              <a:defRPr>
                <a:solidFill>
                  <a:schemeClr val="lt1"/>
                </a:solidFill>
              </a:defRPr>
            </a:lvl4pPr>
            <a:lvl5pPr lvl="4" algn="ctr">
              <a:spcBef>
                <a:spcPts val="0"/>
              </a:spcBef>
              <a:spcAft>
                <a:spcPts val="0"/>
              </a:spcAft>
              <a:buClr>
                <a:schemeClr val="lt1"/>
              </a:buClr>
              <a:buSzPts val="1600"/>
              <a:buFont typeface="IBM Plex Serif SemiBold"/>
              <a:buNone/>
              <a:defRPr>
                <a:solidFill>
                  <a:schemeClr val="lt1"/>
                </a:solidFill>
              </a:defRPr>
            </a:lvl5pPr>
            <a:lvl6pPr lvl="5" algn="ctr">
              <a:spcBef>
                <a:spcPts val="0"/>
              </a:spcBef>
              <a:spcAft>
                <a:spcPts val="0"/>
              </a:spcAft>
              <a:buClr>
                <a:schemeClr val="lt1"/>
              </a:buClr>
              <a:buSzPts val="1600"/>
              <a:buFont typeface="IBM Plex Serif SemiBold"/>
              <a:buNone/>
              <a:defRPr>
                <a:solidFill>
                  <a:schemeClr val="lt1"/>
                </a:solidFill>
              </a:defRPr>
            </a:lvl6pPr>
            <a:lvl7pPr lvl="6" algn="ctr">
              <a:spcBef>
                <a:spcPts val="0"/>
              </a:spcBef>
              <a:spcAft>
                <a:spcPts val="0"/>
              </a:spcAft>
              <a:buClr>
                <a:schemeClr val="lt1"/>
              </a:buClr>
              <a:buSzPts val="1600"/>
              <a:buFont typeface="IBM Plex Serif SemiBold"/>
              <a:buNone/>
              <a:defRPr>
                <a:solidFill>
                  <a:schemeClr val="lt1"/>
                </a:solidFill>
              </a:defRPr>
            </a:lvl7pPr>
            <a:lvl8pPr lvl="7" algn="ctr">
              <a:spcBef>
                <a:spcPts val="0"/>
              </a:spcBef>
              <a:spcAft>
                <a:spcPts val="0"/>
              </a:spcAft>
              <a:buClr>
                <a:schemeClr val="lt1"/>
              </a:buClr>
              <a:buSzPts val="1600"/>
              <a:buFont typeface="IBM Plex Serif SemiBold"/>
              <a:buNone/>
              <a:defRPr>
                <a:solidFill>
                  <a:schemeClr val="lt1"/>
                </a:solidFill>
              </a:defRPr>
            </a:lvl8pPr>
            <a:lvl9pPr lvl="8" algn="ctr">
              <a:spcBef>
                <a:spcPts val="0"/>
              </a:spcBef>
              <a:spcAft>
                <a:spcPts val="0"/>
              </a:spcAft>
              <a:buClr>
                <a:schemeClr val="lt1"/>
              </a:buClr>
              <a:buSzPts val="1600"/>
              <a:buFont typeface="IBM Plex Serif SemiBold"/>
              <a:buNone/>
              <a:defRPr>
                <a:solidFill>
                  <a:schemeClr val="lt1"/>
                </a:solidFill>
              </a:defRPr>
            </a:lvl9pPr>
          </a:lstStyle>
          <a:p/>
        </p:txBody>
      </p:sp>
      <p:sp>
        <p:nvSpPr>
          <p:cNvPr id="79" name="Google Shape;79;p16"/>
          <p:cNvSpPr txBox="1"/>
          <p:nvPr>
            <p:ph idx="6" type="subTitle"/>
          </p:nvPr>
        </p:nvSpPr>
        <p:spPr>
          <a:xfrm>
            <a:off x="887950" y="4112050"/>
            <a:ext cx="15366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80" name="Google Shape;80;p16"/>
          <p:cNvSpPr txBox="1"/>
          <p:nvPr>
            <p:ph idx="7" type="subTitle"/>
          </p:nvPr>
        </p:nvSpPr>
        <p:spPr>
          <a:xfrm>
            <a:off x="2831828" y="4112050"/>
            <a:ext cx="15366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81" name="Google Shape;81;p16"/>
          <p:cNvSpPr txBox="1"/>
          <p:nvPr>
            <p:ph idx="8" type="subTitle"/>
          </p:nvPr>
        </p:nvSpPr>
        <p:spPr>
          <a:xfrm>
            <a:off x="4775719" y="4112050"/>
            <a:ext cx="15366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82" name="Google Shape;82;p16"/>
          <p:cNvSpPr txBox="1"/>
          <p:nvPr>
            <p:ph idx="9" type="subTitle"/>
          </p:nvPr>
        </p:nvSpPr>
        <p:spPr>
          <a:xfrm>
            <a:off x="6719622" y="4112050"/>
            <a:ext cx="15366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cxnSp>
        <p:nvCxnSpPr>
          <p:cNvPr id="83" name="Google Shape;83;p16"/>
          <p:cNvCxnSpPr/>
          <p:nvPr/>
        </p:nvCxnSpPr>
        <p:spPr>
          <a:xfrm>
            <a:off x="390550" y="378925"/>
            <a:ext cx="8372700" cy="0"/>
          </a:xfrm>
          <a:prstGeom prst="straightConnector1">
            <a:avLst/>
          </a:prstGeom>
          <a:noFill/>
          <a:ln cap="flat" cmpd="sng" w="9525">
            <a:solidFill>
              <a:schemeClr val="lt1"/>
            </a:solidFill>
            <a:prstDash val="solid"/>
            <a:round/>
            <a:headEnd len="med" w="med" type="none"/>
            <a:tailEnd len="med" w="med" type="none"/>
          </a:ln>
        </p:spPr>
      </p:cxnSp>
      <p:sp>
        <p:nvSpPr>
          <p:cNvPr id="84" name="Google Shape;84;p16"/>
          <p:cNvSpPr txBox="1"/>
          <p:nvPr>
            <p:ph idx="12"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rtl="0" algn="l">
              <a:buNone/>
              <a:defRPr sz="1000">
                <a:solidFill>
                  <a:schemeClr val="lt1"/>
                </a:solidFill>
                <a:latin typeface="Archivo"/>
                <a:ea typeface="Archivo"/>
                <a:cs typeface="Archivo"/>
                <a:sym typeface="Archivo"/>
              </a:defRPr>
            </a:lvl1pPr>
            <a:lvl2pPr lvl="1" rtl="0" algn="l">
              <a:buNone/>
              <a:defRPr sz="1000">
                <a:solidFill>
                  <a:schemeClr val="lt1"/>
                </a:solidFill>
                <a:latin typeface="Archivo"/>
                <a:ea typeface="Archivo"/>
                <a:cs typeface="Archivo"/>
                <a:sym typeface="Archivo"/>
              </a:defRPr>
            </a:lvl2pPr>
            <a:lvl3pPr lvl="2" rtl="0" algn="l">
              <a:buNone/>
              <a:defRPr sz="1000">
                <a:solidFill>
                  <a:schemeClr val="lt1"/>
                </a:solidFill>
                <a:latin typeface="Archivo"/>
                <a:ea typeface="Archivo"/>
                <a:cs typeface="Archivo"/>
                <a:sym typeface="Archivo"/>
              </a:defRPr>
            </a:lvl3pPr>
            <a:lvl4pPr lvl="3" rtl="0" algn="l">
              <a:buNone/>
              <a:defRPr sz="1000">
                <a:solidFill>
                  <a:schemeClr val="lt1"/>
                </a:solidFill>
                <a:latin typeface="Archivo"/>
                <a:ea typeface="Archivo"/>
                <a:cs typeface="Archivo"/>
                <a:sym typeface="Archivo"/>
              </a:defRPr>
            </a:lvl4pPr>
            <a:lvl5pPr lvl="4" rtl="0" algn="l">
              <a:buNone/>
              <a:defRPr sz="1000">
                <a:solidFill>
                  <a:schemeClr val="lt1"/>
                </a:solidFill>
                <a:latin typeface="Archivo"/>
                <a:ea typeface="Archivo"/>
                <a:cs typeface="Archivo"/>
                <a:sym typeface="Archivo"/>
              </a:defRPr>
            </a:lvl5pPr>
            <a:lvl6pPr lvl="5" rtl="0" algn="l">
              <a:buNone/>
              <a:defRPr sz="1000">
                <a:solidFill>
                  <a:schemeClr val="lt1"/>
                </a:solidFill>
                <a:latin typeface="Archivo"/>
                <a:ea typeface="Archivo"/>
                <a:cs typeface="Archivo"/>
                <a:sym typeface="Archivo"/>
              </a:defRPr>
            </a:lvl6pPr>
            <a:lvl7pPr lvl="6" rtl="0" algn="l">
              <a:buNone/>
              <a:defRPr sz="1000">
                <a:solidFill>
                  <a:schemeClr val="lt1"/>
                </a:solidFill>
                <a:latin typeface="Archivo"/>
                <a:ea typeface="Archivo"/>
                <a:cs typeface="Archivo"/>
                <a:sym typeface="Archivo"/>
              </a:defRPr>
            </a:lvl7pPr>
            <a:lvl8pPr lvl="7" rtl="0" algn="l">
              <a:buNone/>
              <a:defRPr sz="1000">
                <a:solidFill>
                  <a:schemeClr val="lt1"/>
                </a:solidFill>
                <a:latin typeface="Archivo"/>
                <a:ea typeface="Archivo"/>
                <a:cs typeface="Archivo"/>
                <a:sym typeface="Archivo"/>
              </a:defRPr>
            </a:lvl8pPr>
            <a:lvl9pPr lvl="8" rtl="0" algn="l">
              <a:buNone/>
              <a:defRPr sz="1000">
                <a:solidFill>
                  <a:schemeClr val="lt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dership" type="twoColTx">
  <p:cSld name="TITLE_AND_TWO_COLUMNS">
    <p:bg>
      <p:bgPr>
        <a:solidFill>
          <a:schemeClr val="lt1"/>
        </a:solidFill>
      </p:bgPr>
    </p:bg>
    <p:spTree>
      <p:nvGrpSpPr>
        <p:cNvPr id="85" name="Shape 85"/>
        <p:cNvGrpSpPr/>
        <p:nvPr/>
      </p:nvGrpSpPr>
      <p:grpSpPr>
        <a:xfrm>
          <a:off x="0" y="0"/>
          <a:ext cx="0" cy="0"/>
          <a:chOff x="0" y="0"/>
          <a:chExt cx="0" cy="0"/>
        </a:xfrm>
      </p:grpSpPr>
      <p:sp>
        <p:nvSpPr>
          <p:cNvPr id="86" name="Google Shape;86;p17"/>
          <p:cNvSpPr/>
          <p:nvPr/>
        </p:nvSpPr>
        <p:spPr>
          <a:xfrm>
            <a:off x="162975" y="142400"/>
            <a:ext cx="3911700" cy="483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BM Plex Serif"/>
              <a:ea typeface="IBM Plex Serif"/>
              <a:cs typeface="IBM Plex Serif"/>
              <a:sym typeface="IBM Plex Serif"/>
            </a:endParaRPr>
          </a:p>
        </p:txBody>
      </p:sp>
      <p:sp>
        <p:nvSpPr>
          <p:cNvPr id="87" name="Google Shape;87;p17"/>
          <p:cNvSpPr/>
          <p:nvPr>
            <p:ph idx="2" type="pic"/>
          </p:nvPr>
        </p:nvSpPr>
        <p:spPr>
          <a:xfrm>
            <a:off x="996550" y="874499"/>
            <a:ext cx="2244600" cy="3330900"/>
          </a:xfrm>
          <a:prstGeom prst="roundRect">
            <a:avLst>
              <a:gd fmla="val 50000" name="adj"/>
            </a:avLst>
          </a:prstGeom>
          <a:noFill/>
          <a:ln>
            <a:noFill/>
          </a:ln>
        </p:spPr>
      </p:sp>
      <p:sp>
        <p:nvSpPr>
          <p:cNvPr id="88" name="Google Shape;88;p17"/>
          <p:cNvSpPr txBox="1"/>
          <p:nvPr>
            <p:ph idx="1" type="subTitle"/>
          </p:nvPr>
        </p:nvSpPr>
        <p:spPr>
          <a:xfrm>
            <a:off x="4643075" y="1724013"/>
            <a:ext cx="39117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1pPr>
            <a:lvl2pPr lvl="1"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2pPr>
            <a:lvl3pPr lvl="2"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3pPr>
            <a:lvl4pPr lvl="3"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4pPr>
            <a:lvl5pPr lvl="4"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5pPr>
            <a:lvl6pPr lvl="5"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6pPr>
            <a:lvl7pPr lvl="6"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7pPr>
            <a:lvl8pPr lvl="7"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8pPr>
            <a:lvl9pPr lvl="8"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9pPr>
          </a:lstStyle>
          <a:p/>
        </p:txBody>
      </p:sp>
      <p:sp>
        <p:nvSpPr>
          <p:cNvPr id="89" name="Google Shape;89;p17"/>
          <p:cNvSpPr txBox="1"/>
          <p:nvPr>
            <p:ph idx="3" type="subTitle"/>
          </p:nvPr>
        </p:nvSpPr>
        <p:spPr>
          <a:xfrm>
            <a:off x="5622325" y="3180388"/>
            <a:ext cx="19770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1pPr>
            <a:lvl2pPr lvl="1"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2pPr>
            <a:lvl3pPr lvl="2"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3pPr>
            <a:lvl4pPr lvl="3"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4pPr>
            <a:lvl5pPr lvl="4"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5pPr>
            <a:lvl6pPr lvl="5"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6pPr>
            <a:lvl7pPr lvl="6"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7pPr>
            <a:lvl8pPr lvl="7"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8pPr>
            <a:lvl9pPr lvl="8"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s" type="titleOnly">
  <p:cSld name="TITLE_ONLY">
    <p:bg>
      <p:bgPr>
        <a:solidFill>
          <a:schemeClr val="dk2"/>
        </a:solidFill>
      </p:bgPr>
    </p:bg>
    <p:spTree>
      <p:nvGrpSpPr>
        <p:cNvPr id="90" name="Shape 90"/>
        <p:cNvGrpSpPr/>
        <p:nvPr/>
      </p:nvGrpSpPr>
      <p:grpSpPr>
        <a:xfrm>
          <a:off x="0" y="0"/>
          <a:ext cx="0" cy="0"/>
          <a:chOff x="0" y="0"/>
          <a:chExt cx="0" cy="0"/>
        </a:xfrm>
      </p:grpSpPr>
      <p:sp>
        <p:nvSpPr>
          <p:cNvPr id="91" name="Google Shape;91;p18"/>
          <p:cNvSpPr txBox="1"/>
          <p:nvPr>
            <p:ph type="title"/>
          </p:nvPr>
        </p:nvSpPr>
        <p:spPr>
          <a:xfrm>
            <a:off x="390550" y="1892825"/>
            <a:ext cx="8372700" cy="968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000"/>
              <a:buFont typeface="Archivo SemiBold"/>
              <a:buNone/>
              <a:defRPr>
                <a:solidFill>
                  <a:schemeClr val="lt1"/>
                </a:solidFill>
              </a:defRPr>
            </a:lvl1pPr>
            <a:lvl2pPr lvl="1"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2pPr>
            <a:lvl3pPr lvl="2"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3pPr>
            <a:lvl4pPr lvl="3"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4pPr>
            <a:lvl5pPr lvl="4"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5pPr>
            <a:lvl6pPr lvl="5"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6pPr>
            <a:lvl7pPr lvl="6"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7pPr>
            <a:lvl8pPr lvl="7"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8pPr>
            <a:lvl9pPr lvl="8"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9pPr>
          </a:lstStyle>
          <a:p/>
        </p:txBody>
      </p:sp>
      <p:sp>
        <p:nvSpPr>
          <p:cNvPr id="92" name="Google Shape;92;p18"/>
          <p:cNvSpPr txBox="1"/>
          <p:nvPr>
            <p:ph idx="1" type="subTitle"/>
          </p:nvPr>
        </p:nvSpPr>
        <p:spPr>
          <a:xfrm>
            <a:off x="390550" y="2747563"/>
            <a:ext cx="83727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BM Plex Serif SemiBold"/>
              <a:buNone/>
              <a:defRPr>
                <a:solidFill>
                  <a:schemeClr val="lt1"/>
                </a:solidFill>
              </a:defRPr>
            </a:lvl1pPr>
            <a:lvl2pPr lvl="1" algn="ctr">
              <a:spcBef>
                <a:spcPts val="0"/>
              </a:spcBef>
              <a:spcAft>
                <a:spcPts val="0"/>
              </a:spcAft>
              <a:buClr>
                <a:schemeClr val="lt1"/>
              </a:buClr>
              <a:buSzPts val="1600"/>
              <a:buFont typeface="IBM Plex Serif SemiBold"/>
              <a:buNone/>
              <a:defRPr>
                <a:solidFill>
                  <a:schemeClr val="lt1"/>
                </a:solidFill>
              </a:defRPr>
            </a:lvl2pPr>
            <a:lvl3pPr lvl="2" algn="ctr">
              <a:spcBef>
                <a:spcPts val="0"/>
              </a:spcBef>
              <a:spcAft>
                <a:spcPts val="0"/>
              </a:spcAft>
              <a:buClr>
                <a:schemeClr val="lt1"/>
              </a:buClr>
              <a:buSzPts val="1600"/>
              <a:buFont typeface="IBM Plex Serif SemiBold"/>
              <a:buNone/>
              <a:defRPr>
                <a:solidFill>
                  <a:schemeClr val="lt1"/>
                </a:solidFill>
              </a:defRPr>
            </a:lvl3pPr>
            <a:lvl4pPr lvl="3" algn="ctr">
              <a:spcBef>
                <a:spcPts val="0"/>
              </a:spcBef>
              <a:spcAft>
                <a:spcPts val="0"/>
              </a:spcAft>
              <a:buClr>
                <a:schemeClr val="lt1"/>
              </a:buClr>
              <a:buSzPts val="1600"/>
              <a:buFont typeface="IBM Plex Serif SemiBold"/>
              <a:buNone/>
              <a:defRPr>
                <a:solidFill>
                  <a:schemeClr val="lt1"/>
                </a:solidFill>
              </a:defRPr>
            </a:lvl4pPr>
            <a:lvl5pPr lvl="4" algn="ctr">
              <a:spcBef>
                <a:spcPts val="0"/>
              </a:spcBef>
              <a:spcAft>
                <a:spcPts val="0"/>
              </a:spcAft>
              <a:buClr>
                <a:schemeClr val="lt1"/>
              </a:buClr>
              <a:buSzPts val="1600"/>
              <a:buFont typeface="IBM Plex Serif SemiBold"/>
              <a:buNone/>
              <a:defRPr>
                <a:solidFill>
                  <a:schemeClr val="lt1"/>
                </a:solidFill>
              </a:defRPr>
            </a:lvl5pPr>
            <a:lvl6pPr lvl="5" algn="ctr">
              <a:spcBef>
                <a:spcPts val="0"/>
              </a:spcBef>
              <a:spcAft>
                <a:spcPts val="0"/>
              </a:spcAft>
              <a:buClr>
                <a:schemeClr val="lt1"/>
              </a:buClr>
              <a:buSzPts val="1600"/>
              <a:buFont typeface="IBM Plex Serif SemiBold"/>
              <a:buNone/>
              <a:defRPr>
                <a:solidFill>
                  <a:schemeClr val="lt1"/>
                </a:solidFill>
              </a:defRPr>
            </a:lvl6pPr>
            <a:lvl7pPr lvl="6" algn="ctr">
              <a:spcBef>
                <a:spcPts val="0"/>
              </a:spcBef>
              <a:spcAft>
                <a:spcPts val="0"/>
              </a:spcAft>
              <a:buClr>
                <a:schemeClr val="lt1"/>
              </a:buClr>
              <a:buSzPts val="1600"/>
              <a:buFont typeface="IBM Plex Serif SemiBold"/>
              <a:buNone/>
              <a:defRPr>
                <a:solidFill>
                  <a:schemeClr val="lt1"/>
                </a:solidFill>
              </a:defRPr>
            </a:lvl7pPr>
            <a:lvl8pPr lvl="7" algn="ctr">
              <a:spcBef>
                <a:spcPts val="0"/>
              </a:spcBef>
              <a:spcAft>
                <a:spcPts val="0"/>
              </a:spcAft>
              <a:buClr>
                <a:schemeClr val="lt1"/>
              </a:buClr>
              <a:buSzPts val="1600"/>
              <a:buFont typeface="IBM Plex Serif SemiBold"/>
              <a:buNone/>
              <a:defRPr>
                <a:solidFill>
                  <a:schemeClr val="lt1"/>
                </a:solidFill>
              </a:defRPr>
            </a:lvl8pPr>
            <a:lvl9pPr lvl="8" algn="ctr">
              <a:spcBef>
                <a:spcPts val="0"/>
              </a:spcBef>
              <a:spcAft>
                <a:spcPts val="0"/>
              </a:spcAft>
              <a:buClr>
                <a:schemeClr val="lt1"/>
              </a:buClr>
              <a:buSzPts val="1600"/>
              <a:buFont typeface="IBM Plex Serif SemiBold"/>
              <a:buNone/>
              <a:defRPr>
                <a:solidFill>
                  <a:schemeClr val="lt1"/>
                </a:solidFill>
              </a:defRPr>
            </a:lvl9pPr>
          </a:lstStyle>
          <a:p/>
        </p:txBody>
      </p:sp>
      <p:cxnSp>
        <p:nvCxnSpPr>
          <p:cNvPr id="93" name="Google Shape;93;p18"/>
          <p:cNvCxnSpPr/>
          <p:nvPr/>
        </p:nvCxnSpPr>
        <p:spPr>
          <a:xfrm>
            <a:off x="390550" y="378925"/>
            <a:ext cx="8372700" cy="0"/>
          </a:xfrm>
          <a:prstGeom prst="straightConnector1">
            <a:avLst/>
          </a:prstGeom>
          <a:noFill/>
          <a:ln cap="flat" cmpd="sng" w="9525">
            <a:solidFill>
              <a:schemeClr val="lt1"/>
            </a:solidFill>
            <a:prstDash val="solid"/>
            <a:round/>
            <a:headEnd len="med" w="med" type="none"/>
            <a:tailEnd len="med" w="med" type="none"/>
          </a:ln>
        </p:spPr>
      </p:cxnSp>
      <p:sp>
        <p:nvSpPr>
          <p:cNvPr id="94" name="Google Shape;94;p18"/>
          <p:cNvSpPr txBox="1"/>
          <p:nvPr>
            <p:ph idx="12"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rtl="0" algn="l">
              <a:buNone/>
              <a:defRPr sz="1000">
                <a:solidFill>
                  <a:schemeClr val="lt1"/>
                </a:solidFill>
                <a:latin typeface="Archivo"/>
                <a:ea typeface="Archivo"/>
                <a:cs typeface="Archivo"/>
                <a:sym typeface="Archivo"/>
              </a:defRPr>
            </a:lvl1pPr>
            <a:lvl2pPr lvl="1" rtl="0" algn="l">
              <a:buNone/>
              <a:defRPr sz="1000">
                <a:solidFill>
                  <a:schemeClr val="lt1"/>
                </a:solidFill>
                <a:latin typeface="Archivo"/>
                <a:ea typeface="Archivo"/>
                <a:cs typeface="Archivo"/>
                <a:sym typeface="Archivo"/>
              </a:defRPr>
            </a:lvl2pPr>
            <a:lvl3pPr lvl="2" rtl="0" algn="l">
              <a:buNone/>
              <a:defRPr sz="1000">
                <a:solidFill>
                  <a:schemeClr val="lt1"/>
                </a:solidFill>
                <a:latin typeface="Archivo"/>
                <a:ea typeface="Archivo"/>
                <a:cs typeface="Archivo"/>
                <a:sym typeface="Archivo"/>
              </a:defRPr>
            </a:lvl3pPr>
            <a:lvl4pPr lvl="3" rtl="0" algn="l">
              <a:buNone/>
              <a:defRPr sz="1000">
                <a:solidFill>
                  <a:schemeClr val="lt1"/>
                </a:solidFill>
                <a:latin typeface="Archivo"/>
                <a:ea typeface="Archivo"/>
                <a:cs typeface="Archivo"/>
                <a:sym typeface="Archivo"/>
              </a:defRPr>
            </a:lvl4pPr>
            <a:lvl5pPr lvl="4" rtl="0" algn="l">
              <a:buNone/>
              <a:defRPr sz="1000">
                <a:solidFill>
                  <a:schemeClr val="lt1"/>
                </a:solidFill>
                <a:latin typeface="Archivo"/>
                <a:ea typeface="Archivo"/>
                <a:cs typeface="Archivo"/>
                <a:sym typeface="Archivo"/>
              </a:defRPr>
            </a:lvl5pPr>
            <a:lvl6pPr lvl="5" rtl="0" algn="l">
              <a:buNone/>
              <a:defRPr sz="1000">
                <a:solidFill>
                  <a:schemeClr val="lt1"/>
                </a:solidFill>
                <a:latin typeface="Archivo"/>
                <a:ea typeface="Archivo"/>
                <a:cs typeface="Archivo"/>
                <a:sym typeface="Archivo"/>
              </a:defRPr>
            </a:lvl6pPr>
            <a:lvl7pPr lvl="6" rtl="0" algn="l">
              <a:buNone/>
              <a:defRPr sz="1000">
                <a:solidFill>
                  <a:schemeClr val="lt1"/>
                </a:solidFill>
                <a:latin typeface="Archivo"/>
                <a:ea typeface="Archivo"/>
                <a:cs typeface="Archivo"/>
                <a:sym typeface="Archivo"/>
              </a:defRPr>
            </a:lvl7pPr>
            <a:lvl8pPr lvl="7" rtl="0" algn="l">
              <a:buNone/>
              <a:defRPr sz="1000">
                <a:solidFill>
                  <a:schemeClr val="lt1"/>
                </a:solidFill>
                <a:latin typeface="Archivo"/>
                <a:ea typeface="Archivo"/>
                <a:cs typeface="Archivo"/>
                <a:sym typeface="Archivo"/>
              </a:defRPr>
            </a:lvl8pPr>
            <a:lvl9pPr lvl="8" rtl="0" algn="l">
              <a:buNone/>
              <a:defRPr sz="1000">
                <a:solidFill>
                  <a:schemeClr val="lt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sers">
  <p:cSld name="ONE_COLUMN_TEXT">
    <p:bg>
      <p:bgPr>
        <a:solidFill>
          <a:schemeClr val="lt1"/>
        </a:solid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390550" y="1281900"/>
            <a:ext cx="3543000" cy="9681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Clr>
                <a:schemeClr val="dk1"/>
              </a:buClr>
              <a:buSzPts val="4000"/>
              <a:buFont typeface="Archivo SemiBold"/>
              <a:buNone/>
              <a:defRPr/>
            </a:lvl1pPr>
            <a:lvl2pPr lvl="1">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2pPr>
            <a:lvl3pPr lvl="2">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3pPr>
            <a:lvl4pPr lvl="3">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4pPr>
            <a:lvl5pPr lvl="4">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5pPr>
            <a:lvl6pPr lvl="5">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6pPr>
            <a:lvl7pPr lvl="6">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7pPr>
            <a:lvl8pPr lvl="7">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8pPr>
            <a:lvl9pPr lvl="8">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9pPr>
          </a:lstStyle>
          <a:p/>
        </p:txBody>
      </p:sp>
      <p:sp>
        <p:nvSpPr>
          <p:cNvPr id="97" name="Google Shape;97;p19"/>
          <p:cNvSpPr txBox="1"/>
          <p:nvPr>
            <p:ph idx="1" type="body"/>
          </p:nvPr>
        </p:nvSpPr>
        <p:spPr>
          <a:xfrm>
            <a:off x="390550" y="2425075"/>
            <a:ext cx="3543000" cy="1956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cxnSp>
        <p:nvCxnSpPr>
          <p:cNvPr id="98" name="Google Shape;98;p19"/>
          <p:cNvCxnSpPr/>
          <p:nvPr/>
        </p:nvCxnSpPr>
        <p:spPr>
          <a:xfrm>
            <a:off x="390550" y="378925"/>
            <a:ext cx="8372700" cy="0"/>
          </a:xfrm>
          <a:prstGeom prst="straightConnector1">
            <a:avLst/>
          </a:prstGeom>
          <a:noFill/>
          <a:ln cap="flat" cmpd="sng" w="9525">
            <a:solidFill>
              <a:schemeClr val="lt2"/>
            </a:solidFill>
            <a:prstDash val="solid"/>
            <a:round/>
            <a:headEnd len="med" w="med" type="none"/>
            <a:tailEnd len="med" w="med" type="none"/>
          </a:ln>
        </p:spPr>
      </p:cxnSp>
      <p:sp>
        <p:nvSpPr>
          <p:cNvPr id="99" name="Google Shape;99;p19"/>
          <p:cNvSpPr txBox="1"/>
          <p:nvPr>
            <p:ph idx="12"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rtl="0" algn="l">
              <a:buNone/>
              <a:defRPr sz="1000">
                <a:solidFill>
                  <a:schemeClr val="lt2"/>
                </a:solidFill>
                <a:latin typeface="Archivo"/>
                <a:ea typeface="Archivo"/>
                <a:cs typeface="Archivo"/>
                <a:sym typeface="Archivo"/>
              </a:defRPr>
            </a:lvl1pPr>
            <a:lvl2pPr lvl="1" rtl="0" algn="l">
              <a:buNone/>
              <a:defRPr sz="1000">
                <a:solidFill>
                  <a:schemeClr val="lt2"/>
                </a:solidFill>
                <a:latin typeface="Archivo"/>
                <a:ea typeface="Archivo"/>
                <a:cs typeface="Archivo"/>
                <a:sym typeface="Archivo"/>
              </a:defRPr>
            </a:lvl2pPr>
            <a:lvl3pPr lvl="2" rtl="0" algn="l">
              <a:buNone/>
              <a:defRPr sz="1000">
                <a:solidFill>
                  <a:schemeClr val="lt2"/>
                </a:solidFill>
                <a:latin typeface="Archivo"/>
                <a:ea typeface="Archivo"/>
                <a:cs typeface="Archivo"/>
                <a:sym typeface="Archivo"/>
              </a:defRPr>
            </a:lvl3pPr>
            <a:lvl4pPr lvl="3" rtl="0" algn="l">
              <a:buNone/>
              <a:defRPr sz="1000">
                <a:solidFill>
                  <a:schemeClr val="lt2"/>
                </a:solidFill>
                <a:latin typeface="Archivo"/>
                <a:ea typeface="Archivo"/>
                <a:cs typeface="Archivo"/>
                <a:sym typeface="Archivo"/>
              </a:defRPr>
            </a:lvl4pPr>
            <a:lvl5pPr lvl="4" rtl="0" algn="l">
              <a:buNone/>
              <a:defRPr sz="1000">
                <a:solidFill>
                  <a:schemeClr val="lt2"/>
                </a:solidFill>
                <a:latin typeface="Archivo"/>
                <a:ea typeface="Archivo"/>
                <a:cs typeface="Archivo"/>
                <a:sym typeface="Archivo"/>
              </a:defRPr>
            </a:lvl5pPr>
            <a:lvl6pPr lvl="5" rtl="0" algn="l">
              <a:buNone/>
              <a:defRPr sz="1000">
                <a:solidFill>
                  <a:schemeClr val="lt2"/>
                </a:solidFill>
                <a:latin typeface="Archivo"/>
                <a:ea typeface="Archivo"/>
                <a:cs typeface="Archivo"/>
                <a:sym typeface="Archivo"/>
              </a:defRPr>
            </a:lvl6pPr>
            <a:lvl7pPr lvl="6" rtl="0" algn="l">
              <a:buNone/>
              <a:defRPr sz="1000">
                <a:solidFill>
                  <a:schemeClr val="lt2"/>
                </a:solidFill>
                <a:latin typeface="Archivo"/>
                <a:ea typeface="Archivo"/>
                <a:cs typeface="Archivo"/>
                <a:sym typeface="Archivo"/>
              </a:defRPr>
            </a:lvl7pPr>
            <a:lvl8pPr lvl="7" rtl="0" algn="l">
              <a:buNone/>
              <a:defRPr sz="1000">
                <a:solidFill>
                  <a:schemeClr val="lt2"/>
                </a:solidFill>
                <a:latin typeface="Archivo"/>
                <a:ea typeface="Archivo"/>
                <a:cs typeface="Archivo"/>
                <a:sym typeface="Archivo"/>
              </a:defRPr>
            </a:lvl8pPr>
            <a:lvl9pPr lvl="8" rtl="0" algn="l">
              <a:buNone/>
              <a:defRPr sz="1000">
                <a:solidFill>
                  <a:schemeClr val="lt2"/>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vestors">
  <p:cSld name="MAIN_POINT">
    <p:bg>
      <p:bgPr>
        <a:solidFill>
          <a:schemeClr val="dk2"/>
        </a:solidFill>
      </p:bgPr>
    </p:bg>
    <p:spTree>
      <p:nvGrpSpPr>
        <p:cNvPr id="100" name="Shape 100"/>
        <p:cNvGrpSpPr/>
        <p:nvPr/>
      </p:nvGrpSpPr>
      <p:grpSpPr>
        <a:xfrm>
          <a:off x="0" y="0"/>
          <a:ext cx="0" cy="0"/>
          <a:chOff x="0" y="0"/>
          <a:chExt cx="0" cy="0"/>
        </a:xfrm>
      </p:grpSpPr>
      <p:sp>
        <p:nvSpPr>
          <p:cNvPr id="101" name="Google Shape;101;p20"/>
          <p:cNvSpPr/>
          <p:nvPr>
            <p:ph idx="2" type="pic"/>
          </p:nvPr>
        </p:nvSpPr>
        <p:spPr>
          <a:xfrm>
            <a:off x="4644325" y="1140011"/>
            <a:ext cx="1929900" cy="2863500"/>
          </a:xfrm>
          <a:prstGeom prst="roundRect">
            <a:avLst>
              <a:gd fmla="val 50000" name="adj"/>
            </a:avLst>
          </a:prstGeom>
          <a:noFill/>
          <a:ln>
            <a:noFill/>
          </a:ln>
        </p:spPr>
      </p:sp>
      <p:sp>
        <p:nvSpPr>
          <p:cNvPr id="102" name="Google Shape;102;p20"/>
          <p:cNvSpPr/>
          <p:nvPr>
            <p:ph idx="3" type="pic"/>
          </p:nvPr>
        </p:nvSpPr>
        <p:spPr>
          <a:xfrm>
            <a:off x="6833350" y="1140011"/>
            <a:ext cx="1929900" cy="2863500"/>
          </a:xfrm>
          <a:prstGeom prst="roundRect">
            <a:avLst>
              <a:gd fmla="val 50000" name="adj"/>
            </a:avLst>
          </a:prstGeom>
          <a:noFill/>
          <a:ln>
            <a:noFill/>
          </a:ln>
        </p:spPr>
      </p:sp>
      <p:sp>
        <p:nvSpPr>
          <p:cNvPr id="103" name="Google Shape;103;p20"/>
          <p:cNvSpPr txBox="1"/>
          <p:nvPr>
            <p:ph type="title"/>
          </p:nvPr>
        </p:nvSpPr>
        <p:spPr>
          <a:xfrm>
            <a:off x="390550" y="1436463"/>
            <a:ext cx="3543000" cy="9681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Clr>
                <a:schemeClr val="lt1"/>
              </a:buClr>
              <a:buSzPts val="4000"/>
              <a:buFont typeface="Archivo SemiBold"/>
              <a:buNone/>
              <a:defRPr>
                <a:solidFill>
                  <a:schemeClr val="lt1"/>
                </a:solidFill>
              </a:defRPr>
            </a:lvl1pPr>
            <a:lvl2pPr lvl="1">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2pPr>
            <a:lvl3pPr lvl="2">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3pPr>
            <a:lvl4pPr lvl="3">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4pPr>
            <a:lvl5pPr lvl="4">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5pPr>
            <a:lvl6pPr lvl="5">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6pPr>
            <a:lvl7pPr lvl="6">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7pPr>
            <a:lvl8pPr lvl="7">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8pPr>
            <a:lvl9pPr lvl="8">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9pPr>
          </a:lstStyle>
          <a:p/>
        </p:txBody>
      </p:sp>
      <p:sp>
        <p:nvSpPr>
          <p:cNvPr id="104" name="Google Shape;104;p20"/>
          <p:cNvSpPr txBox="1"/>
          <p:nvPr>
            <p:ph idx="1" type="body"/>
          </p:nvPr>
        </p:nvSpPr>
        <p:spPr>
          <a:xfrm>
            <a:off x="390550" y="2579638"/>
            <a:ext cx="3543000" cy="1127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IBM Plex Serif"/>
              <a:buChar char="●"/>
              <a:defRPr>
                <a:solidFill>
                  <a:schemeClr val="lt1"/>
                </a:solidFill>
              </a:defRPr>
            </a:lvl1pPr>
            <a:lvl2pPr indent="-298450" lvl="1" marL="914400">
              <a:spcBef>
                <a:spcPts val="0"/>
              </a:spcBef>
              <a:spcAft>
                <a:spcPts val="0"/>
              </a:spcAft>
              <a:buClr>
                <a:schemeClr val="lt1"/>
              </a:buClr>
              <a:buSzPts val="1100"/>
              <a:buFont typeface="IBM Plex Serif"/>
              <a:buChar char="○"/>
              <a:defRPr>
                <a:solidFill>
                  <a:schemeClr val="lt1"/>
                </a:solidFill>
              </a:defRPr>
            </a:lvl2pPr>
            <a:lvl3pPr indent="-298450" lvl="2" marL="1371600">
              <a:spcBef>
                <a:spcPts val="0"/>
              </a:spcBef>
              <a:spcAft>
                <a:spcPts val="0"/>
              </a:spcAft>
              <a:buClr>
                <a:schemeClr val="lt1"/>
              </a:buClr>
              <a:buSzPts val="1100"/>
              <a:buFont typeface="IBM Plex Serif"/>
              <a:buChar char="■"/>
              <a:defRPr>
                <a:solidFill>
                  <a:schemeClr val="lt1"/>
                </a:solidFill>
              </a:defRPr>
            </a:lvl3pPr>
            <a:lvl4pPr indent="-298450" lvl="3" marL="1828800">
              <a:spcBef>
                <a:spcPts val="0"/>
              </a:spcBef>
              <a:spcAft>
                <a:spcPts val="0"/>
              </a:spcAft>
              <a:buClr>
                <a:schemeClr val="lt1"/>
              </a:buClr>
              <a:buSzPts val="1100"/>
              <a:buFont typeface="IBM Plex Serif"/>
              <a:buChar char="●"/>
              <a:defRPr>
                <a:solidFill>
                  <a:schemeClr val="lt1"/>
                </a:solidFill>
              </a:defRPr>
            </a:lvl4pPr>
            <a:lvl5pPr indent="-298450" lvl="4" marL="2286000">
              <a:spcBef>
                <a:spcPts val="0"/>
              </a:spcBef>
              <a:spcAft>
                <a:spcPts val="0"/>
              </a:spcAft>
              <a:buClr>
                <a:schemeClr val="lt1"/>
              </a:buClr>
              <a:buSzPts val="1100"/>
              <a:buFont typeface="IBM Plex Serif"/>
              <a:buChar char="○"/>
              <a:defRPr>
                <a:solidFill>
                  <a:schemeClr val="lt1"/>
                </a:solidFill>
              </a:defRPr>
            </a:lvl5pPr>
            <a:lvl6pPr indent="-298450" lvl="5" marL="2743200">
              <a:spcBef>
                <a:spcPts val="0"/>
              </a:spcBef>
              <a:spcAft>
                <a:spcPts val="0"/>
              </a:spcAft>
              <a:buClr>
                <a:schemeClr val="lt1"/>
              </a:buClr>
              <a:buSzPts val="1100"/>
              <a:buFont typeface="IBM Plex Serif"/>
              <a:buChar char="■"/>
              <a:defRPr>
                <a:solidFill>
                  <a:schemeClr val="lt1"/>
                </a:solidFill>
              </a:defRPr>
            </a:lvl6pPr>
            <a:lvl7pPr indent="-298450" lvl="6" marL="3200400">
              <a:spcBef>
                <a:spcPts val="0"/>
              </a:spcBef>
              <a:spcAft>
                <a:spcPts val="0"/>
              </a:spcAft>
              <a:buClr>
                <a:schemeClr val="lt1"/>
              </a:buClr>
              <a:buSzPts val="1100"/>
              <a:buFont typeface="IBM Plex Serif"/>
              <a:buChar char="●"/>
              <a:defRPr>
                <a:solidFill>
                  <a:schemeClr val="lt1"/>
                </a:solidFill>
              </a:defRPr>
            </a:lvl7pPr>
            <a:lvl8pPr indent="-298450" lvl="7" marL="3657600">
              <a:spcBef>
                <a:spcPts val="0"/>
              </a:spcBef>
              <a:spcAft>
                <a:spcPts val="0"/>
              </a:spcAft>
              <a:buClr>
                <a:schemeClr val="lt1"/>
              </a:buClr>
              <a:buSzPts val="1100"/>
              <a:buFont typeface="IBM Plex Serif"/>
              <a:buChar char="○"/>
              <a:defRPr>
                <a:solidFill>
                  <a:schemeClr val="lt1"/>
                </a:solidFill>
              </a:defRPr>
            </a:lvl8pPr>
            <a:lvl9pPr indent="-298450" lvl="8" marL="4114800">
              <a:spcBef>
                <a:spcPts val="0"/>
              </a:spcBef>
              <a:spcAft>
                <a:spcPts val="0"/>
              </a:spcAft>
              <a:buClr>
                <a:schemeClr val="lt1"/>
              </a:buClr>
              <a:buSzPts val="1100"/>
              <a:buFont typeface="IBM Plex Serif"/>
              <a:buChar char="■"/>
              <a:defRPr>
                <a:solidFill>
                  <a:schemeClr val="lt1"/>
                </a:solidFill>
              </a:defRPr>
            </a:lvl9pPr>
          </a:lstStyle>
          <a:p/>
        </p:txBody>
      </p:sp>
      <p:cxnSp>
        <p:nvCxnSpPr>
          <p:cNvPr id="105" name="Google Shape;105;p20"/>
          <p:cNvCxnSpPr/>
          <p:nvPr/>
        </p:nvCxnSpPr>
        <p:spPr>
          <a:xfrm>
            <a:off x="390550" y="378925"/>
            <a:ext cx="8372700" cy="0"/>
          </a:xfrm>
          <a:prstGeom prst="straightConnector1">
            <a:avLst/>
          </a:prstGeom>
          <a:noFill/>
          <a:ln cap="flat" cmpd="sng" w="9525">
            <a:solidFill>
              <a:schemeClr val="lt1"/>
            </a:solidFill>
            <a:prstDash val="solid"/>
            <a:round/>
            <a:headEnd len="med" w="med" type="none"/>
            <a:tailEnd len="med" w="med" type="none"/>
          </a:ln>
        </p:spPr>
      </p:cxnSp>
      <p:sp>
        <p:nvSpPr>
          <p:cNvPr id="106" name="Google Shape;106;p20"/>
          <p:cNvSpPr txBox="1"/>
          <p:nvPr>
            <p:ph idx="12"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rtl="0" algn="l">
              <a:buNone/>
              <a:defRPr sz="1000">
                <a:solidFill>
                  <a:schemeClr val="lt1"/>
                </a:solidFill>
                <a:latin typeface="Archivo"/>
                <a:ea typeface="Archivo"/>
                <a:cs typeface="Archivo"/>
                <a:sym typeface="Archivo"/>
              </a:defRPr>
            </a:lvl1pPr>
            <a:lvl2pPr lvl="1" rtl="0" algn="l">
              <a:buNone/>
              <a:defRPr sz="1000">
                <a:solidFill>
                  <a:schemeClr val="lt1"/>
                </a:solidFill>
                <a:latin typeface="Archivo"/>
                <a:ea typeface="Archivo"/>
                <a:cs typeface="Archivo"/>
                <a:sym typeface="Archivo"/>
              </a:defRPr>
            </a:lvl2pPr>
            <a:lvl3pPr lvl="2" rtl="0" algn="l">
              <a:buNone/>
              <a:defRPr sz="1000">
                <a:solidFill>
                  <a:schemeClr val="lt1"/>
                </a:solidFill>
                <a:latin typeface="Archivo"/>
                <a:ea typeface="Archivo"/>
                <a:cs typeface="Archivo"/>
                <a:sym typeface="Archivo"/>
              </a:defRPr>
            </a:lvl3pPr>
            <a:lvl4pPr lvl="3" rtl="0" algn="l">
              <a:buNone/>
              <a:defRPr sz="1000">
                <a:solidFill>
                  <a:schemeClr val="lt1"/>
                </a:solidFill>
                <a:latin typeface="Archivo"/>
                <a:ea typeface="Archivo"/>
                <a:cs typeface="Archivo"/>
                <a:sym typeface="Archivo"/>
              </a:defRPr>
            </a:lvl4pPr>
            <a:lvl5pPr lvl="4" rtl="0" algn="l">
              <a:buNone/>
              <a:defRPr sz="1000">
                <a:solidFill>
                  <a:schemeClr val="lt1"/>
                </a:solidFill>
                <a:latin typeface="Archivo"/>
                <a:ea typeface="Archivo"/>
                <a:cs typeface="Archivo"/>
                <a:sym typeface="Archivo"/>
              </a:defRPr>
            </a:lvl5pPr>
            <a:lvl6pPr lvl="5" rtl="0" algn="l">
              <a:buNone/>
              <a:defRPr sz="1000">
                <a:solidFill>
                  <a:schemeClr val="lt1"/>
                </a:solidFill>
                <a:latin typeface="Archivo"/>
                <a:ea typeface="Archivo"/>
                <a:cs typeface="Archivo"/>
                <a:sym typeface="Archivo"/>
              </a:defRPr>
            </a:lvl6pPr>
            <a:lvl7pPr lvl="6" rtl="0" algn="l">
              <a:buNone/>
              <a:defRPr sz="1000">
                <a:solidFill>
                  <a:schemeClr val="lt1"/>
                </a:solidFill>
                <a:latin typeface="Archivo"/>
                <a:ea typeface="Archivo"/>
                <a:cs typeface="Archivo"/>
                <a:sym typeface="Archivo"/>
              </a:defRPr>
            </a:lvl7pPr>
            <a:lvl8pPr lvl="7" rtl="0" algn="l">
              <a:buNone/>
              <a:defRPr sz="1000">
                <a:solidFill>
                  <a:schemeClr val="lt1"/>
                </a:solidFill>
                <a:latin typeface="Archivo"/>
                <a:ea typeface="Archivo"/>
                <a:cs typeface="Archivo"/>
                <a:sym typeface="Archivo"/>
              </a:defRPr>
            </a:lvl8pPr>
            <a:lvl9pPr lvl="8" rtl="0" algn="l">
              <a:buNone/>
              <a:defRPr sz="1000">
                <a:solidFill>
                  <a:schemeClr val="lt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ct Sheet">
  <p:cSld name="SECTION_TITLE_AND_DESCRIPTION">
    <p:bg>
      <p:bgPr>
        <a:solidFill>
          <a:schemeClr val="lt1"/>
        </a:solidFill>
      </p:bgPr>
    </p:bg>
    <p:spTree>
      <p:nvGrpSpPr>
        <p:cNvPr id="107" name="Shape 107"/>
        <p:cNvGrpSpPr/>
        <p:nvPr/>
      </p:nvGrpSpPr>
      <p:grpSpPr>
        <a:xfrm>
          <a:off x="0" y="0"/>
          <a:ext cx="0" cy="0"/>
          <a:chOff x="0" y="0"/>
          <a:chExt cx="0" cy="0"/>
        </a:xfrm>
      </p:grpSpPr>
      <p:sp>
        <p:nvSpPr>
          <p:cNvPr id="108" name="Google Shape;108;p21"/>
          <p:cNvSpPr/>
          <p:nvPr/>
        </p:nvSpPr>
        <p:spPr>
          <a:xfrm>
            <a:off x="5064475" y="142400"/>
            <a:ext cx="3911700" cy="483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BM Plex Serif"/>
              <a:ea typeface="IBM Plex Serif"/>
              <a:cs typeface="IBM Plex Serif"/>
              <a:sym typeface="IBM Plex Serif"/>
            </a:endParaRPr>
          </a:p>
        </p:txBody>
      </p:sp>
      <p:sp>
        <p:nvSpPr>
          <p:cNvPr id="109" name="Google Shape;109;p21"/>
          <p:cNvSpPr/>
          <p:nvPr>
            <p:ph idx="2" type="pic"/>
          </p:nvPr>
        </p:nvSpPr>
        <p:spPr>
          <a:xfrm>
            <a:off x="5898050" y="874499"/>
            <a:ext cx="2244600" cy="3330900"/>
          </a:xfrm>
          <a:prstGeom prst="roundRect">
            <a:avLst>
              <a:gd fmla="val 50000" name="adj"/>
            </a:avLst>
          </a:prstGeom>
          <a:noFill/>
          <a:ln>
            <a:noFill/>
          </a:ln>
        </p:spPr>
      </p:sp>
      <p:sp>
        <p:nvSpPr>
          <p:cNvPr id="110" name="Google Shape;110;p21"/>
          <p:cNvSpPr txBox="1"/>
          <p:nvPr>
            <p:ph type="title"/>
          </p:nvPr>
        </p:nvSpPr>
        <p:spPr>
          <a:xfrm>
            <a:off x="390550" y="421400"/>
            <a:ext cx="4109400" cy="11643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Clr>
                <a:schemeClr val="dk1"/>
              </a:buClr>
              <a:buSzPts val="4000"/>
              <a:buFont typeface="Archivo SemiBold"/>
              <a:buNone/>
              <a:defRPr/>
            </a:lvl1pPr>
            <a:lvl2pPr lvl="1">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2pPr>
            <a:lvl3pPr lvl="2">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3pPr>
            <a:lvl4pPr lvl="3">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4pPr>
            <a:lvl5pPr lvl="4">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5pPr>
            <a:lvl6pPr lvl="5">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6pPr>
            <a:lvl7pPr lvl="6">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7pPr>
            <a:lvl8pPr lvl="7">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8pPr>
            <a:lvl9pPr lvl="8">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9pPr>
          </a:lstStyle>
          <a:p/>
        </p:txBody>
      </p:sp>
      <p:sp>
        <p:nvSpPr>
          <p:cNvPr id="111" name="Google Shape;111;p21"/>
          <p:cNvSpPr txBox="1"/>
          <p:nvPr>
            <p:ph idx="1" type="subTitle"/>
          </p:nvPr>
        </p:nvSpPr>
        <p:spPr>
          <a:xfrm>
            <a:off x="390550" y="1513075"/>
            <a:ext cx="3306300" cy="503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000"/>
              <a:buFont typeface="IBM Plex Serif SemiBold"/>
              <a:buNone/>
              <a:defRPr sz="2000"/>
            </a:lvl1pPr>
            <a:lvl2pPr lvl="1">
              <a:spcBef>
                <a:spcPts val="0"/>
              </a:spcBef>
              <a:spcAft>
                <a:spcPts val="0"/>
              </a:spcAft>
              <a:buClr>
                <a:schemeClr val="dk1"/>
              </a:buClr>
              <a:buSzPts val="2000"/>
              <a:buFont typeface="IBM Plex Serif SemiBold"/>
              <a:buNone/>
              <a:defRPr sz="2000"/>
            </a:lvl2pPr>
            <a:lvl3pPr lvl="2">
              <a:spcBef>
                <a:spcPts val="0"/>
              </a:spcBef>
              <a:spcAft>
                <a:spcPts val="0"/>
              </a:spcAft>
              <a:buClr>
                <a:schemeClr val="dk1"/>
              </a:buClr>
              <a:buSzPts val="2000"/>
              <a:buFont typeface="IBM Plex Serif SemiBold"/>
              <a:buNone/>
              <a:defRPr sz="2000"/>
            </a:lvl3pPr>
            <a:lvl4pPr lvl="3">
              <a:spcBef>
                <a:spcPts val="0"/>
              </a:spcBef>
              <a:spcAft>
                <a:spcPts val="0"/>
              </a:spcAft>
              <a:buClr>
                <a:schemeClr val="dk1"/>
              </a:buClr>
              <a:buSzPts val="2000"/>
              <a:buFont typeface="IBM Plex Serif SemiBold"/>
              <a:buNone/>
              <a:defRPr sz="2000"/>
            </a:lvl4pPr>
            <a:lvl5pPr lvl="4">
              <a:spcBef>
                <a:spcPts val="0"/>
              </a:spcBef>
              <a:spcAft>
                <a:spcPts val="0"/>
              </a:spcAft>
              <a:buClr>
                <a:schemeClr val="dk1"/>
              </a:buClr>
              <a:buSzPts val="2000"/>
              <a:buFont typeface="IBM Plex Serif SemiBold"/>
              <a:buNone/>
              <a:defRPr sz="2000"/>
            </a:lvl5pPr>
            <a:lvl6pPr lvl="5">
              <a:spcBef>
                <a:spcPts val="0"/>
              </a:spcBef>
              <a:spcAft>
                <a:spcPts val="0"/>
              </a:spcAft>
              <a:buClr>
                <a:schemeClr val="dk1"/>
              </a:buClr>
              <a:buSzPts val="2000"/>
              <a:buFont typeface="IBM Plex Serif SemiBold"/>
              <a:buNone/>
              <a:defRPr sz="2000"/>
            </a:lvl6pPr>
            <a:lvl7pPr lvl="6">
              <a:spcBef>
                <a:spcPts val="0"/>
              </a:spcBef>
              <a:spcAft>
                <a:spcPts val="0"/>
              </a:spcAft>
              <a:buClr>
                <a:schemeClr val="dk1"/>
              </a:buClr>
              <a:buSzPts val="2000"/>
              <a:buFont typeface="IBM Plex Serif SemiBold"/>
              <a:buNone/>
              <a:defRPr sz="2000"/>
            </a:lvl7pPr>
            <a:lvl8pPr lvl="7">
              <a:spcBef>
                <a:spcPts val="0"/>
              </a:spcBef>
              <a:spcAft>
                <a:spcPts val="0"/>
              </a:spcAft>
              <a:buClr>
                <a:schemeClr val="dk1"/>
              </a:buClr>
              <a:buSzPts val="2000"/>
              <a:buFont typeface="IBM Plex Serif SemiBold"/>
              <a:buNone/>
              <a:defRPr sz="2000"/>
            </a:lvl8pPr>
            <a:lvl9pPr lvl="8">
              <a:spcBef>
                <a:spcPts val="0"/>
              </a:spcBef>
              <a:spcAft>
                <a:spcPts val="0"/>
              </a:spcAft>
              <a:buClr>
                <a:schemeClr val="dk1"/>
              </a:buClr>
              <a:buSzPts val="2000"/>
              <a:buFont typeface="IBM Plex Serif SemiBold"/>
              <a:buNone/>
              <a:defRPr sz="2000"/>
            </a:lvl9pPr>
          </a:lstStyle>
          <a:p/>
        </p:txBody>
      </p:sp>
      <p:sp>
        <p:nvSpPr>
          <p:cNvPr id="112" name="Google Shape;112;p21"/>
          <p:cNvSpPr txBox="1"/>
          <p:nvPr>
            <p:ph idx="3" type="subTitle"/>
          </p:nvPr>
        </p:nvSpPr>
        <p:spPr>
          <a:xfrm>
            <a:off x="390550" y="2366888"/>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1pPr>
            <a:lvl2pPr lvl="1">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2pPr>
            <a:lvl3pPr lvl="2">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3pPr>
            <a:lvl4pPr lvl="3">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4pPr>
            <a:lvl5pPr lvl="4">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5pPr>
            <a:lvl6pPr lvl="5">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6pPr>
            <a:lvl7pPr lvl="6">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7pPr>
            <a:lvl8pPr lvl="7">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8pPr>
            <a:lvl9pPr lvl="8">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9pPr>
          </a:lstStyle>
          <a:p/>
        </p:txBody>
      </p:sp>
      <p:sp>
        <p:nvSpPr>
          <p:cNvPr id="113" name="Google Shape;113;p21"/>
          <p:cNvSpPr txBox="1"/>
          <p:nvPr>
            <p:ph idx="4" type="subTitle"/>
          </p:nvPr>
        </p:nvSpPr>
        <p:spPr>
          <a:xfrm>
            <a:off x="2595025" y="2366888"/>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1pPr>
            <a:lvl2pPr lvl="1">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2pPr>
            <a:lvl3pPr lvl="2">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3pPr>
            <a:lvl4pPr lvl="3">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4pPr>
            <a:lvl5pPr lvl="4">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5pPr>
            <a:lvl6pPr lvl="5">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6pPr>
            <a:lvl7pPr lvl="6">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7pPr>
            <a:lvl8pPr lvl="7">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8pPr>
            <a:lvl9pPr lvl="8">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9pPr>
          </a:lstStyle>
          <a:p/>
        </p:txBody>
      </p:sp>
      <p:sp>
        <p:nvSpPr>
          <p:cNvPr id="114" name="Google Shape;114;p21"/>
          <p:cNvSpPr txBox="1"/>
          <p:nvPr>
            <p:ph idx="5" type="body"/>
          </p:nvPr>
        </p:nvSpPr>
        <p:spPr>
          <a:xfrm>
            <a:off x="390550" y="2870000"/>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115" name="Google Shape;115;p21"/>
          <p:cNvSpPr txBox="1"/>
          <p:nvPr>
            <p:ph idx="6" type="body"/>
          </p:nvPr>
        </p:nvSpPr>
        <p:spPr>
          <a:xfrm>
            <a:off x="2595025" y="2870000"/>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116" name="Google Shape;116;p21"/>
          <p:cNvSpPr txBox="1"/>
          <p:nvPr>
            <p:ph idx="7" type="subTitle"/>
          </p:nvPr>
        </p:nvSpPr>
        <p:spPr>
          <a:xfrm>
            <a:off x="390550" y="3612863"/>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1pPr>
            <a:lvl2pPr lvl="1">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2pPr>
            <a:lvl3pPr lvl="2">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3pPr>
            <a:lvl4pPr lvl="3">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4pPr>
            <a:lvl5pPr lvl="4">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5pPr>
            <a:lvl6pPr lvl="5">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6pPr>
            <a:lvl7pPr lvl="6">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7pPr>
            <a:lvl8pPr lvl="7">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8pPr>
            <a:lvl9pPr lvl="8">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9pPr>
          </a:lstStyle>
          <a:p/>
        </p:txBody>
      </p:sp>
      <p:sp>
        <p:nvSpPr>
          <p:cNvPr id="117" name="Google Shape;117;p21"/>
          <p:cNvSpPr txBox="1"/>
          <p:nvPr>
            <p:ph idx="8" type="subTitle"/>
          </p:nvPr>
        </p:nvSpPr>
        <p:spPr>
          <a:xfrm>
            <a:off x="2595025" y="3612863"/>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1pPr>
            <a:lvl2pPr lvl="1">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2pPr>
            <a:lvl3pPr lvl="2">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3pPr>
            <a:lvl4pPr lvl="3">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4pPr>
            <a:lvl5pPr lvl="4">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5pPr>
            <a:lvl6pPr lvl="5">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6pPr>
            <a:lvl7pPr lvl="6">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7pPr>
            <a:lvl8pPr lvl="7">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8pPr>
            <a:lvl9pPr lvl="8">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9pPr>
          </a:lstStyle>
          <a:p/>
        </p:txBody>
      </p:sp>
      <p:sp>
        <p:nvSpPr>
          <p:cNvPr id="118" name="Google Shape;118;p21"/>
          <p:cNvSpPr txBox="1"/>
          <p:nvPr>
            <p:ph idx="9" type="body"/>
          </p:nvPr>
        </p:nvSpPr>
        <p:spPr>
          <a:xfrm>
            <a:off x="390550" y="4115975"/>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119" name="Google Shape;119;p21"/>
          <p:cNvSpPr txBox="1"/>
          <p:nvPr>
            <p:ph idx="13" type="body"/>
          </p:nvPr>
        </p:nvSpPr>
        <p:spPr>
          <a:xfrm>
            <a:off x="2595025" y="4115975"/>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sion">
  <p:cSld name="CAPTION_ONLY">
    <p:bg>
      <p:bgPr>
        <a:solidFill>
          <a:schemeClr val="lt2"/>
        </a:solidFill>
      </p:bgPr>
    </p:bg>
    <p:spTree>
      <p:nvGrpSpPr>
        <p:cNvPr id="120" name="Shape 120"/>
        <p:cNvGrpSpPr/>
        <p:nvPr/>
      </p:nvGrpSpPr>
      <p:grpSpPr>
        <a:xfrm>
          <a:off x="0" y="0"/>
          <a:ext cx="0" cy="0"/>
          <a:chOff x="0" y="0"/>
          <a:chExt cx="0" cy="0"/>
        </a:xfrm>
      </p:grpSpPr>
      <p:sp>
        <p:nvSpPr>
          <p:cNvPr id="121" name="Google Shape;12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22" name="Google Shape;122;p22"/>
          <p:cNvSpPr txBox="1"/>
          <p:nvPr>
            <p:ph idx="1" type="subTitle"/>
          </p:nvPr>
        </p:nvSpPr>
        <p:spPr>
          <a:xfrm>
            <a:off x="4217250" y="873788"/>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123" name="Google Shape;123;p22"/>
          <p:cNvSpPr txBox="1"/>
          <p:nvPr>
            <p:ph idx="2" type="subTitle"/>
          </p:nvPr>
        </p:nvSpPr>
        <p:spPr>
          <a:xfrm>
            <a:off x="6421725" y="873788"/>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124" name="Google Shape;124;p22"/>
          <p:cNvSpPr txBox="1"/>
          <p:nvPr>
            <p:ph idx="3" type="body"/>
          </p:nvPr>
        </p:nvSpPr>
        <p:spPr>
          <a:xfrm>
            <a:off x="4217250" y="1376900"/>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IBM Plex Serif"/>
              <a:buChar char="●"/>
              <a:defRPr>
                <a:solidFill>
                  <a:schemeClr val="lt1"/>
                </a:solidFill>
              </a:defRPr>
            </a:lvl1pPr>
            <a:lvl2pPr indent="-298450" lvl="1" marL="914400">
              <a:spcBef>
                <a:spcPts val="0"/>
              </a:spcBef>
              <a:spcAft>
                <a:spcPts val="0"/>
              </a:spcAft>
              <a:buClr>
                <a:schemeClr val="lt1"/>
              </a:buClr>
              <a:buSzPts val="1100"/>
              <a:buFont typeface="IBM Plex Serif"/>
              <a:buChar char="○"/>
              <a:defRPr>
                <a:solidFill>
                  <a:schemeClr val="lt1"/>
                </a:solidFill>
              </a:defRPr>
            </a:lvl2pPr>
            <a:lvl3pPr indent="-298450" lvl="2" marL="1371600">
              <a:spcBef>
                <a:spcPts val="0"/>
              </a:spcBef>
              <a:spcAft>
                <a:spcPts val="0"/>
              </a:spcAft>
              <a:buClr>
                <a:schemeClr val="lt1"/>
              </a:buClr>
              <a:buSzPts val="1100"/>
              <a:buFont typeface="IBM Plex Serif"/>
              <a:buChar char="■"/>
              <a:defRPr>
                <a:solidFill>
                  <a:schemeClr val="lt1"/>
                </a:solidFill>
              </a:defRPr>
            </a:lvl3pPr>
            <a:lvl4pPr indent="-298450" lvl="3" marL="1828800">
              <a:spcBef>
                <a:spcPts val="0"/>
              </a:spcBef>
              <a:spcAft>
                <a:spcPts val="0"/>
              </a:spcAft>
              <a:buClr>
                <a:schemeClr val="lt1"/>
              </a:buClr>
              <a:buSzPts val="1100"/>
              <a:buFont typeface="IBM Plex Serif"/>
              <a:buChar char="●"/>
              <a:defRPr>
                <a:solidFill>
                  <a:schemeClr val="lt1"/>
                </a:solidFill>
              </a:defRPr>
            </a:lvl4pPr>
            <a:lvl5pPr indent="-298450" lvl="4" marL="2286000">
              <a:spcBef>
                <a:spcPts val="0"/>
              </a:spcBef>
              <a:spcAft>
                <a:spcPts val="0"/>
              </a:spcAft>
              <a:buClr>
                <a:schemeClr val="lt1"/>
              </a:buClr>
              <a:buSzPts val="1100"/>
              <a:buFont typeface="IBM Plex Serif"/>
              <a:buChar char="○"/>
              <a:defRPr>
                <a:solidFill>
                  <a:schemeClr val="lt1"/>
                </a:solidFill>
              </a:defRPr>
            </a:lvl5pPr>
            <a:lvl6pPr indent="-298450" lvl="5" marL="2743200">
              <a:spcBef>
                <a:spcPts val="0"/>
              </a:spcBef>
              <a:spcAft>
                <a:spcPts val="0"/>
              </a:spcAft>
              <a:buClr>
                <a:schemeClr val="lt1"/>
              </a:buClr>
              <a:buSzPts val="1100"/>
              <a:buFont typeface="IBM Plex Serif"/>
              <a:buChar char="■"/>
              <a:defRPr>
                <a:solidFill>
                  <a:schemeClr val="lt1"/>
                </a:solidFill>
              </a:defRPr>
            </a:lvl6pPr>
            <a:lvl7pPr indent="-298450" lvl="6" marL="3200400">
              <a:spcBef>
                <a:spcPts val="0"/>
              </a:spcBef>
              <a:spcAft>
                <a:spcPts val="0"/>
              </a:spcAft>
              <a:buClr>
                <a:schemeClr val="lt1"/>
              </a:buClr>
              <a:buSzPts val="1100"/>
              <a:buFont typeface="IBM Plex Serif"/>
              <a:buChar char="●"/>
              <a:defRPr>
                <a:solidFill>
                  <a:schemeClr val="lt1"/>
                </a:solidFill>
              </a:defRPr>
            </a:lvl7pPr>
            <a:lvl8pPr indent="-298450" lvl="7" marL="3657600">
              <a:spcBef>
                <a:spcPts val="0"/>
              </a:spcBef>
              <a:spcAft>
                <a:spcPts val="0"/>
              </a:spcAft>
              <a:buClr>
                <a:schemeClr val="lt1"/>
              </a:buClr>
              <a:buSzPts val="1100"/>
              <a:buFont typeface="IBM Plex Serif"/>
              <a:buChar char="○"/>
              <a:defRPr>
                <a:solidFill>
                  <a:schemeClr val="lt1"/>
                </a:solidFill>
              </a:defRPr>
            </a:lvl8pPr>
            <a:lvl9pPr indent="-298450" lvl="8" marL="4114800">
              <a:spcBef>
                <a:spcPts val="0"/>
              </a:spcBef>
              <a:spcAft>
                <a:spcPts val="0"/>
              </a:spcAft>
              <a:buClr>
                <a:schemeClr val="lt1"/>
              </a:buClr>
              <a:buSzPts val="1100"/>
              <a:buFont typeface="IBM Plex Serif"/>
              <a:buChar char="■"/>
              <a:defRPr>
                <a:solidFill>
                  <a:schemeClr val="lt1"/>
                </a:solidFill>
              </a:defRPr>
            </a:lvl9pPr>
          </a:lstStyle>
          <a:p/>
        </p:txBody>
      </p:sp>
      <p:sp>
        <p:nvSpPr>
          <p:cNvPr id="125" name="Google Shape;125;p22"/>
          <p:cNvSpPr txBox="1"/>
          <p:nvPr>
            <p:ph idx="4" type="body"/>
          </p:nvPr>
        </p:nvSpPr>
        <p:spPr>
          <a:xfrm>
            <a:off x="6421725" y="1376900"/>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IBM Plex Serif"/>
              <a:buChar char="●"/>
              <a:defRPr>
                <a:solidFill>
                  <a:schemeClr val="lt1"/>
                </a:solidFill>
              </a:defRPr>
            </a:lvl1pPr>
            <a:lvl2pPr indent="-298450" lvl="1" marL="914400">
              <a:spcBef>
                <a:spcPts val="0"/>
              </a:spcBef>
              <a:spcAft>
                <a:spcPts val="0"/>
              </a:spcAft>
              <a:buClr>
                <a:schemeClr val="lt1"/>
              </a:buClr>
              <a:buSzPts val="1100"/>
              <a:buFont typeface="IBM Plex Serif"/>
              <a:buChar char="○"/>
              <a:defRPr>
                <a:solidFill>
                  <a:schemeClr val="lt1"/>
                </a:solidFill>
              </a:defRPr>
            </a:lvl2pPr>
            <a:lvl3pPr indent="-298450" lvl="2" marL="1371600">
              <a:spcBef>
                <a:spcPts val="0"/>
              </a:spcBef>
              <a:spcAft>
                <a:spcPts val="0"/>
              </a:spcAft>
              <a:buClr>
                <a:schemeClr val="lt1"/>
              </a:buClr>
              <a:buSzPts val="1100"/>
              <a:buFont typeface="IBM Plex Serif"/>
              <a:buChar char="■"/>
              <a:defRPr>
                <a:solidFill>
                  <a:schemeClr val="lt1"/>
                </a:solidFill>
              </a:defRPr>
            </a:lvl3pPr>
            <a:lvl4pPr indent="-298450" lvl="3" marL="1828800">
              <a:spcBef>
                <a:spcPts val="0"/>
              </a:spcBef>
              <a:spcAft>
                <a:spcPts val="0"/>
              </a:spcAft>
              <a:buClr>
                <a:schemeClr val="lt1"/>
              </a:buClr>
              <a:buSzPts val="1100"/>
              <a:buFont typeface="IBM Plex Serif"/>
              <a:buChar char="●"/>
              <a:defRPr>
                <a:solidFill>
                  <a:schemeClr val="lt1"/>
                </a:solidFill>
              </a:defRPr>
            </a:lvl4pPr>
            <a:lvl5pPr indent="-298450" lvl="4" marL="2286000">
              <a:spcBef>
                <a:spcPts val="0"/>
              </a:spcBef>
              <a:spcAft>
                <a:spcPts val="0"/>
              </a:spcAft>
              <a:buClr>
                <a:schemeClr val="lt1"/>
              </a:buClr>
              <a:buSzPts val="1100"/>
              <a:buFont typeface="IBM Plex Serif"/>
              <a:buChar char="○"/>
              <a:defRPr>
                <a:solidFill>
                  <a:schemeClr val="lt1"/>
                </a:solidFill>
              </a:defRPr>
            </a:lvl5pPr>
            <a:lvl6pPr indent="-298450" lvl="5" marL="2743200">
              <a:spcBef>
                <a:spcPts val="0"/>
              </a:spcBef>
              <a:spcAft>
                <a:spcPts val="0"/>
              </a:spcAft>
              <a:buClr>
                <a:schemeClr val="lt1"/>
              </a:buClr>
              <a:buSzPts val="1100"/>
              <a:buFont typeface="IBM Plex Serif"/>
              <a:buChar char="■"/>
              <a:defRPr>
                <a:solidFill>
                  <a:schemeClr val="lt1"/>
                </a:solidFill>
              </a:defRPr>
            </a:lvl6pPr>
            <a:lvl7pPr indent="-298450" lvl="6" marL="3200400">
              <a:spcBef>
                <a:spcPts val="0"/>
              </a:spcBef>
              <a:spcAft>
                <a:spcPts val="0"/>
              </a:spcAft>
              <a:buClr>
                <a:schemeClr val="lt1"/>
              </a:buClr>
              <a:buSzPts val="1100"/>
              <a:buFont typeface="IBM Plex Serif"/>
              <a:buChar char="●"/>
              <a:defRPr>
                <a:solidFill>
                  <a:schemeClr val="lt1"/>
                </a:solidFill>
              </a:defRPr>
            </a:lvl7pPr>
            <a:lvl8pPr indent="-298450" lvl="7" marL="3657600">
              <a:spcBef>
                <a:spcPts val="0"/>
              </a:spcBef>
              <a:spcAft>
                <a:spcPts val="0"/>
              </a:spcAft>
              <a:buClr>
                <a:schemeClr val="lt1"/>
              </a:buClr>
              <a:buSzPts val="1100"/>
              <a:buFont typeface="IBM Plex Serif"/>
              <a:buChar char="○"/>
              <a:defRPr>
                <a:solidFill>
                  <a:schemeClr val="lt1"/>
                </a:solidFill>
              </a:defRPr>
            </a:lvl8pPr>
            <a:lvl9pPr indent="-298450" lvl="8" marL="4114800">
              <a:spcBef>
                <a:spcPts val="0"/>
              </a:spcBef>
              <a:spcAft>
                <a:spcPts val="0"/>
              </a:spcAft>
              <a:buClr>
                <a:schemeClr val="lt1"/>
              </a:buClr>
              <a:buSzPts val="1100"/>
              <a:buFont typeface="IBM Plex Serif"/>
              <a:buChar char="■"/>
              <a:defRPr>
                <a:solidFill>
                  <a:schemeClr val="lt1"/>
                </a:solidFill>
              </a:defRPr>
            </a:lvl9pPr>
          </a:lstStyle>
          <a:p/>
        </p:txBody>
      </p:sp>
      <p:sp>
        <p:nvSpPr>
          <p:cNvPr id="126" name="Google Shape;126;p22"/>
          <p:cNvSpPr txBox="1"/>
          <p:nvPr>
            <p:ph idx="5" type="subTitle"/>
          </p:nvPr>
        </p:nvSpPr>
        <p:spPr>
          <a:xfrm>
            <a:off x="4217250" y="2119763"/>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127" name="Google Shape;127;p22"/>
          <p:cNvSpPr txBox="1"/>
          <p:nvPr>
            <p:ph idx="6" type="subTitle"/>
          </p:nvPr>
        </p:nvSpPr>
        <p:spPr>
          <a:xfrm>
            <a:off x="6421725" y="2119763"/>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128" name="Google Shape;128;p22"/>
          <p:cNvSpPr txBox="1"/>
          <p:nvPr>
            <p:ph idx="7" type="body"/>
          </p:nvPr>
        </p:nvSpPr>
        <p:spPr>
          <a:xfrm>
            <a:off x="4217250" y="2622875"/>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IBM Plex Serif"/>
              <a:buChar char="●"/>
              <a:defRPr>
                <a:solidFill>
                  <a:schemeClr val="lt1"/>
                </a:solidFill>
              </a:defRPr>
            </a:lvl1pPr>
            <a:lvl2pPr indent="-298450" lvl="1" marL="914400">
              <a:spcBef>
                <a:spcPts val="0"/>
              </a:spcBef>
              <a:spcAft>
                <a:spcPts val="0"/>
              </a:spcAft>
              <a:buClr>
                <a:schemeClr val="lt1"/>
              </a:buClr>
              <a:buSzPts val="1100"/>
              <a:buFont typeface="IBM Plex Serif"/>
              <a:buChar char="○"/>
              <a:defRPr>
                <a:solidFill>
                  <a:schemeClr val="lt1"/>
                </a:solidFill>
              </a:defRPr>
            </a:lvl2pPr>
            <a:lvl3pPr indent="-298450" lvl="2" marL="1371600">
              <a:spcBef>
                <a:spcPts val="0"/>
              </a:spcBef>
              <a:spcAft>
                <a:spcPts val="0"/>
              </a:spcAft>
              <a:buClr>
                <a:schemeClr val="lt1"/>
              </a:buClr>
              <a:buSzPts val="1100"/>
              <a:buFont typeface="IBM Plex Serif"/>
              <a:buChar char="■"/>
              <a:defRPr>
                <a:solidFill>
                  <a:schemeClr val="lt1"/>
                </a:solidFill>
              </a:defRPr>
            </a:lvl3pPr>
            <a:lvl4pPr indent="-298450" lvl="3" marL="1828800">
              <a:spcBef>
                <a:spcPts val="0"/>
              </a:spcBef>
              <a:spcAft>
                <a:spcPts val="0"/>
              </a:spcAft>
              <a:buClr>
                <a:schemeClr val="lt1"/>
              </a:buClr>
              <a:buSzPts val="1100"/>
              <a:buFont typeface="IBM Plex Serif"/>
              <a:buChar char="●"/>
              <a:defRPr>
                <a:solidFill>
                  <a:schemeClr val="lt1"/>
                </a:solidFill>
              </a:defRPr>
            </a:lvl4pPr>
            <a:lvl5pPr indent="-298450" lvl="4" marL="2286000">
              <a:spcBef>
                <a:spcPts val="0"/>
              </a:spcBef>
              <a:spcAft>
                <a:spcPts val="0"/>
              </a:spcAft>
              <a:buClr>
                <a:schemeClr val="lt1"/>
              </a:buClr>
              <a:buSzPts val="1100"/>
              <a:buFont typeface="IBM Plex Serif"/>
              <a:buChar char="○"/>
              <a:defRPr>
                <a:solidFill>
                  <a:schemeClr val="lt1"/>
                </a:solidFill>
              </a:defRPr>
            </a:lvl5pPr>
            <a:lvl6pPr indent="-298450" lvl="5" marL="2743200">
              <a:spcBef>
                <a:spcPts val="0"/>
              </a:spcBef>
              <a:spcAft>
                <a:spcPts val="0"/>
              </a:spcAft>
              <a:buClr>
                <a:schemeClr val="lt1"/>
              </a:buClr>
              <a:buSzPts val="1100"/>
              <a:buFont typeface="IBM Plex Serif"/>
              <a:buChar char="■"/>
              <a:defRPr>
                <a:solidFill>
                  <a:schemeClr val="lt1"/>
                </a:solidFill>
              </a:defRPr>
            </a:lvl6pPr>
            <a:lvl7pPr indent="-298450" lvl="6" marL="3200400">
              <a:spcBef>
                <a:spcPts val="0"/>
              </a:spcBef>
              <a:spcAft>
                <a:spcPts val="0"/>
              </a:spcAft>
              <a:buClr>
                <a:schemeClr val="lt1"/>
              </a:buClr>
              <a:buSzPts val="1100"/>
              <a:buFont typeface="IBM Plex Serif"/>
              <a:buChar char="●"/>
              <a:defRPr>
                <a:solidFill>
                  <a:schemeClr val="lt1"/>
                </a:solidFill>
              </a:defRPr>
            </a:lvl7pPr>
            <a:lvl8pPr indent="-298450" lvl="7" marL="3657600">
              <a:spcBef>
                <a:spcPts val="0"/>
              </a:spcBef>
              <a:spcAft>
                <a:spcPts val="0"/>
              </a:spcAft>
              <a:buClr>
                <a:schemeClr val="lt1"/>
              </a:buClr>
              <a:buSzPts val="1100"/>
              <a:buFont typeface="IBM Plex Serif"/>
              <a:buChar char="○"/>
              <a:defRPr>
                <a:solidFill>
                  <a:schemeClr val="lt1"/>
                </a:solidFill>
              </a:defRPr>
            </a:lvl8pPr>
            <a:lvl9pPr indent="-298450" lvl="8" marL="4114800">
              <a:spcBef>
                <a:spcPts val="0"/>
              </a:spcBef>
              <a:spcAft>
                <a:spcPts val="0"/>
              </a:spcAft>
              <a:buClr>
                <a:schemeClr val="lt1"/>
              </a:buClr>
              <a:buSzPts val="1100"/>
              <a:buFont typeface="IBM Plex Serif"/>
              <a:buChar char="■"/>
              <a:defRPr>
                <a:solidFill>
                  <a:schemeClr val="lt1"/>
                </a:solidFill>
              </a:defRPr>
            </a:lvl9pPr>
          </a:lstStyle>
          <a:p/>
        </p:txBody>
      </p:sp>
      <p:sp>
        <p:nvSpPr>
          <p:cNvPr id="129" name="Google Shape;129;p22"/>
          <p:cNvSpPr txBox="1"/>
          <p:nvPr>
            <p:ph idx="8" type="body"/>
          </p:nvPr>
        </p:nvSpPr>
        <p:spPr>
          <a:xfrm>
            <a:off x="6421725" y="2622875"/>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IBM Plex Serif"/>
              <a:buChar char="●"/>
              <a:defRPr>
                <a:solidFill>
                  <a:schemeClr val="lt1"/>
                </a:solidFill>
              </a:defRPr>
            </a:lvl1pPr>
            <a:lvl2pPr indent="-298450" lvl="1" marL="914400">
              <a:spcBef>
                <a:spcPts val="0"/>
              </a:spcBef>
              <a:spcAft>
                <a:spcPts val="0"/>
              </a:spcAft>
              <a:buClr>
                <a:schemeClr val="lt1"/>
              </a:buClr>
              <a:buSzPts val="1100"/>
              <a:buFont typeface="IBM Plex Serif"/>
              <a:buChar char="○"/>
              <a:defRPr>
                <a:solidFill>
                  <a:schemeClr val="lt1"/>
                </a:solidFill>
              </a:defRPr>
            </a:lvl2pPr>
            <a:lvl3pPr indent="-298450" lvl="2" marL="1371600">
              <a:spcBef>
                <a:spcPts val="0"/>
              </a:spcBef>
              <a:spcAft>
                <a:spcPts val="0"/>
              </a:spcAft>
              <a:buClr>
                <a:schemeClr val="lt1"/>
              </a:buClr>
              <a:buSzPts val="1100"/>
              <a:buFont typeface="IBM Plex Serif"/>
              <a:buChar char="■"/>
              <a:defRPr>
                <a:solidFill>
                  <a:schemeClr val="lt1"/>
                </a:solidFill>
              </a:defRPr>
            </a:lvl3pPr>
            <a:lvl4pPr indent="-298450" lvl="3" marL="1828800">
              <a:spcBef>
                <a:spcPts val="0"/>
              </a:spcBef>
              <a:spcAft>
                <a:spcPts val="0"/>
              </a:spcAft>
              <a:buClr>
                <a:schemeClr val="lt1"/>
              </a:buClr>
              <a:buSzPts val="1100"/>
              <a:buFont typeface="IBM Plex Serif"/>
              <a:buChar char="●"/>
              <a:defRPr>
                <a:solidFill>
                  <a:schemeClr val="lt1"/>
                </a:solidFill>
              </a:defRPr>
            </a:lvl4pPr>
            <a:lvl5pPr indent="-298450" lvl="4" marL="2286000">
              <a:spcBef>
                <a:spcPts val="0"/>
              </a:spcBef>
              <a:spcAft>
                <a:spcPts val="0"/>
              </a:spcAft>
              <a:buClr>
                <a:schemeClr val="lt1"/>
              </a:buClr>
              <a:buSzPts val="1100"/>
              <a:buFont typeface="IBM Plex Serif"/>
              <a:buChar char="○"/>
              <a:defRPr>
                <a:solidFill>
                  <a:schemeClr val="lt1"/>
                </a:solidFill>
              </a:defRPr>
            </a:lvl5pPr>
            <a:lvl6pPr indent="-298450" lvl="5" marL="2743200">
              <a:spcBef>
                <a:spcPts val="0"/>
              </a:spcBef>
              <a:spcAft>
                <a:spcPts val="0"/>
              </a:spcAft>
              <a:buClr>
                <a:schemeClr val="lt1"/>
              </a:buClr>
              <a:buSzPts val="1100"/>
              <a:buFont typeface="IBM Plex Serif"/>
              <a:buChar char="■"/>
              <a:defRPr>
                <a:solidFill>
                  <a:schemeClr val="lt1"/>
                </a:solidFill>
              </a:defRPr>
            </a:lvl6pPr>
            <a:lvl7pPr indent="-298450" lvl="6" marL="3200400">
              <a:spcBef>
                <a:spcPts val="0"/>
              </a:spcBef>
              <a:spcAft>
                <a:spcPts val="0"/>
              </a:spcAft>
              <a:buClr>
                <a:schemeClr val="lt1"/>
              </a:buClr>
              <a:buSzPts val="1100"/>
              <a:buFont typeface="IBM Plex Serif"/>
              <a:buChar char="●"/>
              <a:defRPr>
                <a:solidFill>
                  <a:schemeClr val="lt1"/>
                </a:solidFill>
              </a:defRPr>
            </a:lvl7pPr>
            <a:lvl8pPr indent="-298450" lvl="7" marL="3657600">
              <a:spcBef>
                <a:spcPts val="0"/>
              </a:spcBef>
              <a:spcAft>
                <a:spcPts val="0"/>
              </a:spcAft>
              <a:buClr>
                <a:schemeClr val="lt1"/>
              </a:buClr>
              <a:buSzPts val="1100"/>
              <a:buFont typeface="IBM Plex Serif"/>
              <a:buChar char="○"/>
              <a:defRPr>
                <a:solidFill>
                  <a:schemeClr val="lt1"/>
                </a:solidFill>
              </a:defRPr>
            </a:lvl8pPr>
            <a:lvl9pPr indent="-298450" lvl="8" marL="4114800">
              <a:spcBef>
                <a:spcPts val="0"/>
              </a:spcBef>
              <a:spcAft>
                <a:spcPts val="0"/>
              </a:spcAft>
              <a:buClr>
                <a:schemeClr val="lt1"/>
              </a:buClr>
              <a:buSzPts val="1100"/>
              <a:buFont typeface="IBM Plex Serif"/>
              <a:buChar char="■"/>
              <a:defRPr>
                <a:solidFill>
                  <a:schemeClr val="lt1"/>
                </a:solidFill>
              </a:defRPr>
            </a:lvl9pPr>
          </a:lstStyle>
          <a:p/>
        </p:txBody>
      </p:sp>
      <p:sp>
        <p:nvSpPr>
          <p:cNvPr id="130" name="Google Shape;130;p22"/>
          <p:cNvSpPr txBox="1"/>
          <p:nvPr>
            <p:ph idx="9" type="subTitle"/>
          </p:nvPr>
        </p:nvSpPr>
        <p:spPr>
          <a:xfrm>
            <a:off x="4217250" y="3365738"/>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131" name="Google Shape;131;p22"/>
          <p:cNvSpPr txBox="1"/>
          <p:nvPr>
            <p:ph idx="13" type="subTitle"/>
          </p:nvPr>
        </p:nvSpPr>
        <p:spPr>
          <a:xfrm>
            <a:off x="6421725" y="3365738"/>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132" name="Google Shape;132;p22"/>
          <p:cNvSpPr txBox="1"/>
          <p:nvPr>
            <p:ph idx="14" type="body"/>
          </p:nvPr>
        </p:nvSpPr>
        <p:spPr>
          <a:xfrm>
            <a:off x="4217250" y="3868850"/>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IBM Plex Serif"/>
              <a:buChar char="●"/>
              <a:defRPr>
                <a:solidFill>
                  <a:schemeClr val="lt1"/>
                </a:solidFill>
              </a:defRPr>
            </a:lvl1pPr>
            <a:lvl2pPr indent="-298450" lvl="1" marL="914400">
              <a:spcBef>
                <a:spcPts val="0"/>
              </a:spcBef>
              <a:spcAft>
                <a:spcPts val="0"/>
              </a:spcAft>
              <a:buClr>
                <a:schemeClr val="lt1"/>
              </a:buClr>
              <a:buSzPts val="1100"/>
              <a:buFont typeface="IBM Plex Serif"/>
              <a:buChar char="○"/>
              <a:defRPr>
                <a:solidFill>
                  <a:schemeClr val="lt1"/>
                </a:solidFill>
              </a:defRPr>
            </a:lvl2pPr>
            <a:lvl3pPr indent="-298450" lvl="2" marL="1371600">
              <a:spcBef>
                <a:spcPts val="0"/>
              </a:spcBef>
              <a:spcAft>
                <a:spcPts val="0"/>
              </a:spcAft>
              <a:buClr>
                <a:schemeClr val="lt1"/>
              </a:buClr>
              <a:buSzPts val="1100"/>
              <a:buFont typeface="IBM Plex Serif"/>
              <a:buChar char="■"/>
              <a:defRPr>
                <a:solidFill>
                  <a:schemeClr val="lt1"/>
                </a:solidFill>
              </a:defRPr>
            </a:lvl3pPr>
            <a:lvl4pPr indent="-298450" lvl="3" marL="1828800">
              <a:spcBef>
                <a:spcPts val="0"/>
              </a:spcBef>
              <a:spcAft>
                <a:spcPts val="0"/>
              </a:spcAft>
              <a:buClr>
                <a:schemeClr val="lt1"/>
              </a:buClr>
              <a:buSzPts val="1100"/>
              <a:buFont typeface="IBM Plex Serif"/>
              <a:buChar char="●"/>
              <a:defRPr>
                <a:solidFill>
                  <a:schemeClr val="lt1"/>
                </a:solidFill>
              </a:defRPr>
            </a:lvl4pPr>
            <a:lvl5pPr indent="-298450" lvl="4" marL="2286000">
              <a:spcBef>
                <a:spcPts val="0"/>
              </a:spcBef>
              <a:spcAft>
                <a:spcPts val="0"/>
              </a:spcAft>
              <a:buClr>
                <a:schemeClr val="lt1"/>
              </a:buClr>
              <a:buSzPts val="1100"/>
              <a:buFont typeface="IBM Plex Serif"/>
              <a:buChar char="○"/>
              <a:defRPr>
                <a:solidFill>
                  <a:schemeClr val="lt1"/>
                </a:solidFill>
              </a:defRPr>
            </a:lvl5pPr>
            <a:lvl6pPr indent="-298450" lvl="5" marL="2743200">
              <a:spcBef>
                <a:spcPts val="0"/>
              </a:spcBef>
              <a:spcAft>
                <a:spcPts val="0"/>
              </a:spcAft>
              <a:buClr>
                <a:schemeClr val="lt1"/>
              </a:buClr>
              <a:buSzPts val="1100"/>
              <a:buFont typeface="IBM Plex Serif"/>
              <a:buChar char="■"/>
              <a:defRPr>
                <a:solidFill>
                  <a:schemeClr val="lt1"/>
                </a:solidFill>
              </a:defRPr>
            </a:lvl6pPr>
            <a:lvl7pPr indent="-298450" lvl="6" marL="3200400">
              <a:spcBef>
                <a:spcPts val="0"/>
              </a:spcBef>
              <a:spcAft>
                <a:spcPts val="0"/>
              </a:spcAft>
              <a:buClr>
                <a:schemeClr val="lt1"/>
              </a:buClr>
              <a:buSzPts val="1100"/>
              <a:buFont typeface="IBM Plex Serif"/>
              <a:buChar char="●"/>
              <a:defRPr>
                <a:solidFill>
                  <a:schemeClr val="lt1"/>
                </a:solidFill>
              </a:defRPr>
            </a:lvl7pPr>
            <a:lvl8pPr indent="-298450" lvl="7" marL="3657600">
              <a:spcBef>
                <a:spcPts val="0"/>
              </a:spcBef>
              <a:spcAft>
                <a:spcPts val="0"/>
              </a:spcAft>
              <a:buClr>
                <a:schemeClr val="lt1"/>
              </a:buClr>
              <a:buSzPts val="1100"/>
              <a:buFont typeface="IBM Plex Serif"/>
              <a:buChar char="○"/>
              <a:defRPr>
                <a:solidFill>
                  <a:schemeClr val="lt1"/>
                </a:solidFill>
              </a:defRPr>
            </a:lvl8pPr>
            <a:lvl9pPr indent="-298450" lvl="8" marL="4114800">
              <a:spcBef>
                <a:spcPts val="0"/>
              </a:spcBef>
              <a:spcAft>
                <a:spcPts val="0"/>
              </a:spcAft>
              <a:buClr>
                <a:schemeClr val="lt1"/>
              </a:buClr>
              <a:buSzPts val="1100"/>
              <a:buFont typeface="IBM Plex Serif"/>
              <a:buChar char="■"/>
              <a:defRPr>
                <a:solidFill>
                  <a:schemeClr val="lt1"/>
                </a:solidFill>
              </a:defRPr>
            </a:lvl9pPr>
          </a:lstStyle>
          <a:p/>
        </p:txBody>
      </p:sp>
      <p:sp>
        <p:nvSpPr>
          <p:cNvPr id="133" name="Google Shape;133;p22"/>
          <p:cNvSpPr txBox="1"/>
          <p:nvPr>
            <p:ph idx="15" type="body"/>
          </p:nvPr>
        </p:nvSpPr>
        <p:spPr>
          <a:xfrm>
            <a:off x="6421725" y="3868850"/>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IBM Plex Serif"/>
              <a:buChar char="●"/>
              <a:defRPr>
                <a:solidFill>
                  <a:schemeClr val="lt1"/>
                </a:solidFill>
              </a:defRPr>
            </a:lvl1pPr>
            <a:lvl2pPr indent="-298450" lvl="1" marL="914400">
              <a:spcBef>
                <a:spcPts val="0"/>
              </a:spcBef>
              <a:spcAft>
                <a:spcPts val="0"/>
              </a:spcAft>
              <a:buClr>
                <a:schemeClr val="lt1"/>
              </a:buClr>
              <a:buSzPts val="1100"/>
              <a:buFont typeface="IBM Plex Serif"/>
              <a:buChar char="○"/>
              <a:defRPr>
                <a:solidFill>
                  <a:schemeClr val="lt1"/>
                </a:solidFill>
              </a:defRPr>
            </a:lvl2pPr>
            <a:lvl3pPr indent="-298450" lvl="2" marL="1371600">
              <a:spcBef>
                <a:spcPts val="0"/>
              </a:spcBef>
              <a:spcAft>
                <a:spcPts val="0"/>
              </a:spcAft>
              <a:buClr>
                <a:schemeClr val="lt1"/>
              </a:buClr>
              <a:buSzPts val="1100"/>
              <a:buFont typeface="IBM Plex Serif"/>
              <a:buChar char="■"/>
              <a:defRPr>
                <a:solidFill>
                  <a:schemeClr val="lt1"/>
                </a:solidFill>
              </a:defRPr>
            </a:lvl3pPr>
            <a:lvl4pPr indent="-298450" lvl="3" marL="1828800">
              <a:spcBef>
                <a:spcPts val="0"/>
              </a:spcBef>
              <a:spcAft>
                <a:spcPts val="0"/>
              </a:spcAft>
              <a:buClr>
                <a:schemeClr val="lt1"/>
              </a:buClr>
              <a:buSzPts val="1100"/>
              <a:buFont typeface="IBM Plex Serif"/>
              <a:buChar char="●"/>
              <a:defRPr>
                <a:solidFill>
                  <a:schemeClr val="lt1"/>
                </a:solidFill>
              </a:defRPr>
            </a:lvl4pPr>
            <a:lvl5pPr indent="-298450" lvl="4" marL="2286000">
              <a:spcBef>
                <a:spcPts val="0"/>
              </a:spcBef>
              <a:spcAft>
                <a:spcPts val="0"/>
              </a:spcAft>
              <a:buClr>
                <a:schemeClr val="lt1"/>
              </a:buClr>
              <a:buSzPts val="1100"/>
              <a:buFont typeface="IBM Plex Serif"/>
              <a:buChar char="○"/>
              <a:defRPr>
                <a:solidFill>
                  <a:schemeClr val="lt1"/>
                </a:solidFill>
              </a:defRPr>
            </a:lvl5pPr>
            <a:lvl6pPr indent="-298450" lvl="5" marL="2743200">
              <a:spcBef>
                <a:spcPts val="0"/>
              </a:spcBef>
              <a:spcAft>
                <a:spcPts val="0"/>
              </a:spcAft>
              <a:buClr>
                <a:schemeClr val="lt1"/>
              </a:buClr>
              <a:buSzPts val="1100"/>
              <a:buFont typeface="IBM Plex Serif"/>
              <a:buChar char="■"/>
              <a:defRPr>
                <a:solidFill>
                  <a:schemeClr val="lt1"/>
                </a:solidFill>
              </a:defRPr>
            </a:lvl6pPr>
            <a:lvl7pPr indent="-298450" lvl="6" marL="3200400">
              <a:spcBef>
                <a:spcPts val="0"/>
              </a:spcBef>
              <a:spcAft>
                <a:spcPts val="0"/>
              </a:spcAft>
              <a:buClr>
                <a:schemeClr val="lt1"/>
              </a:buClr>
              <a:buSzPts val="1100"/>
              <a:buFont typeface="IBM Plex Serif"/>
              <a:buChar char="●"/>
              <a:defRPr>
                <a:solidFill>
                  <a:schemeClr val="lt1"/>
                </a:solidFill>
              </a:defRPr>
            </a:lvl7pPr>
            <a:lvl8pPr indent="-298450" lvl="7" marL="3657600">
              <a:spcBef>
                <a:spcPts val="0"/>
              </a:spcBef>
              <a:spcAft>
                <a:spcPts val="0"/>
              </a:spcAft>
              <a:buClr>
                <a:schemeClr val="lt1"/>
              </a:buClr>
              <a:buSzPts val="1100"/>
              <a:buFont typeface="IBM Plex Serif"/>
              <a:buChar char="○"/>
              <a:defRPr>
                <a:solidFill>
                  <a:schemeClr val="lt1"/>
                </a:solidFill>
              </a:defRPr>
            </a:lvl8pPr>
            <a:lvl9pPr indent="-298450" lvl="8" marL="4114800">
              <a:spcBef>
                <a:spcPts val="0"/>
              </a:spcBef>
              <a:spcAft>
                <a:spcPts val="0"/>
              </a:spcAft>
              <a:buClr>
                <a:schemeClr val="lt1"/>
              </a:buClr>
              <a:buSzPts val="1100"/>
              <a:buFont typeface="IBM Plex Serif"/>
              <a:buChar char="■"/>
              <a:defRPr>
                <a:solidFill>
                  <a:schemeClr val="lt1"/>
                </a:solidFill>
              </a:defRPr>
            </a:lvl9pPr>
          </a:lstStyle>
          <a:p/>
        </p:txBody>
      </p:sp>
      <p:sp>
        <p:nvSpPr>
          <p:cNvPr id="134" name="Google Shape;134;p22"/>
          <p:cNvSpPr txBox="1"/>
          <p:nvPr>
            <p:ph type="title"/>
          </p:nvPr>
        </p:nvSpPr>
        <p:spPr>
          <a:xfrm>
            <a:off x="390550" y="2087700"/>
            <a:ext cx="3429900" cy="9681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Clr>
                <a:schemeClr val="lt1"/>
              </a:buClr>
              <a:buSzPts val="4000"/>
              <a:buFont typeface="Archivo SemiBold"/>
              <a:buNone/>
              <a:defRPr>
                <a:solidFill>
                  <a:schemeClr val="lt1"/>
                </a:solidFill>
              </a:defRPr>
            </a:lvl1pPr>
            <a:lvl2pPr lvl="1">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2pPr>
            <a:lvl3pPr lvl="2">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3pPr>
            <a:lvl4pPr lvl="3">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4pPr>
            <a:lvl5pPr lvl="4">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5pPr>
            <a:lvl6pPr lvl="5">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6pPr>
            <a:lvl7pPr lvl="6">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7pPr>
            <a:lvl8pPr lvl="7">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8pPr>
            <a:lvl9pPr lvl="8">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9pPr>
          </a:lstStyle>
          <a:p/>
        </p:txBody>
      </p:sp>
      <p:cxnSp>
        <p:nvCxnSpPr>
          <p:cNvPr id="135" name="Google Shape;135;p22"/>
          <p:cNvCxnSpPr/>
          <p:nvPr/>
        </p:nvCxnSpPr>
        <p:spPr>
          <a:xfrm>
            <a:off x="390550" y="378925"/>
            <a:ext cx="8372700" cy="0"/>
          </a:xfrm>
          <a:prstGeom prst="straightConnector1">
            <a:avLst/>
          </a:prstGeom>
          <a:noFill/>
          <a:ln cap="flat" cmpd="sng" w="9525">
            <a:solidFill>
              <a:schemeClr val="lt1"/>
            </a:solidFill>
            <a:prstDash val="solid"/>
            <a:round/>
            <a:headEnd len="med" w="med" type="none"/>
            <a:tailEnd len="med" w="med" type="none"/>
          </a:ln>
        </p:spPr>
      </p:cxnSp>
      <p:sp>
        <p:nvSpPr>
          <p:cNvPr id="136" name="Google Shape;136;p22"/>
          <p:cNvSpPr txBox="1"/>
          <p:nvPr>
            <p:ph idx="16"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rtl="0" algn="l">
              <a:buNone/>
              <a:defRPr sz="1000">
                <a:solidFill>
                  <a:schemeClr val="lt1"/>
                </a:solidFill>
                <a:latin typeface="Archivo"/>
                <a:ea typeface="Archivo"/>
                <a:cs typeface="Archivo"/>
                <a:sym typeface="Archivo"/>
              </a:defRPr>
            </a:lvl1pPr>
            <a:lvl2pPr lvl="1" rtl="0" algn="l">
              <a:buNone/>
              <a:defRPr sz="1000">
                <a:solidFill>
                  <a:schemeClr val="lt1"/>
                </a:solidFill>
                <a:latin typeface="Archivo"/>
                <a:ea typeface="Archivo"/>
                <a:cs typeface="Archivo"/>
                <a:sym typeface="Archivo"/>
              </a:defRPr>
            </a:lvl2pPr>
            <a:lvl3pPr lvl="2" rtl="0" algn="l">
              <a:buNone/>
              <a:defRPr sz="1000">
                <a:solidFill>
                  <a:schemeClr val="lt1"/>
                </a:solidFill>
                <a:latin typeface="Archivo"/>
                <a:ea typeface="Archivo"/>
                <a:cs typeface="Archivo"/>
                <a:sym typeface="Archivo"/>
              </a:defRPr>
            </a:lvl3pPr>
            <a:lvl4pPr lvl="3" rtl="0" algn="l">
              <a:buNone/>
              <a:defRPr sz="1000">
                <a:solidFill>
                  <a:schemeClr val="lt1"/>
                </a:solidFill>
                <a:latin typeface="Archivo"/>
                <a:ea typeface="Archivo"/>
                <a:cs typeface="Archivo"/>
                <a:sym typeface="Archivo"/>
              </a:defRPr>
            </a:lvl4pPr>
            <a:lvl5pPr lvl="4" rtl="0" algn="l">
              <a:buNone/>
              <a:defRPr sz="1000">
                <a:solidFill>
                  <a:schemeClr val="lt1"/>
                </a:solidFill>
                <a:latin typeface="Archivo"/>
                <a:ea typeface="Archivo"/>
                <a:cs typeface="Archivo"/>
                <a:sym typeface="Archivo"/>
              </a:defRPr>
            </a:lvl5pPr>
            <a:lvl6pPr lvl="5" rtl="0" algn="l">
              <a:buNone/>
              <a:defRPr sz="1000">
                <a:solidFill>
                  <a:schemeClr val="lt1"/>
                </a:solidFill>
                <a:latin typeface="Archivo"/>
                <a:ea typeface="Archivo"/>
                <a:cs typeface="Archivo"/>
                <a:sym typeface="Archivo"/>
              </a:defRPr>
            </a:lvl6pPr>
            <a:lvl7pPr lvl="6" rtl="0" algn="l">
              <a:buNone/>
              <a:defRPr sz="1000">
                <a:solidFill>
                  <a:schemeClr val="lt1"/>
                </a:solidFill>
                <a:latin typeface="Archivo"/>
                <a:ea typeface="Archivo"/>
                <a:cs typeface="Archivo"/>
                <a:sym typeface="Archivo"/>
              </a:defRPr>
            </a:lvl7pPr>
            <a:lvl8pPr lvl="7" rtl="0" algn="l">
              <a:buNone/>
              <a:defRPr sz="1000">
                <a:solidFill>
                  <a:schemeClr val="lt1"/>
                </a:solidFill>
                <a:latin typeface="Archivo"/>
                <a:ea typeface="Archivo"/>
                <a:cs typeface="Archivo"/>
                <a:sym typeface="Archivo"/>
              </a:defRPr>
            </a:lvl8pPr>
            <a:lvl9pPr lvl="8" rtl="0" algn="l">
              <a:buNone/>
              <a:defRPr sz="1000">
                <a:solidFill>
                  <a:schemeClr val="lt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story">
  <p:cSld name="BIG_NUMBER">
    <p:bg>
      <p:bgPr>
        <a:solidFill>
          <a:schemeClr val="lt1"/>
        </a:solidFill>
      </p:bgPr>
    </p:bg>
    <p:spTree>
      <p:nvGrpSpPr>
        <p:cNvPr id="137" name="Shape 137"/>
        <p:cNvGrpSpPr/>
        <p:nvPr/>
      </p:nvGrpSpPr>
      <p:grpSpPr>
        <a:xfrm>
          <a:off x="0" y="0"/>
          <a:ext cx="0" cy="0"/>
          <a:chOff x="0" y="0"/>
          <a:chExt cx="0" cy="0"/>
        </a:xfrm>
      </p:grpSpPr>
      <p:sp>
        <p:nvSpPr>
          <p:cNvPr id="138" name="Google Shape;138;p23"/>
          <p:cNvSpPr/>
          <p:nvPr/>
        </p:nvSpPr>
        <p:spPr>
          <a:xfrm>
            <a:off x="162975" y="142400"/>
            <a:ext cx="3911700" cy="483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BM Plex Serif"/>
              <a:ea typeface="IBM Plex Serif"/>
              <a:cs typeface="IBM Plex Serif"/>
              <a:sym typeface="IBM Plex Serif"/>
            </a:endParaRPr>
          </a:p>
        </p:txBody>
      </p:sp>
      <p:sp>
        <p:nvSpPr>
          <p:cNvPr id="139" name="Google Shape;139;p23"/>
          <p:cNvSpPr/>
          <p:nvPr>
            <p:ph idx="2" type="pic"/>
          </p:nvPr>
        </p:nvSpPr>
        <p:spPr>
          <a:xfrm>
            <a:off x="996550" y="874499"/>
            <a:ext cx="2244600" cy="3330900"/>
          </a:xfrm>
          <a:prstGeom prst="roundRect">
            <a:avLst>
              <a:gd fmla="val 50000" name="adj"/>
            </a:avLst>
          </a:prstGeom>
          <a:noFill/>
          <a:ln>
            <a:noFill/>
          </a:ln>
        </p:spPr>
      </p:sp>
      <p:sp>
        <p:nvSpPr>
          <p:cNvPr id="140" name="Google Shape;140;p23"/>
          <p:cNvSpPr txBox="1"/>
          <p:nvPr>
            <p:ph type="title"/>
          </p:nvPr>
        </p:nvSpPr>
        <p:spPr>
          <a:xfrm>
            <a:off x="4565075" y="316525"/>
            <a:ext cx="4109400" cy="1164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4000"/>
              <a:buFont typeface="Archivo SemiBold"/>
              <a:buNone/>
              <a:defRPr/>
            </a:lvl1pPr>
            <a:lvl2pPr lvl="1">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2pPr>
            <a:lvl3pPr lvl="2">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3pPr>
            <a:lvl4pPr lvl="3">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4pPr>
            <a:lvl5pPr lvl="4">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5pPr>
            <a:lvl6pPr lvl="5">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6pPr>
            <a:lvl7pPr lvl="6">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7pPr>
            <a:lvl8pPr lvl="7">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8pPr>
            <a:lvl9pPr lvl="8">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9pPr>
          </a:lstStyle>
          <a:p/>
        </p:txBody>
      </p:sp>
      <p:sp>
        <p:nvSpPr>
          <p:cNvPr id="141" name="Google Shape;141;p23"/>
          <p:cNvSpPr txBox="1"/>
          <p:nvPr>
            <p:ph idx="1" type="subTitle"/>
          </p:nvPr>
        </p:nvSpPr>
        <p:spPr>
          <a:xfrm>
            <a:off x="4565075" y="1623575"/>
            <a:ext cx="41094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1pPr>
            <a:lvl2pPr lvl="1">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2pPr>
            <a:lvl3pPr lvl="2">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3pPr>
            <a:lvl4pPr lvl="3">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4pPr>
            <a:lvl5pPr lvl="4">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5pPr>
            <a:lvl6pPr lvl="5">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6pPr>
            <a:lvl7pPr lvl="6">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7pPr>
            <a:lvl8pPr lvl="7">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8pPr>
            <a:lvl9pPr lvl="8">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9pPr>
          </a:lstStyle>
          <a:p/>
        </p:txBody>
      </p:sp>
      <p:sp>
        <p:nvSpPr>
          <p:cNvPr id="142" name="Google Shape;142;p23"/>
          <p:cNvSpPr txBox="1"/>
          <p:nvPr>
            <p:ph idx="3" type="body"/>
          </p:nvPr>
        </p:nvSpPr>
        <p:spPr>
          <a:xfrm>
            <a:off x="4565075" y="2126675"/>
            <a:ext cx="4109400" cy="1098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143" name="Google Shape;143;p23"/>
          <p:cNvSpPr txBox="1"/>
          <p:nvPr>
            <p:ph idx="4" type="subTitle"/>
          </p:nvPr>
        </p:nvSpPr>
        <p:spPr>
          <a:xfrm>
            <a:off x="4565075" y="3225275"/>
            <a:ext cx="41094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1pPr>
            <a:lvl2pPr lvl="1">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2pPr>
            <a:lvl3pPr lvl="2">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3pPr>
            <a:lvl4pPr lvl="3">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4pPr>
            <a:lvl5pPr lvl="4">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5pPr>
            <a:lvl6pPr lvl="5">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6pPr>
            <a:lvl7pPr lvl="6">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7pPr>
            <a:lvl8pPr lvl="7">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8pPr>
            <a:lvl9pPr lvl="8">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9pPr>
          </a:lstStyle>
          <a:p/>
        </p:txBody>
      </p:sp>
      <p:sp>
        <p:nvSpPr>
          <p:cNvPr id="144" name="Google Shape;144;p23"/>
          <p:cNvSpPr txBox="1"/>
          <p:nvPr>
            <p:ph idx="5" type="body"/>
          </p:nvPr>
        </p:nvSpPr>
        <p:spPr>
          <a:xfrm>
            <a:off x="4565075" y="3728375"/>
            <a:ext cx="4109400" cy="1098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llery" type="blank">
  <p:cSld name="BLANK">
    <p:bg>
      <p:bgPr>
        <a:solidFill>
          <a:schemeClr val="lt1"/>
        </a:solidFill>
      </p:bgPr>
    </p:bg>
    <p:spTree>
      <p:nvGrpSpPr>
        <p:cNvPr id="145" name="Shape 145"/>
        <p:cNvGrpSpPr/>
        <p:nvPr/>
      </p:nvGrpSpPr>
      <p:grpSpPr>
        <a:xfrm>
          <a:off x="0" y="0"/>
          <a:ext cx="0" cy="0"/>
          <a:chOff x="0" y="0"/>
          <a:chExt cx="0" cy="0"/>
        </a:xfrm>
      </p:grpSpPr>
      <p:sp>
        <p:nvSpPr>
          <p:cNvPr id="146" name="Google Shape;146;p24"/>
          <p:cNvSpPr/>
          <p:nvPr>
            <p:ph idx="2" type="pic"/>
          </p:nvPr>
        </p:nvSpPr>
        <p:spPr>
          <a:xfrm>
            <a:off x="390550" y="516500"/>
            <a:ext cx="2736000" cy="4502100"/>
          </a:xfrm>
          <a:prstGeom prst="roundRect">
            <a:avLst>
              <a:gd fmla="val 4168" name="adj"/>
            </a:avLst>
          </a:prstGeom>
          <a:noFill/>
          <a:ln>
            <a:noFill/>
          </a:ln>
        </p:spPr>
      </p:sp>
      <p:sp>
        <p:nvSpPr>
          <p:cNvPr id="147" name="Google Shape;147;p24"/>
          <p:cNvSpPr/>
          <p:nvPr>
            <p:ph idx="3" type="pic"/>
          </p:nvPr>
        </p:nvSpPr>
        <p:spPr>
          <a:xfrm>
            <a:off x="3208850" y="516500"/>
            <a:ext cx="2736000" cy="2183400"/>
          </a:xfrm>
          <a:prstGeom prst="roundRect">
            <a:avLst>
              <a:gd fmla="val 4168" name="adj"/>
            </a:avLst>
          </a:prstGeom>
          <a:noFill/>
          <a:ln>
            <a:noFill/>
          </a:ln>
        </p:spPr>
      </p:sp>
      <p:sp>
        <p:nvSpPr>
          <p:cNvPr id="148" name="Google Shape;148;p24"/>
          <p:cNvSpPr/>
          <p:nvPr>
            <p:ph idx="4" type="pic"/>
          </p:nvPr>
        </p:nvSpPr>
        <p:spPr>
          <a:xfrm>
            <a:off x="3208850" y="2786900"/>
            <a:ext cx="2736000" cy="2231700"/>
          </a:xfrm>
          <a:prstGeom prst="roundRect">
            <a:avLst>
              <a:gd fmla="val 4168" name="adj"/>
            </a:avLst>
          </a:prstGeom>
          <a:noFill/>
          <a:ln>
            <a:noFill/>
          </a:ln>
        </p:spPr>
      </p:sp>
      <p:sp>
        <p:nvSpPr>
          <p:cNvPr id="149" name="Google Shape;149;p24"/>
          <p:cNvSpPr/>
          <p:nvPr>
            <p:ph idx="5" type="pic"/>
          </p:nvPr>
        </p:nvSpPr>
        <p:spPr>
          <a:xfrm>
            <a:off x="6027150" y="2174900"/>
            <a:ext cx="2736000" cy="2843700"/>
          </a:xfrm>
          <a:prstGeom prst="roundRect">
            <a:avLst>
              <a:gd fmla="val 4168" name="adj"/>
            </a:avLst>
          </a:prstGeom>
          <a:noFill/>
          <a:ln>
            <a:noFill/>
          </a:ln>
        </p:spPr>
      </p:sp>
      <p:sp>
        <p:nvSpPr>
          <p:cNvPr id="150" name="Google Shape;150;p24"/>
          <p:cNvSpPr/>
          <p:nvPr>
            <p:ph idx="6" type="pic"/>
          </p:nvPr>
        </p:nvSpPr>
        <p:spPr>
          <a:xfrm>
            <a:off x="6027150" y="516500"/>
            <a:ext cx="2736000" cy="1566300"/>
          </a:xfrm>
          <a:prstGeom prst="roundRect">
            <a:avLst>
              <a:gd fmla="val 4168" name="adj"/>
            </a:avLst>
          </a:prstGeom>
          <a:noFill/>
          <a:ln>
            <a:noFill/>
          </a:ln>
        </p:spPr>
      </p:sp>
      <p:sp>
        <p:nvSpPr>
          <p:cNvPr id="151" name="Google Shape;151;p2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sz="1300">
                <a:solidFill>
                  <a:schemeClr val="tx1"/>
                </a:solidFill>
              </a:defRPr>
            </a:lvl1pPr>
            <a:lvl2pPr lvl="1">
              <a:buNone/>
              <a:defRPr sz="1300">
                <a:solidFill>
                  <a:schemeClr val="tx1"/>
                </a:solidFill>
              </a:defRPr>
            </a:lvl2pPr>
            <a:lvl3pPr lvl="2">
              <a:buNone/>
              <a:defRPr sz="1300">
                <a:solidFill>
                  <a:schemeClr val="tx1"/>
                </a:solidFill>
              </a:defRPr>
            </a:lvl3pPr>
            <a:lvl4pPr lvl="3">
              <a:buNone/>
              <a:defRPr sz="1300">
                <a:solidFill>
                  <a:schemeClr val="tx1"/>
                </a:solidFill>
              </a:defRPr>
            </a:lvl4pPr>
            <a:lvl5pPr lvl="4">
              <a:buNone/>
              <a:defRPr sz="1300">
                <a:solidFill>
                  <a:schemeClr val="tx1"/>
                </a:solidFill>
              </a:defRPr>
            </a:lvl5pPr>
            <a:lvl6pPr lvl="5">
              <a:buNone/>
              <a:defRPr sz="1300">
                <a:solidFill>
                  <a:schemeClr val="tx1"/>
                </a:solidFill>
              </a:defRPr>
            </a:lvl6pPr>
            <a:lvl7pPr lvl="6">
              <a:buNone/>
              <a:defRPr sz="1300">
                <a:solidFill>
                  <a:schemeClr val="tx1"/>
                </a:solidFill>
              </a:defRPr>
            </a:lvl7pPr>
            <a:lvl8pPr lvl="7">
              <a:buNone/>
              <a:defRPr sz="1300">
                <a:solidFill>
                  <a:schemeClr val="tx1"/>
                </a:solidFill>
              </a:defRPr>
            </a:lvl8pPr>
            <a:lvl9pPr lvl="8">
              <a:buNone/>
              <a:defRPr sz="1300">
                <a:solidFill>
                  <a:schemeClr val="tx1"/>
                </a:solidFill>
              </a:defRPr>
            </a:lvl9pPr>
          </a:lstStyle>
          <a:p>
            <a:pPr indent="0" lvl="0" marL="0" rtl="0" algn="l">
              <a:spcBef>
                <a:spcPts val="0"/>
              </a:spcBef>
              <a:spcAft>
                <a:spcPts val="0"/>
              </a:spcAft>
              <a:buNone/>
            </a:pPr>
            <a:fld id="{00000000-1234-1234-1234-123412341234}" type="slidenum">
              <a:rPr lang="en"/>
              <a:t>‹#›</a:t>
            </a:fld>
            <a:endParaRPr/>
          </a:p>
        </p:txBody>
      </p:sp>
      <p:cxnSp>
        <p:nvCxnSpPr>
          <p:cNvPr id="152" name="Google Shape;152;p24"/>
          <p:cNvCxnSpPr/>
          <p:nvPr/>
        </p:nvCxnSpPr>
        <p:spPr>
          <a:xfrm>
            <a:off x="390550" y="378925"/>
            <a:ext cx="8372700" cy="0"/>
          </a:xfrm>
          <a:prstGeom prst="straightConnector1">
            <a:avLst/>
          </a:prstGeom>
          <a:noFill/>
          <a:ln cap="flat" cmpd="sng" w="9525">
            <a:solidFill>
              <a:schemeClr val="lt2"/>
            </a:solidFill>
            <a:prstDash val="solid"/>
            <a:round/>
            <a:headEnd len="med" w="med" type="none"/>
            <a:tailEnd len="med" w="med" type="none"/>
          </a:ln>
        </p:spPr>
      </p:cxnSp>
      <p:sp>
        <p:nvSpPr>
          <p:cNvPr id="153" name="Google Shape;153;p24"/>
          <p:cNvSpPr txBox="1"/>
          <p:nvPr>
            <p:ph idx="7"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rtl="0" algn="l">
              <a:buNone/>
              <a:defRPr sz="1000">
                <a:solidFill>
                  <a:schemeClr val="lt2"/>
                </a:solidFill>
                <a:latin typeface="Archivo"/>
                <a:ea typeface="Archivo"/>
                <a:cs typeface="Archivo"/>
                <a:sym typeface="Archivo"/>
              </a:defRPr>
            </a:lvl1pPr>
            <a:lvl2pPr lvl="1" rtl="0" algn="l">
              <a:buNone/>
              <a:defRPr sz="1000">
                <a:solidFill>
                  <a:schemeClr val="lt2"/>
                </a:solidFill>
                <a:latin typeface="Archivo"/>
                <a:ea typeface="Archivo"/>
                <a:cs typeface="Archivo"/>
                <a:sym typeface="Archivo"/>
              </a:defRPr>
            </a:lvl2pPr>
            <a:lvl3pPr lvl="2" rtl="0" algn="l">
              <a:buNone/>
              <a:defRPr sz="1000">
                <a:solidFill>
                  <a:schemeClr val="lt2"/>
                </a:solidFill>
                <a:latin typeface="Archivo"/>
                <a:ea typeface="Archivo"/>
                <a:cs typeface="Archivo"/>
                <a:sym typeface="Archivo"/>
              </a:defRPr>
            </a:lvl3pPr>
            <a:lvl4pPr lvl="3" rtl="0" algn="l">
              <a:buNone/>
              <a:defRPr sz="1000">
                <a:solidFill>
                  <a:schemeClr val="lt2"/>
                </a:solidFill>
                <a:latin typeface="Archivo"/>
                <a:ea typeface="Archivo"/>
                <a:cs typeface="Archivo"/>
                <a:sym typeface="Archivo"/>
              </a:defRPr>
            </a:lvl4pPr>
            <a:lvl5pPr lvl="4" rtl="0" algn="l">
              <a:buNone/>
              <a:defRPr sz="1000">
                <a:solidFill>
                  <a:schemeClr val="lt2"/>
                </a:solidFill>
                <a:latin typeface="Archivo"/>
                <a:ea typeface="Archivo"/>
                <a:cs typeface="Archivo"/>
                <a:sym typeface="Archivo"/>
              </a:defRPr>
            </a:lvl5pPr>
            <a:lvl6pPr lvl="5" rtl="0" algn="l">
              <a:buNone/>
              <a:defRPr sz="1000">
                <a:solidFill>
                  <a:schemeClr val="lt2"/>
                </a:solidFill>
                <a:latin typeface="Archivo"/>
                <a:ea typeface="Archivo"/>
                <a:cs typeface="Archivo"/>
                <a:sym typeface="Archivo"/>
              </a:defRPr>
            </a:lvl6pPr>
            <a:lvl7pPr lvl="6" rtl="0" algn="l">
              <a:buNone/>
              <a:defRPr sz="1000">
                <a:solidFill>
                  <a:schemeClr val="lt2"/>
                </a:solidFill>
                <a:latin typeface="Archivo"/>
                <a:ea typeface="Archivo"/>
                <a:cs typeface="Archivo"/>
                <a:sym typeface="Archivo"/>
              </a:defRPr>
            </a:lvl7pPr>
            <a:lvl8pPr lvl="7" rtl="0" algn="l">
              <a:buNone/>
              <a:defRPr sz="1000">
                <a:solidFill>
                  <a:schemeClr val="lt2"/>
                </a:solidFill>
                <a:latin typeface="Archivo"/>
                <a:ea typeface="Archivo"/>
                <a:cs typeface="Archivo"/>
                <a:sym typeface="Archivo"/>
              </a:defRPr>
            </a:lvl8pPr>
            <a:lvl9pPr lvl="8" rtl="0" algn="l">
              <a:buNone/>
              <a:defRPr sz="1000">
                <a:solidFill>
                  <a:schemeClr val="lt2"/>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Image Divider">
  <p:cSld name="TITLE_1">
    <p:bg>
      <p:bgPr>
        <a:solidFill>
          <a:schemeClr val="lt1"/>
        </a:solidFill>
      </p:bgPr>
    </p:bg>
    <p:spTree>
      <p:nvGrpSpPr>
        <p:cNvPr id="154" name="Shape 154"/>
        <p:cNvGrpSpPr/>
        <p:nvPr/>
      </p:nvGrpSpPr>
      <p:grpSpPr>
        <a:xfrm>
          <a:off x="0" y="0"/>
          <a:ext cx="0" cy="0"/>
          <a:chOff x="0" y="0"/>
          <a:chExt cx="0" cy="0"/>
        </a:xfrm>
      </p:grpSpPr>
      <p:sp>
        <p:nvSpPr>
          <p:cNvPr id="155" name="Google Shape;155;p25"/>
          <p:cNvSpPr/>
          <p:nvPr>
            <p:ph idx="2" type="pic"/>
          </p:nvPr>
        </p:nvSpPr>
        <p:spPr>
          <a:xfrm>
            <a:off x="161800" y="148200"/>
            <a:ext cx="8830200" cy="4118700"/>
          </a:xfrm>
          <a:prstGeom prst="roundRect">
            <a:avLst>
              <a:gd fmla="val 4111" name="adj"/>
            </a:avLst>
          </a:prstGeom>
          <a:noFill/>
          <a:ln>
            <a:noFill/>
          </a:ln>
        </p:spPr>
      </p:sp>
      <p:sp>
        <p:nvSpPr>
          <p:cNvPr id="156" name="Google Shape;156;p25"/>
          <p:cNvSpPr txBox="1"/>
          <p:nvPr>
            <p:ph idx="1" type="subTitle"/>
          </p:nvPr>
        </p:nvSpPr>
        <p:spPr>
          <a:xfrm>
            <a:off x="156900" y="4448550"/>
            <a:ext cx="8830200" cy="503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1pPr>
            <a:lvl2pPr lvl="1"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2pPr>
            <a:lvl3pPr lvl="2"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3pPr>
            <a:lvl4pPr lvl="3"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4pPr>
            <a:lvl5pPr lvl="4"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5pPr>
            <a:lvl6pPr lvl="5"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6pPr>
            <a:lvl7pPr lvl="6"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7pPr>
            <a:lvl8pPr lvl="7"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8pPr>
            <a:lvl9pPr lvl="8"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p:cSld name="CUSTOM">
    <p:bg>
      <p:bgPr>
        <a:solidFill>
          <a:schemeClr val="lt2"/>
        </a:solidFill>
      </p:bgPr>
    </p:bg>
    <p:spTree>
      <p:nvGrpSpPr>
        <p:cNvPr id="157" name="Shape 157"/>
        <p:cNvGrpSpPr/>
        <p:nvPr/>
      </p:nvGrpSpPr>
      <p:grpSpPr>
        <a:xfrm>
          <a:off x="0" y="0"/>
          <a:ext cx="0" cy="0"/>
          <a:chOff x="0" y="0"/>
          <a:chExt cx="0" cy="0"/>
        </a:xfrm>
      </p:grpSpPr>
      <p:sp>
        <p:nvSpPr>
          <p:cNvPr id="158" name="Google Shape;158;p26"/>
          <p:cNvSpPr/>
          <p:nvPr>
            <p:ph idx="2" type="pic"/>
          </p:nvPr>
        </p:nvSpPr>
        <p:spPr>
          <a:xfrm>
            <a:off x="4572100" y="194400"/>
            <a:ext cx="4368600" cy="4754700"/>
          </a:xfrm>
          <a:prstGeom prst="roundRect">
            <a:avLst>
              <a:gd fmla="val 3533" name="adj"/>
            </a:avLst>
          </a:prstGeom>
          <a:noFill/>
          <a:ln>
            <a:noFill/>
          </a:ln>
        </p:spPr>
      </p:sp>
      <p:sp>
        <p:nvSpPr>
          <p:cNvPr id="159" name="Google Shape;159;p26"/>
          <p:cNvSpPr txBox="1"/>
          <p:nvPr>
            <p:ph idx="1" type="subTitle"/>
          </p:nvPr>
        </p:nvSpPr>
        <p:spPr>
          <a:xfrm>
            <a:off x="391925" y="2038075"/>
            <a:ext cx="3737400" cy="503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1pPr>
            <a:lvl2pPr lvl="1"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2pPr>
            <a:lvl3pPr lvl="2"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3pPr>
            <a:lvl4pPr lvl="3"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4pPr>
            <a:lvl5pPr lvl="4"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5pPr>
            <a:lvl6pPr lvl="5"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6pPr>
            <a:lvl7pPr lvl="6"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7pPr>
            <a:lvl8pPr lvl="7"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8pPr>
            <a:lvl9pPr lvl="8"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9pPr>
          </a:lstStyle>
          <a:p/>
        </p:txBody>
      </p:sp>
      <p:sp>
        <p:nvSpPr>
          <p:cNvPr id="160" name="Google Shape;160;p26"/>
          <p:cNvSpPr txBox="1"/>
          <p:nvPr>
            <p:ph idx="3" type="subTitle"/>
          </p:nvPr>
        </p:nvSpPr>
        <p:spPr>
          <a:xfrm>
            <a:off x="1272125" y="3330763"/>
            <a:ext cx="19770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1pPr>
            <a:lvl2pPr lvl="1"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2pPr>
            <a:lvl3pPr lvl="2"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3pPr>
            <a:lvl4pPr lvl="3"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4pPr>
            <a:lvl5pPr lvl="4"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5pPr>
            <a:lvl6pPr lvl="5"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6pPr>
            <a:lvl7pPr lvl="6"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7pPr>
            <a:lvl8pPr lvl="7"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8pPr>
            <a:lvl9pPr lvl="8"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s Kit">
  <p:cSld name="CUSTOM_1">
    <p:bg>
      <p:bgPr>
        <a:solidFill>
          <a:schemeClr val="lt1"/>
        </a:solidFill>
      </p:bgPr>
    </p:bg>
    <p:spTree>
      <p:nvGrpSpPr>
        <p:cNvPr id="161" name="Shape 161"/>
        <p:cNvGrpSpPr/>
        <p:nvPr/>
      </p:nvGrpSpPr>
      <p:grpSpPr>
        <a:xfrm>
          <a:off x="0" y="0"/>
          <a:ext cx="0" cy="0"/>
          <a:chOff x="0" y="0"/>
          <a:chExt cx="0" cy="0"/>
        </a:xfrm>
      </p:grpSpPr>
      <p:sp>
        <p:nvSpPr>
          <p:cNvPr id="162" name="Google Shape;162;p27"/>
          <p:cNvSpPr/>
          <p:nvPr>
            <p:ph idx="2" type="pic"/>
          </p:nvPr>
        </p:nvSpPr>
        <p:spPr>
          <a:xfrm>
            <a:off x="236850" y="2068225"/>
            <a:ext cx="8661300" cy="2851800"/>
          </a:xfrm>
          <a:prstGeom prst="roundRect">
            <a:avLst>
              <a:gd fmla="val 7221" name="adj"/>
            </a:avLst>
          </a:prstGeom>
          <a:noFill/>
          <a:ln>
            <a:noFill/>
          </a:ln>
        </p:spPr>
      </p:sp>
      <p:sp>
        <p:nvSpPr>
          <p:cNvPr id="163" name="Google Shape;163;p27"/>
          <p:cNvSpPr txBox="1"/>
          <p:nvPr>
            <p:ph idx="1" type="subTitle"/>
          </p:nvPr>
        </p:nvSpPr>
        <p:spPr>
          <a:xfrm>
            <a:off x="390550" y="630775"/>
            <a:ext cx="22662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64" name="Google Shape;164;p27"/>
          <p:cNvSpPr txBox="1"/>
          <p:nvPr>
            <p:ph idx="3" type="body"/>
          </p:nvPr>
        </p:nvSpPr>
        <p:spPr>
          <a:xfrm>
            <a:off x="390550" y="1133875"/>
            <a:ext cx="22662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165" name="Google Shape;165;p27"/>
          <p:cNvSpPr txBox="1"/>
          <p:nvPr>
            <p:ph idx="4" type="subTitle"/>
          </p:nvPr>
        </p:nvSpPr>
        <p:spPr>
          <a:xfrm>
            <a:off x="3434400" y="630775"/>
            <a:ext cx="22662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66" name="Google Shape;166;p27"/>
          <p:cNvSpPr txBox="1"/>
          <p:nvPr>
            <p:ph idx="5" type="body"/>
          </p:nvPr>
        </p:nvSpPr>
        <p:spPr>
          <a:xfrm>
            <a:off x="3434400" y="1133875"/>
            <a:ext cx="22662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167" name="Google Shape;167;p27"/>
          <p:cNvSpPr txBox="1"/>
          <p:nvPr>
            <p:ph idx="6" type="subTitle"/>
          </p:nvPr>
        </p:nvSpPr>
        <p:spPr>
          <a:xfrm>
            <a:off x="6478250" y="630775"/>
            <a:ext cx="22662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68" name="Google Shape;168;p27"/>
          <p:cNvSpPr txBox="1"/>
          <p:nvPr>
            <p:ph idx="7" type="body"/>
          </p:nvPr>
        </p:nvSpPr>
        <p:spPr>
          <a:xfrm>
            <a:off x="6478250" y="1133875"/>
            <a:ext cx="22662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169" name="Google Shape;169;p2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sz="1300">
                <a:solidFill>
                  <a:schemeClr val="dk1"/>
                </a:solidFill>
                <a:latin typeface="IBM Plex Serif"/>
                <a:ea typeface="IBM Plex Serif"/>
                <a:cs typeface="IBM Plex Serif"/>
                <a:sym typeface="IBM Plex Serif"/>
              </a:defRPr>
            </a:lvl1pPr>
            <a:lvl2pPr lvl="1">
              <a:buNone/>
              <a:defRPr sz="1300">
                <a:solidFill>
                  <a:schemeClr val="dk1"/>
                </a:solidFill>
                <a:latin typeface="IBM Plex Serif"/>
                <a:ea typeface="IBM Plex Serif"/>
                <a:cs typeface="IBM Plex Serif"/>
                <a:sym typeface="IBM Plex Serif"/>
              </a:defRPr>
            </a:lvl2pPr>
            <a:lvl3pPr lvl="2">
              <a:buNone/>
              <a:defRPr sz="1300">
                <a:solidFill>
                  <a:schemeClr val="dk1"/>
                </a:solidFill>
                <a:latin typeface="IBM Plex Serif"/>
                <a:ea typeface="IBM Plex Serif"/>
                <a:cs typeface="IBM Plex Serif"/>
                <a:sym typeface="IBM Plex Serif"/>
              </a:defRPr>
            </a:lvl3pPr>
            <a:lvl4pPr lvl="3">
              <a:buNone/>
              <a:defRPr sz="1300">
                <a:solidFill>
                  <a:schemeClr val="dk1"/>
                </a:solidFill>
                <a:latin typeface="IBM Plex Serif"/>
                <a:ea typeface="IBM Plex Serif"/>
                <a:cs typeface="IBM Plex Serif"/>
                <a:sym typeface="IBM Plex Serif"/>
              </a:defRPr>
            </a:lvl4pPr>
            <a:lvl5pPr lvl="4">
              <a:buNone/>
              <a:defRPr sz="1300">
                <a:solidFill>
                  <a:schemeClr val="dk1"/>
                </a:solidFill>
                <a:latin typeface="IBM Plex Serif"/>
                <a:ea typeface="IBM Plex Serif"/>
                <a:cs typeface="IBM Plex Serif"/>
                <a:sym typeface="IBM Plex Serif"/>
              </a:defRPr>
            </a:lvl5pPr>
            <a:lvl6pPr lvl="5">
              <a:buNone/>
              <a:defRPr sz="1300">
                <a:solidFill>
                  <a:schemeClr val="dk1"/>
                </a:solidFill>
                <a:latin typeface="IBM Plex Serif"/>
                <a:ea typeface="IBM Plex Serif"/>
                <a:cs typeface="IBM Plex Serif"/>
                <a:sym typeface="IBM Plex Serif"/>
              </a:defRPr>
            </a:lvl6pPr>
            <a:lvl7pPr lvl="6">
              <a:buNone/>
              <a:defRPr sz="1300">
                <a:solidFill>
                  <a:schemeClr val="dk1"/>
                </a:solidFill>
                <a:latin typeface="IBM Plex Serif"/>
                <a:ea typeface="IBM Plex Serif"/>
                <a:cs typeface="IBM Plex Serif"/>
                <a:sym typeface="IBM Plex Serif"/>
              </a:defRPr>
            </a:lvl7pPr>
            <a:lvl8pPr lvl="7">
              <a:buNone/>
              <a:defRPr sz="1300">
                <a:solidFill>
                  <a:schemeClr val="dk1"/>
                </a:solidFill>
                <a:latin typeface="IBM Plex Serif"/>
                <a:ea typeface="IBM Plex Serif"/>
                <a:cs typeface="IBM Plex Serif"/>
                <a:sym typeface="IBM Plex Serif"/>
              </a:defRPr>
            </a:lvl8pPr>
            <a:lvl9pPr lvl="8">
              <a:buNone/>
              <a:defRPr sz="1300">
                <a:solidFill>
                  <a:schemeClr val="dk1"/>
                </a:solidFill>
                <a:latin typeface="IBM Plex Serif"/>
                <a:ea typeface="IBM Plex Serif"/>
                <a:cs typeface="IBM Plex Serif"/>
                <a:sym typeface="IBM Plex Serif"/>
              </a:defRPr>
            </a:lvl9pPr>
          </a:lstStyle>
          <a:p>
            <a:pPr indent="0" lvl="0" marL="0" rtl="0" algn="l">
              <a:spcBef>
                <a:spcPts val="0"/>
              </a:spcBef>
              <a:spcAft>
                <a:spcPts val="0"/>
              </a:spcAft>
              <a:buNone/>
            </a:pPr>
            <a:fld id="{00000000-1234-1234-1234-123412341234}" type="slidenum">
              <a:rPr lang="en"/>
              <a:t>‹#›</a:t>
            </a:fld>
            <a:endParaRPr/>
          </a:p>
        </p:txBody>
      </p:sp>
      <p:cxnSp>
        <p:nvCxnSpPr>
          <p:cNvPr id="170" name="Google Shape;170;p27"/>
          <p:cNvCxnSpPr/>
          <p:nvPr/>
        </p:nvCxnSpPr>
        <p:spPr>
          <a:xfrm>
            <a:off x="390550" y="378925"/>
            <a:ext cx="8372700" cy="0"/>
          </a:xfrm>
          <a:prstGeom prst="straightConnector1">
            <a:avLst/>
          </a:prstGeom>
          <a:noFill/>
          <a:ln cap="flat" cmpd="sng" w="9525">
            <a:solidFill>
              <a:schemeClr val="lt2"/>
            </a:solidFill>
            <a:prstDash val="solid"/>
            <a:round/>
            <a:headEnd len="med" w="med" type="none"/>
            <a:tailEnd len="med" w="med" type="none"/>
          </a:ln>
        </p:spPr>
      </p:cxnSp>
      <p:sp>
        <p:nvSpPr>
          <p:cNvPr id="171" name="Google Shape;171;p27"/>
          <p:cNvSpPr txBox="1"/>
          <p:nvPr>
            <p:ph idx="8"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rtl="0" algn="l">
              <a:buNone/>
              <a:defRPr sz="1000">
                <a:solidFill>
                  <a:schemeClr val="lt2"/>
                </a:solidFill>
                <a:latin typeface="Archivo"/>
                <a:ea typeface="Archivo"/>
                <a:cs typeface="Archivo"/>
                <a:sym typeface="Archivo"/>
              </a:defRPr>
            </a:lvl1pPr>
            <a:lvl2pPr lvl="1" rtl="0" algn="l">
              <a:buNone/>
              <a:defRPr sz="1000">
                <a:solidFill>
                  <a:schemeClr val="lt2"/>
                </a:solidFill>
                <a:latin typeface="Archivo"/>
                <a:ea typeface="Archivo"/>
                <a:cs typeface="Archivo"/>
                <a:sym typeface="Archivo"/>
              </a:defRPr>
            </a:lvl2pPr>
            <a:lvl3pPr lvl="2" rtl="0" algn="l">
              <a:buNone/>
              <a:defRPr sz="1000">
                <a:solidFill>
                  <a:schemeClr val="lt2"/>
                </a:solidFill>
                <a:latin typeface="Archivo"/>
                <a:ea typeface="Archivo"/>
                <a:cs typeface="Archivo"/>
                <a:sym typeface="Archivo"/>
              </a:defRPr>
            </a:lvl3pPr>
            <a:lvl4pPr lvl="3" rtl="0" algn="l">
              <a:buNone/>
              <a:defRPr sz="1000">
                <a:solidFill>
                  <a:schemeClr val="lt2"/>
                </a:solidFill>
                <a:latin typeface="Archivo"/>
                <a:ea typeface="Archivo"/>
                <a:cs typeface="Archivo"/>
                <a:sym typeface="Archivo"/>
              </a:defRPr>
            </a:lvl4pPr>
            <a:lvl5pPr lvl="4" rtl="0" algn="l">
              <a:buNone/>
              <a:defRPr sz="1000">
                <a:solidFill>
                  <a:schemeClr val="lt2"/>
                </a:solidFill>
                <a:latin typeface="Archivo"/>
                <a:ea typeface="Archivo"/>
                <a:cs typeface="Archivo"/>
                <a:sym typeface="Archivo"/>
              </a:defRPr>
            </a:lvl5pPr>
            <a:lvl6pPr lvl="5" rtl="0" algn="l">
              <a:buNone/>
              <a:defRPr sz="1000">
                <a:solidFill>
                  <a:schemeClr val="lt2"/>
                </a:solidFill>
                <a:latin typeface="Archivo"/>
                <a:ea typeface="Archivo"/>
                <a:cs typeface="Archivo"/>
                <a:sym typeface="Archivo"/>
              </a:defRPr>
            </a:lvl6pPr>
            <a:lvl7pPr lvl="6" rtl="0" algn="l">
              <a:buNone/>
              <a:defRPr sz="1000">
                <a:solidFill>
                  <a:schemeClr val="lt2"/>
                </a:solidFill>
                <a:latin typeface="Archivo"/>
                <a:ea typeface="Archivo"/>
                <a:cs typeface="Archivo"/>
                <a:sym typeface="Archivo"/>
              </a:defRPr>
            </a:lvl7pPr>
            <a:lvl8pPr lvl="7" rtl="0" algn="l">
              <a:buNone/>
              <a:defRPr sz="1000">
                <a:solidFill>
                  <a:schemeClr val="lt2"/>
                </a:solidFill>
                <a:latin typeface="Archivo"/>
                <a:ea typeface="Archivo"/>
                <a:cs typeface="Archivo"/>
                <a:sym typeface="Archivo"/>
              </a:defRPr>
            </a:lvl8pPr>
            <a:lvl9pPr lvl="8" rtl="0" algn="l">
              <a:buNone/>
              <a:defRPr sz="1000">
                <a:solidFill>
                  <a:schemeClr val="lt2"/>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ntact">
  <p:cSld name="CUSTOM_2">
    <p:bg>
      <p:bgPr>
        <a:solidFill>
          <a:schemeClr val="lt1"/>
        </a:solidFill>
      </p:bgPr>
    </p:bg>
    <p:spTree>
      <p:nvGrpSpPr>
        <p:cNvPr id="172" name="Shape 172"/>
        <p:cNvGrpSpPr/>
        <p:nvPr/>
      </p:nvGrpSpPr>
      <p:grpSpPr>
        <a:xfrm>
          <a:off x="0" y="0"/>
          <a:ext cx="0" cy="0"/>
          <a:chOff x="0" y="0"/>
          <a:chExt cx="0" cy="0"/>
        </a:xfrm>
      </p:grpSpPr>
      <p:sp>
        <p:nvSpPr>
          <p:cNvPr id="173" name="Google Shape;173;p28"/>
          <p:cNvSpPr/>
          <p:nvPr>
            <p:ph idx="2" type="pic"/>
          </p:nvPr>
        </p:nvSpPr>
        <p:spPr>
          <a:xfrm>
            <a:off x="3753475" y="661550"/>
            <a:ext cx="1101900" cy="1323300"/>
          </a:xfrm>
          <a:prstGeom prst="roundRect">
            <a:avLst>
              <a:gd fmla="val 49883" name="adj"/>
            </a:avLst>
          </a:prstGeom>
          <a:noFill/>
          <a:ln>
            <a:noFill/>
          </a:ln>
        </p:spPr>
      </p:sp>
      <p:sp>
        <p:nvSpPr>
          <p:cNvPr id="174" name="Google Shape;174;p28"/>
          <p:cNvSpPr/>
          <p:nvPr>
            <p:ph idx="3" type="pic"/>
          </p:nvPr>
        </p:nvSpPr>
        <p:spPr>
          <a:xfrm>
            <a:off x="5593875" y="661550"/>
            <a:ext cx="1101900" cy="1323300"/>
          </a:xfrm>
          <a:prstGeom prst="roundRect">
            <a:avLst>
              <a:gd fmla="val 49883" name="adj"/>
            </a:avLst>
          </a:prstGeom>
          <a:noFill/>
          <a:ln>
            <a:noFill/>
          </a:ln>
        </p:spPr>
      </p:sp>
      <p:sp>
        <p:nvSpPr>
          <p:cNvPr id="175" name="Google Shape;175;p28"/>
          <p:cNvSpPr/>
          <p:nvPr>
            <p:ph idx="4" type="pic"/>
          </p:nvPr>
        </p:nvSpPr>
        <p:spPr>
          <a:xfrm>
            <a:off x="7434275" y="661550"/>
            <a:ext cx="1101900" cy="1323300"/>
          </a:xfrm>
          <a:prstGeom prst="roundRect">
            <a:avLst>
              <a:gd fmla="val 49883" name="adj"/>
            </a:avLst>
          </a:prstGeom>
          <a:noFill/>
          <a:ln>
            <a:noFill/>
          </a:ln>
        </p:spPr>
      </p:sp>
      <p:sp>
        <p:nvSpPr>
          <p:cNvPr id="176" name="Google Shape;176;p28"/>
          <p:cNvSpPr/>
          <p:nvPr>
            <p:ph idx="5" type="pic"/>
          </p:nvPr>
        </p:nvSpPr>
        <p:spPr>
          <a:xfrm>
            <a:off x="3753475" y="2823850"/>
            <a:ext cx="1101900" cy="1323300"/>
          </a:xfrm>
          <a:prstGeom prst="roundRect">
            <a:avLst>
              <a:gd fmla="val 49883" name="adj"/>
            </a:avLst>
          </a:prstGeom>
          <a:noFill/>
          <a:ln>
            <a:noFill/>
          </a:ln>
        </p:spPr>
      </p:sp>
      <p:sp>
        <p:nvSpPr>
          <p:cNvPr id="177" name="Google Shape;177;p28"/>
          <p:cNvSpPr/>
          <p:nvPr>
            <p:ph idx="6" type="pic"/>
          </p:nvPr>
        </p:nvSpPr>
        <p:spPr>
          <a:xfrm>
            <a:off x="5593875" y="2823850"/>
            <a:ext cx="1101900" cy="1323300"/>
          </a:xfrm>
          <a:prstGeom prst="roundRect">
            <a:avLst>
              <a:gd fmla="val 49883" name="adj"/>
            </a:avLst>
          </a:prstGeom>
          <a:noFill/>
          <a:ln>
            <a:noFill/>
          </a:ln>
        </p:spPr>
      </p:sp>
      <p:sp>
        <p:nvSpPr>
          <p:cNvPr id="178" name="Google Shape;178;p28"/>
          <p:cNvSpPr/>
          <p:nvPr>
            <p:ph idx="7" type="pic"/>
          </p:nvPr>
        </p:nvSpPr>
        <p:spPr>
          <a:xfrm>
            <a:off x="7434275" y="2823850"/>
            <a:ext cx="1101900" cy="1323300"/>
          </a:xfrm>
          <a:prstGeom prst="roundRect">
            <a:avLst>
              <a:gd fmla="val 49883" name="adj"/>
            </a:avLst>
          </a:prstGeom>
          <a:noFill/>
          <a:ln>
            <a:noFill/>
          </a:ln>
        </p:spPr>
      </p:sp>
      <p:sp>
        <p:nvSpPr>
          <p:cNvPr id="179" name="Google Shape;179;p28"/>
          <p:cNvSpPr/>
          <p:nvPr>
            <p:ph idx="8" type="pic"/>
          </p:nvPr>
        </p:nvSpPr>
        <p:spPr>
          <a:xfrm>
            <a:off x="390550" y="661550"/>
            <a:ext cx="2726400" cy="4131300"/>
          </a:xfrm>
          <a:prstGeom prst="roundRect">
            <a:avLst>
              <a:gd fmla="val 49883" name="adj"/>
            </a:avLst>
          </a:prstGeom>
          <a:noFill/>
          <a:ln>
            <a:noFill/>
          </a:ln>
        </p:spPr>
      </p:sp>
      <p:sp>
        <p:nvSpPr>
          <p:cNvPr id="180" name="Google Shape;180;p28"/>
          <p:cNvSpPr txBox="1"/>
          <p:nvPr>
            <p:ph idx="1" type="subTitle"/>
          </p:nvPr>
        </p:nvSpPr>
        <p:spPr>
          <a:xfrm>
            <a:off x="3541225" y="2028625"/>
            <a:ext cx="1526400" cy="503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81" name="Google Shape;181;p28"/>
          <p:cNvSpPr txBox="1"/>
          <p:nvPr>
            <p:ph idx="9" type="body"/>
          </p:nvPr>
        </p:nvSpPr>
        <p:spPr>
          <a:xfrm>
            <a:off x="3541225" y="2421825"/>
            <a:ext cx="1526400" cy="217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dk1"/>
              </a:buClr>
              <a:buSzPts val="1100"/>
              <a:buFont typeface="IBM Plex Serif"/>
              <a:buChar char="●"/>
              <a:defRPr/>
            </a:lvl1pPr>
            <a:lvl2pPr indent="-298450" lvl="1" marL="914400" algn="ctr">
              <a:spcBef>
                <a:spcPts val="0"/>
              </a:spcBef>
              <a:spcAft>
                <a:spcPts val="0"/>
              </a:spcAft>
              <a:buClr>
                <a:schemeClr val="dk1"/>
              </a:buClr>
              <a:buSzPts val="1100"/>
              <a:buFont typeface="IBM Plex Serif"/>
              <a:buChar char="○"/>
              <a:defRPr/>
            </a:lvl2pPr>
            <a:lvl3pPr indent="-298450" lvl="2" marL="1371600" algn="ctr">
              <a:spcBef>
                <a:spcPts val="0"/>
              </a:spcBef>
              <a:spcAft>
                <a:spcPts val="0"/>
              </a:spcAft>
              <a:buClr>
                <a:schemeClr val="dk1"/>
              </a:buClr>
              <a:buSzPts val="1100"/>
              <a:buFont typeface="IBM Plex Serif"/>
              <a:buChar char="■"/>
              <a:defRPr/>
            </a:lvl3pPr>
            <a:lvl4pPr indent="-298450" lvl="3" marL="1828800" algn="ctr">
              <a:spcBef>
                <a:spcPts val="0"/>
              </a:spcBef>
              <a:spcAft>
                <a:spcPts val="0"/>
              </a:spcAft>
              <a:buClr>
                <a:schemeClr val="dk1"/>
              </a:buClr>
              <a:buSzPts val="1100"/>
              <a:buFont typeface="IBM Plex Serif"/>
              <a:buChar char="●"/>
              <a:defRPr/>
            </a:lvl4pPr>
            <a:lvl5pPr indent="-298450" lvl="4" marL="2286000" algn="ctr">
              <a:spcBef>
                <a:spcPts val="0"/>
              </a:spcBef>
              <a:spcAft>
                <a:spcPts val="0"/>
              </a:spcAft>
              <a:buClr>
                <a:schemeClr val="dk1"/>
              </a:buClr>
              <a:buSzPts val="1100"/>
              <a:buFont typeface="IBM Plex Serif"/>
              <a:buChar char="○"/>
              <a:defRPr/>
            </a:lvl5pPr>
            <a:lvl6pPr indent="-298450" lvl="5" marL="2743200" algn="ctr">
              <a:spcBef>
                <a:spcPts val="0"/>
              </a:spcBef>
              <a:spcAft>
                <a:spcPts val="0"/>
              </a:spcAft>
              <a:buClr>
                <a:schemeClr val="dk1"/>
              </a:buClr>
              <a:buSzPts val="1100"/>
              <a:buFont typeface="IBM Plex Serif"/>
              <a:buChar char="■"/>
              <a:defRPr/>
            </a:lvl6pPr>
            <a:lvl7pPr indent="-298450" lvl="6" marL="3200400" algn="ctr">
              <a:spcBef>
                <a:spcPts val="0"/>
              </a:spcBef>
              <a:spcAft>
                <a:spcPts val="0"/>
              </a:spcAft>
              <a:buClr>
                <a:schemeClr val="dk1"/>
              </a:buClr>
              <a:buSzPts val="1100"/>
              <a:buFont typeface="IBM Plex Serif"/>
              <a:buChar char="●"/>
              <a:defRPr/>
            </a:lvl7pPr>
            <a:lvl8pPr indent="-298450" lvl="7" marL="3657600" algn="ctr">
              <a:spcBef>
                <a:spcPts val="0"/>
              </a:spcBef>
              <a:spcAft>
                <a:spcPts val="0"/>
              </a:spcAft>
              <a:buClr>
                <a:schemeClr val="dk1"/>
              </a:buClr>
              <a:buSzPts val="1100"/>
              <a:buFont typeface="IBM Plex Serif"/>
              <a:buChar char="○"/>
              <a:defRPr/>
            </a:lvl8pPr>
            <a:lvl9pPr indent="-298450" lvl="8" marL="4114800" algn="ctr">
              <a:spcBef>
                <a:spcPts val="0"/>
              </a:spcBef>
              <a:spcAft>
                <a:spcPts val="0"/>
              </a:spcAft>
              <a:buClr>
                <a:schemeClr val="dk1"/>
              </a:buClr>
              <a:buSzPts val="1100"/>
              <a:buFont typeface="IBM Plex Serif"/>
              <a:buChar char="■"/>
              <a:defRPr/>
            </a:lvl9pPr>
          </a:lstStyle>
          <a:p/>
        </p:txBody>
      </p:sp>
      <p:sp>
        <p:nvSpPr>
          <p:cNvPr id="182" name="Google Shape;182;p28"/>
          <p:cNvSpPr txBox="1"/>
          <p:nvPr>
            <p:ph idx="13" type="subTitle"/>
          </p:nvPr>
        </p:nvSpPr>
        <p:spPr>
          <a:xfrm>
            <a:off x="5381625" y="2028625"/>
            <a:ext cx="1526400" cy="503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83" name="Google Shape;183;p28"/>
          <p:cNvSpPr txBox="1"/>
          <p:nvPr>
            <p:ph idx="14" type="body"/>
          </p:nvPr>
        </p:nvSpPr>
        <p:spPr>
          <a:xfrm>
            <a:off x="5381625" y="2421825"/>
            <a:ext cx="1526400" cy="217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dk1"/>
              </a:buClr>
              <a:buSzPts val="1100"/>
              <a:buFont typeface="IBM Plex Serif"/>
              <a:buChar char="●"/>
              <a:defRPr/>
            </a:lvl1pPr>
            <a:lvl2pPr indent="-298450" lvl="1" marL="914400" algn="ctr">
              <a:spcBef>
                <a:spcPts val="0"/>
              </a:spcBef>
              <a:spcAft>
                <a:spcPts val="0"/>
              </a:spcAft>
              <a:buClr>
                <a:schemeClr val="dk1"/>
              </a:buClr>
              <a:buSzPts val="1100"/>
              <a:buFont typeface="IBM Plex Serif"/>
              <a:buChar char="○"/>
              <a:defRPr/>
            </a:lvl2pPr>
            <a:lvl3pPr indent="-298450" lvl="2" marL="1371600" algn="ctr">
              <a:spcBef>
                <a:spcPts val="0"/>
              </a:spcBef>
              <a:spcAft>
                <a:spcPts val="0"/>
              </a:spcAft>
              <a:buClr>
                <a:schemeClr val="dk1"/>
              </a:buClr>
              <a:buSzPts val="1100"/>
              <a:buFont typeface="IBM Plex Serif"/>
              <a:buChar char="■"/>
              <a:defRPr/>
            </a:lvl3pPr>
            <a:lvl4pPr indent="-298450" lvl="3" marL="1828800" algn="ctr">
              <a:spcBef>
                <a:spcPts val="0"/>
              </a:spcBef>
              <a:spcAft>
                <a:spcPts val="0"/>
              </a:spcAft>
              <a:buClr>
                <a:schemeClr val="dk1"/>
              </a:buClr>
              <a:buSzPts val="1100"/>
              <a:buFont typeface="IBM Plex Serif"/>
              <a:buChar char="●"/>
              <a:defRPr/>
            </a:lvl4pPr>
            <a:lvl5pPr indent="-298450" lvl="4" marL="2286000" algn="ctr">
              <a:spcBef>
                <a:spcPts val="0"/>
              </a:spcBef>
              <a:spcAft>
                <a:spcPts val="0"/>
              </a:spcAft>
              <a:buClr>
                <a:schemeClr val="dk1"/>
              </a:buClr>
              <a:buSzPts val="1100"/>
              <a:buFont typeface="IBM Plex Serif"/>
              <a:buChar char="○"/>
              <a:defRPr/>
            </a:lvl5pPr>
            <a:lvl6pPr indent="-298450" lvl="5" marL="2743200" algn="ctr">
              <a:spcBef>
                <a:spcPts val="0"/>
              </a:spcBef>
              <a:spcAft>
                <a:spcPts val="0"/>
              </a:spcAft>
              <a:buClr>
                <a:schemeClr val="dk1"/>
              </a:buClr>
              <a:buSzPts val="1100"/>
              <a:buFont typeface="IBM Plex Serif"/>
              <a:buChar char="■"/>
              <a:defRPr/>
            </a:lvl6pPr>
            <a:lvl7pPr indent="-298450" lvl="6" marL="3200400" algn="ctr">
              <a:spcBef>
                <a:spcPts val="0"/>
              </a:spcBef>
              <a:spcAft>
                <a:spcPts val="0"/>
              </a:spcAft>
              <a:buClr>
                <a:schemeClr val="dk1"/>
              </a:buClr>
              <a:buSzPts val="1100"/>
              <a:buFont typeface="IBM Plex Serif"/>
              <a:buChar char="●"/>
              <a:defRPr/>
            </a:lvl7pPr>
            <a:lvl8pPr indent="-298450" lvl="7" marL="3657600" algn="ctr">
              <a:spcBef>
                <a:spcPts val="0"/>
              </a:spcBef>
              <a:spcAft>
                <a:spcPts val="0"/>
              </a:spcAft>
              <a:buClr>
                <a:schemeClr val="dk1"/>
              </a:buClr>
              <a:buSzPts val="1100"/>
              <a:buFont typeface="IBM Plex Serif"/>
              <a:buChar char="○"/>
              <a:defRPr/>
            </a:lvl8pPr>
            <a:lvl9pPr indent="-298450" lvl="8" marL="4114800" algn="ctr">
              <a:spcBef>
                <a:spcPts val="0"/>
              </a:spcBef>
              <a:spcAft>
                <a:spcPts val="0"/>
              </a:spcAft>
              <a:buClr>
                <a:schemeClr val="dk1"/>
              </a:buClr>
              <a:buSzPts val="1100"/>
              <a:buFont typeface="IBM Plex Serif"/>
              <a:buChar char="■"/>
              <a:defRPr/>
            </a:lvl9pPr>
          </a:lstStyle>
          <a:p/>
        </p:txBody>
      </p:sp>
      <p:sp>
        <p:nvSpPr>
          <p:cNvPr id="184" name="Google Shape;184;p28"/>
          <p:cNvSpPr txBox="1"/>
          <p:nvPr>
            <p:ph idx="15" type="subTitle"/>
          </p:nvPr>
        </p:nvSpPr>
        <p:spPr>
          <a:xfrm>
            <a:off x="7222025" y="2028625"/>
            <a:ext cx="1526400" cy="503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85" name="Google Shape;185;p28"/>
          <p:cNvSpPr txBox="1"/>
          <p:nvPr>
            <p:ph idx="16" type="body"/>
          </p:nvPr>
        </p:nvSpPr>
        <p:spPr>
          <a:xfrm>
            <a:off x="7222025" y="2421825"/>
            <a:ext cx="1526400" cy="217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dk1"/>
              </a:buClr>
              <a:buSzPts val="1100"/>
              <a:buFont typeface="IBM Plex Serif"/>
              <a:buChar char="●"/>
              <a:defRPr/>
            </a:lvl1pPr>
            <a:lvl2pPr indent="-298450" lvl="1" marL="914400" algn="ctr">
              <a:spcBef>
                <a:spcPts val="0"/>
              </a:spcBef>
              <a:spcAft>
                <a:spcPts val="0"/>
              </a:spcAft>
              <a:buClr>
                <a:schemeClr val="dk1"/>
              </a:buClr>
              <a:buSzPts val="1100"/>
              <a:buFont typeface="IBM Plex Serif"/>
              <a:buChar char="○"/>
              <a:defRPr/>
            </a:lvl2pPr>
            <a:lvl3pPr indent="-298450" lvl="2" marL="1371600" algn="ctr">
              <a:spcBef>
                <a:spcPts val="0"/>
              </a:spcBef>
              <a:spcAft>
                <a:spcPts val="0"/>
              </a:spcAft>
              <a:buClr>
                <a:schemeClr val="dk1"/>
              </a:buClr>
              <a:buSzPts val="1100"/>
              <a:buFont typeface="IBM Plex Serif"/>
              <a:buChar char="■"/>
              <a:defRPr/>
            </a:lvl3pPr>
            <a:lvl4pPr indent="-298450" lvl="3" marL="1828800" algn="ctr">
              <a:spcBef>
                <a:spcPts val="0"/>
              </a:spcBef>
              <a:spcAft>
                <a:spcPts val="0"/>
              </a:spcAft>
              <a:buClr>
                <a:schemeClr val="dk1"/>
              </a:buClr>
              <a:buSzPts val="1100"/>
              <a:buFont typeface="IBM Plex Serif"/>
              <a:buChar char="●"/>
              <a:defRPr/>
            </a:lvl4pPr>
            <a:lvl5pPr indent="-298450" lvl="4" marL="2286000" algn="ctr">
              <a:spcBef>
                <a:spcPts val="0"/>
              </a:spcBef>
              <a:spcAft>
                <a:spcPts val="0"/>
              </a:spcAft>
              <a:buClr>
                <a:schemeClr val="dk1"/>
              </a:buClr>
              <a:buSzPts val="1100"/>
              <a:buFont typeface="IBM Plex Serif"/>
              <a:buChar char="○"/>
              <a:defRPr/>
            </a:lvl5pPr>
            <a:lvl6pPr indent="-298450" lvl="5" marL="2743200" algn="ctr">
              <a:spcBef>
                <a:spcPts val="0"/>
              </a:spcBef>
              <a:spcAft>
                <a:spcPts val="0"/>
              </a:spcAft>
              <a:buClr>
                <a:schemeClr val="dk1"/>
              </a:buClr>
              <a:buSzPts val="1100"/>
              <a:buFont typeface="IBM Plex Serif"/>
              <a:buChar char="■"/>
              <a:defRPr/>
            </a:lvl6pPr>
            <a:lvl7pPr indent="-298450" lvl="6" marL="3200400" algn="ctr">
              <a:spcBef>
                <a:spcPts val="0"/>
              </a:spcBef>
              <a:spcAft>
                <a:spcPts val="0"/>
              </a:spcAft>
              <a:buClr>
                <a:schemeClr val="dk1"/>
              </a:buClr>
              <a:buSzPts val="1100"/>
              <a:buFont typeface="IBM Plex Serif"/>
              <a:buChar char="●"/>
              <a:defRPr/>
            </a:lvl7pPr>
            <a:lvl8pPr indent="-298450" lvl="7" marL="3657600" algn="ctr">
              <a:spcBef>
                <a:spcPts val="0"/>
              </a:spcBef>
              <a:spcAft>
                <a:spcPts val="0"/>
              </a:spcAft>
              <a:buClr>
                <a:schemeClr val="dk1"/>
              </a:buClr>
              <a:buSzPts val="1100"/>
              <a:buFont typeface="IBM Plex Serif"/>
              <a:buChar char="○"/>
              <a:defRPr/>
            </a:lvl8pPr>
            <a:lvl9pPr indent="-298450" lvl="8" marL="4114800" algn="ctr">
              <a:spcBef>
                <a:spcPts val="0"/>
              </a:spcBef>
              <a:spcAft>
                <a:spcPts val="0"/>
              </a:spcAft>
              <a:buClr>
                <a:schemeClr val="dk1"/>
              </a:buClr>
              <a:buSzPts val="1100"/>
              <a:buFont typeface="IBM Plex Serif"/>
              <a:buChar char="■"/>
              <a:defRPr/>
            </a:lvl9pPr>
          </a:lstStyle>
          <a:p/>
        </p:txBody>
      </p:sp>
      <p:sp>
        <p:nvSpPr>
          <p:cNvPr id="186" name="Google Shape;186;p28"/>
          <p:cNvSpPr txBox="1"/>
          <p:nvPr>
            <p:ph idx="17" type="subTitle"/>
          </p:nvPr>
        </p:nvSpPr>
        <p:spPr>
          <a:xfrm>
            <a:off x="3541225" y="4182025"/>
            <a:ext cx="1526400" cy="503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87" name="Google Shape;187;p28"/>
          <p:cNvSpPr txBox="1"/>
          <p:nvPr>
            <p:ph idx="18" type="body"/>
          </p:nvPr>
        </p:nvSpPr>
        <p:spPr>
          <a:xfrm>
            <a:off x="3541225" y="4575225"/>
            <a:ext cx="1526400" cy="217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dk1"/>
              </a:buClr>
              <a:buSzPts val="1100"/>
              <a:buFont typeface="IBM Plex Serif"/>
              <a:buChar char="●"/>
              <a:defRPr/>
            </a:lvl1pPr>
            <a:lvl2pPr indent="-298450" lvl="1" marL="914400" algn="ctr">
              <a:spcBef>
                <a:spcPts val="0"/>
              </a:spcBef>
              <a:spcAft>
                <a:spcPts val="0"/>
              </a:spcAft>
              <a:buClr>
                <a:schemeClr val="dk1"/>
              </a:buClr>
              <a:buSzPts val="1100"/>
              <a:buFont typeface="IBM Plex Serif"/>
              <a:buChar char="○"/>
              <a:defRPr/>
            </a:lvl2pPr>
            <a:lvl3pPr indent="-298450" lvl="2" marL="1371600" algn="ctr">
              <a:spcBef>
                <a:spcPts val="0"/>
              </a:spcBef>
              <a:spcAft>
                <a:spcPts val="0"/>
              </a:spcAft>
              <a:buClr>
                <a:schemeClr val="dk1"/>
              </a:buClr>
              <a:buSzPts val="1100"/>
              <a:buFont typeface="IBM Plex Serif"/>
              <a:buChar char="■"/>
              <a:defRPr/>
            </a:lvl3pPr>
            <a:lvl4pPr indent="-298450" lvl="3" marL="1828800" algn="ctr">
              <a:spcBef>
                <a:spcPts val="0"/>
              </a:spcBef>
              <a:spcAft>
                <a:spcPts val="0"/>
              </a:spcAft>
              <a:buClr>
                <a:schemeClr val="dk1"/>
              </a:buClr>
              <a:buSzPts val="1100"/>
              <a:buFont typeface="IBM Plex Serif"/>
              <a:buChar char="●"/>
              <a:defRPr/>
            </a:lvl4pPr>
            <a:lvl5pPr indent="-298450" lvl="4" marL="2286000" algn="ctr">
              <a:spcBef>
                <a:spcPts val="0"/>
              </a:spcBef>
              <a:spcAft>
                <a:spcPts val="0"/>
              </a:spcAft>
              <a:buClr>
                <a:schemeClr val="dk1"/>
              </a:buClr>
              <a:buSzPts val="1100"/>
              <a:buFont typeface="IBM Plex Serif"/>
              <a:buChar char="○"/>
              <a:defRPr/>
            </a:lvl5pPr>
            <a:lvl6pPr indent="-298450" lvl="5" marL="2743200" algn="ctr">
              <a:spcBef>
                <a:spcPts val="0"/>
              </a:spcBef>
              <a:spcAft>
                <a:spcPts val="0"/>
              </a:spcAft>
              <a:buClr>
                <a:schemeClr val="dk1"/>
              </a:buClr>
              <a:buSzPts val="1100"/>
              <a:buFont typeface="IBM Plex Serif"/>
              <a:buChar char="■"/>
              <a:defRPr/>
            </a:lvl6pPr>
            <a:lvl7pPr indent="-298450" lvl="6" marL="3200400" algn="ctr">
              <a:spcBef>
                <a:spcPts val="0"/>
              </a:spcBef>
              <a:spcAft>
                <a:spcPts val="0"/>
              </a:spcAft>
              <a:buClr>
                <a:schemeClr val="dk1"/>
              </a:buClr>
              <a:buSzPts val="1100"/>
              <a:buFont typeface="IBM Plex Serif"/>
              <a:buChar char="●"/>
              <a:defRPr/>
            </a:lvl7pPr>
            <a:lvl8pPr indent="-298450" lvl="7" marL="3657600" algn="ctr">
              <a:spcBef>
                <a:spcPts val="0"/>
              </a:spcBef>
              <a:spcAft>
                <a:spcPts val="0"/>
              </a:spcAft>
              <a:buClr>
                <a:schemeClr val="dk1"/>
              </a:buClr>
              <a:buSzPts val="1100"/>
              <a:buFont typeface="IBM Plex Serif"/>
              <a:buChar char="○"/>
              <a:defRPr/>
            </a:lvl8pPr>
            <a:lvl9pPr indent="-298450" lvl="8" marL="4114800" algn="ctr">
              <a:spcBef>
                <a:spcPts val="0"/>
              </a:spcBef>
              <a:spcAft>
                <a:spcPts val="0"/>
              </a:spcAft>
              <a:buClr>
                <a:schemeClr val="dk1"/>
              </a:buClr>
              <a:buSzPts val="1100"/>
              <a:buFont typeface="IBM Plex Serif"/>
              <a:buChar char="■"/>
              <a:defRPr/>
            </a:lvl9pPr>
          </a:lstStyle>
          <a:p/>
        </p:txBody>
      </p:sp>
      <p:sp>
        <p:nvSpPr>
          <p:cNvPr id="188" name="Google Shape;188;p28"/>
          <p:cNvSpPr txBox="1"/>
          <p:nvPr>
            <p:ph idx="19" type="subTitle"/>
          </p:nvPr>
        </p:nvSpPr>
        <p:spPr>
          <a:xfrm>
            <a:off x="5381625" y="4182025"/>
            <a:ext cx="1526400" cy="503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89" name="Google Shape;189;p28"/>
          <p:cNvSpPr txBox="1"/>
          <p:nvPr>
            <p:ph idx="20" type="body"/>
          </p:nvPr>
        </p:nvSpPr>
        <p:spPr>
          <a:xfrm>
            <a:off x="5381625" y="4575225"/>
            <a:ext cx="1526400" cy="217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dk1"/>
              </a:buClr>
              <a:buSzPts val="1100"/>
              <a:buFont typeface="IBM Plex Serif"/>
              <a:buChar char="●"/>
              <a:defRPr/>
            </a:lvl1pPr>
            <a:lvl2pPr indent="-298450" lvl="1" marL="914400" algn="ctr">
              <a:spcBef>
                <a:spcPts val="0"/>
              </a:spcBef>
              <a:spcAft>
                <a:spcPts val="0"/>
              </a:spcAft>
              <a:buClr>
                <a:schemeClr val="dk1"/>
              </a:buClr>
              <a:buSzPts val="1100"/>
              <a:buFont typeface="IBM Plex Serif"/>
              <a:buChar char="○"/>
              <a:defRPr/>
            </a:lvl2pPr>
            <a:lvl3pPr indent="-298450" lvl="2" marL="1371600" algn="ctr">
              <a:spcBef>
                <a:spcPts val="0"/>
              </a:spcBef>
              <a:spcAft>
                <a:spcPts val="0"/>
              </a:spcAft>
              <a:buClr>
                <a:schemeClr val="dk1"/>
              </a:buClr>
              <a:buSzPts val="1100"/>
              <a:buFont typeface="IBM Plex Serif"/>
              <a:buChar char="■"/>
              <a:defRPr/>
            </a:lvl3pPr>
            <a:lvl4pPr indent="-298450" lvl="3" marL="1828800" algn="ctr">
              <a:spcBef>
                <a:spcPts val="0"/>
              </a:spcBef>
              <a:spcAft>
                <a:spcPts val="0"/>
              </a:spcAft>
              <a:buClr>
                <a:schemeClr val="dk1"/>
              </a:buClr>
              <a:buSzPts val="1100"/>
              <a:buFont typeface="IBM Plex Serif"/>
              <a:buChar char="●"/>
              <a:defRPr/>
            </a:lvl4pPr>
            <a:lvl5pPr indent="-298450" lvl="4" marL="2286000" algn="ctr">
              <a:spcBef>
                <a:spcPts val="0"/>
              </a:spcBef>
              <a:spcAft>
                <a:spcPts val="0"/>
              </a:spcAft>
              <a:buClr>
                <a:schemeClr val="dk1"/>
              </a:buClr>
              <a:buSzPts val="1100"/>
              <a:buFont typeface="IBM Plex Serif"/>
              <a:buChar char="○"/>
              <a:defRPr/>
            </a:lvl5pPr>
            <a:lvl6pPr indent="-298450" lvl="5" marL="2743200" algn="ctr">
              <a:spcBef>
                <a:spcPts val="0"/>
              </a:spcBef>
              <a:spcAft>
                <a:spcPts val="0"/>
              </a:spcAft>
              <a:buClr>
                <a:schemeClr val="dk1"/>
              </a:buClr>
              <a:buSzPts val="1100"/>
              <a:buFont typeface="IBM Plex Serif"/>
              <a:buChar char="■"/>
              <a:defRPr/>
            </a:lvl6pPr>
            <a:lvl7pPr indent="-298450" lvl="6" marL="3200400" algn="ctr">
              <a:spcBef>
                <a:spcPts val="0"/>
              </a:spcBef>
              <a:spcAft>
                <a:spcPts val="0"/>
              </a:spcAft>
              <a:buClr>
                <a:schemeClr val="dk1"/>
              </a:buClr>
              <a:buSzPts val="1100"/>
              <a:buFont typeface="IBM Plex Serif"/>
              <a:buChar char="●"/>
              <a:defRPr/>
            </a:lvl7pPr>
            <a:lvl8pPr indent="-298450" lvl="7" marL="3657600" algn="ctr">
              <a:spcBef>
                <a:spcPts val="0"/>
              </a:spcBef>
              <a:spcAft>
                <a:spcPts val="0"/>
              </a:spcAft>
              <a:buClr>
                <a:schemeClr val="dk1"/>
              </a:buClr>
              <a:buSzPts val="1100"/>
              <a:buFont typeface="IBM Plex Serif"/>
              <a:buChar char="○"/>
              <a:defRPr/>
            </a:lvl8pPr>
            <a:lvl9pPr indent="-298450" lvl="8" marL="4114800" algn="ctr">
              <a:spcBef>
                <a:spcPts val="0"/>
              </a:spcBef>
              <a:spcAft>
                <a:spcPts val="0"/>
              </a:spcAft>
              <a:buClr>
                <a:schemeClr val="dk1"/>
              </a:buClr>
              <a:buSzPts val="1100"/>
              <a:buFont typeface="IBM Plex Serif"/>
              <a:buChar char="■"/>
              <a:defRPr/>
            </a:lvl9pPr>
          </a:lstStyle>
          <a:p/>
        </p:txBody>
      </p:sp>
      <p:sp>
        <p:nvSpPr>
          <p:cNvPr id="190" name="Google Shape;190;p28"/>
          <p:cNvSpPr txBox="1"/>
          <p:nvPr>
            <p:ph idx="21" type="subTitle"/>
          </p:nvPr>
        </p:nvSpPr>
        <p:spPr>
          <a:xfrm>
            <a:off x="7222025" y="4182025"/>
            <a:ext cx="1526400" cy="503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91" name="Google Shape;191;p28"/>
          <p:cNvSpPr txBox="1"/>
          <p:nvPr>
            <p:ph idx="22" type="body"/>
          </p:nvPr>
        </p:nvSpPr>
        <p:spPr>
          <a:xfrm>
            <a:off x="7222025" y="4575225"/>
            <a:ext cx="1526400" cy="217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dk1"/>
              </a:buClr>
              <a:buSzPts val="1100"/>
              <a:buFont typeface="IBM Plex Serif"/>
              <a:buChar char="●"/>
              <a:defRPr/>
            </a:lvl1pPr>
            <a:lvl2pPr indent="-298450" lvl="1" marL="914400" algn="ctr">
              <a:spcBef>
                <a:spcPts val="0"/>
              </a:spcBef>
              <a:spcAft>
                <a:spcPts val="0"/>
              </a:spcAft>
              <a:buClr>
                <a:schemeClr val="dk1"/>
              </a:buClr>
              <a:buSzPts val="1100"/>
              <a:buFont typeface="IBM Plex Serif"/>
              <a:buChar char="○"/>
              <a:defRPr/>
            </a:lvl2pPr>
            <a:lvl3pPr indent="-298450" lvl="2" marL="1371600" algn="ctr">
              <a:spcBef>
                <a:spcPts val="0"/>
              </a:spcBef>
              <a:spcAft>
                <a:spcPts val="0"/>
              </a:spcAft>
              <a:buClr>
                <a:schemeClr val="dk1"/>
              </a:buClr>
              <a:buSzPts val="1100"/>
              <a:buFont typeface="IBM Plex Serif"/>
              <a:buChar char="■"/>
              <a:defRPr/>
            </a:lvl3pPr>
            <a:lvl4pPr indent="-298450" lvl="3" marL="1828800" algn="ctr">
              <a:spcBef>
                <a:spcPts val="0"/>
              </a:spcBef>
              <a:spcAft>
                <a:spcPts val="0"/>
              </a:spcAft>
              <a:buClr>
                <a:schemeClr val="dk1"/>
              </a:buClr>
              <a:buSzPts val="1100"/>
              <a:buFont typeface="IBM Plex Serif"/>
              <a:buChar char="●"/>
              <a:defRPr/>
            </a:lvl4pPr>
            <a:lvl5pPr indent="-298450" lvl="4" marL="2286000" algn="ctr">
              <a:spcBef>
                <a:spcPts val="0"/>
              </a:spcBef>
              <a:spcAft>
                <a:spcPts val="0"/>
              </a:spcAft>
              <a:buClr>
                <a:schemeClr val="dk1"/>
              </a:buClr>
              <a:buSzPts val="1100"/>
              <a:buFont typeface="IBM Plex Serif"/>
              <a:buChar char="○"/>
              <a:defRPr/>
            </a:lvl5pPr>
            <a:lvl6pPr indent="-298450" lvl="5" marL="2743200" algn="ctr">
              <a:spcBef>
                <a:spcPts val="0"/>
              </a:spcBef>
              <a:spcAft>
                <a:spcPts val="0"/>
              </a:spcAft>
              <a:buClr>
                <a:schemeClr val="dk1"/>
              </a:buClr>
              <a:buSzPts val="1100"/>
              <a:buFont typeface="IBM Plex Serif"/>
              <a:buChar char="■"/>
              <a:defRPr/>
            </a:lvl6pPr>
            <a:lvl7pPr indent="-298450" lvl="6" marL="3200400" algn="ctr">
              <a:spcBef>
                <a:spcPts val="0"/>
              </a:spcBef>
              <a:spcAft>
                <a:spcPts val="0"/>
              </a:spcAft>
              <a:buClr>
                <a:schemeClr val="dk1"/>
              </a:buClr>
              <a:buSzPts val="1100"/>
              <a:buFont typeface="IBM Plex Serif"/>
              <a:buChar char="●"/>
              <a:defRPr/>
            </a:lvl7pPr>
            <a:lvl8pPr indent="-298450" lvl="7" marL="3657600" algn="ctr">
              <a:spcBef>
                <a:spcPts val="0"/>
              </a:spcBef>
              <a:spcAft>
                <a:spcPts val="0"/>
              </a:spcAft>
              <a:buClr>
                <a:schemeClr val="dk1"/>
              </a:buClr>
              <a:buSzPts val="1100"/>
              <a:buFont typeface="IBM Plex Serif"/>
              <a:buChar char="○"/>
              <a:defRPr/>
            </a:lvl8pPr>
            <a:lvl9pPr indent="-298450" lvl="8" marL="4114800" algn="ctr">
              <a:spcBef>
                <a:spcPts val="0"/>
              </a:spcBef>
              <a:spcAft>
                <a:spcPts val="0"/>
              </a:spcAft>
              <a:buClr>
                <a:schemeClr val="dk1"/>
              </a:buClr>
              <a:buSzPts val="1100"/>
              <a:buFont typeface="IBM Plex Serif"/>
              <a:buChar char="■"/>
              <a:defRPr/>
            </a:lvl9pPr>
          </a:lstStyle>
          <a:p/>
        </p:txBody>
      </p:sp>
      <p:sp>
        <p:nvSpPr>
          <p:cNvPr id="192" name="Google Shape;192;p2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sz="1300">
                <a:solidFill>
                  <a:schemeClr val="dk1"/>
                </a:solidFill>
                <a:latin typeface="IBM Plex Serif"/>
                <a:ea typeface="IBM Plex Serif"/>
                <a:cs typeface="IBM Plex Serif"/>
                <a:sym typeface="IBM Plex Serif"/>
              </a:defRPr>
            </a:lvl1pPr>
            <a:lvl2pPr lvl="1">
              <a:buNone/>
              <a:defRPr sz="1300">
                <a:solidFill>
                  <a:schemeClr val="dk1"/>
                </a:solidFill>
                <a:latin typeface="IBM Plex Serif"/>
                <a:ea typeface="IBM Plex Serif"/>
                <a:cs typeface="IBM Plex Serif"/>
                <a:sym typeface="IBM Plex Serif"/>
              </a:defRPr>
            </a:lvl2pPr>
            <a:lvl3pPr lvl="2">
              <a:buNone/>
              <a:defRPr sz="1300">
                <a:solidFill>
                  <a:schemeClr val="dk1"/>
                </a:solidFill>
                <a:latin typeface="IBM Plex Serif"/>
                <a:ea typeface="IBM Plex Serif"/>
                <a:cs typeface="IBM Plex Serif"/>
                <a:sym typeface="IBM Plex Serif"/>
              </a:defRPr>
            </a:lvl3pPr>
            <a:lvl4pPr lvl="3">
              <a:buNone/>
              <a:defRPr sz="1300">
                <a:solidFill>
                  <a:schemeClr val="dk1"/>
                </a:solidFill>
                <a:latin typeface="IBM Plex Serif"/>
                <a:ea typeface="IBM Plex Serif"/>
                <a:cs typeface="IBM Plex Serif"/>
                <a:sym typeface="IBM Plex Serif"/>
              </a:defRPr>
            </a:lvl4pPr>
            <a:lvl5pPr lvl="4">
              <a:buNone/>
              <a:defRPr sz="1300">
                <a:solidFill>
                  <a:schemeClr val="dk1"/>
                </a:solidFill>
                <a:latin typeface="IBM Plex Serif"/>
                <a:ea typeface="IBM Plex Serif"/>
                <a:cs typeface="IBM Plex Serif"/>
                <a:sym typeface="IBM Plex Serif"/>
              </a:defRPr>
            </a:lvl5pPr>
            <a:lvl6pPr lvl="5">
              <a:buNone/>
              <a:defRPr sz="1300">
                <a:solidFill>
                  <a:schemeClr val="dk1"/>
                </a:solidFill>
                <a:latin typeface="IBM Plex Serif"/>
                <a:ea typeface="IBM Plex Serif"/>
                <a:cs typeface="IBM Plex Serif"/>
                <a:sym typeface="IBM Plex Serif"/>
              </a:defRPr>
            </a:lvl6pPr>
            <a:lvl7pPr lvl="6">
              <a:buNone/>
              <a:defRPr sz="1300">
                <a:solidFill>
                  <a:schemeClr val="dk1"/>
                </a:solidFill>
                <a:latin typeface="IBM Plex Serif"/>
                <a:ea typeface="IBM Plex Serif"/>
                <a:cs typeface="IBM Plex Serif"/>
                <a:sym typeface="IBM Plex Serif"/>
              </a:defRPr>
            </a:lvl7pPr>
            <a:lvl8pPr lvl="7">
              <a:buNone/>
              <a:defRPr sz="1300">
                <a:solidFill>
                  <a:schemeClr val="dk1"/>
                </a:solidFill>
                <a:latin typeface="IBM Plex Serif"/>
                <a:ea typeface="IBM Plex Serif"/>
                <a:cs typeface="IBM Plex Serif"/>
                <a:sym typeface="IBM Plex Serif"/>
              </a:defRPr>
            </a:lvl8pPr>
            <a:lvl9pPr lvl="8">
              <a:buNone/>
              <a:defRPr sz="1300">
                <a:solidFill>
                  <a:schemeClr val="dk1"/>
                </a:solidFill>
                <a:latin typeface="IBM Plex Serif"/>
                <a:ea typeface="IBM Plex Serif"/>
                <a:cs typeface="IBM Plex Serif"/>
                <a:sym typeface="IBM Plex Serif"/>
              </a:defRPr>
            </a:lvl9pPr>
          </a:lstStyle>
          <a:p>
            <a:pPr indent="0" lvl="0" marL="0" rtl="0" algn="l">
              <a:spcBef>
                <a:spcPts val="0"/>
              </a:spcBef>
              <a:spcAft>
                <a:spcPts val="0"/>
              </a:spcAft>
              <a:buNone/>
            </a:pPr>
            <a:fld id="{00000000-1234-1234-1234-123412341234}" type="slidenum">
              <a:rPr lang="en"/>
              <a:t>‹#›</a:t>
            </a:fld>
            <a:endParaRPr/>
          </a:p>
        </p:txBody>
      </p:sp>
      <p:cxnSp>
        <p:nvCxnSpPr>
          <p:cNvPr id="193" name="Google Shape;193;p28"/>
          <p:cNvCxnSpPr/>
          <p:nvPr/>
        </p:nvCxnSpPr>
        <p:spPr>
          <a:xfrm>
            <a:off x="390550" y="378925"/>
            <a:ext cx="8372700" cy="0"/>
          </a:xfrm>
          <a:prstGeom prst="straightConnector1">
            <a:avLst/>
          </a:prstGeom>
          <a:noFill/>
          <a:ln cap="flat" cmpd="sng" w="9525">
            <a:solidFill>
              <a:schemeClr val="lt2"/>
            </a:solidFill>
            <a:prstDash val="solid"/>
            <a:round/>
            <a:headEnd len="med" w="med" type="none"/>
            <a:tailEnd len="med" w="med" type="none"/>
          </a:ln>
        </p:spPr>
      </p:cxnSp>
      <p:sp>
        <p:nvSpPr>
          <p:cNvPr id="194" name="Google Shape;194;p28"/>
          <p:cNvSpPr txBox="1"/>
          <p:nvPr>
            <p:ph idx="23"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rtl="0" algn="l">
              <a:buNone/>
              <a:defRPr sz="1000">
                <a:solidFill>
                  <a:schemeClr val="lt2"/>
                </a:solidFill>
                <a:latin typeface="Archivo"/>
                <a:ea typeface="Archivo"/>
                <a:cs typeface="Archivo"/>
                <a:sym typeface="Archivo"/>
              </a:defRPr>
            </a:lvl1pPr>
            <a:lvl2pPr lvl="1" rtl="0" algn="l">
              <a:buNone/>
              <a:defRPr sz="1000">
                <a:solidFill>
                  <a:schemeClr val="lt2"/>
                </a:solidFill>
                <a:latin typeface="Archivo"/>
                <a:ea typeface="Archivo"/>
                <a:cs typeface="Archivo"/>
                <a:sym typeface="Archivo"/>
              </a:defRPr>
            </a:lvl2pPr>
            <a:lvl3pPr lvl="2" rtl="0" algn="l">
              <a:buNone/>
              <a:defRPr sz="1000">
                <a:solidFill>
                  <a:schemeClr val="lt2"/>
                </a:solidFill>
                <a:latin typeface="Archivo"/>
                <a:ea typeface="Archivo"/>
                <a:cs typeface="Archivo"/>
                <a:sym typeface="Archivo"/>
              </a:defRPr>
            </a:lvl3pPr>
            <a:lvl4pPr lvl="3" rtl="0" algn="l">
              <a:buNone/>
              <a:defRPr sz="1000">
                <a:solidFill>
                  <a:schemeClr val="lt2"/>
                </a:solidFill>
                <a:latin typeface="Archivo"/>
                <a:ea typeface="Archivo"/>
                <a:cs typeface="Archivo"/>
                <a:sym typeface="Archivo"/>
              </a:defRPr>
            </a:lvl4pPr>
            <a:lvl5pPr lvl="4" rtl="0" algn="l">
              <a:buNone/>
              <a:defRPr sz="1000">
                <a:solidFill>
                  <a:schemeClr val="lt2"/>
                </a:solidFill>
                <a:latin typeface="Archivo"/>
                <a:ea typeface="Archivo"/>
                <a:cs typeface="Archivo"/>
                <a:sym typeface="Archivo"/>
              </a:defRPr>
            </a:lvl5pPr>
            <a:lvl6pPr lvl="5" rtl="0" algn="l">
              <a:buNone/>
              <a:defRPr sz="1000">
                <a:solidFill>
                  <a:schemeClr val="lt2"/>
                </a:solidFill>
                <a:latin typeface="Archivo"/>
                <a:ea typeface="Archivo"/>
                <a:cs typeface="Archivo"/>
                <a:sym typeface="Archivo"/>
              </a:defRPr>
            </a:lvl6pPr>
            <a:lvl7pPr lvl="6" rtl="0" algn="l">
              <a:buNone/>
              <a:defRPr sz="1000">
                <a:solidFill>
                  <a:schemeClr val="lt2"/>
                </a:solidFill>
                <a:latin typeface="Archivo"/>
                <a:ea typeface="Archivo"/>
                <a:cs typeface="Archivo"/>
                <a:sym typeface="Archivo"/>
              </a:defRPr>
            </a:lvl7pPr>
            <a:lvl8pPr lvl="7" rtl="0" algn="l">
              <a:buNone/>
              <a:defRPr sz="1000">
                <a:solidFill>
                  <a:schemeClr val="lt2"/>
                </a:solidFill>
                <a:latin typeface="Archivo"/>
                <a:ea typeface="Archivo"/>
                <a:cs typeface="Archivo"/>
                <a:sym typeface="Archivo"/>
              </a:defRPr>
            </a:lvl8pPr>
            <a:lvl9pPr lvl="8" rtl="0" algn="l">
              <a:buNone/>
              <a:defRPr sz="1000">
                <a:solidFill>
                  <a:schemeClr val="lt2"/>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reers">
  <p:cSld name="CUSTOM_3">
    <p:bg>
      <p:bgPr>
        <a:solidFill>
          <a:schemeClr val="lt2"/>
        </a:solidFill>
      </p:bgPr>
    </p:bg>
    <p:spTree>
      <p:nvGrpSpPr>
        <p:cNvPr id="195" name="Shape 195"/>
        <p:cNvGrpSpPr/>
        <p:nvPr/>
      </p:nvGrpSpPr>
      <p:grpSpPr>
        <a:xfrm>
          <a:off x="0" y="0"/>
          <a:ext cx="0" cy="0"/>
          <a:chOff x="0" y="0"/>
          <a:chExt cx="0" cy="0"/>
        </a:xfrm>
      </p:grpSpPr>
      <p:sp>
        <p:nvSpPr>
          <p:cNvPr id="196" name="Google Shape;196;p29"/>
          <p:cNvSpPr txBox="1"/>
          <p:nvPr>
            <p:ph idx="1" type="subTitle"/>
          </p:nvPr>
        </p:nvSpPr>
        <p:spPr>
          <a:xfrm>
            <a:off x="6892900" y="630775"/>
            <a:ext cx="1748700" cy="503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197" name="Google Shape;197;p29"/>
          <p:cNvSpPr txBox="1"/>
          <p:nvPr>
            <p:ph idx="2" type="body"/>
          </p:nvPr>
        </p:nvSpPr>
        <p:spPr>
          <a:xfrm>
            <a:off x="6892900" y="1133875"/>
            <a:ext cx="1748700" cy="682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lt1"/>
              </a:buClr>
              <a:buSzPts val="1100"/>
              <a:buFont typeface="IBM Plex Serif"/>
              <a:buChar char="●"/>
              <a:defRPr>
                <a:solidFill>
                  <a:schemeClr val="lt1"/>
                </a:solidFill>
              </a:defRPr>
            </a:lvl1pPr>
            <a:lvl2pPr indent="-298450" lvl="1" marL="914400" algn="ctr">
              <a:spcBef>
                <a:spcPts val="0"/>
              </a:spcBef>
              <a:spcAft>
                <a:spcPts val="0"/>
              </a:spcAft>
              <a:buClr>
                <a:schemeClr val="lt1"/>
              </a:buClr>
              <a:buSzPts val="1100"/>
              <a:buFont typeface="IBM Plex Serif"/>
              <a:buChar char="○"/>
              <a:defRPr>
                <a:solidFill>
                  <a:schemeClr val="lt1"/>
                </a:solidFill>
              </a:defRPr>
            </a:lvl2pPr>
            <a:lvl3pPr indent="-298450" lvl="2" marL="1371600" algn="ctr">
              <a:spcBef>
                <a:spcPts val="0"/>
              </a:spcBef>
              <a:spcAft>
                <a:spcPts val="0"/>
              </a:spcAft>
              <a:buClr>
                <a:schemeClr val="lt1"/>
              </a:buClr>
              <a:buSzPts val="1100"/>
              <a:buFont typeface="IBM Plex Serif"/>
              <a:buChar char="■"/>
              <a:defRPr>
                <a:solidFill>
                  <a:schemeClr val="lt1"/>
                </a:solidFill>
              </a:defRPr>
            </a:lvl3pPr>
            <a:lvl4pPr indent="-298450" lvl="3" marL="1828800" algn="ctr">
              <a:spcBef>
                <a:spcPts val="0"/>
              </a:spcBef>
              <a:spcAft>
                <a:spcPts val="0"/>
              </a:spcAft>
              <a:buClr>
                <a:schemeClr val="lt1"/>
              </a:buClr>
              <a:buSzPts val="1100"/>
              <a:buFont typeface="IBM Plex Serif"/>
              <a:buChar char="●"/>
              <a:defRPr>
                <a:solidFill>
                  <a:schemeClr val="lt1"/>
                </a:solidFill>
              </a:defRPr>
            </a:lvl4pPr>
            <a:lvl5pPr indent="-298450" lvl="4" marL="2286000" algn="ctr">
              <a:spcBef>
                <a:spcPts val="0"/>
              </a:spcBef>
              <a:spcAft>
                <a:spcPts val="0"/>
              </a:spcAft>
              <a:buClr>
                <a:schemeClr val="lt1"/>
              </a:buClr>
              <a:buSzPts val="1100"/>
              <a:buFont typeface="IBM Plex Serif"/>
              <a:buChar char="○"/>
              <a:defRPr>
                <a:solidFill>
                  <a:schemeClr val="lt1"/>
                </a:solidFill>
              </a:defRPr>
            </a:lvl5pPr>
            <a:lvl6pPr indent="-298450" lvl="5" marL="2743200" algn="ctr">
              <a:spcBef>
                <a:spcPts val="0"/>
              </a:spcBef>
              <a:spcAft>
                <a:spcPts val="0"/>
              </a:spcAft>
              <a:buClr>
                <a:schemeClr val="lt1"/>
              </a:buClr>
              <a:buSzPts val="1100"/>
              <a:buFont typeface="IBM Plex Serif"/>
              <a:buChar char="■"/>
              <a:defRPr>
                <a:solidFill>
                  <a:schemeClr val="lt1"/>
                </a:solidFill>
              </a:defRPr>
            </a:lvl6pPr>
            <a:lvl7pPr indent="-298450" lvl="6" marL="3200400" algn="ctr">
              <a:spcBef>
                <a:spcPts val="0"/>
              </a:spcBef>
              <a:spcAft>
                <a:spcPts val="0"/>
              </a:spcAft>
              <a:buClr>
                <a:schemeClr val="lt1"/>
              </a:buClr>
              <a:buSzPts val="1100"/>
              <a:buFont typeface="IBM Plex Serif"/>
              <a:buChar char="●"/>
              <a:defRPr>
                <a:solidFill>
                  <a:schemeClr val="lt1"/>
                </a:solidFill>
              </a:defRPr>
            </a:lvl7pPr>
            <a:lvl8pPr indent="-298450" lvl="7" marL="3657600" algn="ctr">
              <a:spcBef>
                <a:spcPts val="0"/>
              </a:spcBef>
              <a:spcAft>
                <a:spcPts val="0"/>
              </a:spcAft>
              <a:buClr>
                <a:schemeClr val="lt1"/>
              </a:buClr>
              <a:buSzPts val="1100"/>
              <a:buFont typeface="IBM Plex Serif"/>
              <a:buChar char="○"/>
              <a:defRPr>
                <a:solidFill>
                  <a:schemeClr val="lt1"/>
                </a:solidFill>
              </a:defRPr>
            </a:lvl8pPr>
            <a:lvl9pPr indent="-298450" lvl="8" marL="4114800" algn="ctr">
              <a:spcBef>
                <a:spcPts val="0"/>
              </a:spcBef>
              <a:spcAft>
                <a:spcPts val="0"/>
              </a:spcAft>
              <a:buClr>
                <a:schemeClr val="lt1"/>
              </a:buClr>
              <a:buSzPts val="1100"/>
              <a:buFont typeface="IBM Plex Serif"/>
              <a:buChar char="■"/>
              <a:defRPr>
                <a:solidFill>
                  <a:schemeClr val="lt1"/>
                </a:solidFill>
              </a:defRPr>
            </a:lvl9pPr>
          </a:lstStyle>
          <a:p/>
        </p:txBody>
      </p:sp>
      <p:sp>
        <p:nvSpPr>
          <p:cNvPr id="198" name="Google Shape;198;p29"/>
          <p:cNvSpPr txBox="1"/>
          <p:nvPr>
            <p:ph idx="3" type="subTitle"/>
          </p:nvPr>
        </p:nvSpPr>
        <p:spPr>
          <a:xfrm>
            <a:off x="4747750" y="630775"/>
            <a:ext cx="1748700" cy="503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199" name="Google Shape;199;p29"/>
          <p:cNvSpPr txBox="1"/>
          <p:nvPr>
            <p:ph idx="4" type="body"/>
          </p:nvPr>
        </p:nvSpPr>
        <p:spPr>
          <a:xfrm>
            <a:off x="4747750" y="1133875"/>
            <a:ext cx="1748700" cy="682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lt1"/>
              </a:buClr>
              <a:buSzPts val="1100"/>
              <a:buFont typeface="IBM Plex Serif"/>
              <a:buChar char="●"/>
              <a:defRPr>
                <a:solidFill>
                  <a:schemeClr val="lt1"/>
                </a:solidFill>
              </a:defRPr>
            </a:lvl1pPr>
            <a:lvl2pPr indent="-298450" lvl="1" marL="914400" algn="ctr">
              <a:spcBef>
                <a:spcPts val="0"/>
              </a:spcBef>
              <a:spcAft>
                <a:spcPts val="0"/>
              </a:spcAft>
              <a:buClr>
                <a:schemeClr val="lt1"/>
              </a:buClr>
              <a:buSzPts val="1100"/>
              <a:buFont typeface="IBM Plex Serif"/>
              <a:buChar char="○"/>
              <a:defRPr>
                <a:solidFill>
                  <a:schemeClr val="lt1"/>
                </a:solidFill>
              </a:defRPr>
            </a:lvl2pPr>
            <a:lvl3pPr indent="-298450" lvl="2" marL="1371600" algn="ctr">
              <a:spcBef>
                <a:spcPts val="0"/>
              </a:spcBef>
              <a:spcAft>
                <a:spcPts val="0"/>
              </a:spcAft>
              <a:buClr>
                <a:schemeClr val="lt1"/>
              </a:buClr>
              <a:buSzPts val="1100"/>
              <a:buFont typeface="IBM Plex Serif"/>
              <a:buChar char="■"/>
              <a:defRPr>
                <a:solidFill>
                  <a:schemeClr val="lt1"/>
                </a:solidFill>
              </a:defRPr>
            </a:lvl3pPr>
            <a:lvl4pPr indent="-298450" lvl="3" marL="1828800" algn="ctr">
              <a:spcBef>
                <a:spcPts val="0"/>
              </a:spcBef>
              <a:spcAft>
                <a:spcPts val="0"/>
              </a:spcAft>
              <a:buClr>
                <a:schemeClr val="lt1"/>
              </a:buClr>
              <a:buSzPts val="1100"/>
              <a:buFont typeface="IBM Plex Serif"/>
              <a:buChar char="●"/>
              <a:defRPr>
                <a:solidFill>
                  <a:schemeClr val="lt1"/>
                </a:solidFill>
              </a:defRPr>
            </a:lvl4pPr>
            <a:lvl5pPr indent="-298450" lvl="4" marL="2286000" algn="ctr">
              <a:spcBef>
                <a:spcPts val="0"/>
              </a:spcBef>
              <a:spcAft>
                <a:spcPts val="0"/>
              </a:spcAft>
              <a:buClr>
                <a:schemeClr val="lt1"/>
              </a:buClr>
              <a:buSzPts val="1100"/>
              <a:buFont typeface="IBM Plex Serif"/>
              <a:buChar char="○"/>
              <a:defRPr>
                <a:solidFill>
                  <a:schemeClr val="lt1"/>
                </a:solidFill>
              </a:defRPr>
            </a:lvl5pPr>
            <a:lvl6pPr indent="-298450" lvl="5" marL="2743200" algn="ctr">
              <a:spcBef>
                <a:spcPts val="0"/>
              </a:spcBef>
              <a:spcAft>
                <a:spcPts val="0"/>
              </a:spcAft>
              <a:buClr>
                <a:schemeClr val="lt1"/>
              </a:buClr>
              <a:buSzPts val="1100"/>
              <a:buFont typeface="IBM Plex Serif"/>
              <a:buChar char="■"/>
              <a:defRPr>
                <a:solidFill>
                  <a:schemeClr val="lt1"/>
                </a:solidFill>
              </a:defRPr>
            </a:lvl6pPr>
            <a:lvl7pPr indent="-298450" lvl="6" marL="3200400" algn="ctr">
              <a:spcBef>
                <a:spcPts val="0"/>
              </a:spcBef>
              <a:spcAft>
                <a:spcPts val="0"/>
              </a:spcAft>
              <a:buClr>
                <a:schemeClr val="lt1"/>
              </a:buClr>
              <a:buSzPts val="1100"/>
              <a:buFont typeface="IBM Plex Serif"/>
              <a:buChar char="●"/>
              <a:defRPr>
                <a:solidFill>
                  <a:schemeClr val="lt1"/>
                </a:solidFill>
              </a:defRPr>
            </a:lvl7pPr>
            <a:lvl8pPr indent="-298450" lvl="7" marL="3657600" algn="ctr">
              <a:spcBef>
                <a:spcPts val="0"/>
              </a:spcBef>
              <a:spcAft>
                <a:spcPts val="0"/>
              </a:spcAft>
              <a:buClr>
                <a:schemeClr val="lt1"/>
              </a:buClr>
              <a:buSzPts val="1100"/>
              <a:buFont typeface="IBM Plex Serif"/>
              <a:buChar char="○"/>
              <a:defRPr>
                <a:solidFill>
                  <a:schemeClr val="lt1"/>
                </a:solidFill>
              </a:defRPr>
            </a:lvl8pPr>
            <a:lvl9pPr indent="-298450" lvl="8" marL="4114800" algn="ctr">
              <a:spcBef>
                <a:spcPts val="0"/>
              </a:spcBef>
              <a:spcAft>
                <a:spcPts val="0"/>
              </a:spcAft>
              <a:buClr>
                <a:schemeClr val="lt1"/>
              </a:buClr>
              <a:buSzPts val="1100"/>
              <a:buFont typeface="IBM Plex Serif"/>
              <a:buChar char="■"/>
              <a:defRPr>
                <a:solidFill>
                  <a:schemeClr val="lt1"/>
                </a:solidFill>
              </a:defRPr>
            </a:lvl9pPr>
          </a:lstStyle>
          <a:p/>
        </p:txBody>
      </p:sp>
      <p:sp>
        <p:nvSpPr>
          <p:cNvPr id="200" name="Google Shape;200;p29"/>
          <p:cNvSpPr/>
          <p:nvPr>
            <p:ph idx="5" type="pic"/>
          </p:nvPr>
        </p:nvSpPr>
        <p:spPr>
          <a:xfrm>
            <a:off x="457550" y="2136050"/>
            <a:ext cx="1748700" cy="2316000"/>
          </a:xfrm>
          <a:prstGeom prst="roundRect">
            <a:avLst>
              <a:gd fmla="val 50000" name="adj"/>
            </a:avLst>
          </a:prstGeom>
          <a:noFill/>
          <a:ln>
            <a:noFill/>
          </a:ln>
        </p:spPr>
      </p:sp>
      <p:sp>
        <p:nvSpPr>
          <p:cNvPr id="201" name="Google Shape;201;p29"/>
          <p:cNvSpPr/>
          <p:nvPr>
            <p:ph idx="6" type="pic"/>
          </p:nvPr>
        </p:nvSpPr>
        <p:spPr>
          <a:xfrm>
            <a:off x="2602596" y="2136050"/>
            <a:ext cx="1748700" cy="2316000"/>
          </a:xfrm>
          <a:prstGeom prst="roundRect">
            <a:avLst>
              <a:gd fmla="val 50000" name="adj"/>
            </a:avLst>
          </a:prstGeom>
          <a:noFill/>
          <a:ln>
            <a:noFill/>
          </a:ln>
        </p:spPr>
      </p:sp>
      <p:sp>
        <p:nvSpPr>
          <p:cNvPr id="202" name="Google Shape;202;p29"/>
          <p:cNvSpPr/>
          <p:nvPr>
            <p:ph idx="7" type="pic"/>
          </p:nvPr>
        </p:nvSpPr>
        <p:spPr>
          <a:xfrm>
            <a:off x="4747696" y="2136050"/>
            <a:ext cx="1748700" cy="2316000"/>
          </a:xfrm>
          <a:prstGeom prst="roundRect">
            <a:avLst>
              <a:gd fmla="val 50000" name="adj"/>
            </a:avLst>
          </a:prstGeom>
          <a:noFill/>
          <a:ln>
            <a:noFill/>
          </a:ln>
        </p:spPr>
      </p:sp>
      <p:sp>
        <p:nvSpPr>
          <p:cNvPr id="203" name="Google Shape;203;p29"/>
          <p:cNvSpPr/>
          <p:nvPr>
            <p:ph idx="8" type="pic"/>
          </p:nvPr>
        </p:nvSpPr>
        <p:spPr>
          <a:xfrm>
            <a:off x="6892796" y="2136050"/>
            <a:ext cx="1748700" cy="2316000"/>
          </a:xfrm>
          <a:prstGeom prst="roundRect">
            <a:avLst>
              <a:gd fmla="val 50000" name="adj"/>
            </a:avLst>
          </a:prstGeom>
          <a:noFill/>
          <a:ln>
            <a:noFill/>
          </a:ln>
        </p:spPr>
      </p:sp>
      <p:sp>
        <p:nvSpPr>
          <p:cNvPr id="204" name="Google Shape;204;p29"/>
          <p:cNvSpPr txBox="1"/>
          <p:nvPr>
            <p:ph idx="9" type="subTitle"/>
          </p:nvPr>
        </p:nvSpPr>
        <p:spPr>
          <a:xfrm>
            <a:off x="457450" y="630775"/>
            <a:ext cx="1748700" cy="503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205" name="Google Shape;205;p29"/>
          <p:cNvSpPr txBox="1"/>
          <p:nvPr>
            <p:ph idx="13" type="body"/>
          </p:nvPr>
        </p:nvSpPr>
        <p:spPr>
          <a:xfrm>
            <a:off x="457450" y="1133875"/>
            <a:ext cx="1748700" cy="682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lt1"/>
              </a:buClr>
              <a:buSzPts val="1100"/>
              <a:buFont typeface="IBM Plex Serif"/>
              <a:buChar char="●"/>
              <a:defRPr>
                <a:solidFill>
                  <a:schemeClr val="lt1"/>
                </a:solidFill>
              </a:defRPr>
            </a:lvl1pPr>
            <a:lvl2pPr indent="-298450" lvl="1" marL="914400" algn="ctr">
              <a:spcBef>
                <a:spcPts val="0"/>
              </a:spcBef>
              <a:spcAft>
                <a:spcPts val="0"/>
              </a:spcAft>
              <a:buClr>
                <a:schemeClr val="lt1"/>
              </a:buClr>
              <a:buSzPts val="1100"/>
              <a:buFont typeface="IBM Plex Serif"/>
              <a:buChar char="○"/>
              <a:defRPr>
                <a:solidFill>
                  <a:schemeClr val="lt1"/>
                </a:solidFill>
              </a:defRPr>
            </a:lvl2pPr>
            <a:lvl3pPr indent="-298450" lvl="2" marL="1371600" algn="ctr">
              <a:spcBef>
                <a:spcPts val="0"/>
              </a:spcBef>
              <a:spcAft>
                <a:spcPts val="0"/>
              </a:spcAft>
              <a:buClr>
                <a:schemeClr val="lt1"/>
              </a:buClr>
              <a:buSzPts val="1100"/>
              <a:buFont typeface="IBM Plex Serif"/>
              <a:buChar char="■"/>
              <a:defRPr>
                <a:solidFill>
                  <a:schemeClr val="lt1"/>
                </a:solidFill>
              </a:defRPr>
            </a:lvl3pPr>
            <a:lvl4pPr indent="-298450" lvl="3" marL="1828800" algn="ctr">
              <a:spcBef>
                <a:spcPts val="0"/>
              </a:spcBef>
              <a:spcAft>
                <a:spcPts val="0"/>
              </a:spcAft>
              <a:buClr>
                <a:schemeClr val="lt1"/>
              </a:buClr>
              <a:buSzPts val="1100"/>
              <a:buFont typeface="IBM Plex Serif"/>
              <a:buChar char="●"/>
              <a:defRPr>
                <a:solidFill>
                  <a:schemeClr val="lt1"/>
                </a:solidFill>
              </a:defRPr>
            </a:lvl4pPr>
            <a:lvl5pPr indent="-298450" lvl="4" marL="2286000" algn="ctr">
              <a:spcBef>
                <a:spcPts val="0"/>
              </a:spcBef>
              <a:spcAft>
                <a:spcPts val="0"/>
              </a:spcAft>
              <a:buClr>
                <a:schemeClr val="lt1"/>
              </a:buClr>
              <a:buSzPts val="1100"/>
              <a:buFont typeface="IBM Plex Serif"/>
              <a:buChar char="○"/>
              <a:defRPr>
                <a:solidFill>
                  <a:schemeClr val="lt1"/>
                </a:solidFill>
              </a:defRPr>
            </a:lvl5pPr>
            <a:lvl6pPr indent="-298450" lvl="5" marL="2743200" algn="ctr">
              <a:spcBef>
                <a:spcPts val="0"/>
              </a:spcBef>
              <a:spcAft>
                <a:spcPts val="0"/>
              </a:spcAft>
              <a:buClr>
                <a:schemeClr val="lt1"/>
              </a:buClr>
              <a:buSzPts val="1100"/>
              <a:buFont typeface="IBM Plex Serif"/>
              <a:buChar char="■"/>
              <a:defRPr>
                <a:solidFill>
                  <a:schemeClr val="lt1"/>
                </a:solidFill>
              </a:defRPr>
            </a:lvl6pPr>
            <a:lvl7pPr indent="-298450" lvl="6" marL="3200400" algn="ctr">
              <a:spcBef>
                <a:spcPts val="0"/>
              </a:spcBef>
              <a:spcAft>
                <a:spcPts val="0"/>
              </a:spcAft>
              <a:buClr>
                <a:schemeClr val="lt1"/>
              </a:buClr>
              <a:buSzPts val="1100"/>
              <a:buFont typeface="IBM Plex Serif"/>
              <a:buChar char="●"/>
              <a:defRPr>
                <a:solidFill>
                  <a:schemeClr val="lt1"/>
                </a:solidFill>
              </a:defRPr>
            </a:lvl7pPr>
            <a:lvl8pPr indent="-298450" lvl="7" marL="3657600" algn="ctr">
              <a:spcBef>
                <a:spcPts val="0"/>
              </a:spcBef>
              <a:spcAft>
                <a:spcPts val="0"/>
              </a:spcAft>
              <a:buClr>
                <a:schemeClr val="lt1"/>
              </a:buClr>
              <a:buSzPts val="1100"/>
              <a:buFont typeface="IBM Plex Serif"/>
              <a:buChar char="○"/>
              <a:defRPr>
                <a:solidFill>
                  <a:schemeClr val="lt1"/>
                </a:solidFill>
              </a:defRPr>
            </a:lvl8pPr>
            <a:lvl9pPr indent="-298450" lvl="8" marL="4114800" algn="ctr">
              <a:spcBef>
                <a:spcPts val="0"/>
              </a:spcBef>
              <a:spcAft>
                <a:spcPts val="0"/>
              </a:spcAft>
              <a:buClr>
                <a:schemeClr val="lt1"/>
              </a:buClr>
              <a:buSzPts val="1100"/>
              <a:buFont typeface="IBM Plex Serif"/>
              <a:buChar char="■"/>
              <a:defRPr>
                <a:solidFill>
                  <a:schemeClr val="lt1"/>
                </a:solidFill>
              </a:defRPr>
            </a:lvl9pPr>
          </a:lstStyle>
          <a:p/>
        </p:txBody>
      </p:sp>
      <p:sp>
        <p:nvSpPr>
          <p:cNvPr id="206" name="Google Shape;206;p29"/>
          <p:cNvSpPr txBox="1"/>
          <p:nvPr>
            <p:ph idx="14" type="subTitle"/>
          </p:nvPr>
        </p:nvSpPr>
        <p:spPr>
          <a:xfrm>
            <a:off x="2602600" y="630775"/>
            <a:ext cx="1748700" cy="503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207" name="Google Shape;207;p29"/>
          <p:cNvSpPr txBox="1"/>
          <p:nvPr>
            <p:ph idx="15" type="body"/>
          </p:nvPr>
        </p:nvSpPr>
        <p:spPr>
          <a:xfrm>
            <a:off x="2602600" y="1133875"/>
            <a:ext cx="1748700" cy="682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lt1"/>
              </a:buClr>
              <a:buSzPts val="1100"/>
              <a:buFont typeface="IBM Plex Serif"/>
              <a:buChar char="●"/>
              <a:defRPr>
                <a:solidFill>
                  <a:schemeClr val="lt1"/>
                </a:solidFill>
              </a:defRPr>
            </a:lvl1pPr>
            <a:lvl2pPr indent="-298450" lvl="1" marL="914400" algn="ctr">
              <a:spcBef>
                <a:spcPts val="0"/>
              </a:spcBef>
              <a:spcAft>
                <a:spcPts val="0"/>
              </a:spcAft>
              <a:buClr>
                <a:schemeClr val="lt1"/>
              </a:buClr>
              <a:buSzPts val="1100"/>
              <a:buFont typeface="IBM Plex Serif"/>
              <a:buChar char="○"/>
              <a:defRPr>
                <a:solidFill>
                  <a:schemeClr val="lt1"/>
                </a:solidFill>
              </a:defRPr>
            </a:lvl2pPr>
            <a:lvl3pPr indent="-298450" lvl="2" marL="1371600" algn="ctr">
              <a:spcBef>
                <a:spcPts val="0"/>
              </a:spcBef>
              <a:spcAft>
                <a:spcPts val="0"/>
              </a:spcAft>
              <a:buClr>
                <a:schemeClr val="lt1"/>
              </a:buClr>
              <a:buSzPts val="1100"/>
              <a:buFont typeface="IBM Plex Serif"/>
              <a:buChar char="■"/>
              <a:defRPr>
                <a:solidFill>
                  <a:schemeClr val="lt1"/>
                </a:solidFill>
              </a:defRPr>
            </a:lvl3pPr>
            <a:lvl4pPr indent="-298450" lvl="3" marL="1828800" algn="ctr">
              <a:spcBef>
                <a:spcPts val="0"/>
              </a:spcBef>
              <a:spcAft>
                <a:spcPts val="0"/>
              </a:spcAft>
              <a:buClr>
                <a:schemeClr val="lt1"/>
              </a:buClr>
              <a:buSzPts val="1100"/>
              <a:buFont typeface="IBM Plex Serif"/>
              <a:buChar char="●"/>
              <a:defRPr>
                <a:solidFill>
                  <a:schemeClr val="lt1"/>
                </a:solidFill>
              </a:defRPr>
            </a:lvl4pPr>
            <a:lvl5pPr indent="-298450" lvl="4" marL="2286000" algn="ctr">
              <a:spcBef>
                <a:spcPts val="0"/>
              </a:spcBef>
              <a:spcAft>
                <a:spcPts val="0"/>
              </a:spcAft>
              <a:buClr>
                <a:schemeClr val="lt1"/>
              </a:buClr>
              <a:buSzPts val="1100"/>
              <a:buFont typeface="IBM Plex Serif"/>
              <a:buChar char="○"/>
              <a:defRPr>
                <a:solidFill>
                  <a:schemeClr val="lt1"/>
                </a:solidFill>
              </a:defRPr>
            </a:lvl5pPr>
            <a:lvl6pPr indent="-298450" lvl="5" marL="2743200" algn="ctr">
              <a:spcBef>
                <a:spcPts val="0"/>
              </a:spcBef>
              <a:spcAft>
                <a:spcPts val="0"/>
              </a:spcAft>
              <a:buClr>
                <a:schemeClr val="lt1"/>
              </a:buClr>
              <a:buSzPts val="1100"/>
              <a:buFont typeface="IBM Plex Serif"/>
              <a:buChar char="■"/>
              <a:defRPr>
                <a:solidFill>
                  <a:schemeClr val="lt1"/>
                </a:solidFill>
              </a:defRPr>
            </a:lvl6pPr>
            <a:lvl7pPr indent="-298450" lvl="6" marL="3200400" algn="ctr">
              <a:spcBef>
                <a:spcPts val="0"/>
              </a:spcBef>
              <a:spcAft>
                <a:spcPts val="0"/>
              </a:spcAft>
              <a:buClr>
                <a:schemeClr val="lt1"/>
              </a:buClr>
              <a:buSzPts val="1100"/>
              <a:buFont typeface="IBM Plex Serif"/>
              <a:buChar char="●"/>
              <a:defRPr>
                <a:solidFill>
                  <a:schemeClr val="lt1"/>
                </a:solidFill>
              </a:defRPr>
            </a:lvl7pPr>
            <a:lvl8pPr indent="-298450" lvl="7" marL="3657600" algn="ctr">
              <a:spcBef>
                <a:spcPts val="0"/>
              </a:spcBef>
              <a:spcAft>
                <a:spcPts val="0"/>
              </a:spcAft>
              <a:buClr>
                <a:schemeClr val="lt1"/>
              </a:buClr>
              <a:buSzPts val="1100"/>
              <a:buFont typeface="IBM Plex Serif"/>
              <a:buChar char="○"/>
              <a:defRPr>
                <a:solidFill>
                  <a:schemeClr val="lt1"/>
                </a:solidFill>
              </a:defRPr>
            </a:lvl8pPr>
            <a:lvl9pPr indent="-298450" lvl="8" marL="4114800" algn="ctr">
              <a:spcBef>
                <a:spcPts val="0"/>
              </a:spcBef>
              <a:spcAft>
                <a:spcPts val="0"/>
              </a:spcAft>
              <a:buClr>
                <a:schemeClr val="lt1"/>
              </a:buClr>
              <a:buSzPts val="1100"/>
              <a:buFont typeface="IBM Plex Serif"/>
              <a:buChar char="■"/>
              <a:defRPr>
                <a:solidFill>
                  <a:schemeClr val="lt1"/>
                </a:solidFill>
              </a:defRPr>
            </a:lvl9pPr>
          </a:lstStyle>
          <a:p/>
        </p:txBody>
      </p:sp>
      <p:sp>
        <p:nvSpPr>
          <p:cNvPr id="208" name="Google Shape;208;p2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sz="1300">
                <a:solidFill>
                  <a:schemeClr val="dk1"/>
                </a:solidFill>
                <a:latin typeface="IBM Plex Serif"/>
                <a:ea typeface="IBM Plex Serif"/>
                <a:cs typeface="IBM Plex Serif"/>
                <a:sym typeface="IBM Plex Serif"/>
              </a:defRPr>
            </a:lvl1pPr>
            <a:lvl2pPr lvl="1">
              <a:buNone/>
              <a:defRPr sz="1300">
                <a:solidFill>
                  <a:schemeClr val="dk1"/>
                </a:solidFill>
                <a:latin typeface="IBM Plex Serif"/>
                <a:ea typeface="IBM Plex Serif"/>
                <a:cs typeface="IBM Plex Serif"/>
                <a:sym typeface="IBM Plex Serif"/>
              </a:defRPr>
            </a:lvl2pPr>
            <a:lvl3pPr lvl="2">
              <a:buNone/>
              <a:defRPr sz="1300">
                <a:solidFill>
                  <a:schemeClr val="dk1"/>
                </a:solidFill>
                <a:latin typeface="IBM Plex Serif"/>
                <a:ea typeface="IBM Plex Serif"/>
                <a:cs typeface="IBM Plex Serif"/>
                <a:sym typeface="IBM Plex Serif"/>
              </a:defRPr>
            </a:lvl3pPr>
            <a:lvl4pPr lvl="3">
              <a:buNone/>
              <a:defRPr sz="1300">
                <a:solidFill>
                  <a:schemeClr val="dk1"/>
                </a:solidFill>
                <a:latin typeface="IBM Plex Serif"/>
                <a:ea typeface="IBM Plex Serif"/>
                <a:cs typeface="IBM Plex Serif"/>
                <a:sym typeface="IBM Plex Serif"/>
              </a:defRPr>
            </a:lvl4pPr>
            <a:lvl5pPr lvl="4">
              <a:buNone/>
              <a:defRPr sz="1300">
                <a:solidFill>
                  <a:schemeClr val="dk1"/>
                </a:solidFill>
                <a:latin typeface="IBM Plex Serif"/>
                <a:ea typeface="IBM Plex Serif"/>
                <a:cs typeface="IBM Plex Serif"/>
                <a:sym typeface="IBM Plex Serif"/>
              </a:defRPr>
            </a:lvl5pPr>
            <a:lvl6pPr lvl="5">
              <a:buNone/>
              <a:defRPr sz="1300">
                <a:solidFill>
                  <a:schemeClr val="dk1"/>
                </a:solidFill>
                <a:latin typeface="IBM Plex Serif"/>
                <a:ea typeface="IBM Plex Serif"/>
                <a:cs typeface="IBM Plex Serif"/>
                <a:sym typeface="IBM Plex Serif"/>
              </a:defRPr>
            </a:lvl6pPr>
            <a:lvl7pPr lvl="6">
              <a:buNone/>
              <a:defRPr sz="1300">
                <a:solidFill>
                  <a:schemeClr val="dk1"/>
                </a:solidFill>
                <a:latin typeface="IBM Plex Serif"/>
                <a:ea typeface="IBM Plex Serif"/>
                <a:cs typeface="IBM Plex Serif"/>
                <a:sym typeface="IBM Plex Serif"/>
              </a:defRPr>
            </a:lvl7pPr>
            <a:lvl8pPr lvl="7">
              <a:buNone/>
              <a:defRPr sz="1300">
                <a:solidFill>
                  <a:schemeClr val="dk1"/>
                </a:solidFill>
                <a:latin typeface="IBM Plex Serif"/>
                <a:ea typeface="IBM Plex Serif"/>
                <a:cs typeface="IBM Plex Serif"/>
                <a:sym typeface="IBM Plex Serif"/>
              </a:defRPr>
            </a:lvl8pPr>
            <a:lvl9pPr lvl="8">
              <a:buNone/>
              <a:defRPr sz="1300">
                <a:solidFill>
                  <a:schemeClr val="dk1"/>
                </a:solidFill>
                <a:latin typeface="IBM Plex Serif"/>
                <a:ea typeface="IBM Plex Serif"/>
                <a:cs typeface="IBM Plex Serif"/>
                <a:sym typeface="IBM Plex Serif"/>
              </a:defRPr>
            </a:lvl9pPr>
          </a:lstStyle>
          <a:p>
            <a:pPr indent="0" lvl="0" marL="0" rtl="0" algn="l">
              <a:spcBef>
                <a:spcPts val="0"/>
              </a:spcBef>
              <a:spcAft>
                <a:spcPts val="0"/>
              </a:spcAft>
              <a:buNone/>
            </a:pPr>
            <a:fld id="{00000000-1234-1234-1234-123412341234}" type="slidenum">
              <a:rPr lang="en"/>
              <a:t>‹#›</a:t>
            </a:fld>
            <a:endParaRPr/>
          </a:p>
        </p:txBody>
      </p:sp>
      <p:cxnSp>
        <p:nvCxnSpPr>
          <p:cNvPr id="209" name="Google Shape;209;p29"/>
          <p:cNvCxnSpPr/>
          <p:nvPr/>
        </p:nvCxnSpPr>
        <p:spPr>
          <a:xfrm>
            <a:off x="390550" y="378925"/>
            <a:ext cx="8372700" cy="0"/>
          </a:xfrm>
          <a:prstGeom prst="straightConnector1">
            <a:avLst/>
          </a:prstGeom>
          <a:noFill/>
          <a:ln cap="flat" cmpd="sng" w="9525">
            <a:solidFill>
              <a:schemeClr val="lt1"/>
            </a:solidFill>
            <a:prstDash val="solid"/>
            <a:round/>
            <a:headEnd len="med" w="med" type="none"/>
            <a:tailEnd len="med" w="med" type="none"/>
          </a:ln>
        </p:spPr>
      </p:cxnSp>
      <p:sp>
        <p:nvSpPr>
          <p:cNvPr id="210" name="Google Shape;210;p29"/>
          <p:cNvSpPr txBox="1"/>
          <p:nvPr>
            <p:ph idx="16"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rtl="0" algn="l">
              <a:buNone/>
              <a:defRPr sz="1000">
                <a:solidFill>
                  <a:schemeClr val="lt1"/>
                </a:solidFill>
                <a:latin typeface="Archivo"/>
                <a:ea typeface="Archivo"/>
                <a:cs typeface="Archivo"/>
                <a:sym typeface="Archivo"/>
              </a:defRPr>
            </a:lvl1pPr>
            <a:lvl2pPr lvl="1" rtl="0" algn="l">
              <a:buNone/>
              <a:defRPr sz="1000">
                <a:solidFill>
                  <a:schemeClr val="lt1"/>
                </a:solidFill>
                <a:latin typeface="Archivo"/>
                <a:ea typeface="Archivo"/>
                <a:cs typeface="Archivo"/>
                <a:sym typeface="Archivo"/>
              </a:defRPr>
            </a:lvl2pPr>
            <a:lvl3pPr lvl="2" rtl="0" algn="l">
              <a:buNone/>
              <a:defRPr sz="1000">
                <a:solidFill>
                  <a:schemeClr val="lt1"/>
                </a:solidFill>
                <a:latin typeface="Archivo"/>
                <a:ea typeface="Archivo"/>
                <a:cs typeface="Archivo"/>
                <a:sym typeface="Archivo"/>
              </a:defRPr>
            </a:lvl3pPr>
            <a:lvl4pPr lvl="3" rtl="0" algn="l">
              <a:buNone/>
              <a:defRPr sz="1000">
                <a:solidFill>
                  <a:schemeClr val="lt1"/>
                </a:solidFill>
                <a:latin typeface="Archivo"/>
                <a:ea typeface="Archivo"/>
                <a:cs typeface="Archivo"/>
                <a:sym typeface="Archivo"/>
              </a:defRPr>
            </a:lvl4pPr>
            <a:lvl5pPr lvl="4" rtl="0" algn="l">
              <a:buNone/>
              <a:defRPr sz="1000">
                <a:solidFill>
                  <a:schemeClr val="lt1"/>
                </a:solidFill>
                <a:latin typeface="Archivo"/>
                <a:ea typeface="Archivo"/>
                <a:cs typeface="Archivo"/>
                <a:sym typeface="Archivo"/>
              </a:defRPr>
            </a:lvl5pPr>
            <a:lvl6pPr lvl="5" rtl="0" algn="l">
              <a:buNone/>
              <a:defRPr sz="1000">
                <a:solidFill>
                  <a:schemeClr val="lt1"/>
                </a:solidFill>
                <a:latin typeface="Archivo"/>
                <a:ea typeface="Archivo"/>
                <a:cs typeface="Archivo"/>
                <a:sym typeface="Archivo"/>
              </a:defRPr>
            </a:lvl6pPr>
            <a:lvl7pPr lvl="6" rtl="0" algn="l">
              <a:buNone/>
              <a:defRPr sz="1000">
                <a:solidFill>
                  <a:schemeClr val="lt1"/>
                </a:solidFill>
                <a:latin typeface="Archivo"/>
                <a:ea typeface="Archivo"/>
                <a:cs typeface="Archivo"/>
                <a:sym typeface="Archivo"/>
              </a:defRPr>
            </a:lvl7pPr>
            <a:lvl8pPr lvl="7" rtl="0" algn="l">
              <a:buNone/>
              <a:defRPr sz="1000">
                <a:solidFill>
                  <a:schemeClr val="lt1"/>
                </a:solidFill>
                <a:latin typeface="Archivo"/>
                <a:ea typeface="Archivo"/>
                <a:cs typeface="Archivo"/>
                <a:sym typeface="Archivo"/>
              </a:defRPr>
            </a:lvl8pPr>
            <a:lvl9pPr lvl="8" rtl="0" algn="l">
              <a:buNone/>
              <a:defRPr sz="1000">
                <a:solidFill>
                  <a:schemeClr val="lt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cognition">
  <p:cSld name="CUSTOM_4">
    <p:bg>
      <p:bgPr>
        <a:solidFill>
          <a:schemeClr val="lt2"/>
        </a:solidFill>
      </p:bgPr>
    </p:bg>
    <p:spTree>
      <p:nvGrpSpPr>
        <p:cNvPr id="211" name="Shape 211"/>
        <p:cNvGrpSpPr/>
        <p:nvPr/>
      </p:nvGrpSpPr>
      <p:grpSpPr>
        <a:xfrm>
          <a:off x="0" y="0"/>
          <a:ext cx="0" cy="0"/>
          <a:chOff x="0" y="0"/>
          <a:chExt cx="0" cy="0"/>
        </a:xfrm>
      </p:grpSpPr>
      <p:cxnSp>
        <p:nvCxnSpPr>
          <p:cNvPr id="212" name="Google Shape;212;p30"/>
          <p:cNvCxnSpPr/>
          <p:nvPr/>
        </p:nvCxnSpPr>
        <p:spPr>
          <a:xfrm>
            <a:off x="390550" y="378925"/>
            <a:ext cx="83727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213" name="Shape 213"/>
        <p:cNvGrpSpPr/>
        <p:nvPr/>
      </p:nvGrpSpPr>
      <p:grpSpPr>
        <a:xfrm>
          <a:off x="0" y="0"/>
          <a:ext cx="0" cy="0"/>
          <a:chOff x="0" y="0"/>
          <a:chExt cx="0" cy="0"/>
        </a:xfrm>
      </p:grpSpPr>
      <p:sp>
        <p:nvSpPr>
          <p:cNvPr id="214" name="Google Shape;214;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15" name="Google Shape;215;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216" name="Google Shape;216;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17" name="Shape 217"/>
        <p:cNvGrpSpPr/>
        <p:nvPr/>
      </p:nvGrpSpPr>
      <p:grpSpPr>
        <a:xfrm>
          <a:off x="0" y="0"/>
          <a:ext cx="0" cy="0"/>
          <a:chOff x="0" y="0"/>
          <a:chExt cx="0" cy="0"/>
        </a:xfrm>
      </p:grpSpPr>
      <p:sp>
        <p:nvSpPr>
          <p:cNvPr id="218" name="Google Shape;218;p3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9" name="Google Shape;219;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220" name="Shape 220"/>
        <p:cNvGrpSpPr/>
        <p:nvPr/>
      </p:nvGrpSpPr>
      <p:grpSpPr>
        <a:xfrm>
          <a:off x="0" y="0"/>
          <a:ext cx="0" cy="0"/>
          <a:chOff x="0" y="0"/>
          <a:chExt cx="0" cy="0"/>
        </a:xfrm>
      </p:grpSpPr>
      <p:sp>
        <p:nvSpPr>
          <p:cNvPr id="221" name="Google Shape;22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2" name="Google Shape;22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23" name="Google Shape;223;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24" name="Shape 224"/>
        <p:cNvGrpSpPr/>
        <p:nvPr/>
      </p:nvGrpSpPr>
      <p:grpSpPr>
        <a:xfrm>
          <a:off x="0" y="0"/>
          <a:ext cx="0" cy="0"/>
          <a:chOff x="0" y="0"/>
          <a:chExt cx="0" cy="0"/>
        </a:xfrm>
      </p:grpSpPr>
      <p:sp>
        <p:nvSpPr>
          <p:cNvPr id="225" name="Google Shape;22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3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27" name="Google Shape;227;p3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28" name="Google Shape;228;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29" name="Shape 229"/>
        <p:cNvGrpSpPr/>
        <p:nvPr/>
      </p:nvGrpSpPr>
      <p:grpSpPr>
        <a:xfrm>
          <a:off x="0" y="0"/>
          <a:ext cx="0" cy="0"/>
          <a:chOff x="0" y="0"/>
          <a:chExt cx="0" cy="0"/>
        </a:xfrm>
      </p:grpSpPr>
      <p:sp>
        <p:nvSpPr>
          <p:cNvPr id="230" name="Google Shape;23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1" name="Google Shape;23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32" name="Shape 232"/>
        <p:cNvGrpSpPr/>
        <p:nvPr/>
      </p:nvGrpSpPr>
      <p:grpSpPr>
        <a:xfrm>
          <a:off x="0" y="0"/>
          <a:ext cx="0" cy="0"/>
          <a:chOff x="0" y="0"/>
          <a:chExt cx="0" cy="0"/>
        </a:xfrm>
      </p:grpSpPr>
      <p:sp>
        <p:nvSpPr>
          <p:cNvPr id="233" name="Google Shape;233;p3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34" name="Google Shape;234;p36"/>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5" name="Google Shape;235;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236" name="Shape 236"/>
        <p:cNvGrpSpPr/>
        <p:nvPr/>
      </p:nvGrpSpPr>
      <p:grpSpPr>
        <a:xfrm>
          <a:off x="0" y="0"/>
          <a:ext cx="0" cy="0"/>
          <a:chOff x="0" y="0"/>
          <a:chExt cx="0" cy="0"/>
        </a:xfrm>
      </p:grpSpPr>
      <p:sp>
        <p:nvSpPr>
          <p:cNvPr id="237" name="Google Shape;237;p37"/>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38" name="Google Shape;23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239" name="Shape 239"/>
        <p:cNvGrpSpPr/>
        <p:nvPr/>
      </p:nvGrpSpPr>
      <p:grpSpPr>
        <a:xfrm>
          <a:off x="0" y="0"/>
          <a:ext cx="0" cy="0"/>
          <a:chOff x="0" y="0"/>
          <a:chExt cx="0" cy="0"/>
        </a:xfrm>
      </p:grpSpPr>
      <p:sp>
        <p:nvSpPr>
          <p:cNvPr id="240" name="Google Shape;240;p38"/>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BM Plex Serif"/>
              <a:ea typeface="IBM Plex Serif"/>
              <a:cs typeface="IBM Plex Serif"/>
              <a:sym typeface="IBM Plex Serif"/>
            </a:endParaRPr>
          </a:p>
        </p:txBody>
      </p:sp>
      <p:sp>
        <p:nvSpPr>
          <p:cNvPr id="241" name="Google Shape;241;p38"/>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42" name="Google Shape;242;p3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243" name="Google Shape;243;p3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244" name="Google Shape;244;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245" name="Shape 245"/>
        <p:cNvGrpSpPr/>
        <p:nvPr/>
      </p:nvGrpSpPr>
      <p:grpSpPr>
        <a:xfrm>
          <a:off x="0" y="0"/>
          <a:ext cx="0" cy="0"/>
          <a:chOff x="0" y="0"/>
          <a:chExt cx="0" cy="0"/>
        </a:xfrm>
      </p:grpSpPr>
      <p:sp>
        <p:nvSpPr>
          <p:cNvPr id="246" name="Google Shape;246;p3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100"/>
              <a:buNone/>
              <a:defRPr/>
            </a:lvl1pPr>
          </a:lstStyle>
          <a:p/>
        </p:txBody>
      </p:sp>
      <p:sp>
        <p:nvSpPr>
          <p:cNvPr id="247" name="Google Shape;247;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248" name="Shape 248"/>
        <p:cNvGrpSpPr/>
        <p:nvPr/>
      </p:nvGrpSpPr>
      <p:grpSpPr>
        <a:xfrm>
          <a:off x="0" y="0"/>
          <a:ext cx="0" cy="0"/>
          <a:chOff x="0" y="0"/>
          <a:chExt cx="0" cy="0"/>
        </a:xfrm>
      </p:grpSpPr>
      <p:sp>
        <p:nvSpPr>
          <p:cNvPr id="249" name="Google Shape;249;p4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50" name="Google Shape;250;p40"/>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251" name="Google Shape;251;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252" name="Shape 252"/>
        <p:cNvGrpSpPr/>
        <p:nvPr/>
      </p:nvGrpSpPr>
      <p:grpSpPr>
        <a:xfrm>
          <a:off x="0" y="0"/>
          <a:ext cx="0" cy="0"/>
          <a:chOff x="0" y="0"/>
          <a:chExt cx="0" cy="0"/>
        </a:xfrm>
      </p:grpSpPr>
      <p:sp>
        <p:nvSpPr>
          <p:cNvPr id="253" name="Google Shape;253;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254" name="Shape 254"/>
        <p:cNvGrpSpPr/>
        <p:nvPr/>
      </p:nvGrpSpPr>
      <p:grpSpPr>
        <a:xfrm>
          <a:off x="0" y="0"/>
          <a:ext cx="0" cy="0"/>
          <a:chOff x="0" y="0"/>
          <a:chExt cx="0" cy="0"/>
        </a:xfrm>
      </p:grpSpPr>
      <p:sp>
        <p:nvSpPr>
          <p:cNvPr id="255" name="Google Shape;255;p42"/>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6" name="Google Shape;256;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57" name="Google Shape;257;p42"/>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58" name="Google Shape;258;p42"/>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59" name="Google Shape;259;p42"/>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60" name="Google Shape;260;p42"/>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61" name="Google Shape;261;p42"/>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62" name="Google Shape;262;p42"/>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263" name="Shape 263"/>
        <p:cNvGrpSpPr/>
        <p:nvPr/>
      </p:nvGrpSpPr>
      <p:grpSpPr>
        <a:xfrm>
          <a:off x="0" y="0"/>
          <a:ext cx="0" cy="0"/>
          <a:chOff x="0" y="0"/>
          <a:chExt cx="0" cy="0"/>
        </a:xfrm>
      </p:grpSpPr>
      <p:sp>
        <p:nvSpPr>
          <p:cNvPr id="264" name="Google Shape;264;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 name="Google Shape;265;p43"/>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66" name="Google Shape;266;p43"/>
          <p:cNvSpPr/>
          <p:nvPr>
            <p:ph idx="2" type="pic"/>
          </p:nvPr>
        </p:nvSpPr>
        <p:spPr>
          <a:xfrm>
            <a:off x="4992024" y="1152775"/>
            <a:ext cx="3840300" cy="3416400"/>
          </a:xfrm>
          <a:prstGeom prst="rect">
            <a:avLst/>
          </a:prstGeom>
          <a:noFill/>
          <a:ln>
            <a:noFill/>
          </a:ln>
        </p:spPr>
      </p:sp>
      <p:sp>
        <p:nvSpPr>
          <p:cNvPr id="267" name="Google Shape;267;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268" name="Shape 268"/>
        <p:cNvGrpSpPr/>
        <p:nvPr/>
      </p:nvGrpSpPr>
      <p:grpSpPr>
        <a:xfrm>
          <a:off x="0" y="0"/>
          <a:ext cx="0" cy="0"/>
          <a:chOff x="0" y="0"/>
          <a:chExt cx="0" cy="0"/>
        </a:xfrm>
      </p:grpSpPr>
      <p:sp>
        <p:nvSpPr>
          <p:cNvPr id="269" name="Google Shape;269;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70" name="Google Shape;270;p44"/>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71" name="Google Shape;271;p44"/>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72" name="Google Shape;272;p44"/>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73" name="Google Shape;273;p44"/>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74" name="Google Shape;274;p44"/>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275" name="Shape 275"/>
        <p:cNvGrpSpPr/>
        <p:nvPr/>
      </p:nvGrpSpPr>
      <p:grpSpPr>
        <a:xfrm>
          <a:off x="0" y="0"/>
          <a:ext cx="0" cy="0"/>
          <a:chOff x="0" y="0"/>
          <a:chExt cx="0" cy="0"/>
        </a:xfrm>
      </p:grpSpPr>
      <p:sp>
        <p:nvSpPr>
          <p:cNvPr id="276" name="Google Shape;276;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77" name="Google Shape;277;p45"/>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78" name="Google Shape;278;p45"/>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79" name="Google Shape;279;p45"/>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80" name="Google Shape;280;p4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81" name="Google Shape;281;p45"/>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2" name="Google Shape;282;p45"/>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3" name="Google Shape;283;p45"/>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284" name="Shape 284"/>
        <p:cNvGrpSpPr/>
        <p:nvPr/>
      </p:nvGrpSpPr>
      <p:grpSpPr>
        <a:xfrm>
          <a:off x="0" y="0"/>
          <a:ext cx="0" cy="0"/>
          <a:chOff x="0" y="0"/>
          <a:chExt cx="0" cy="0"/>
        </a:xfrm>
      </p:grpSpPr>
      <p:sp>
        <p:nvSpPr>
          <p:cNvPr id="285" name="Google Shape;285;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86" name="Google Shape;286;p46"/>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87" name="Google Shape;287;p46"/>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88" name="Google Shape;288;p46"/>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89" name="Google Shape;289;p46"/>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90" name="Google Shape;290;p46"/>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91" name="Google Shape;291;p46"/>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2" name="Google Shape;292;p46"/>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3" name="Google Shape;293;p46"/>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4" name="Google Shape;294;p46"/>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295" name="Shape 295"/>
        <p:cNvGrpSpPr/>
        <p:nvPr/>
      </p:nvGrpSpPr>
      <p:grpSpPr>
        <a:xfrm>
          <a:off x="0" y="0"/>
          <a:ext cx="0" cy="0"/>
          <a:chOff x="0" y="0"/>
          <a:chExt cx="0" cy="0"/>
        </a:xfrm>
      </p:grpSpPr>
      <p:sp>
        <p:nvSpPr>
          <p:cNvPr id="296" name="Google Shape;296;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7" name="Google Shape;297;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98" name="Google Shape;298;p47"/>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299" name="Shape 299"/>
        <p:cNvGrpSpPr/>
        <p:nvPr/>
      </p:nvGrpSpPr>
      <p:grpSpPr>
        <a:xfrm>
          <a:off x="0" y="0"/>
          <a:ext cx="0" cy="0"/>
          <a:chOff x="0" y="0"/>
          <a:chExt cx="0" cy="0"/>
        </a:xfrm>
      </p:grpSpPr>
      <p:sp>
        <p:nvSpPr>
          <p:cNvPr id="300" name="Google Shape;300;p48"/>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1" name="Google Shape;301;p48"/>
          <p:cNvSpPr/>
          <p:nvPr>
            <p:ph idx="2" type="pic"/>
          </p:nvPr>
        </p:nvSpPr>
        <p:spPr>
          <a:xfrm>
            <a:off x="4804825" y="1133300"/>
            <a:ext cx="4027500" cy="2392800"/>
          </a:xfrm>
          <a:prstGeom prst="rect">
            <a:avLst/>
          </a:prstGeom>
          <a:noFill/>
          <a:ln>
            <a:noFill/>
          </a:ln>
        </p:spPr>
      </p:sp>
      <p:sp>
        <p:nvSpPr>
          <p:cNvPr id="302" name="Google Shape;302;p48"/>
          <p:cNvSpPr/>
          <p:nvPr>
            <p:ph idx="3" type="pic"/>
          </p:nvPr>
        </p:nvSpPr>
        <p:spPr>
          <a:xfrm>
            <a:off x="311725" y="1133300"/>
            <a:ext cx="4027500" cy="2392800"/>
          </a:xfrm>
          <a:prstGeom prst="rect">
            <a:avLst/>
          </a:prstGeom>
          <a:noFill/>
          <a:ln>
            <a:noFill/>
          </a:ln>
        </p:spPr>
      </p:sp>
      <p:sp>
        <p:nvSpPr>
          <p:cNvPr id="303" name="Google Shape;303;p48"/>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4" name="Google Shape;304;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05" name="Google Shape;305;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6" name="Google Shape;306;p48"/>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07" name="Google Shape;307;p48"/>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308" name="Shape 308"/>
        <p:cNvGrpSpPr/>
        <p:nvPr/>
      </p:nvGrpSpPr>
      <p:grpSpPr>
        <a:xfrm>
          <a:off x="0" y="0"/>
          <a:ext cx="0" cy="0"/>
          <a:chOff x="0" y="0"/>
          <a:chExt cx="0" cy="0"/>
        </a:xfrm>
      </p:grpSpPr>
      <p:sp>
        <p:nvSpPr>
          <p:cNvPr id="309" name="Google Shape;309;p49"/>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0" name="Google Shape;310;p49"/>
          <p:cNvSpPr/>
          <p:nvPr>
            <p:ph idx="2" type="pic"/>
          </p:nvPr>
        </p:nvSpPr>
        <p:spPr>
          <a:xfrm>
            <a:off x="6205225" y="1128325"/>
            <a:ext cx="2627100" cy="2273100"/>
          </a:xfrm>
          <a:prstGeom prst="rect">
            <a:avLst/>
          </a:prstGeom>
          <a:noFill/>
          <a:ln>
            <a:noFill/>
          </a:ln>
        </p:spPr>
      </p:sp>
      <p:sp>
        <p:nvSpPr>
          <p:cNvPr id="311" name="Google Shape;311;p49"/>
          <p:cNvSpPr/>
          <p:nvPr>
            <p:ph idx="3" type="pic"/>
          </p:nvPr>
        </p:nvSpPr>
        <p:spPr>
          <a:xfrm>
            <a:off x="311725" y="1128325"/>
            <a:ext cx="2627100" cy="2273100"/>
          </a:xfrm>
          <a:prstGeom prst="rect">
            <a:avLst/>
          </a:prstGeom>
          <a:noFill/>
          <a:ln>
            <a:noFill/>
          </a:ln>
        </p:spPr>
      </p:sp>
      <p:sp>
        <p:nvSpPr>
          <p:cNvPr id="312" name="Google Shape;312;p49"/>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3" name="Google Shape;313;p49"/>
          <p:cNvSpPr/>
          <p:nvPr>
            <p:ph idx="5" type="pic"/>
          </p:nvPr>
        </p:nvSpPr>
        <p:spPr>
          <a:xfrm>
            <a:off x="3255250" y="1128325"/>
            <a:ext cx="2627100" cy="2273100"/>
          </a:xfrm>
          <a:prstGeom prst="rect">
            <a:avLst/>
          </a:prstGeom>
          <a:noFill/>
          <a:ln>
            <a:noFill/>
          </a:ln>
        </p:spPr>
      </p:sp>
      <p:sp>
        <p:nvSpPr>
          <p:cNvPr id="314" name="Google Shape;314;p49"/>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5" name="Google Shape;315;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16" name="Google Shape;316;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7" name="Google Shape;317;p49"/>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18" name="Google Shape;318;p49"/>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19" name="Google Shape;319;p49"/>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320" name="Shape 320"/>
        <p:cNvGrpSpPr/>
        <p:nvPr/>
      </p:nvGrpSpPr>
      <p:grpSpPr>
        <a:xfrm>
          <a:off x="0" y="0"/>
          <a:ext cx="0" cy="0"/>
          <a:chOff x="0" y="0"/>
          <a:chExt cx="0" cy="0"/>
        </a:xfrm>
      </p:grpSpPr>
      <p:sp>
        <p:nvSpPr>
          <p:cNvPr id="321" name="Google Shape;321;p50"/>
          <p:cNvSpPr/>
          <p:nvPr>
            <p:ph idx="2" type="pic"/>
          </p:nvPr>
        </p:nvSpPr>
        <p:spPr>
          <a:xfrm>
            <a:off x="311700" y="445025"/>
            <a:ext cx="8520600" cy="4218300"/>
          </a:xfrm>
          <a:prstGeom prst="rect">
            <a:avLst/>
          </a:prstGeom>
          <a:noFill/>
          <a:ln>
            <a:noFill/>
          </a:ln>
        </p:spPr>
      </p:sp>
      <p:sp>
        <p:nvSpPr>
          <p:cNvPr id="322" name="Google Shape;322;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323" name="Shape 323"/>
        <p:cNvGrpSpPr/>
        <p:nvPr/>
      </p:nvGrpSpPr>
      <p:grpSpPr>
        <a:xfrm>
          <a:off x="0" y="0"/>
          <a:ext cx="0" cy="0"/>
          <a:chOff x="0" y="0"/>
          <a:chExt cx="0" cy="0"/>
        </a:xfrm>
      </p:grpSpPr>
      <p:sp>
        <p:nvSpPr>
          <p:cNvPr id="324" name="Google Shape;324;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25" name="Google Shape;325;p51"/>
          <p:cNvSpPr/>
          <p:nvPr>
            <p:ph idx="2" type="pic"/>
          </p:nvPr>
        </p:nvSpPr>
        <p:spPr>
          <a:xfrm>
            <a:off x="3389600" y="118913"/>
            <a:ext cx="1643700" cy="1535100"/>
          </a:xfrm>
          <a:prstGeom prst="rect">
            <a:avLst/>
          </a:prstGeom>
          <a:noFill/>
          <a:ln>
            <a:noFill/>
          </a:ln>
        </p:spPr>
      </p:sp>
      <p:sp>
        <p:nvSpPr>
          <p:cNvPr id="326" name="Google Shape;326;p51"/>
          <p:cNvSpPr/>
          <p:nvPr>
            <p:ph idx="3" type="pic"/>
          </p:nvPr>
        </p:nvSpPr>
        <p:spPr>
          <a:xfrm>
            <a:off x="5195935" y="118913"/>
            <a:ext cx="1643700" cy="1535100"/>
          </a:xfrm>
          <a:prstGeom prst="rect">
            <a:avLst/>
          </a:prstGeom>
          <a:noFill/>
          <a:ln>
            <a:noFill/>
          </a:ln>
        </p:spPr>
      </p:sp>
      <p:sp>
        <p:nvSpPr>
          <p:cNvPr id="327" name="Google Shape;327;p51"/>
          <p:cNvSpPr/>
          <p:nvPr>
            <p:ph idx="4" type="pic"/>
          </p:nvPr>
        </p:nvSpPr>
        <p:spPr>
          <a:xfrm>
            <a:off x="7002270" y="118913"/>
            <a:ext cx="1643700" cy="1535100"/>
          </a:xfrm>
          <a:prstGeom prst="rect">
            <a:avLst/>
          </a:prstGeom>
          <a:noFill/>
          <a:ln>
            <a:noFill/>
          </a:ln>
        </p:spPr>
      </p:sp>
      <p:sp>
        <p:nvSpPr>
          <p:cNvPr id="328" name="Google Shape;328;p51"/>
          <p:cNvSpPr/>
          <p:nvPr>
            <p:ph idx="5" type="pic"/>
          </p:nvPr>
        </p:nvSpPr>
        <p:spPr>
          <a:xfrm>
            <a:off x="3389588" y="1804212"/>
            <a:ext cx="1643700" cy="1535100"/>
          </a:xfrm>
          <a:prstGeom prst="rect">
            <a:avLst/>
          </a:prstGeom>
          <a:noFill/>
          <a:ln>
            <a:noFill/>
          </a:ln>
        </p:spPr>
      </p:sp>
      <p:sp>
        <p:nvSpPr>
          <p:cNvPr id="329" name="Google Shape;329;p51"/>
          <p:cNvSpPr/>
          <p:nvPr>
            <p:ph idx="6" type="pic"/>
          </p:nvPr>
        </p:nvSpPr>
        <p:spPr>
          <a:xfrm>
            <a:off x="5195922" y="1804212"/>
            <a:ext cx="1643700" cy="1535100"/>
          </a:xfrm>
          <a:prstGeom prst="rect">
            <a:avLst/>
          </a:prstGeom>
          <a:noFill/>
          <a:ln>
            <a:noFill/>
          </a:ln>
        </p:spPr>
      </p:sp>
      <p:sp>
        <p:nvSpPr>
          <p:cNvPr id="330" name="Google Shape;330;p51"/>
          <p:cNvSpPr/>
          <p:nvPr>
            <p:ph idx="7" type="pic"/>
          </p:nvPr>
        </p:nvSpPr>
        <p:spPr>
          <a:xfrm>
            <a:off x="7002257" y="1804212"/>
            <a:ext cx="1643700" cy="1535100"/>
          </a:xfrm>
          <a:prstGeom prst="rect">
            <a:avLst/>
          </a:prstGeom>
          <a:noFill/>
          <a:ln>
            <a:noFill/>
          </a:ln>
        </p:spPr>
      </p:sp>
      <p:sp>
        <p:nvSpPr>
          <p:cNvPr id="331" name="Google Shape;331;p51"/>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2" name="Google Shape;332;p51"/>
          <p:cNvSpPr/>
          <p:nvPr>
            <p:ph idx="8" type="pic"/>
          </p:nvPr>
        </p:nvSpPr>
        <p:spPr>
          <a:xfrm>
            <a:off x="3389588" y="3489487"/>
            <a:ext cx="1643700" cy="1535100"/>
          </a:xfrm>
          <a:prstGeom prst="rect">
            <a:avLst/>
          </a:prstGeom>
          <a:noFill/>
          <a:ln>
            <a:noFill/>
          </a:ln>
        </p:spPr>
      </p:sp>
      <p:sp>
        <p:nvSpPr>
          <p:cNvPr id="333" name="Google Shape;333;p51"/>
          <p:cNvSpPr/>
          <p:nvPr>
            <p:ph idx="9" type="pic"/>
          </p:nvPr>
        </p:nvSpPr>
        <p:spPr>
          <a:xfrm>
            <a:off x="5195922" y="3489487"/>
            <a:ext cx="1643700" cy="1535100"/>
          </a:xfrm>
          <a:prstGeom prst="rect">
            <a:avLst/>
          </a:prstGeom>
          <a:noFill/>
          <a:ln>
            <a:noFill/>
          </a:ln>
        </p:spPr>
      </p:sp>
      <p:sp>
        <p:nvSpPr>
          <p:cNvPr id="334" name="Google Shape;334;p51"/>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theme" Target="../theme/theme1.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95300" y="469900"/>
            <a:ext cx="2965500" cy="2965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4000"/>
              <a:buFont typeface="Archivo SemiBold"/>
              <a:buNone/>
              <a:defRPr sz="4000">
                <a:solidFill>
                  <a:schemeClr val="dk1"/>
                </a:solidFill>
                <a:latin typeface="Archivo SemiBold"/>
                <a:ea typeface="Archivo SemiBold"/>
                <a:cs typeface="Archivo SemiBold"/>
                <a:sym typeface="Archivo SemiBold"/>
              </a:defRPr>
            </a:lvl1pPr>
            <a:lvl2pPr lvl="1">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2pPr>
            <a:lvl3pPr lvl="2">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3pPr>
            <a:lvl4pPr lvl="3">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4pPr>
            <a:lvl5pPr lvl="4">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5pPr>
            <a:lvl6pPr lvl="5">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6pPr>
            <a:lvl7pPr lvl="6">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7pPr>
            <a:lvl8pPr lvl="7">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8pPr>
            <a:lvl9pPr lvl="8">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9pPr>
          </a:lstStyle>
          <a:p/>
        </p:txBody>
      </p:sp>
      <p:sp>
        <p:nvSpPr>
          <p:cNvPr id="52" name="Google Shape;52;p13"/>
          <p:cNvSpPr txBox="1"/>
          <p:nvPr>
            <p:ph idx="1" type="body"/>
          </p:nvPr>
        </p:nvSpPr>
        <p:spPr>
          <a:xfrm>
            <a:off x="3784600" y="469900"/>
            <a:ext cx="2965500" cy="29655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1pPr>
            <a:lvl2pPr indent="-298450" lvl="1" marL="9144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2pPr>
            <a:lvl3pPr indent="-298450" lvl="2" marL="13716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3pPr>
            <a:lvl4pPr indent="-298450" lvl="3" marL="18288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4pPr>
            <a:lvl5pPr indent="-298450" lvl="4" marL="22860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5pPr>
            <a:lvl6pPr indent="-298450" lvl="5" marL="27432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6pPr>
            <a:lvl7pPr indent="-298450" lvl="6" marL="32004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7pPr>
            <a:lvl8pPr indent="-298450" lvl="7" marL="36576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8pPr>
            <a:lvl9pPr indent="-298450" lvl="8" marL="41148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2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38" name="Shape 338"/>
        <p:cNvGrpSpPr/>
        <p:nvPr/>
      </p:nvGrpSpPr>
      <p:grpSpPr>
        <a:xfrm>
          <a:off x="0" y="0"/>
          <a:ext cx="0" cy="0"/>
          <a:chOff x="0" y="0"/>
          <a:chExt cx="0" cy="0"/>
        </a:xfrm>
      </p:grpSpPr>
      <p:pic>
        <p:nvPicPr>
          <p:cNvPr descr="Social networking on an usual business day." id="339" name="Google Shape;339;p52"/>
          <p:cNvPicPr preferRelativeResize="0"/>
          <p:nvPr>
            <p:ph idx="2" type="pic"/>
          </p:nvPr>
        </p:nvPicPr>
        <p:blipFill rotWithShape="1">
          <a:blip r:embed="rId3">
            <a:alphaModFix/>
          </a:blip>
          <a:srcRect b="25302" l="0" r="0" t="25297"/>
          <a:stretch/>
        </p:blipFill>
        <p:spPr>
          <a:xfrm>
            <a:off x="241350" y="1770813"/>
            <a:ext cx="8661300" cy="2851800"/>
          </a:xfrm>
          <a:prstGeom prst="roundRect">
            <a:avLst>
              <a:gd fmla="val 16667" name="adj"/>
            </a:avLst>
          </a:prstGeom>
        </p:spPr>
      </p:pic>
      <p:sp>
        <p:nvSpPr>
          <p:cNvPr id="340" name="Google Shape;340;p52"/>
          <p:cNvSpPr txBox="1"/>
          <p:nvPr>
            <p:ph type="title"/>
          </p:nvPr>
        </p:nvSpPr>
        <p:spPr>
          <a:xfrm>
            <a:off x="390550" y="513788"/>
            <a:ext cx="8372700" cy="96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500">
                <a:solidFill>
                  <a:srgbClr val="85200C"/>
                </a:solidFill>
              </a:rPr>
              <a:t>Marketing Campaign Analysis</a:t>
            </a:r>
            <a:endParaRPr sz="4500">
              <a:solidFill>
                <a:srgbClr val="85200C"/>
              </a:solidFill>
            </a:endParaRPr>
          </a:p>
        </p:txBody>
      </p:sp>
      <p:sp>
        <p:nvSpPr>
          <p:cNvPr id="341" name="Google Shape;341;p52"/>
          <p:cNvSpPr txBox="1"/>
          <p:nvPr>
            <p:ph idx="1" type="subTitle"/>
          </p:nvPr>
        </p:nvSpPr>
        <p:spPr>
          <a:xfrm>
            <a:off x="390550" y="1267713"/>
            <a:ext cx="8372700" cy="50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None/>
            </a:pPr>
            <a:r>
              <a:rPr lang="en">
                <a:solidFill>
                  <a:schemeClr val="lt2"/>
                </a:solidFill>
                <a:latin typeface="IBM Plex Serif Medium"/>
                <a:ea typeface="IBM Plex Serif Medium"/>
                <a:cs typeface="IBM Plex Serif Medium"/>
                <a:sym typeface="IBM Plex Serif Medium"/>
              </a:rPr>
              <a:t>Portuguese Bank Marketing Dataset</a:t>
            </a:r>
            <a:endParaRPr>
              <a:solidFill>
                <a:schemeClr val="lt2"/>
              </a:solidFill>
              <a:latin typeface="IBM Plex Serif Medium"/>
              <a:ea typeface="IBM Plex Serif Medium"/>
              <a:cs typeface="IBM Plex Serif Medium"/>
              <a:sym typeface="IBM Plex Serif Medium"/>
            </a:endParaRPr>
          </a:p>
          <a:p>
            <a:pPr indent="0" lvl="0" marL="0" rtl="0" algn="l">
              <a:spcBef>
                <a:spcPts val="0"/>
              </a:spcBef>
              <a:spcAft>
                <a:spcPts val="0"/>
              </a:spcAft>
              <a:buNone/>
            </a:pPr>
            <a:r>
              <a:t/>
            </a:r>
            <a:endParaRPr>
              <a:latin typeface="IBM Plex Serif Medium"/>
              <a:ea typeface="IBM Plex Serif Medium"/>
              <a:cs typeface="IBM Plex Serif Medium"/>
              <a:sym typeface="IBM Plex Serif Medium"/>
            </a:endParaRPr>
          </a:p>
        </p:txBody>
      </p:sp>
      <p:sp>
        <p:nvSpPr>
          <p:cNvPr id="342" name="Google Shape;342;p52"/>
          <p:cNvSpPr txBox="1"/>
          <p:nvPr/>
        </p:nvSpPr>
        <p:spPr>
          <a:xfrm>
            <a:off x="4572000" y="4712400"/>
            <a:ext cx="5021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rPr>
              <a:t>By: Zion Yitbarek and Marhaba Tursunali</a:t>
            </a:r>
            <a:endParaRPr sz="2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9" name="Shape 409"/>
        <p:cNvGrpSpPr/>
        <p:nvPr/>
      </p:nvGrpSpPr>
      <p:grpSpPr>
        <a:xfrm>
          <a:off x="0" y="0"/>
          <a:ext cx="0" cy="0"/>
          <a:chOff x="0" y="0"/>
          <a:chExt cx="0" cy="0"/>
        </a:xfrm>
      </p:grpSpPr>
      <p:sp>
        <p:nvSpPr>
          <p:cNvPr id="410" name="Google Shape;410;p61"/>
          <p:cNvSpPr txBox="1"/>
          <p:nvPr/>
        </p:nvSpPr>
        <p:spPr>
          <a:xfrm>
            <a:off x="630100" y="2092075"/>
            <a:ext cx="313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FFFFFF"/>
                </a:solidFill>
              </a:rPr>
              <a:t>Chi-Square Test</a:t>
            </a:r>
            <a:endParaRPr b="1">
              <a:solidFill>
                <a:srgbClr val="FFFFFF"/>
              </a:solidFill>
            </a:endParaRPr>
          </a:p>
        </p:txBody>
      </p:sp>
      <p:pic>
        <p:nvPicPr>
          <p:cNvPr id="411" name="Google Shape;411;p61" title="Screenshot 2025-04-18 at 5.07.55 PM.png"/>
          <p:cNvPicPr preferRelativeResize="0"/>
          <p:nvPr/>
        </p:nvPicPr>
        <p:blipFill rotWithShape="1">
          <a:blip r:embed="rId3">
            <a:alphaModFix/>
          </a:blip>
          <a:srcRect b="0" l="0" r="2008" t="0"/>
          <a:stretch/>
        </p:blipFill>
        <p:spPr>
          <a:xfrm>
            <a:off x="4181625" y="889375"/>
            <a:ext cx="4962375" cy="3419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5" name="Shape 415"/>
        <p:cNvGrpSpPr/>
        <p:nvPr/>
      </p:nvGrpSpPr>
      <p:grpSpPr>
        <a:xfrm>
          <a:off x="0" y="0"/>
          <a:ext cx="0" cy="0"/>
          <a:chOff x="0" y="0"/>
          <a:chExt cx="0" cy="0"/>
        </a:xfrm>
      </p:grpSpPr>
      <p:sp>
        <p:nvSpPr>
          <p:cNvPr id="416" name="Google Shape;416;p62"/>
          <p:cNvSpPr txBox="1"/>
          <p:nvPr/>
        </p:nvSpPr>
        <p:spPr>
          <a:xfrm>
            <a:off x="713475" y="1619600"/>
            <a:ext cx="3138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FFFFFF"/>
                </a:solidFill>
              </a:rPr>
              <a:t>Class Distribution</a:t>
            </a:r>
            <a:endParaRPr b="1">
              <a:solidFill>
                <a:srgbClr val="FFFFFF"/>
              </a:solidFill>
            </a:endParaRPr>
          </a:p>
        </p:txBody>
      </p:sp>
      <p:pic>
        <p:nvPicPr>
          <p:cNvPr id="417" name="Google Shape;417;p62" title="Screenshot 2025-04-18 at 11.44.01 PM.png"/>
          <p:cNvPicPr preferRelativeResize="0"/>
          <p:nvPr/>
        </p:nvPicPr>
        <p:blipFill>
          <a:blip r:embed="rId3">
            <a:alphaModFix/>
          </a:blip>
          <a:stretch>
            <a:fillRect/>
          </a:stretch>
        </p:blipFill>
        <p:spPr>
          <a:xfrm>
            <a:off x="4255925" y="705975"/>
            <a:ext cx="4698275" cy="3912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Predictive Modeling-  Decision Tree Evaluation (Baseline)</a:t>
            </a:r>
            <a:endParaRPr/>
          </a:p>
        </p:txBody>
      </p:sp>
      <p:pic>
        <p:nvPicPr>
          <p:cNvPr id="423" name="Google Shape;423;p63" title="Screenshot 2025-04-19 at 9.48.08 AM.png"/>
          <p:cNvPicPr preferRelativeResize="0"/>
          <p:nvPr/>
        </p:nvPicPr>
        <p:blipFill>
          <a:blip r:embed="rId3">
            <a:alphaModFix/>
          </a:blip>
          <a:stretch>
            <a:fillRect/>
          </a:stretch>
        </p:blipFill>
        <p:spPr>
          <a:xfrm>
            <a:off x="152400" y="1170125"/>
            <a:ext cx="8839199" cy="3431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 - Decision Tree Confusion Matrix</a:t>
            </a:r>
            <a:endParaRPr/>
          </a:p>
        </p:txBody>
      </p:sp>
      <p:pic>
        <p:nvPicPr>
          <p:cNvPr id="429" name="Google Shape;429;p64" title="Screenshot 2025-04-19 at 10.13.44 AM.png"/>
          <p:cNvPicPr preferRelativeResize="0"/>
          <p:nvPr/>
        </p:nvPicPr>
        <p:blipFill>
          <a:blip r:embed="rId3">
            <a:alphaModFix/>
          </a:blip>
          <a:stretch>
            <a:fillRect/>
          </a:stretch>
        </p:blipFill>
        <p:spPr>
          <a:xfrm>
            <a:off x="311700" y="1121500"/>
            <a:ext cx="4540349" cy="3551100"/>
          </a:xfrm>
          <a:prstGeom prst="rect">
            <a:avLst/>
          </a:prstGeom>
          <a:noFill/>
          <a:ln>
            <a:noFill/>
          </a:ln>
        </p:spPr>
      </p:pic>
      <p:pic>
        <p:nvPicPr>
          <p:cNvPr id="430" name="Google Shape;430;p64" title="Screenshot 2025-04-19 at 10.14.35 AM.png"/>
          <p:cNvPicPr preferRelativeResize="0"/>
          <p:nvPr/>
        </p:nvPicPr>
        <p:blipFill>
          <a:blip r:embed="rId4">
            <a:alphaModFix/>
          </a:blip>
          <a:stretch>
            <a:fillRect/>
          </a:stretch>
        </p:blipFill>
        <p:spPr>
          <a:xfrm>
            <a:off x="4777225" y="2021650"/>
            <a:ext cx="4166651" cy="1472225"/>
          </a:xfrm>
          <a:prstGeom prst="rect">
            <a:avLst/>
          </a:prstGeom>
          <a:noFill/>
          <a:ln>
            <a:noFill/>
          </a:ln>
        </p:spPr>
      </p:pic>
      <p:sp>
        <p:nvSpPr>
          <p:cNvPr id="431" name="Google Shape;431;p64"/>
          <p:cNvSpPr/>
          <p:nvPr/>
        </p:nvSpPr>
        <p:spPr>
          <a:xfrm>
            <a:off x="7431925" y="2831225"/>
            <a:ext cx="266100" cy="177300"/>
          </a:xfrm>
          <a:prstGeom prst="rightArrow">
            <a:avLst>
              <a:gd fmla="val 50000" name="adj1"/>
              <a:gd fmla="val 50000" name="adj2"/>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erif"/>
              <a:ea typeface="IBM Plex Serif"/>
              <a:cs typeface="IBM Plex Serif"/>
              <a:sym typeface="IBM Plex Serif"/>
            </a:endParaRPr>
          </a:p>
        </p:txBody>
      </p:sp>
      <p:sp>
        <p:nvSpPr>
          <p:cNvPr id="432" name="Google Shape;432;p64"/>
          <p:cNvSpPr/>
          <p:nvPr/>
        </p:nvSpPr>
        <p:spPr>
          <a:xfrm>
            <a:off x="7698025" y="2517125"/>
            <a:ext cx="392400" cy="17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6" name="Shape 436"/>
        <p:cNvGrpSpPr/>
        <p:nvPr/>
      </p:nvGrpSpPr>
      <p:grpSpPr>
        <a:xfrm>
          <a:off x="0" y="0"/>
          <a:ext cx="0" cy="0"/>
          <a:chOff x="0" y="0"/>
          <a:chExt cx="0" cy="0"/>
        </a:xfrm>
      </p:grpSpPr>
      <p:sp>
        <p:nvSpPr>
          <p:cNvPr id="437" name="Google Shape;437;p65"/>
          <p:cNvSpPr txBox="1"/>
          <p:nvPr/>
        </p:nvSpPr>
        <p:spPr>
          <a:xfrm>
            <a:off x="713475" y="1619600"/>
            <a:ext cx="3138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FFFFFF"/>
                </a:solidFill>
              </a:rPr>
              <a:t>Selected Features</a:t>
            </a:r>
            <a:endParaRPr b="1">
              <a:solidFill>
                <a:srgbClr val="FFFFFF"/>
              </a:solidFill>
            </a:endParaRPr>
          </a:p>
        </p:txBody>
      </p:sp>
      <p:pic>
        <p:nvPicPr>
          <p:cNvPr id="438" name="Google Shape;438;p65" title="Screenshot 2025-04-19 at 11.08.37 AM.png"/>
          <p:cNvPicPr preferRelativeResize="0"/>
          <p:nvPr/>
        </p:nvPicPr>
        <p:blipFill>
          <a:blip r:embed="rId3">
            <a:alphaModFix/>
          </a:blip>
          <a:stretch>
            <a:fillRect/>
          </a:stretch>
        </p:blipFill>
        <p:spPr>
          <a:xfrm>
            <a:off x="4622125" y="330875"/>
            <a:ext cx="3890225" cy="4660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Predictive Modeling-  Decision Tree Evaluation (selected)</a:t>
            </a:r>
            <a:endParaRPr/>
          </a:p>
        </p:txBody>
      </p:sp>
      <p:pic>
        <p:nvPicPr>
          <p:cNvPr id="444" name="Google Shape;444;p66" title="Screenshot 2025-04-19 at 10.55.00 AM.png"/>
          <p:cNvPicPr preferRelativeResize="0"/>
          <p:nvPr/>
        </p:nvPicPr>
        <p:blipFill>
          <a:blip r:embed="rId3">
            <a:alphaModFix/>
          </a:blip>
          <a:stretch>
            <a:fillRect/>
          </a:stretch>
        </p:blipFill>
        <p:spPr>
          <a:xfrm>
            <a:off x="152400" y="1450850"/>
            <a:ext cx="8839199" cy="3081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Cont - Decision Tree Confusion Matrix</a:t>
            </a:r>
            <a:endParaRPr/>
          </a:p>
        </p:txBody>
      </p:sp>
      <p:pic>
        <p:nvPicPr>
          <p:cNvPr id="450" name="Google Shape;450;p67" title="Screenshot 2025-04-19 at 10.56.45 AM.png"/>
          <p:cNvPicPr preferRelativeResize="0"/>
          <p:nvPr/>
        </p:nvPicPr>
        <p:blipFill rotWithShape="1">
          <a:blip r:embed="rId3">
            <a:alphaModFix/>
          </a:blip>
          <a:srcRect b="0" l="0" r="0" t="11032"/>
          <a:stretch/>
        </p:blipFill>
        <p:spPr>
          <a:xfrm>
            <a:off x="4790200" y="3204850"/>
            <a:ext cx="4037974" cy="1200400"/>
          </a:xfrm>
          <a:prstGeom prst="rect">
            <a:avLst/>
          </a:prstGeom>
          <a:noFill/>
          <a:ln>
            <a:noFill/>
          </a:ln>
        </p:spPr>
      </p:pic>
      <p:pic>
        <p:nvPicPr>
          <p:cNvPr id="451" name="Google Shape;451;p67" title="Screenshot 2025-04-19 at 10.59.15 AM.png"/>
          <p:cNvPicPr preferRelativeResize="0"/>
          <p:nvPr/>
        </p:nvPicPr>
        <p:blipFill>
          <a:blip r:embed="rId4">
            <a:alphaModFix/>
          </a:blip>
          <a:stretch>
            <a:fillRect/>
          </a:stretch>
        </p:blipFill>
        <p:spPr>
          <a:xfrm>
            <a:off x="213175" y="1342225"/>
            <a:ext cx="4037975" cy="3450375"/>
          </a:xfrm>
          <a:prstGeom prst="rect">
            <a:avLst/>
          </a:prstGeom>
          <a:noFill/>
          <a:ln>
            <a:noFill/>
          </a:ln>
        </p:spPr>
      </p:pic>
      <p:sp>
        <p:nvSpPr>
          <p:cNvPr id="452" name="Google Shape;452;p67"/>
          <p:cNvSpPr txBox="1"/>
          <p:nvPr/>
        </p:nvSpPr>
        <p:spPr>
          <a:xfrm>
            <a:off x="4780425" y="2769850"/>
            <a:ext cx="3905100" cy="2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rPr>
              <a:t>SMOTE (</a:t>
            </a:r>
            <a:r>
              <a:rPr b="1" lang="en" sz="1100">
                <a:solidFill>
                  <a:schemeClr val="dk1"/>
                </a:solidFill>
              </a:rPr>
              <a:t>Synthetic Minority Over-sampling Technique)</a:t>
            </a:r>
            <a:endParaRPr b="1" sz="1200">
              <a:solidFill>
                <a:schemeClr val="dk2"/>
              </a:solidFill>
            </a:endParaRPr>
          </a:p>
        </p:txBody>
      </p:sp>
      <p:pic>
        <p:nvPicPr>
          <p:cNvPr id="453" name="Google Shape;453;p67" title="Screenshot 2025-04-19 at 11.49.37 AM.png"/>
          <p:cNvPicPr preferRelativeResize="0"/>
          <p:nvPr/>
        </p:nvPicPr>
        <p:blipFill>
          <a:blip r:embed="rId5">
            <a:alphaModFix/>
          </a:blip>
          <a:stretch>
            <a:fillRect/>
          </a:stretch>
        </p:blipFill>
        <p:spPr>
          <a:xfrm>
            <a:off x="4844475" y="1510850"/>
            <a:ext cx="3777000" cy="1259000"/>
          </a:xfrm>
          <a:prstGeom prst="rect">
            <a:avLst/>
          </a:prstGeom>
          <a:noFill/>
          <a:ln>
            <a:noFill/>
          </a:ln>
        </p:spPr>
      </p:pic>
      <p:sp>
        <p:nvSpPr>
          <p:cNvPr id="454" name="Google Shape;454;p67"/>
          <p:cNvSpPr txBox="1"/>
          <p:nvPr/>
        </p:nvSpPr>
        <p:spPr>
          <a:xfrm>
            <a:off x="4716375" y="1193850"/>
            <a:ext cx="3905100" cy="2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rPr>
              <a:t>Selected Features</a:t>
            </a:r>
            <a:endParaRPr b="1" sz="1200">
              <a:solidFill>
                <a:schemeClr val="dk2"/>
              </a:solidFill>
            </a:endParaRPr>
          </a:p>
        </p:txBody>
      </p:sp>
      <p:sp>
        <p:nvSpPr>
          <p:cNvPr id="455" name="Google Shape;455;p67"/>
          <p:cNvSpPr/>
          <p:nvPr/>
        </p:nvSpPr>
        <p:spPr>
          <a:xfrm>
            <a:off x="6074025" y="1956751"/>
            <a:ext cx="392400" cy="15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6" name="Google Shape;456;p67"/>
          <p:cNvSpPr/>
          <p:nvPr/>
        </p:nvSpPr>
        <p:spPr>
          <a:xfrm>
            <a:off x="6045325" y="3614901"/>
            <a:ext cx="392400" cy="1578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7" name="Google Shape;457;p67"/>
          <p:cNvSpPr/>
          <p:nvPr/>
        </p:nvSpPr>
        <p:spPr>
          <a:xfrm>
            <a:off x="7402750" y="1956750"/>
            <a:ext cx="392400" cy="15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8" name="Google Shape;458;p67"/>
          <p:cNvSpPr/>
          <p:nvPr/>
        </p:nvSpPr>
        <p:spPr>
          <a:xfrm>
            <a:off x="7402750" y="3614976"/>
            <a:ext cx="392400" cy="1578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2" name="Shape 462"/>
        <p:cNvGrpSpPr/>
        <p:nvPr/>
      </p:nvGrpSpPr>
      <p:grpSpPr>
        <a:xfrm>
          <a:off x="0" y="0"/>
          <a:ext cx="0" cy="0"/>
          <a:chOff x="0" y="0"/>
          <a:chExt cx="0" cy="0"/>
        </a:xfrm>
      </p:grpSpPr>
      <p:sp>
        <p:nvSpPr>
          <p:cNvPr id="463" name="Google Shape;463;p68"/>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t>Predictive Modeling-  Naives Bayes </a:t>
            </a:r>
            <a:endParaRPr sz="2800"/>
          </a:p>
        </p:txBody>
      </p:sp>
      <p:sp>
        <p:nvSpPr>
          <p:cNvPr id="464" name="Google Shape;464;p68"/>
          <p:cNvSpPr txBox="1"/>
          <p:nvPr/>
        </p:nvSpPr>
        <p:spPr>
          <a:xfrm>
            <a:off x="277425" y="949150"/>
            <a:ext cx="2870700" cy="2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Baseline</a:t>
            </a:r>
            <a:endParaRPr sz="1800">
              <a:solidFill>
                <a:schemeClr val="dk2"/>
              </a:solidFill>
            </a:endParaRPr>
          </a:p>
        </p:txBody>
      </p:sp>
      <p:pic>
        <p:nvPicPr>
          <p:cNvPr id="465" name="Google Shape;465;p68" title="Screenshot 2025-04-19 at 10.06.59 AM.png"/>
          <p:cNvPicPr preferRelativeResize="0"/>
          <p:nvPr/>
        </p:nvPicPr>
        <p:blipFill>
          <a:blip r:embed="rId3">
            <a:alphaModFix/>
          </a:blip>
          <a:stretch>
            <a:fillRect/>
          </a:stretch>
        </p:blipFill>
        <p:spPr>
          <a:xfrm>
            <a:off x="4572000" y="1243938"/>
            <a:ext cx="4527601" cy="3451983"/>
          </a:xfrm>
          <a:prstGeom prst="rect">
            <a:avLst/>
          </a:prstGeom>
          <a:noFill/>
          <a:ln>
            <a:noFill/>
          </a:ln>
        </p:spPr>
      </p:pic>
      <p:pic>
        <p:nvPicPr>
          <p:cNvPr id="466" name="Google Shape;466;p68" title="Screenshot 2025-04-19 at 10.09.50 AM.png"/>
          <p:cNvPicPr preferRelativeResize="0"/>
          <p:nvPr/>
        </p:nvPicPr>
        <p:blipFill>
          <a:blip r:embed="rId4">
            <a:alphaModFix/>
          </a:blip>
          <a:stretch>
            <a:fillRect/>
          </a:stretch>
        </p:blipFill>
        <p:spPr>
          <a:xfrm>
            <a:off x="201625" y="1410436"/>
            <a:ext cx="4220050" cy="3354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70" name="Shape 470"/>
        <p:cNvGrpSpPr/>
        <p:nvPr/>
      </p:nvGrpSpPr>
      <p:grpSpPr>
        <a:xfrm>
          <a:off x="0" y="0"/>
          <a:ext cx="0" cy="0"/>
          <a:chOff x="0" y="0"/>
          <a:chExt cx="0" cy="0"/>
        </a:xfrm>
      </p:grpSpPr>
      <p:pic>
        <p:nvPicPr>
          <p:cNvPr id="471" name="Google Shape;471;p69" title="Screenshot 2025-04-19 at 11.33.14 AM.png"/>
          <p:cNvPicPr preferRelativeResize="0"/>
          <p:nvPr/>
        </p:nvPicPr>
        <p:blipFill>
          <a:blip r:embed="rId3">
            <a:alphaModFix/>
          </a:blip>
          <a:stretch>
            <a:fillRect/>
          </a:stretch>
        </p:blipFill>
        <p:spPr>
          <a:xfrm>
            <a:off x="339525" y="1476925"/>
            <a:ext cx="3938264" cy="3284850"/>
          </a:xfrm>
          <a:prstGeom prst="rect">
            <a:avLst/>
          </a:prstGeom>
          <a:noFill/>
          <a:ln>
            <a:noFill/>
          </a:ln>
        </p:spPr>
      </p:pic>
      <p:sp>
        <p:nvSpPr>
          <p:cNvPr id="472" name="Google Shape;472;p69"/>
          <p:cNvSpPr txBox="1"/>
          <p:nvPr/>
        </p:nvSpPr>
        <p:spPr>
          <a:xfrm>
            <a:off x="222325" y="479650"/>
            <a:ext cx="856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t>Predictive Modeling-  Naives Bayes</a:t>
            </a:r>
            <a:endParaRPr b="1"/>
          </a:p>
        </p:txBody>
      </p:sp>
      <p:sp>
        <p:nvSpPr>
          <p:cNvPr id="473" name="Google Shape;473;p69"/>
          <p:cNvSpPr txBox="1"/>
          <p:nvPr/>
        </p:nvSpPr>
        <p:spPr>
          <a:xfrm>
            <a:off x="277425" y="949150"/>
            <a:ext cx="2870700" cy="2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Selected</a:t>
            </a:r>
            <a:endParaRPr sz="1800">
              <a:solidFill>
                <a:schemeClr val="dk2"/>
              </a:solidFill>
            </a:endParaRPr>
          </a:p>
        </p:txBody>
      </p:sp>
      <p:pic>
        <p:nvPicPr>
          <p:cNvPr id="474" name="Google Shape;474;p69" title="Screenshot 2025-04-19 at 11.38.10 AM.png"/>
          <p:cNvPicPr preferRelativeResize="0"/>
          <p:nvPr/>
        </p:nvPicPr>
        <p:blipFill>
          <a:blip r:embed="rId4">
            <a:alphaModFix/>
          </a:blip>
          <a:stretch>
            <a:fillRect/>
          </a:stretch>
        </p:blipFill>
        <p:spPr>
          <a:xfrm>
            <a:off x="4502525" y="1282625"/>
            <a:ext cx="4516399" cy="34791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78" name="Shape 478"/>
        <p:cNvGrpSpPr/>
        <p:nvPr/>
      </p:nvGrpSpPr>
      <p:grpSpPr>
        <a:xfrm>
          <a:off x="0" y="0"/>
          <a:ext cx="0" cy="0"/>
          <a:chOff x="0" y="0"/>
          <a:chExt cx="0" cy="0"/>
        </a:xfrm>
      </p:grpSpPr>
      <p:sp>
        <p:nvSpPr>
          <p:cNvPr id="479" name="Google Shape;479;p70"/>
          <p:cNvSpPr txBox="1"/>
          <p:nvPr/>
        </p:nvSpPr>
        <p:spPr>
          <a:xfrm>
            <a:off x="250150" y="569300"/>
            <a:ext cx="7671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t>Predictive Modeling-  Naives Bayes</a:t>
            </a:r>
            <a:endParaRPr/>
          </a:p>
        </p:txBody>
      </p:sp>
      <p:pic>
        <p:nvPicPr>
          <p:cNvPr id="480" name="Google Shape;480;p70" title="Screenshot 2025-04-19 at 11.55.13 AM.png"/>
          <p:cNvPicPr preferRelativeResize="0"/>
          <p:nvPr/>
        </p:nvPicPr>
        <p:blipFill>
          <a:blip r:embed="rId3">
            <a:alphaModFix/>
          </a:blip>
          <a:stretch>
            <a:fillRect/>
          </a:stretch>
        </p:blipFill>
        <p:spPr>
          <a:xfrm>
            <a:off x="173950" y="2178636"/>
            <a:ext cx="4099975" cy="1440162"/>
          </a:xfrm>
          <a:prstGeom prst="rect">
            <a:avLst/>
          </a:prstGeom>
          <a:noFill/>
          <a:ln>
            <a:noFill/>
          </a:ln>
        </p:spPr>
      </p:pic>
      <p:pic>
        <p:nvPicPr>
          <p:cNvPr id="481" name="Google Shape;481;p70" title="Screenshot 2025-04-19 at 11.57.41 AM.png"/>
          <p:cNvPicPr preferRelativeResize="0"/>
          <p:nvPr/>
        </p:nvPicPr>
        <p:blipFill>
          <a:blip r:embed="rId4">
            <a:alphaModFix/>
          </a:blip>
          <a:stretch>
            <a:fillRect/>
          </a:stretch>
        </p:blipFill>
        <p:spPr>
          <a:xfrm>
            <a:off x="4657450" y="2118913"/>
            <a:ext cx="4188500" cy="1364012"/>
          </a:xfrm>
          <a:prstGeom prst="rect">
            <a:avLst/>
          </a:prstGeom>
          <a:noFill/>
          <a:ln>
            <a:noFill/>
          </a:ln>
        </p:spPr>
      </p:pic>
      <p:sp>
        <p:nvSpPr>
          <p:cNvPr id="482" name="Google Shape;482;p70"/>
          <p:cNvSpPr txBox="1"/>
          <p:nvPr/>
        </p:nvSpPr>
        <p:spPr>
          <a:xfrm>
            <a:off x="764325" y="1584225"/>
            <a:ext cx="2306700" cy="2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IBM Plex Serif"/>
                <a:ea typeface="IBM Plex Serif"/>
                <a:cs typeface="IBM Plex Serif"/>
                <a:sym typeface="IBM Plex Serif"/>
              </a:rPr>
              <a:t>Baseline (all attributes)</a:t>
            </a:r>
            <a:endParaRPr b="1" sz="1300">
              <a:solidFill>
                <a:schemeClr val="dk1"/>
              </a:solidFill>
              <a:latin typeface="IBM Plex Serif"/>
              <a:ea typeface="IBM Plex Serif"/>
              <a:cs typeface="IBM Plex Serif"/>
              <a:sym typeface="IBM Plex Serif"/>
            </a:endParaRPr>
          </a:p>
        </p:txBody>
      </p:sp>
      <p:sp>
        <p:nvSpPr>
          <p:cNvPr id="483" name="Google Shape;483;p70"/>
          <p:cNvSpPr txBox="1"/>
          <p:nvPr/>
        </p:nvSpPr>
        <p:spPr>
          <a:xfrm>
            <a:off x="5349750" y="1584225"/>
            <a:ext cx="2306700" cy="2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IBM Plex Serif"/>
                <a:ea typeface="IBM Plex Serif"/>
                <a:cs typeface="IBM Plex Serif"/>
                <a:sym typeface="IBM Plex Serif"/>
              </a:rPr>
              <a:t>Selected Attributes</a:t>
            </a:r>
            <a:endParaRPr b="1" sz="1300">
              <a:solidFill>
                <a:schemeClr val="dk1"/>
              </a:solidFill>
              <a:latin typeface="IBM Plex Serif"/>
              <a:ea typeface="IBM Plex Serif"/>
              <a:cs typeface="IBM Plex Serif"/>
              <a:sym typeface="IBM Plex Serif"/>
            </a:endParaRPr>
          </a:p>
        </p:txBody>
      </p:sp>
      <p:sp>
        <p:nvSpPr>
          <p:cNvPr id="484" name="Google Shape;484;p70"/>
          <p:cNvSpPr/>
          <p:nvPr/>
        </p:nvSpPr>
        <p:spPr>
          <a:xfrm>
            <a:off x="2701825" y="2938300"/>
            <a:ext cx="266100" cy="17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erif"/>
              <a:ea typeface="IBM Plex Serif"/>
              <a:cs typeface="IBM Plex Serif"/>
              <a:sym typeface="IBM Plex Serif"/>
            </a:endParaRPr>
          </a:p>
        </p:txBody>
      </p:sp>
      <p:sp>
        <p:nvSpPr>
          <p:cNvPr id="485" name="Google Shape;485;p70"/>
          <p:cNvSpPr/>
          <p:nvPr/>
        </p:nvSpPr>
        <p:spPr>
          <a:xfrm>
            <a:off x="7273825" y="2862100"/>
            <a:ext cx="266100" cy="17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erif"/>
              <a:ea typeface="IBM Plex Serif"/>
              <a:cs typeface="IBM Plex Serif"/>
              <a:sym typeface="IBM Plex Serif"/>
            </a:endParaRPr>
          </a:p>
        </p:txBody>
      </p:sp>
      <p:sp>
        <p:nvSpPr>
          <p:cNvPr id="486" name="Google Shape;486;p70"/>
          <p:cNvSpPr/>
          <p:nvPr/>
        </p:nvSpPr>
        <p:spPr>
          <a:xfrm>
            <a:off x="1330225" y="2633500"/>
            <a:ext cx="266100" cy="177300"/>
          </a:xfrm>
          <a:prstGeom prst="right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erif"/>
              <a:ea typeface="IBM Plex Serif"/>
              <a:cs typeface="IBM Plex Serif"/>
              <a:sym typeface="IBM Plex Serif"/>
            </a:endParaRPr>
          </a:p>
        </p:txBody>
      </p:sp>
      <p:sp>
        <p:nvSpPr>
          <p:cNvPr id="487" name="Google Shape;487;p70"/>
          <p:cNvSpPr/>
          <p:nvPr/>
        </p:nvSpPr>
        <p:spPr>
          <a:xfrm>
            <a:off x="5749825" y="2557300"/>
            <a:ext cx="266100" cy="177300"/>
          </a:xfrm>
          <a:prstGeom prst="right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erif"/>
              <a:ea typeface="IBM Plex Serif"/>
              <a:cs typeface="IBM Plex Serif"/>
              <a:sym typeface="IBM Plex Serif"/>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6" name="Shape 346"/>
        <p:cNvGrpSpPr/>
        <p:nvPr/>
      </p:nvGrpSpPr>
      <p:grpSpPr>
        <a:xfrm>
          <a:off x="0" y="0"/>
          <a:ext cx="0" cy="0"/>
          <a:chOff x="0" y="0"/>
          <a:chExt cx="0" cy="0"/>
        </a:xfrm>
      </p:grpSpPr>
      <p:sp>
        <p:nvSpPr>
          <p:cNvPr id="347" name="Google Shape;347;p53"/>
          <p:cNvSpPr txBox="1"/>
          <p:nvPr>
            <p:ph type="title"/>
          </p:nvPr>
        </p:nvSpPr>
        <p:spPr>
          <a:xfrm>
            <a:off x="385650" y="575525"/>
            <a:ext cx="8372700" cy="9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348" name="Google Shape;348;p53"/>
          <p:cNvSpPr txBox="1"/>
          <p:nvPr>
            <p:ph idx="1" type="subTitle"/>
          </p:nvPr>
        </p:nvSpPr>
        <p:spPr>
          <a:xfrm>
            <a:off x="2394500" y="1740225"/>
            <a:ext cx="1987500" cy="6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349" name="Google Shape;349;p53"/>
          <p:cNvSpPr txBox="1"/>
          <p:nvPr>
            <p:ph idx="2" type="subTitle"/>
          </p:nvPr>
        </p:nvSpPr>
        <p:spPr>
          <a:xfrm>
            <a:off x="5067800" y="1740225"/>
            <a:ext cx="1987500" cy="6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350" name="Google Shape;350;p53"/>
          <p:cNvSpPr txBox="1"/>
          <p:nvPr>
            <p:ph idx="5" type="body"/>
          </p:nvPr>
        </p:nvSpPr>
        <p:spPr>
          <a:xfrm>
            <a:off x="1901225" y="2205525"/>
            <a:ext cx="2785500" cy="19566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SzPts val="1100"/>
              <a:buChar char="●"/>
            </a:pPr>
            <a:r>
              <a:rPr lang="en"/>
              <a:t>Develop</a:t>
            </a:r>
            <a:r>
              <a:rPr lang="en"/>
              <a:t> a effective tele</a:t>
            </a:r>
            <a:r>
              <a:rPr lang="en"/>
              <a:t>marketing</a:t>
            </a:r>
            <a:r>
              <a:rPr lang="en"/>
              <a:t> strategy to sell long term deposits.</a:t>
            </a:r>
            <a:endParaRPr/>
          </a:p>
          <a:p>
            <a:pPr indent="-298450" lvl="0" marL="457200" rtl="0" algn="l">
              <a:lnSpc>
                <a:spcPct val="150000"/>
              </a:lnSpc>
              <a:spcBef>
                <a:spcPts val="0"/>
              </a:spcBef>
              <a:spcAft>
                <a:spcPts val="0"/>
              </a:spcAft>
              <a:buSzPts val="1100"/>
              <a:buChar char="●"/>
            </a:pPr>
            <a:r>
              <a:rPr lang="en"/>
              <a:t>Success</a:t>
            </a:r>
            <a:r>
              <a:rPr lang="en"/>
              <a:t> rate is only 11%</a:t>
            </a:r>
            <a:endParaRPr/>
          </a:p>
          <a:p>
            <a:pPr indent="0" lvl="0" marL="0" rtl="0" algn="l">
              <a:spcBef>
                <a:spcPts val="0"/>
              </a:spcBef>
              <a:spcAft>
                <a:spcPts val="0"/>
              </a:spcAft>
              <a:buNone/>
            </a:pPr>
            <a:r>
              <a:t/>
            </a:r>
            <a:endParaRPr/>
          </a:p>
        </p:txBody>
      </p:sp>
      <p:sp>
        <p:nvSpPr>
          <p:cNvPr id="351" name="Google Shape;351;p53"/>
          <p:cNvSpPr txBox="1"/>
          <p:nvPr>
            <p:ph idx="6" type="body"/>
          </p:nvPr>
        </p:nvSpPr>
        <p:spPr>
          <a:xfrm>
            <a:off x="4636250" y="2205525"/>
            <a:ext cx="2361900" cy="19566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SzPts val="1100"/>
              <a:buChar char="●"/>
            </a:pPr>
            <a:r>
              <a:rPr lang="en"/>
              <a:t>Re-p</a:t>
            </a:r>
            <a:r>
              <a:rPr lang="en"/>
              <a:t>rioritize </a:t>
            </a:r>
            <a:r>
              <a:rPr lang="en"/>
              <a:t> the call list </a:t>
            </a:r>
            <a:endParaRPr/>
          </a:p>
          <a:p>
            <a:pPr indent="-298450" lvl="0" marL="457200" rtl="0" algn="l">
              <a:lnSpc>
                <a:spcPct val="150000"/>
              </a:lnSpc>
              <a:spcBef>
                <a:spcPts val="0"/>
              </a:spcBef>
              <a:spcAft>
                <a:spcPts val="0"/>
              </a:spcAft>
              <a:buSzPts val="1100"/>
              <a:buChar char="●"/>
            </a:pPr>
            <a:r>
              <a:rPr lang="en"/>
              <a:t>Identify  customers likely to subscribe based on given data</a:t>
            </a:r>
            <a:endParaRPr/>
          </a:p>
        </p:txBody>
      </p:sp>
      <p:sp>
        <p:nvSpPr>
          <p:cNvPr id="352" name="Google Shape;352;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Results and Comparison</a:t>
            </a:r>
            <a:endParaRPr b="1"/>
          </a:p>
        </p:txBody>
      </p:sp>
      <p:graphicFrame>
        <p:nvGraphicFramePr>
          <p:cNvPr id="493" name="Google Shape;493;p71"/>
          <p:cNvGraphicFramePr/>
          <p:nvPr/>
        </p:nvGraphicFramePr>
        <p:xfrm>
          <a:off x="174150" y="1098300"/>
          <a:ext cx="3000000" cy="3000000"/>
        </p:xfrm>
        <a:graphic>
          <a:graphicData uri="http://schemas.openxmlformats.org/drawingml/2006/table">
            <a:tbl>
              <a:tblPr>
                <a:noFill/>
                <a:tableStyleId>{C537A25A-3087-441F-9939-216FCEB1E26D}</a:tableStyleId>
              </a:tblPr>
              <a:tblGrid>
                <a:gridCol w="2793950"/>
                <a:gridCol w="1811450"/>
                <a:gridCol w="1934275"/>
                <a:gridCol w="2118475"/>
              </a:tblGrid>
              <a:tr h="600375">
                <a:tc>
                  <a:txBody>
                    <a:bodyPr/>
                    <a:lstStyle/>
                    <a:p>
                      <a:pPr indent="0" lvl="0" marL="0" rtl="0" algn="ctr">
                        <a:lnSpc>
                          <a:spcPct val="115000"/>
                        </a:lnSpc>
                        <a:spcBef>
                          <a:spcPts val="0"/>
                        </a:spcBef>
                        <a:spcAft>
                          <a:spcPts val="0"/>
                        </a:spcAft>
                        <a:buNone/>
                      </a:pPr>
                      <a:r>
                        <a:rPr b="1" lang="en" sz="1550">
                          <a:solidFill>
                            <a:srgbClr val="FFFFFF"/>
                          </a:solidFill>
                          <a:latin typeface="Calibri"/>
                          <a:ea typeface="Calibri"/>
                          <a:cs typeface="Calibri"/>
                          <a:sym typeface="Calibri"/>
                        </a:rPr>
                        <a:t>Model</a:t>
                      </a:r>
                      <a:endParaRPr b="1" sz="1550">
                        <a:solidFill>
                          <a:srgbClr val="FFFFFF"/>
                        </a:solidFill>
                        <a:latin typeface="Calibri"/>
                        <a:ea typeface="Calibri"/>
                        <a:cs typeface="Calibri"/>
                        <a:sym typeface="Calibri"/>
                      </a:endParaRPr>
                    </a:p>
                  </a:txBody>
                  <a:tcPr marT="34300" marB="34300" marR="34300" marL="34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A601A"/>
                    </a:solidFill>
                  </a:tcPr>
                </a:tc>
                <a:tc>
                  <a:txBody>
                    <a:bodyPr/>
                    <a:lstStyle/>
                    <a:p>
                      <a:pPr indent="0" lvl="0" marL="0" rtl="0" algn="ctr">
                        <a:lnSpc>
                          <a:spcPct val="115000"/>
                        </a:lnSpc>
                        <a:spcBef>
                          <a:spcPts val="0"/>
                        </a:spcBef>
                        <a:spcAft>
                          <a:spcPts val="0"/>
                        </a:spcAft>
                        <a:buNone/>
                      </a:pPr>
                      <a:r>
                        <a:rPr b="1" lang="en" sz="1550">
                          <a:solidFill>
                            <a:srgbClr val="FFFFFF"/>
                          </a:solidFill>
                          <a:latin typeface="Calibri"/>
                          <a:ea typeface="Calibri"/>
                          <a:cs typeface="Calibri"/>
                          <a:sym typeface="Calibri"/>
                        </a:rPr>
                        <a:t>Accuracy</a:t>
                      </a:r>
                      <a:endParaRPr b="1" sz="1550">
                        <a:solidFill>
                          <a:srgbClr val="FFFFFF"/>
                        </a:solidFill>
                        <a:latin typeface="Calibri"/>
                        <a:ea typeface="Calibri"/>
                        <a:cs typeface="Calibri"/>
                        <a:sym typeface="Calibri"/>
                      </a:endParaRPr>
                    </a:p>
                  </a:txBody>
                  <a:tcPr marT="34300" marB="34300" marR="34300" marL="34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A601A"/>
                    </a:solidFill>
                  </a:tcPr>
                </a:tc>
                <a:tc>
                  <a:txBody>
                    <a:bodyPr/>
                    <a:lstStyle/>
                    <a:p>
                      <a:pPr indent="0" lvl="0" marL="0" rtl="0" algn="ctr">
                        <a:lnSpc>
                          <a:spcPct val="115000"/>
                        </a:lnSpc>
                        <a:spcBef>
                          <a:spcPts val="0"/>
                        </a:spcBef>
                        <a:spcAft>
                          <a:spcPts val="0"/>
                        </a:spcAft>
                        <a:buNone/>
                      </a:pPr>
                      <a:r>
                        <a:rPr b="1" lang="en" sz="1550">
                          <a:solidFill>
                            <a:srgbClr val="FFFFFF"/>
                          </a:solidFill>
                          <a:latin typeface="Calibri"/>
                          <a:ea typeface="Calibri"/>
                          <a:cs typeface="Calibri"/>
                          <a:sym typeface="Calibri"/>
                        </a:rPr>
                        <a:t>Precision</a:t>
                      </a:r>
                      <a:endParaRPr b="1" sz="1550">
                        <a:solidFill>
                          <a:srgbClr val="FFFFFF"/>
                        </a:solidFill>
                        <a:latin typeface="Calibri"/>
                        <a:ea typeface="Calibri"/>
                        <a:cs typeface="Calibri"/>
                        <a:sym typeface="Calibri"/>
                      </a:endParaRPr>
                    </a:p>
                  </a:txBody>
                  <a:tcPr marT="34300" marB="34300" marR="34300" marL="34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A601A"/>
                    </a:solidFill>
                  </a:tcPr>
                </a:tc>
                <a:tc>
                  <a:txBody>
                    <a:bodyPr/>
                    <a:lstStyle/>
                    <a:p>
                      <a:pPr indent="0" lvl="0" marL="0" rtl="0" algn="ctr">
                        <a:lnSpc>
                          <a:spcPct val="115000"/>
                        </a:lnSpc>
                        <a:spcBef>
                          <a:spcPts val="0"/>
                        </a:spcBef>
                        <a:spcAft>
                          <a:spcPts val="0"/>
                        </a:spcAft>
                        <a:buNone/>
                      </a:pPr>
                      <a:r>
                        <a:rPr b="1" lang="en" sz="1550">
                          <a:solidFill>
                            <a:srgbClr val="FFFFFF"/>
                          </a:solidFill>
                          <a:latin typeface="Calibri"/>
                          <a:ea typeface="Calibri"/>
                          <a:cs typeface="Calibri"/>
                          <a:sym typeface="Calibri"/>
                        </a:rPr>
                        <a:t>Recall</a:t>
                      </a:r>
                      <a:endParaRPr b="1" sz="1550">
                        <a:solidFill>
                          <a:srgbClr val="FFFFFF"/>
                        </a:solidFill>
                        <a:latin typeface="Calibri"/>
                        <a:ea typeface="Calibri"/>
                        <a:cs typeface="Calibri"/>
                        <a:sym typeface="Calibri"/>
                      </a:endParaRPr>
                    </a:p>
                  </a:txBody>
                  <a:tcPr marT="34300" marB="34300" marR="34300" marL="34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A601A"/>
                    </a:solidFill>
                  </a:tcPr>
                </a:tc>
              </a:tr>
              <a:tr h="552025">
                <a:tc>
                  <a:txBody>
                    <a:bodyPr/>
                    <a:lstStyle/>
                    <a:p>
                      <a:pPr indent="0" lvl="0" marL="0" rtl="0" algn="l">
                        <a:lnSpc>
                          <a:spcPct val="115000"/>
                        </a:lnSpc>
                        <a:spcBef>
                          <a:spcPts val="0"/>
                        </a:spcBef>
                        <a:spcAft>
                          <a:spcPts val="0"/>
                        </a:spcAft>
                        <a:buNone/>
                      </a:pPr>
                      <a:r>
                        <a:rPr lang="en" sz="1350">
                          <a:latin typeface="Calibri"/>
                          <a:ea typeface="Calibri"/>
                          <a:cs typeface="Calibri"/>
                          <a:sym typeface="Calibri"/>
                        </a:rPr>
                        <a:t>Baseline Decision Tree</a:t>
                      </a:r>
                      <a:endParaRPr sz="1350">
                        <a:latin typeface="Calibri"/>
                        <a:ea typeface="Calibri"/>
                        <a:cs typeface="Calibri"/>
                        <a:sym typeface="Calibri"/>
                      </a:endParaRPr>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0.89</a:t>
                      </a:r>
                      <a:endParaRPr/>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0.91 no / 0.60 yes</a:t>
                      </a:r>
                      <a:endParaRPr/>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0.97 no / 0.33 yes</a:t>
                      </a:r>
                      <a:endParaRPr/>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52025">
                <a:tc>
                  <a:txBody>
                    <a:bodyPr/>
                    <a:lstStyle/>
                    <a:p>
                      <a:pPr indent="0" lvl="0" marL="0" rtl="0" algn="l">
                        <a:lnSpc>
                          <a:spcPct val="115000"/>
                        </a:lnSpc>
                        <a:spcBef>
                          <a:spcPts val="0"/>
                        </a:spcBef>
                        <a:spcAft>
                          <a:spcPts val="0"/>
                        </a:spcAft>
                        <a:buNone/>
                      </a:pPr>
                      <a:r>
                        <a:rPr lang="en" sz="1350">
                          <a:latin typeface="Calibri"/>
                          <a:ea typeface="Calibri"/>
                          <a:cs typeface="Calibri"/>
                          <a:sym typeface="Calibri"/>
                        </a:rPr>
                        <a:t>Baseline Naïve Bayes</a:t>
                      </a:r>
                      <a:endParaRPr sz="1350">
                        <a:latin typeface="Calibri"/>
                        <a:ea typeface="Calibri"/>
                        <a:cs typeface="Calibri"/>
                        <a:sym typeface="Calibri"/>
                      </a:endParaRPr>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0.46</a:t>
                      </a:r>
                      <a:endParaRPr/>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0.91 no / 0.15 yes</a:t>
                      </a:r>
                      <a:endParaRPr/>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0.42 no / 0.72 yes</a:t>
                      </a:r>
                      <a:endParaRPr/>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80600">
                <a:tc>
                  <a:txBody>
                    <a:bodyPr/>
                    <a:lstStyle/>
                    <a:p>
                      <a:pPr indent="0" lvl="0" marL="0" rtl="0" algn="l">
                        <a:lnSpc>
                          <a:spcPct val="115000"/>
                        </a:lnSpc>
                        <a:spcBef>
                          <a:spcPts val="0"/>
                        </a:spcBef>
                        <a:spcAft>
                          <a:spcPts val="0"/>
                        </a:spcAft>
                        <a:buNone/>
                      </a:pPr>
                      <a:r>
                        <a:rPr lang="en" sz="1350">
                          <a:latin typeface="Calibri"/>
                          <a:ea typeface="Calibri"/>
                          <a:cs typeface="Calibri"/>
                          <a:sym typeface="Calibri"/>
                        </a:rPr>
                        <a:t>Decision Tree on Selected Features</a:t>
                      </a:r>
                      <a:endParaRPr sz="1350">
                        <a:latin typeface="Calibri"/>
                        <a:ea typeface="Calibri"/>
                        <a:cs typeface="Calibri"/>
                        <a:sym typeface="Calibri"/>
                      </a:endParaRPr>
                    </a:p>
                    <a:p>
                      <a:pPr indent="0" lvl="0" marL="0" rtl="0" algn="l">
                        <a:lnSpc>
                          <a:spcPct val="115000"/>
                        </a:lnSpc>
                        <a:spcBef>
                          <a:spcPts val="0"/>
                        </a:spcBef>
                        <a:spcAft>
                          <a:spcPts val="0"/>
                        </a:spcAft>
                        <a:buNone/>
                      </a:pPr>
                      <a:r>
                        <a:rPr lang="en" sz="1350">
                          <a:latin typeface="Calibri"/>
                          <a:ea typeface="Calibri"/>
                          <a:cs typeface="Calibri"/>
                          <a:sym typeface="Calibri"/>
                        </a:rPr>
                        <a:t>(SMOTE Oversampling)</a:t>
                      </a:r>
                      <a:endParaRPr sz="1350">
                        <a:latin typeface="Calibri"/>
                        <a:ea typeface="Calibri"/>
                        <a:cs typeface="Calibri"/>
                        <a:sym typeface="Calibri"/>
                      </a:endParaRPr>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0.83</a:t>
                      </a:r>
                      <a:endParaRPr/>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0.84 no / 0.82 yes</a:t>
                      </a:r>
                      <a:endParaRPr/>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0.82 no / 0.84 yes</a:t>
                      </a:r>
                      <a:endParaRPr/>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4"/>
                    </a:solidFill>
                  </a:tcPr>
                </a:tc>
              </a:tr>
              <a:tr h="980600">
                <a:tc>
                  <a:txBody>
                    <a:bodyPr/>
                    <a:lstStyle/>
                    <a:p>
                      <a:pPr indent="0" lvl="0" marL="0" rtl="0" algn="l">
                        <a:lnSpc>
                          <a:spcPct val="115000"/>
                        </a:lnSpc>
                        <a:spcBef>
                          <a:spcPts val="0"/>
                        </a:spcBef>
                        <a:spcAft>
                          <a:spcPts val="0"/>
                        </a:spcAft>
                        <a:buNone/>
                      </a:pPr>
                      <a:r>
                        <a:rPr lang="en" sz="1350">
                          <a:latin typeface="Calibri"/>
                          <a:ea typeface="Calibri"/>
                          <a:cs typeface="Calibri"/>
                          <a:sym typeface="Calibri"/>
                        </a:rPr>
                        <a:t>Naïve Bayes on Selected Features</a:t>
                      </a:r>
                      <a:endParaRPr sz="1350">
                        <a:latin typeface="Calibri"/>
                        <a:ea typeface="Calibri"/>
                        <a:cs typeface="Calibri"/>
                        <a:sym typeface="Calibri"/>
                      </a:endParaRPr>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0.85</a:t>
                      </a:r>
                      <a:endParaRPr/>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0.91 no / 0.39 yes</a:t>
                      </a:r>
                      <a:endParaRPr/>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0.92 no / 0.34 yes</a:t>
                      </a:r>
                      <a:endParaRPr/>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Major Findings</a:t>
            </a:r>
            <a:endParaRPr/>
          </a:p>
        </p:txBody>
      </p:sp>
      <p:sp>
        <p:nvSpPr>
          <p:cNvPr id="499" name="Google Shape;499;p72"/>
          <p:cNvSpPr txBox="1"/>
          <p:nvPr>
            <p:ph idx="1" type="body"/>
          </p:nvPr>
        </p:nvSpPr>
        <p:spPr>
          <a:xfrm>
            <a:off x="4436925" y="1900719"/>
            <a:ext cx="4260300" cy="1836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Po</a:t>
            </a:r>
            <a:r>
              <a:rPr lang="en"/>
              <a:t>utcome</a:t>
            </a:r>
            <a:r>
              <a:rPr lang="en"/>
              <a:t>-The outcome of previous </a:t>
            </a:r>
            <a:r>
              <a:rPr lang="en"/>
              <a:t>campaign</a:t>
            </a:r>
            <a:endParaRPr/>
          </a:p>
          <a:p>
            <a:pPr indent="-334327" lvl="0" marL="457200" rtl="0" algn="l">
              <a:spcBef>
                <a:spcPts val="0"/>
              </a:spcBef>
              <a:spcAft>
                <a:spcPts val="0"/>
              </a:spcAft>
              <a:buSzPct val="100000"/>
              <a:buChar char="●"/>
            </a:pPr>
            <a:r>
              <a:rPr lang="en"/>
              <a:t>If previous campaign was a success, higher chance the client will subscribe to new product</a:t>
            </a:r>
            <a:endParaRPr/>
          </a:p>
          <a:p>
            <a:pPr indent="0" lvl="0" marL="0" rtl="0" algn="l">
              <a:spcBef>
                <a:spcPts val="1200"/>
              </a:spcBef>
              <a:spcAft>
                <a:spcPts val="1200"/>
              </a:spcAft>
              <a:buNone/>
            </a:pPr>
            <a:r>
              <a:t/>
            </a:r>
            <a:endParaRPr/>
          </a:p>
        </p:txBody>
      </p:sp>
      <p:pic>
        <p:nvPicPr>
          <p:cNvPr id="500" name="Google Shape;500;p72" title="poutcome vs y.png"/>
          <p:cNvPicPr preferRelativeResize="0"/>
          <p:nvPr/>
        </p:nvPicPr>
        <p:blipFill>
          <a:blip r:embed="rId3">
            <a:alphaModFix/>
          </a:blip>
          <a:stretch>
            <a:fillRect/>
          </a:stretch>
        </p:blipFill>
        <p:spPr>
          <a:xfrm>
            <a:off x="311700" y="1298650"/>
            <a:ext cx="3965175" cy="2932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Major Findings-Cont</a:t>
            </a:r>
            <a:endParaRPr/>
          </a:p>
        </p:txBody>
      </p:sp>
      <p:sp>
        <p:nvSpPr>
          <p:cNvPr id="506" name="Google Shape;506;p73"/>
          <p:cNvSpPr txBox="1"/>
          <p:nvPr>
            <p:ph idx="1" type="body"/>
          </p:nvPr>
        </p:nvSpPr>
        <p:spPr>
          <a:xfrm>
            <a:off x="5334825" y="1613925"/>
            <a:ext cx="3126000" cy="2325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Higher Success Rate in the following months:</a:t>
            </a:r>
            <a:endParaRPr/>
          </a:p>
          <a:p>
            <a:pPr indent="-342900" lvl="0" marL="457200" rtl="0" algn="l">
              <a:spcBef>
                <a:spcPts val="1200"/>
              </a:spcBef>
              <a:spcAft>
                <a:spcPts val="0"/>
              </a:spcAft>
              <a:buSzPts val="1800"/>
              <a:buChar char="-"/>
            </a:pPr>
            <a:r>
              <a:rPr lang="en"/>
              <a:t>December</a:t>
            </a:r>
            <a:endParaRPr/>
          </a:p>
          <a:p>
            <a:pPr indent="-342900" lvl="0" marL="457200" rtl="0" algn="l">
              <a:spcBef>
                <a:spcPts val="0"/>
              </a:spcBef>
              <a:spcAft>
                <a:spcPts val="0"/>
              </a:spcAft>
              <a:buSzPts val="1800"/>
              <a:buChar char="-"/>
            </a:pPr>
            <a:r>
              <a:rPr lang="en"/>
              <a:t>September</a:t>
            </a:r>
            <a:endParaRPr/>
          </a:p>
          <a:p>
            <a:pPr indent="-342900" lvl="0" marL="457200" rtl="0" algn="l">
              <a:spcBef>
                <a:spcPts val="0"/>
              </a:spcBef>
              <a:spcAft>
                <a:spcPts val="0"/>
              </a:spcAft>
              <a:buSzPts val="1800"/>
              <a:buChar char="-"/>
            </a:pPr>
            <a:r>
              <a:rPr lang="en"/>
              <a:t>October</a:t>
            </a:r>
            <a:endParaRPr/>
          </a:p>
          <a:p>
            <a:pPr indent="-342900" lvl="0" marL="457200" rtl="0" algn="l">
              <a:spcBef>
                <a:spcPts val="0"/>
              </a:spcBef>
              <a:spcAft>
                <a:spcPts val="0"/>
              </a:spcAft>
              <a:buSzPts val="1800"/>
              <a:buChar char="-"/>
            </a:pPr>
            <a:r>
              <a:rPr lang="en"/>
              <a:t>March</a:t>
            </a:r>
            <a:endParaRPr/>
          </a:p>
          <a:p>
            <a:pPr indent="0" lvl="0" marL="457200" rtl="0" algn="l">
              <a:spcBef>
                <a:spcPts val="1200"/>
              </a:spcBef>
              <a:spcAft>
                <a:spcPts val="1200"/>
              </a:spcAft>
              <a:buNone/>
            </a:pPr>
            <a:r>
              <a:t/>
            </a:r>
            <a:endParaRPr/>
          </a:p>
        </p:txBody>
      </p:sp>
      <p:pic>
        <p:nvPicPr>
          <p:cNvPr id="507" name="Google Shape;507;p73" title="month vs y.png"/>
          <p:cNvPicPr preferRelativeResize="0"/>
          <p:nvPr/>
        </p:nvPicPr>
        <p:blipFill>
          <a:blip r:embed="rId3">
            <a:alphaModFix/>
          </a:blip>
          <a:stretch>
            <a:fillRect/>
          </a:stretch>
        </p:blipFill>
        <p:spPr>
          <a:xfrm>
            <a:off x="311700" y="1152475"/>
            <a:ext cx="4741749" cy="34163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Major Findings-Cont</a:t>
            </a:r>
            <a:endParaRPr/>
          </a:p>
        </p:txBody>
      </p:sp>
      <p:pic>
        <p:nvPicPr>
          <p:cNvPr id="513" name="Google Shape;513;p74" title="Screenshot 2025-04-19 at 12.14.28 PM.png"/>
          <p:cNvPicPr preferRelativeResize="0"/>
          <p:nvPr/>
        </p:nvPicPr>
        <p:blipFill>
          <a:blip r:embed="rId3">
            <a:alphaModFix/>
          </a:blip>
          <a:stretch>
            <a:fillRect/>
          </a:stretch>
        </p:blipFill>
        <p:spPr>
          <a:xfrm>
            <a:off x="255425" y="1336400"/>
            <a:ext cx="4224025" cy="3341199"/>
          </a:xfrm>
          <a:prstGeom prst="rect">
            <a:avLst/>
          </a:prstGeom>
          <a:noFill/>
          <a:ln>
            <a:noFill/>
          </a:ln>
        </p:spPr>
      </p:pic>
      <p:sp>
        <p:nvSpPr>
          <p:cNvPr id="514" name="Google Shape;514;p74"/>
          <p:cNvSpPr txBox="1"/>
          <p:nvPr/>
        </p:nvSpPr>
        <p:spPr>
          <a:xfrm>
            <a:off x="4961225" y="1560150"/>
            <a:ext cx="3725400" cy="268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rPr>
              <a:t>Longer the call, the higher the chance they will subscribe.</a:t>
            </a:r>
            <a:endParaRPr sz="1800">
              <a:solidFill>
                <a:schemeClr val="dk2"/>
              </a:solidFill>
            </a:endParaRPr>
          </a:p>
          <a:p>
            <a:pPr indent="0" lvl="0" marL="0" rtl="0" algn="l">
              <a:lnSpc>
                <a:spcPct val="115000"/>
              </a:lnSpc>
              <a:spcBef>
                <a:spcPts val="1200"/>
              </a:spcBef>
              <a:spcAft>
                <a:spcPts val="0"/>
              </a:spcAft>
              <a:buNone/>
            </a:pPr>
            <a:r>
              <a:rPr lang="en" sz="1800">
                <a:solidFill>
                  <a:schemeClr val="dk2"/>
                </a:solidFill>
              </a:rPr>
              <a:t>Duration is also highly correlated with our class attribute (subscribe=yes, not subscribe=no)</a:t>
            </a:r>
            <a:endParaRPr sz="1800">
              <a:solidFill>
                <a:schemeClr val="dk2"/>
              </a:solidFill>
            </a:endParaRPr>
          </a:p>
          <a:p>
            <a:pPr indent="0" lvl="0" marL="0" rtl="0" algn="l">
              <a:lnSpc>
                <a:spcPct val="115000"/>
              </a:lnSpc>
              <a:spcBef>
                <a:spcPts val="1200"/>
              </a:spcBef>
              <a:spcAft>
                <a:spcPts val="1200"/>
              </a:spcAft>
              <a:buNone/>
            </a:pPr>
            <a:r>
              <a:rPr lang="en" sz="1800">
                <a:solidFill>
                  <a:schemeClr val="dk2"/>
                </a:solidFill>
              </a:rPr>
              <a:t>It is also the most </a:t>
            </a:r>
            <a:r>
              <a:rPr lang="en" sz="1800">
                <a:solidFill>
                  <a:schemeClr val="dk2"/>
                </a:solidFill>
              </a:rPr>
              <a:t>important</a:t>
            </a:r>
            <a:r>
              <a:rPr lang="en" sz="1800">
                <a:solidFill>
                  <a:schemeClr val="dk2"/>
                </a:solidFill>
              </a:rPr>
              <a:t> split in our decision tree</a:t>
            </a:r>
            <a:endParaRPr sz="18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459">
                <a:solidFill>
                  <a:srgbClr val="AA601A"/>
                </a:solidFill>
              </a:rPr>
              <a:t>Recommendation/Solution</a:t>
            </a:r>
            <a:endParaRPr b="1" sz="2020">
              <a:solidFill>
                <a:srgbClr val="AA601A"/>
              </a:solidFill>
            </a:endParaRPr>
          </a:p>
        </p:txBody>
      </p:sp>
      <p:sp>
        <p:nvSpPr>
          <p:cNvPr id="520" name="Google Shape;520;p75"/>
          <p:cNvSpPr txBox="1"/>
          <p:nvPr>
            <p:ph idx="1" type="body"/>
          </p:nvPr>
        </p:nvSpPr>
        <p:spPr>
          <a:xfrm>
            <a:off x="311700" y="1152475"/>
            <a:ext cx="8520600" cy="3630900"/>
          </a:xfrm>
          <a:prstGeom prst="rect">
            <a:avLst/>
          </a:prstGeom>
        </p:spPr>
        <p:txBody>
          <a:bodyPr anchorCtr="0" anchor="t" bIns="91425" lIns="91425" spcFirstLastPara="1" rIns="91425" wrap="square" tIns="91425">
            <a:normAutofit fontScale="92500" lnSpcReduction="20000"/>
          </a:bodyPr>
          <a:lstStyle/>
          <a:p>
            <a:pPr indent="-387191" lvl="0" marL="457200" rtl="0" algn="l">
              <a:lnSpc>
                <a:spcPct val="90000"/>
              </a:lnSpc>
              <a:spcBef>
                <a:spcPts val="1000"/>
              </a:spcBef>
              <a:spcAft>
                <a:spcPts val="0"/>
              </a:spcAft>
              <a:buClr>
                <a:schemeClr val="dk1"/>
              </a:buClr>
              <a:buSzPct val="100000"/>
              <a:buFont typeface="Calibri"/>
              <a:buChar char="●"/>
            </a:pPr>
            <a:r>
              <a:rPr lang="en" sz="2700">
                <a:solidFill>
                  <a:schemeClr val="dk1"/>
                </a:solidFill>
                <a:latin typeface="Calibri"/>
                <a:ea typeface="Calibri"/>
                <a:cs typeface="Calibri"/>
                <a:sym typeface="Calibri"/>
              </a:rPr>
              <a:t>Re-prioritization the call list by:</a:t>
            </a:r>
            <a:br>
              <a:rPr lang="en" sz="2700">
                <a:solidFill>
                  <a:schemeClr val="dk1"/>
                </a:solidFill>
                <a:latin typeface="Calibri"/>
                <a:ea typeface="Calibri"/>
                <a:cs typeface="Calibri"/>
                <a:sym typeface="Calibri"/>
              </a:rPr>
            </a:br>
            <a:endParaRPr sz="2700">
              <a:solidFill>
                <a:schemeClr val="dk1"/>
              </a:solidFill>
              <a:latin typeface="Calibri"/>
              <a:ea typeface="Calibri"/>
              <a:cs typeface="Calibri"/>
              <a:sym typeface="Calibri"/>
            </a:endParaRPr>
          </a:p>
          <a:p>
            <a:pPr indent="-387191" lvl="0" marL="914400" rtl="0" algn="l">
              <a:lnSpc>
                <a:spcPct val="90000"/>
              </a:lnSpc>
              <a:spcBef>
                <a:spcPts val="0"/>
              </a:spcBef>
              <a:spcAft>
                <a:spcPts val="0"/>
              </a:spcAft>
              <a:buClr>
                <a:schemeClr val="dk1"/>
              </a:buClr>
              <a:buSzPct val="100000"/>
              <a:buFont typeface="Calibri"/>
              <a:buAutoNum type="arabicPeriod"/>
            </a:pPr>
            <a:r>
              <a:rPr lang="en" sz="2700">
                <a:solidFill>
                  <a:schemeClr val="dk1"/>
                </a:solidFill>
                <a:latin typeface="Calibri"/>
                <a:ea typeface="Calibri"/>
                <a:cs typeface="Calibri"/>
                <a:sym typeface="Calibri"/>
              </a:rPr>
              <a:t>Call customers who had a successful outcome in the previous campaign as they are likely to subscribe</a:t>
            </a:r>
            <a:br>
              <a:rPr lang="en" sz="2700">
                <a:solidFill>
                  <a:schemeClr val="dk1"/>
                </a:solidFill>
                <a:latin typeface="Calibri"/>
                <a:ea typeface="Calibri"/>
                <a:cs typeface="Calibri"/>
                <a:sym typeface="Calibri"/>
              </a:rPr>
            </a:br>
            <a:endParaRPr sz="2700">
              <a:solidFill>
                <a:schemeClr val="dk1"/>
              </a:solidFill>
              <a:latin typeface="Calibri"/>
              <a:ea typeface="Calibri"/>
              <a:cs typeface="Calibri"/>
              <a:sym typeface="Calibri"/>
            </a:endParaRPr>
          </a:p>
          <a:p>
            <a:pPr indent="-387191" lvl="0" marL="914400" rtl="0" algn="l">
              <a:lnSpc>
                <a:spcPct val="90000"/>
              </a:lnSpc>
              <a:spcBef>
                <a:spcPts val="0"/>
              </a:spcBef>
              <a:spcAft>
                <a:spcPts val="0"/>
              </a:spcAft>
              <a:buClr>
                <a:schemeClr val="dk1"/>
              </a:buClr>
              <a:buSzPct val="100000"/>
              <a:buFont typeface="Calibri"/>
              <a:buAutoNum type="arabicPeriod"/>
            </a:pPr>
            <a:r>
              <a:rPr lang="en" sz="2700">
                <a:solidFill>
                  <a:schemeClr val="dk1"/>
                </a:solidFill>
                <a:latin typeface="Calibri"/>
                <a:ea typeface="Calibri"/>
                <a:cs typeface="Calibri"/>
                <a:sym typeface="Calibri"/>
              </a:rPr>
              <a:t>Increase the number of calls in December, October, September and March</a:t>
            </a:r>
            <a:br>
              <a:rPr lang="en" sz="2700">
                <a:solidFill>
                  <a:schemeClr val="dk1"/>
                </a:solidFill>
                <a:latin typeface="Calibri"/>
                <a:ea typeface="Calibri"/>
                <a:cs typeface="Calibri"/>
                <a:sym typeface="Calibri"/>
              </a:rPr>
            </a:br>
            <a:endParaRPr sz="2700">
              <a:solidFill>
                <a:schemeClr val="dk1"/>
              </a:solidFill>
              <a:latin typeface="Calibri"/>
              <a:ea typeface="Calibri"/>
              <a:cs typeface="Calibri"/>
              <a:sym typeface="Calibri"/>
            </a:endParaRPr>
          </a:p>
          <a:p>
            <a:pPr indent="-387191" lvl="0" marL="914400" rtl="0" algn="l">
              <a:lnSpc>
                <a:spcPct val="90000"/>
              </a:lnSpc>
              <a:spcBef>
                <a:spcPts val="0"/>
              </a:spcBef>
              <a:spcAft>
                <a:spcPts val="0"/>
              </a:spcAft>
              <a:buClr>
                <a:schemeClr val="dk1"/>
              </a:buClr>
              <a:buSzPct val="100000"/>
              <a:buFont typeface="Calibri"/>
              <a:buAutoNum type="arabicPeriod"/>
            </a:pPr>
            <a:r>
              <a:rPr lang="en" sz="2700">
                <a:solidFill>
                  <a:schemeClr val="dk1"/>
                </a:solidFill>
                <a:latin typeface="Calibri"/>
                <a:ea typeface="Calibri"/>
                <a:cs typeface="Calibri"/>
                <a:sym typeface="Calibri"/>
              </a:rPr>
              <a:t>Train agents to create engaging calls with potential clients- invest conversation quality</a:t>
            </a:r>
            <a:endParaRPr sz="27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6" name="Shape 356"/>
        <p:cNvGrpSpPr/>
        <p:nvPr/>
      </p:nvGrpSpPr>
      <p:grpSpPr>
        <a:xfrm>
          <a:off x="0" y="0"/>
          <a:ext cx="0" cy="0"/>
          <a:chOff x="0" y="0"/>
          <a:chExt cx="0" cy="0"/>
        </a:xfrm>
      </p:grpSpPr>
      <p:sp>
        <p:nvSpPr>
          <p:cNvPr id="357" name="Google Shape;357;p54"/>
          <p:cNvSpPr txBox="1"/>
          <p:nvPr>
            <p:ph idx="4294967295" type="title"/>
          </p:nvPr>
        </p:nvSpPr>
        <p:spPr>
          <a:xfrm>
            <a:off x="390550" y="575525"/>
            <a:ext cx="8372700" cy="59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lt2"/>
                </a:solidFill>
                <a:latin typeface="Arial"/>
                <a:ea typeface="Arial"/>
                <a:cs typeface="Arial"/>
                <a:sym typeface="Arial"/>
              </a:rPr>
              <a:t>Tools and methods used</a:t>
            </a:r>
            <a:endParaRPr b="1" sz="3500">
              <a:solidFill>
                <a:schemeClr val="lt2"/>
              </a:solidFill>
              <a:latin typeface="Arial"/>
              <a:ea typeface="Arial"/>
              <a:cs typeface="Arial"/>
              <a:sym typeface="Arial"/>
            </a:endParaRPr>
          </a:p>
        </p:txBody>
      </p:sp>
      <p:graphicFrame>
        <p:nvGraphicFramePr>
          <p:cNvPr id="358" name="Google Shape;358;p54"/>
          <p:cNvGraphicFramePr/>
          <p:nvPr/>
        </p:nvGraphicFramePr>
        <p:xfrm>
          <a:off x="952500" y="1540550"/>
          <a:ext cx="3000000" cy="3000000"/>
        </p:xfrm>
        <a:graphic>
          <a:graphicData uri="http://schemas.openxmlformats.org/drawingml/2006/table">
            <a:tbl>
              <a:tblPr>
                <a:noFill/>
                <a:tableStyleId>{4C619845-BE6E-4D7B-B491-3AB32B980EF2}</a:tableStyleId>
              </a:tblPr>
              <a:tblGrid>
                <a:gridCol w="3619500"/>
                <a:gridCol w="3619500"/>
              </a:tblGrid>
              <a:tr h="531875">
                <a:tc>
                  <a:txBody>
                    <a:bodyPr/>
                    <a:lstStyle/>
                    <a:p>
                      <a:pPr indent="0" lvl="0" marL="0" rtl="0" algn="l">
                        <a:spcBef>
                          <a:spcPts val="0"/>
                        </a:spcBef>
                        <a:spcAft>
                          <a:spcPts val="0"/>
                        </a:spcAft>
                        <a:buNone/>
                      </a:pPr>
                      <a:r>
                        <a:rPr b="1" lang="en" sz="1800">
                          <a:solidFill>
                            <a:schemeClr val="dk1"/>
                          </a:solidFill>
                        </a:rPr>
                        <a:t>Tools</a:t>
                      </a:r>
                      <a:endParaRPr b="1" sz="1800">
                        <a:solidFill>
                          <a:schemeClr val="dk1"/>
                        </a:solidFill>
                      </a:endParaRPr>
                    </a:p>
                  </a:txBody>
                  <a:tcPr marT="91425" marB="91425" marR="91425" marL="91425"/>
                </a:tc>
                <a:tc>
                  <a:txBody>
                    <a:bodyPr/>
                    <a:lstStyle/>
                    <a:p>
                      <a:pPr indent="0" lvl="0" marL="0" rtl="0" algn="l">
                        <a:spcBef>
                          <a:spcPts val="0"/>
                        </a:spcBef>
                        <a:spcAft>
                          <a:spcPts val="0"/>
                        </a:spcAft>
                        <a:buNone/>
                      </a:pPr>
                      <a:r>
                        <a:rPr b="1" lang="en" sz="1800">
                          <a:solidFill>
                            <a:schemeClr val="dk1"/>
                          </a:solidFill>
                        </a:rPr>
                        <a:t>Methods</a:t>
                      </a:r>
                      <a:endParaRPr b="1" sz="1800">
                        <a:solidFill>
                          <a:schemeClr val="dk1"/>
                        </a:solidFill>
                      </a:endParaRPr>
                    </a:p>
                  </a:txBody>
                  <a:tcPr marT="91425" marB="91425" marR="91425" marL="91425"/>
                </a:tc>
              </a:tr>
              <a:tr h="2017150">
                <a:tc>
                  <a:txBody>
                    <a:bodyPr/>
                    <a:lstStyle/>
                    <a:p>
                      <a:pPr indent="-323850" lvl="0" marL="457200" rtl="0" algn="l">
                        <a:spcBef>
                          <a:spcPts val="0"/>
                        </a:spcBef>
                        <a:spcAft>
                          <a:spcPts val="0"/>
                        </a:spcAft>
                        <a:buClr>
                          <a:schemeClr val="dk1"/>
                        </a:buClr>
                        <a:buSzPts val="1500"/>
                        <a:buChar char="●"/>
                      </a:pPr>
                      <a:r>
                        <a:rPr lang="en" sz="1500">
                          <a:solidFill>
                            <a:schemeClr val="dk1"/>
                          </a:solidFill>
                        </a:rPr>
                        <a:t>Pandas Library</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Numpy</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Matplotlib / Seaborn</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Scikit-learn (sklearn)</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Graphviz</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Imbalanced-learn </a:t>
                      </a:r>
                      <a:endParaRPr sz="1500">
                        <a:solidFill>
                          <a:schemeClr val="dk1"/>
                        </a:solidFill>
                      </a:endParaRPr>
                    </a:p>
                    <a:p>
                      <a:pPr indent="0" lvl="0" marL="457200" rtl="0" algn="l">
                        <a:lnSpc>
                          <a:spcPct val="115000"/>
                        </a:lnSpc>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a:txBody>
                  <a:tcPr marT="91425" marB="91425" marR="91425" marL="91425"/>
                </a:tc>
                <a:tc>
                  <a:txBody>
                    <a:bodyPr/>
                    <a:lstStyle/>
                    <a:p>
                      <a:pPr indent="-323850" lvl="0" marL="457200" rtl="0" algn="l">
                        <a:spcBef>
                          <a:spcPts val="0"/>
                        </a:spcBef>
                        <a:spcAft>
                          <a:spcPts val="0"/>
                        </a:spcAft>
                        <a:buClr>
                          <a:schemeClr val="dk1"/>
                        </a:buClr>
                        <a:buSzPts val="1500"/>
                        <a:buChar char="●"/>
                      </a:pPr>
                      <a:r>
                        <a:rPr lang="en" sz="1500">
                          <a:solidFill>
                            <a:schemeClr val="dk1"/>
                          </a:solidFill>
                        </a:rPr>
                        <a:t>Naive Bayes Classification Algorithm</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Decision Tree Classification Algorithm</a:t>
                      </a:r>
                      <a:endParaRPr sz="1500">
                        <a:solidFill>
                          <a:schemeClr val="dk1"/>
                        </a:solidFill>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2" name="Shape 362"/>
        <p:cNvGrpSpPr/>
        <p:nvPr/>
      </p:nvGrpSpPr>
      <p:grpSpPr>
        <a:xfrm>
          <a:off x="0" y="0"/>
          <a:ext cx="0" cy="0"/>
          <a:chOff x="0" y="0"/>
          <a:chExt cx="0" cy="0"/>
        </a:xfrm>
      </p:grpSpPr>
      <p:sp>
        <p:nvSpPr>
          <p:cNvPr id="363" name="Google Shape;363;p55"/>
          <p:cNvSpPr txBox="1"/>
          <p:nvPr>
            <p:ph idx="1" type="subTitle"/>
          </p:nvPr>
        </p:nvSpPr>
        <p:spPr>
          <a:xfrm>
            <a:off x="1657125" y="1589700"/>
            <a:ext cx="1987500" cy="6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Marhaba</a:t>
            </a:r>
            <a:endParaRPr/>
          </a:p>
        </p:txBody>
      </p:sp>
      <p:sp>
        <p:nvSpPr>
          <p:cNvPr id="364" name="Google Shape;364;p55"/>
          <p:cNvSpPr txBox="1"/>
          <p:nvPr>
            <p:ph idx="2" type="subTitle"/>
          </p:nvPr>
        </p:nvSpPr>
        <p:spPr>
          <a:xfrm>
            <a:off x="5013200" y="1543625"/>
            <a:ext cx="1987500" cy="6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Zion</a:t>
            </a:r>
            <a:endParaRPr/>
          </a:p>
        </p:txBody>
      </p:sp>
      <p:sp>
        <p:nvSpPr>
          <p:cNvPr id="365" name="Google Shape;365;p55"/>
          <p:cNvSpPr txBox="1"/>
          <p:nvPr>
            <p:ph type="title"/>
          </p:nvPr>
        </p:nvSpPr>
        <p:spPr>
          <a:xfrm>
            <a:off x="385650" y="483375"/>
            <a:ext cx="8372700" cy="96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rgbClr val="000000"/>
                </a:solidFill>
                <a:latin typeface="Arial"/>
                <a:ea typeface="Arial"/>
                <a:cs typeface="Arial"/>
                <a:sym typeface="Arial"/>
              </a:rPr>
              <a:t>Team Distribution</a:t>
            </a:r>
            <a:endParaRPr b="1" sz="4700">
              <a:latin typeface="Archivo"/>
              <a:ea typeface="Archivo"/>
              <a:cs typeface="Archivo"/>
              <a:sym typeface="Archivo"/>
            </a:endParaRPr>
          </a:p>
        </p:txBody>
      </p:sp>
      <p:sp>
        <p:nvSpPr>
          <p:cNvPr id="366" name="Google Shape;366;p55"/>
          <p:cNvSpPr txBox="1"/>
          <p:nvPr>
            <p:ph idx="5" type="body"/>
          </p:nvPr>
        </p:nvSpPr>
        <p:spPr>
          <a:xfrm>
            <a:off x="1153375" y="2093125"/>
            <a:ext cx="3382500" cy="1956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Data Prep </a:t>
            </a:r>
            <a:endParaRPr sz="1200"/>
          </a:p>
          <a:p>
            <a:pPr indent="-304800" lvl="1" marL="914400" rtl="0" algn="l">
              <a:spcBef>
                <a:spcPts val="0"/>
              </a:spcBef>
              <a:spcAft>
                <a:spcPts val="0"/>
              </a:spcAft>
              <a:buSzPts val="1200"/>
              <a:buChar char="○"/>
            </a:pPr>
            <a:r>
              <a:rPr lang="en" sz="1200"/>
              <a:t>(normalizing the skewed data, chi square test and dropped low informative attributes)</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Data Analysis on the classification algorithms (naive and decision tree)</a:t>
            </a:r>
            <a:endParaRPr sz="1200"/>
          </a:p>
          <a:p>
            <a:pPr indent="-304800" lvl="1" marL="914400" rtl="0" algn="l">
              <a:spcBef>
                <a:spcPts val="0"/>
              </a:spcBef>
              <a:spcAft>
                <a:spcPts val="0"/>
              </a:spcAft>
              <a:buSzPts val="1200"/>
              <a:buChar char="○"/>
            </a:pPr>
            <a:r>
              <a:rPr lang="en" sz="1200"/>
              <a:t>Addressed the class imbalance using oversampling</a:t>
            </a:r>
            <a:endParaRPr sz="1200"/>
          </a:p>
        </p:txBody>
      </p:sp>
      <p:sp>
        <p:nvSpPr>
          <p:cNvPr id="367" name="Google Shape;367;p55"/>
          <p:cNvSpPr txBox="1"/>
          <p:nvPr>
            <p:ph idx="6" type="body"/>
          </p:nvPr>
        </p:nvSpPr>
        <p:spPr>
          <a:xfrm>
            <a:off x="4535800" y="2093125"/>
            <a:ext cx="2967000" cy="1956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Data Prep</a:t>
            </a:r>
            <a:endParaRPr sz="1200"/>
          </a:p>
          <a:p>
            <a:pPr indent="-304800" lvl="1" marL="914400" rtl="0" algn="l">
              <a:spcBef>
                <a:spcPts val="0"/>
              </a:spcBef>
              <a:spcAft>
                <a:spcPts val="0"/>
              </a:spcAft>
              <a:buSzPts val="1200"/>
              <a:buChar char="○"/>
            </a:pPr>
            <a:r>
              <a:rPr lang="en" sz="1200"/>
              <a:t>(mean,median,mode, created heatmap for feature selection)</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Data Analysis on the classification algorithms (naive and decision tree)</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1" name="Shape 371"/>
        <p:cNvGrpSpPr/>
        <p:nvPr/>
      </p:nvGrpSpPr>
      <p:grpSpPr>
        <a:xfrm>
          <a:off x="0" y="0"/>
          <a:ext cx="0" cy="0"/>
          <a:chOff x="0" y="0"/>
          <a:chExt cx="0" cy="0"/>
        </a:xfrm>
      </p:grpSpPr>
      <p:sp>
        <p:nvSpPr>
          <p:cNvPr id="372" name="Google Shape;372;p56"/>
          <p:cNvSpPr txBox="1"/>
          <p:nvPr>
            <p:ph type="title"/>
          </p:nvPr>
        </p:nvSpPr>
        <p:spPr>
          <a:xfrm>
            <a:off x="390550" y="482750"/>
            <a:ext cx="3755400" cy="9681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lang="en" sz="3500">
                <a:solidFill>
                  <a:schemeClr val="lt2"/>
                </a:solidFill>
              </a:rPr>
              <a:t>Data Prep</a:t>
            </a:r>
            <a:endParaRPr sz="3500">
              <a:solidFill>
                <a:schemeClr val="lt2"/>
              </a:solidFill>
            </a:endParaRPr>
          </a:p>
        </p:txBody>
      </p:sp>
      <p:pic>
        <p:nvPicPr>
          <p:cNvPr id="373" name="Google Shape;373;p56" title="Screenshot 2025-04-18 at 4.55.44 PM.png"/>
          <p:cNvPicPr preferRelativeResize="0"/>
          <p:nvPr/>
        </p:nvPicPr>
        <p:blipFill rotWithShape="1">
          <a:blip r:embed="rId3">
            <a:alphaModFix/>
          </a:blip>
          <a:srcRect b="34412" l="0" r="48567" t="-1468"/>
          <a:stretch/>
        </p:blipFill>
        <p:spPr>
          <a:xfrm>
            <a:off x="3869750" y="482750"/>
            <a:ext cx="4091148" cy="2290825"/>
          </a:xfrm>
          <a:prstGeom prst="rect">
            <a:avLst/>
          </a:prstGeom>
          <a:noFill/>
          <a:ln>
            <a:noFill/>
          </a:ln>
        </p:spPr>
      </p:pic>
      <p:pic>
        <p:nvPicPr>
          <p:cNvPr id="374" name="Google Shape;374;p56" title="Screenshot 2025-04-18 at 10.03.25 PM.png"/>
          <p:cNvPicPr preferRelativeResize="0"/>
          <p:nvPr/>
        </p:nvPicPr>
        <p:blipFill>
          <a:blip r:embed="rId4">
            <a:alphaModFix/>
          </a:blip>
          <a:stretch>
            <a:fillRect/>
          </a:stretch>
        </p:blipFill>
        <p:spPr>
          <a:xfrm>
            <a:off x="390550" y="1521025"/>
            <a:ext cx="3082826" cy="3345176"/>
          </a:xfrm>
          <a:prstGeom prst="rect">
            <a:avLst/>
          </a:prstGeom>
          <a:noFill/>
          <a:ln>
            <a:noFill/>
          </a:ln>
        </p:spPr>
      </p:pic>
      <p:graphicFrame>
        <p:nvGraphicFramePr>
          <p:cNvPr id="375" name="Google Shape;375;p56"/>
          <p:cNvGraphicFramePr/>
          <p:nvPr/>
        </p:nvGraphicFramePr>
        <p:xfrm>
          <a:off x="4020538" y="3220400"/>
          <a:ext cx="3000000" cy="3000000"/>
        </p:xfrm>
        <a:graphic>
          <a:graphicData uri="http://schemas.openxmlformats.org/drawingml/2006/table">
            <a:tbl>
              <a:tblPr>
                <a:noFill/>
                <a:tableStyleId>{C537A25A-3087-441F-9939-216FCEB1E26D}</a:tableStyleId>
              </a:tblPr>
              <a:tblGrid>
                <a:gridCol w="1083600"/>
                <a:gridCol w="1210250"/>
                <a:gridCol w="1646500"/>
              </a:tblGrid>
              <a:tr h="289775">
                <a:tc>
                  <a:txBody>
                    <a:bodyPr/>
                    <a:lstStyle/>
                    <a:p>
                      <a:pPr indent="0" lvl="0" marL="0" rtl="0" algn="l">
                        <a:lnSpc>
                          <a:spcPct val="115000"/>
                        </a:lnSpc>
                        <a:spcBef>
                          <a:spcPts val="0"/>
                        </a:spcBef>
                        <a:spcAft>
                          <a:spcPts val="0"/>
                        </a:spcAft>
                        <a:buNone/>
                      </a:pPr>
                      <a:r>
                        <a:rPr b="1" lang="en" sz="750">
                          <a:solidFill>
                            <a:srgbClr val="262626"/>
                          </a:solidFill>
                        </a:rPr>
                        <a:t>Column Name</a:t>
                      </a:r>
                      <a:endParaRPr b="1" sz="750">
                        <a:solidFill>
                          <a:srgbClr val="262626"/>
                        </a:solidFill>
                      </a:endParaRPr>
                    </a:p>
                  </a:txBody>
                  <a:tcPr marT="38100" marB="38100" marR="38100" marL="381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76716C"/>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b="1" lang="en" sz="750">
                          <a:solidFill>
                            <a:srgbClr val="262626"/>
                          </a:solidFill>
                        </a:rPr>
                        <a:t>Unknown Count</a:t>
                      </a:r>
                      <a:endParaRPr b="1" sz="750">
                        <a:solidFill>
                          <a:srgbClr val="262626"/>
                        </a:solidFill>
                      </a:endParaRPr>
                    </a:p>
                  </a:txBody>
                  <a:tcPr marT="38100" marB="38100" marR="38100" marL="381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76716C"/>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b="1" lang="en" sz="750">
                          <a:solidFill>
                            <a:srgbClr val="262626"/>
                          </a:solidFill>
                        </a:rPr>
                        <a:t>Percent of Column (%)</a:t>
                      </a:r>
                      <a:endParaRPr b="1" sz="750">
                        <a:solidFill>
                          <a:srgbClr val="262626"/>
                        </a:solidFill>
                      </a:endParaRPr>
                    </a:p>
                  </a:txBody>
                  <a:tcPr marT="38100" marB="38100" marR="38100" marL="381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76716C"/>
                      </a:solidFill>
                      <a:prstDash val="solid"/>
                      <a:round/>
                      <a:headEnd len="sm" w="sm" type="none"/>
                      <a:tailEnd len="sm" w="sm" type="none"/>
                    </a:lnB>
                    <a:solidFill>
                      <a:srgbClr val="F3F3F3"/>
                    </a:solidFill>
                  </a:tcPr>
                </a:tc>
              </a:tr>
              <a:tr h="289775">
                <a:tc>
                  <a:txBody>
                    <a:bodyPr/>
                    <a:lstStyle/>
                    <a:p>
                      <a:pPr indent="0" lvl="0" marL="0" rtl="0" algn="l">
                        <a:lnSpc>
                          <a:spcPct val="115000"/>
                        </a:lnSpc>
                        <a:spcBef>
                          <a:spcPts val="0"/>
                        </a:spcBef>
                        <a:spcAft>
                          <a:spcPts val="0"/>
                        </a:spcAft>
                        <a:buNone/>
                      </a:pPr>
                      <a:r>
                        <a:rPr b="1" lang="en" sz="750">
                          <a:solidFill>
                            <a:srgbClr val="262626"/>
                          </a:solidFill>
                        </a:rPr>
                        <a:t>poutcome</a:t>
                      </a:r>
                      <a:endParaRPr b="1" sz="750">
                        <a:solidFill>
                          <a:srgbClr val="262626"/>
                        </a:solidFill>
                      </a:endParaRPr>
                    </a:p>
                  </a:txBody>
                  <a:tcPr marT="38100" marB="38100" marR="38100" marL="381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76716C"/>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3705</a:t>
                      </a:r>
                      <a:endParaRPr sz="750"/>
                    </a:p>
                  </a:txBody>
                  <a:tcPr marT="38100" marB="38100" marR="38100" marL="381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76716C"/>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81.95</a:t>
                      </a:r>
                      <a:endParaRPr sz="750"/>
                    </a:p>
                  </a:txBody>
                  <a:tcPr marT="38100" marB="38100" marR="38100" marL="381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76716C"/>
                      </a:solidFill>
                      <a:prstDash val="solid"/>
                      <a:round/>
                      <a:headEnd len="sm" w="sm" type="none"/>
                      <a:tailEnd len="sm" w="sm" type="none"/>
                    </a:lnT>
                    <a:lnB cap="flat" cmpd="sng" w="9525">
                      <a:solidFill>
                        <a:srgbClr val="808080"/>
                      </a:solidFill>
                      <a:prstDash val="solid"/>
                      <a:round/>
                      <a:headEnd len="sm" w="sm" type="none"/>
                      <a:tailEnd len="sm" w="sm" type="none"/>
                    </a:lnB>
                  </a:tcPr>
                </a:tc>
              </a:tr>
              <a:tr h="289775">
                <a:tc>
                  <a:txBody>
                    <a:bodyPr/>
                    <a:lstStyle/>
                    <a:p>
                      <a:pPr indent="0" lvl="0" marL="0" rtl="0" algn="l">
                        <a:lnSpc>
                          <a:spcPct val="115000"/>
                        </a:lnSpc>
                        <a:spcBef>
                          <a:spcPts val="0"/>
                        </a:spcBef>
                        <a:spcAft>
                          <a:spcPts val="0"/>
                        </a:spcAft>
                        <a:buNone/>
                      </a:pPr>
                      <a:r>
                        <a:rPr b="1" lang="en" sz="750">
                          <a:solidFill>
                            <a:srgbClr val="262626"/>
                          </a:solidFill>
                        </a:rPr>
                        <a:t>contact</a:t>
                      </a:r>
                      <a:endParaRPr b="1" sz="750">
                        <a:solidFill>
                          <a:srgbClr val="262626"/>
                        </a:solidFill>
                      </a:endParaRPr>
                    </a:p>
                  </a:txBody>
                  <a:tcPr marT="38100" marB="38100" marR="38100" marL="381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750"/>
                        <a:t>1324</a:t>
                      </a:r>
                      <a:endParaRPr sz="750"/>
                    </a:p>
                  </a:txBody>
                  <a:tcPr marT="38100" marB="38100" marR="38100" marL="381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750"/>
                        <a:t>29.29</a:t>
                      </a:r>
                      <a:endParaRPr sz="750"/>
                    </a:p>
                  </a:txBody>
                  <a:tcPr marT="38100" marB="38100" marR="38100" marL="381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F3F3F3"/>
                    </a:solidFill>
                  </a:tcPr>
                </a:tc>
              </a:tr>
              <a:tr h="289775">
                <a:tc>
                  <a:txBody>
                    <a:bodyPr/>
                    <a:lstStyle/>
                    <a:p>
                      <a:pPr indent="0" lvl="0" marL="0" rtl="0" algn="l">
                        <a:lnSpc>
                          <a:spcPct val="115000"/>
                        </a:lnSpc>
                        <a:spcBef>
                          <a:spcPts val="0"/>
                        </a:spcBef>
                        <a:spcAft>
                          <a:spcPts val="0"/>
                        </a:spcAft>
                        <a:buNone/>
                      </a:pPr>
                      <a:r>
                        <a:rPr b="1" lang="en" sz="750">
                          <a:solidFill>
                            <a:srgbClr val="262626"/>
                          </a:solidFill>
                        </a:rPr>
                        <a:t>education</a:t>
                      </a:r>
                      <a:endParaRPr b="1" sz="750">
                        <a:solidFill>
                          <a:srgbClr val="262626"/>
                        </a:solidFill>
                      </a:endParaRPr>
                    </a:p>
                  </a:txBody>
                  <a:tcPr marT="38100" marB="38100" marR="38100" marL="381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187</a:t>
                      </a:r>
                      <a:endParaRPr sz="750"/>
                    </a:p>
                  </a:txBody>
                  <a:tcPr marT="38100" marB="38100" marR="38100" marL="381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4.14</a:t>
                      </a:r>
                      <a:endParaRPr sz="750"/>
                    </a:p>
                  </a:txBody>
                  <a:tcPr marT="38100" marB="38100" marR="38100" marL="381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289775">
                <a:tc>
                  <a:txBody>
                    <a:bodyPr/>
                    <a:lstStyle/>
                    <a:p>
                      <a:pPr indent="0" lvl="0" marL="0" rtl="0" algn="l">
                        <a:lnSpc>
                          <a:spcPct val="115000"/>
                        </a:lnSpc>
                        <a:spcBef>
                          <a:spcPts val="0"/>
                        </a:spcBef>
                        <a:spcAft>
                          <a:spcPts val="0"/>
                        </a:spcAft>
                        <a:buNone/>
                      </a:pPr>
                      <a:r>
                        <a:rPr b="1" lang="en" sz="750">
                          <a:solidFill>
                            <a:srgbClr val="262626"/>
                          </a:solidFill>
                        </a:rPr>
                        <a:t>job</a:t>
                      </a:r>
                      <a:endParaRPr b="1" sz="750">
                        <a:solidFill>
                          <a:srgbClr val="262626"/>
                        </a:solidFill>
                      </a:endParaRPr>
                    </a:p>
                  </a:txBody>
                  <a:tcPr marT="38100" marB="38100" marR="38100" marL="381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808080"/>
                      </a:solidFill>
                      <a:prstDash val="solid"/>
                      <a:round/>
                      <a:headEnd len="sm" w="sm" type="none"/>
                      <a:tailEnd len="sm" w="sm" type="none"/>
                    </a:lnT>
                    <a:lnB cap="flat" cmpd="sng">
                      <a:solidFill>
                        <a:srgbClr val="000000"/>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750"/>
                        <a:t>38</a:t>
                      </a:r>
                      <a:endParaRPr sz="750"/>
                    </a:p>
                  </a:txBody>
                  <a:tcPr marT="38100" marB="38100" marR="38100" marL="381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808080"/>
                      </a:solidFill>
                      <a:prstDash val="solid"/>
                      <a:round/>
                      <a:headEnd len="sm" w="sm" type="none"/>
                      <a:tailEnd len="sm" w="sm" type="none"/>
                    </a:lnT>
                    <a:lnB cap="flat" cmpd="sng">
                      <a:solidFill>
                        <a:srgbClr val="000000"/>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750"/>
                        <a:t>0.84</a:t>
                      </a:r>
                      <a:endParaRPr sz="750"/>
                    </a:p>
                  </a:txBody>
                  <a:tcPr marT="38100" marB="38100" marR="38100" marL="381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808080"/>
                      </a:solidFill>
                      <a:prstDash val="solid"/>
                      <a:round/>
                      <a:headEnd len="sm" w="sm" type="none"/>
                      <a:tailEnd len="sm" w="sm" type="none"/>
                    </a:lnT>
                    <a:lnB cap="flat" cmpd="sng">
                      <a:solidFill>
                        <a:srgbClr val="000000"/>
                      </a:solidFill>
                      <a:prstDash val="solid"/>
                      <a:round/>
                      <a:headEnd len="sm" w="sm" type="none"/>
                      <a:tailEnd len="sm" w="sm" type="none"/>
                    </a:lnB>
                    <a:solidFill>
                      <a:srgbClr val="F3F3F3"/>
                    </a:solidFill>
                  </a:tcPr>
                </a:tc>
              </a:tr>
            </a:tbl>
          </a:graphicData>
        </a:graphic>
      </p:graphicFrame>
      <p:sp>
        <p:nvSpPr>
          <p:cNvPr id="376" name="Google Shape;376;p56"/>
          <p:cNvSpPr txBox="1"/>
          <p:nvPr/>
        </p:nvSpPr>
        <p:spPr>
          <a:xfrm>
            <a:off x="3970425" y="2835575"/>
            <a:ext cx="26670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Unknown Variable Summary</a:t>
            </a:r>
            <a:endParaRPr b="1" sz="13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0" name="Shape 380"/>
        <p:cNvGrpSpPr/>
        <p:nvPr/>
      </p:nvGrpSpPr>
      <p:grpSpPr>
        <a:xfrm>
          <a:off x="0" y="0"/>
          <a:ext cx="0" cy="0"/>
          <a:chOff x="0" y="0"/>
          <a:chExt cx="0" cy="0"/>
        </a:xfrm>
      </p:grpSpPr>
      <p:graphicFrame>
        <p:nvGraphicFramePr>
          <p:cNvPr id="381" name="Google Shape;381;p57"/>
          <p:cNvGraphicFramePr/>
          <p:nvPr/>
        </p:nvGraphicFramePr>
        <p:xfrm>
          <a:off x="793025" y="1309425"/>
          <a:ext cx="3000000" cy="3000000"/>
        </p:xfrm>
        <a:graphic>
          <a:graphicData uri="http://schemas.openxmlformats.org/drawingml/2006/table">
            <a:tbl>
              <a:tblPr>
                <a:noFill/>
                <a:tableStyleId>{4C619845-BE6E-4D7B-B491-3AB32B980EF2}</a:tableStyleId>
              </a:tblPr>
              <a:tblGrid>
                <a:gridCol w="2413000"/>
                <a:gridCol w="2413000"/>
                <a:gridCol w="2413000"/>
              </a:tblGrid>
              <a:tr h="381000">
                <a:tc>
                  <a:txBody>
                    <a:bodyPr/>
                    <a:lstStyle/>
                    <a:p>
                      <a:pPr indent="0" lvl="0" marL="0" rtl="0" algn="l">
                        <a:spcBef>
                          <a:spcPts val="0"/>
                        </a:spcBef>
                        <a:spcAft>
                          <a:spcPts val="0"/>
                        </a:spcAft>
                        <a:buNone/>
                      </a:pPr>
                      <a:r>
                        <a:rPr lang="en"/>
                        <a:t>Numerical</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Nominal</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Ordinal</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r>
              <a:tr h="381000">
                <a:tc>
                  <a:txBody>
                    <a:bodyPr/>
                    <a:lstStyle/>
                    <a:p>
                      <a:pPr indent="0" lvl="0" marL="0" rtl="0" algn="l">
                        <a:lnSpc>
                          <a:spcPct val="115000"/>
                        </a:lnSpc>
                        <a:spcBef>
                          <a:spcPts val="0"/>
                        </a:spcBef>
                        <a:spcAft>
                          <a:spcPts val="0"/>
                        </a:spcAft>
                        <a:buNone/>
                      </a:pPr>
                      <a:r>
                        <a:rPr lang="en" sz="1100">
                          <a:solidFill>
                            <a:srgbClr val="188038"/>
                          </a:solidFill>
                          <a:latin typeface="Roboto Mono"/>
                          <a:ea typeface="Roboto Mono"/>
                          <a:cs typeface="Roboto Mono"/>
                          <a:sym typeface="Roboto Mono"/>
                        </a:rPr>
                        <a:t>age</a:t>
                      </a:r>
                      <a:r>
                        <a:rPr lang="en" sz="1100">
                          <a:solidFill>
                            <a:schemeClr val="dk1"/>
                          </a:solidFill>
                        </a:rPr>
                        <a:t>: Quantitative (continuous)</a:t>
                      </a:r>
                      <a:endParaRPr sz="1100">
                        <a:solidFill>
                          <a:schemeClr val="dk1"/>
                        </a:solidFill>
                      </a:endParaRPr>
                    </a:p>
                    <a:p>
                      <a:pPr indent="0" lvl="0" marL="0" rtl="0" algn="l">
                        <a:lnSpc>
                          <a:spcPct val="115000"/>
                        </a:lnSpc>
                        <a:spcBef>
                          <a:spcPts val="0"/>
                        </a:spcBef>
                        <a:spcAft>
                          <a:spcPts val="0"/>
                        </a:spcAft>
                        <a:buNone/>
                      </a:pPr>
                      <a:r>
                        <a:rPr lang="en" sz="1100">
                          <a:solidFill>
                            <a:srgbClr val="188038"/>
                          </a:solidFill>
                          <a:latin typeface="Roboto Mono"/>
                          <a:ea typeface="Roboto Mono"/>
                          <a:cs typeface="Roboto Mono"/>
                          <a:sym typeface="Roboto Mono"/>
                        </a:rPr>
                        <a:t>balance</a:t>
                      </a:r>
                      <a:r>
                        <a:rPr lang="en" sz="1100">
                          <a:solidFill>
                            <a:schemeClr val="dk1"/>
                          </a:solidFill>
                        </a:rPr>
                        <a:t>: Quantitative (can be continuous)</a:t>
                      </a:r>
                      <a:endParaRPr sz="1100">
                        <a:solidFill>
                          <a:schemeClr val="dk1"/>
                        </a:solidFill>
                      </a:endParaRPr>
                    </a:p>
                    <a:p>
                      <a:pPr indent="0" lvl="0" marL="0" rtl="0" algn="l">
                        <a:lnSpc>
                          <a:spcPct val="115000"/>
                        </a:lnSpc>
                        <a:spcBef>
                          <a:spcPts val="0"/>
                        </a:spcBef>
                        <a:spcAft>
                          <a:spcPts val="0"/>
                        </a:spcAft>
                        <a:buNone/>
                      </a:pPr>
                      <a:r>
                        <a:rPr lang="en" sz="1100">
                          <a:solidFill>
                            <a:srgbClr val="188038"/>
                          </a:solidFill>
                          <a:latin typeface="Roboto Mono"/>
                          <a:ea typeface="Roboto Mono"/>
                          <a:cs typeface="Roboto Mono"/>
                          <a:sym typeface="Roboto Mono"/>
                        </a:rPr>
                        <a:t>day</a:t>
                      </a:r>
                      <a:r>
                        <a:rPr lang="en" sz="1100">
                          <a:solidFill>
                            <a:schemeClr val="dk1"/>
                          </a:solidFill>
                        </a:rPr>
                        <a:t>: Quantitative (discrete)</a:t>
                      </a:r>
                      <a:endParaRPr sz="1100">
                        <a:solidFill>
                          <a:schemeClr val="dk1"/>
                        </a:solidFill>
                      </a:endParaRPr>
                    </a:p>
                    <a:p>
                      <a:pPr indent="0" lvl="0" marL="0" rtl="0" algn="l">
                        <a:lnSpc>
                          <a:spcPct val="115000"/>
                        </a:lnSpc>
                        <a:spcBef>
                          <a:spcPts val="0"/>
                        </a:spcBef>
                        <a:spcAft>
                          <a:spcPts val="0"/>
                        </a:spcAft>
                        <a:buNone/>
                      </a:pPr>
                      <a:r>
                        <a:rPr lang="en" sz="1100">
                          <a:solidFill>
                            <a:srgbClr val="188038"/>
                          </a:solidFill>
                          <a:latin typeface="Roboto Mono"/>
                          <a:ea typeface="Roboto Mono"/>
                          <a:cs typeface="Roboto Mono"/>
                          <a:sym typeface="Roboto Mono"/>
                        </a:rPr>
                        <a:t>duration</a:t>
                      </a:r>
                      <a:r>
                        <a:rPr lang="en" sz="1100">
                          <a:solidFill>
                            <a:schemeClr val="dk1"/>
                          </a:solidFill>
                        </a:rPr>
                        <a:t>: Quantitative (continuous)</a:t>
                      </a:r>
                      <a:endParaRPr sz="1100">
                        <a:solidFill>
                          <a:schemeClr val="dk1"/>
                        </a:solidFill>
                      </a:endParaRPr>
                    </a:p>
                    <a:p>
                      <a:pPr indent="0" lvl="0" marL="0" rtl="0" algn="l">
                        <a:lnSpc>
                          <a:spcPct val="115000"/>
                        </a:lnSpc>
                        <a:spcBef>
                          <a:spcPts val="0"/>
                        </a:spcBef>
                        <a:spcAft>
                          <a:spcPts val="0"/>
                        </a:spcAft>
                        <a:buNone/>
                      </a:pPr>
                      <a:r>
                        <a:rPr lang="en" sz="1100">
                          <a:solidFill>
                            <a:srgbClr val="188038"/>
                          </a:solidFill>
                          <a:latin typeface="Roboto Mono"/>
                          <a:ea typeface="Roboto Mono"/>
                          <a:cs typeface="Roboto Mono"/>
                          <a:sym typeface="Roboto Mono"/>
                        </a:rPr>
                        <a:t>campaign</a:t>
                      </a:r>
                      <a:r>
                        <a:rPr lang="en" sz="1100">
                          <a:solidFill>
                            <a:schemeClr val="dk1"/>
                          </a:solidFill>
                        </a:rPr>
                        <a:t>: Quantitative (discrete count of contacts during campaign)</a:t>
                      </a:r>
                      <a:endParaRPr sz="1100">
                        <a:solidFill>
                          <a:schemeClr val="dk1"/>
                        </a:solidFill>
                      </a:endParaRPr>
                    </a:p>
                    <a:p>
                      <a:pPr indent="0" lvl="0" marL="0" rtl="0" algn="l">
                        <a:lnSpc>
                          <a:spcPct val="115000"/>
                        </a:lnSpc>
                        <a:spcBef>
                          <a:spcPts val="0"/>
                        </a:spcBef>
                        <a:spcAft>
                          <a:spcPts val="0"/>
                        </a:spcAft>
                        <a:buNone/>
                      </a:pPr>
                      <a:r>
                        <a:rPr lang="en" sz="1100">
                          <a:solidFill>
                            <a:srgbClr val="188038"/>
                          </a:solidFill>
                          <a:latin typeface="Roboto Mono"/>
                          <a:ea typeface="Roboto Mono"/>
                          <a:cs typeface="Roboto Mono"/>
                          <a:sym typeface="Roboto Mono"/>
                        </a:rPr>
                        <a:t>pdays</a:t>
                      </a:r>
                      <a:r>
                        <a:rPr lang="en" sz="1100">
                          <a:solidFill>
                            <a:schemeClr val="dk1"/>
                          </a:solidFill>
                        </a:rPr>
                        <a:t>: Quantitative (number of days since last contact)</a:t>
                      </a:r>
                      <a:endParaRPr sz="1100">
                        <a:solidFill>
                          <a:schemeClr val="dk1"/>
                        </a:solidFill>
                      </a:endParaRPr>
                    </a:p>
                    <a:p>
                      <a:pPr indent="0" lvl="0" marL="0" rtl="0" algn="l">
                        <a:lnSpc>
                          <a:spcPct val="115000"/>
                        </a:lnSpc>
                        <a:spcBef>
                          <a:spcPts val="0"/>
                        </a:spcBef>
                        <a:spcAft>
                          <a:spcPts val="0"/>
                        </a:spcAft>
                        <a:buNone/>
                      </a:pPr>
                      <a:r>
                        <a:rPr lang="en" sz="1100">
                          <a:solidFill>
                            <a:srgbClr val="188038"/>
                          </a:solidFill>
                          <a:latin typeface="Roboto Mono"/>
                          <a:ea typeface="Roboto Mono"/>
                          <a:cs typeface="Roboto Mono"/>
                          <a:sym typeface="Roboto Mono"/>
                        </a:rPr>
                        <a:t>previous</a:t>
                      </a:r>
                      <a:r>
                        <a:rPr lang="en" sz="1100">
                          <a:solidFill>
                            <a:schemeClr val="dk1"/>
                          </a:solidFill>
                        </a:rPr>
                        <a:t>: Quantitative (discrete count of previous contacts)</a:t>
                      </a:r>
                      <a:endParaRPr sz="1100">
                        <a:solidFill>
                          <a:schemeClr val="dk1"/>
                        </a:solidFill>
                      </a:endParaRPr>
                    </a:p>
                    <a:p>
                      <a:pPr indent="0" lvl="0" marL="0" rtl="0" algn="l">
                        <a:spcBef>
                          <a:spcPts val="0"/>
                        </a:spcBef>
                        <a:spcAft>
                          <a:spcPts val="0"/>
                        </a:spcAft>
                        <a:buNone/>
                      </a:pPr>
                      <a:r>
                        <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solidFill>
                            <a:srgbClr val="188038"/>
                          </a:solidFill>
                          <a:latin typeface="Roboto Mono"/>
                          <a:ea typeface="Roboto Mono"/>
                          <a:cs typeface="Roboto Mono"/>
                          <a:sym typeface="Roboto Mono"/>
                        </a:rPr>
                        <a:t>job</a:t>
                      </a:r>
                      <a:r>
                        <a:rPr lang="en" sz="1100">
                          <a:solidFill>
                            <a:schemeClr val="dk1"/>
                          </a:solidFill>
                        </a:rPr>
                        <a:t>: Nominal</a:t>
                      </a:r>
                      <a:endParaRPr sz="1100">
                        <a:solidFill>
                          <a:schemeClr val="dk1"/>
                        </a:solidFill>
                      </a:endParaRPr>
                    </a:p>
                    <a:p>
                      <a:pPr indent="0" lvl="0" marL="0" rtl="0" algn="l">
                        <a:lnSpc>
                          <a:spcPct val="115000"/>
                        </a:lnSpc>
                        <a:spcBef>
                          <a:spcPts val="0"/>
                        </a:spcBef>
                        <a:spcAft>
                          <a:spcPts val="0"/>
                        </a:spcAft>
                        <a:buNone/>
                      </a:pPr>
                      <a:r>
                        <a:rPr lang="en" sz="1100">
                          <a:solidFill>
                            <a:srgbClr val="188038"/>
                          </a:solidFill>
                          <a:latin typeface="Roboto Mono"/>
                          <a:ea typeface="Roboto Mono"/>
                          <a:cs typeface="Roboto Mono"/>
                          <a:sym typeface="Roboto Mono"/>
                        </a:rPr>
                        <a:t>marital</a:t>
                      </a:r>
                      <a:r>
                        <a:rPr lang="en" sz="1100">
                          <a:solidFill>
                            <a:schemeClr val="dk1"/>
                          </a:solidFill>
                        </a:rPr>
                        <a:t>: Nominal</a:t>
                      </a:r>
                      <a:endParaRPr sz="1100">
                        <a:solidFill>
                          <a:schemeClr val="dk1"/>
                        </a:solidFill>
                      </a:endParaRPr>
                    </a:p>
                    <a:p>
                      <a:pPr indent="0" lvl="0" marL="0" rtl="0" algn="l">
                        <a:lnSpc>
                          <a:spcPct val="115000"/>
                        </a:lnSpc>
                        <a:spcBef>
                          <a:spcPts val="0"/>
                        </a:spcBef>
                        <a:spcAft>
                          <a:spcPts val="0"/>
                        </a:spcAft>
                        <a:buNone/>
                      </a:pPr>
                      <a:r>
                        <a:rPr lang="en" sz="1100">
                          <a:solidFill>
                            <a:srgbClr val="188038"/>
                          </a:solidFill>
                          <a:latin typeface="Roboto Mono"/>
                          <a:ea typeface="Roboto Mono"/>
                          <a:cs typeface="Roboto Mono"/>
                          <a:sym typeface="Roboto Mono"/>
                        </a:rPr>
                        <a:t>default</a:t>
                      </a:r>
                      <a:r>
                        <a:rPr lang="en" sz="1100">
                          <a:solidFill>
                            <a:schemeClr val="dk1"/>
                          </a:solidFill>
                        </a:rPr>
                        <a:t>: Nominal</a:t>
                      </a:r>
                      <a:endParaRPr sz="1100">
                        <a:solidFill>
                          <a:schemeClr val="dk1"/>
                        </a:solidFill>
                      </a:endParaRPr>
                    </a:p>
                    <a:p>
                      <a:pPr indent="0" lvl="0" marL="0" rtl="0" algn="l">
                        <a:lnSpc>
                          <a:spcPct val="115000"/>
                        </a:lnSpc>
                        <a:spcBef>
                          <a:spcPts val="0"/>
                        </a:spcBef>
                        <a:spcAft>
                          <a:spcPts val="0"/>
                        </a:spcAft>
                        <a:buNone/>
                      </a:pPr>
                      <a:r>
                        <a:rPr lang="en" sz="1100">
                          <a:solidFill>
                            <a:srgbClr val="188038"/>
                          </a:solidFill>
                          <a:latin typeface="Roboto Mono"/>
                          <a:ea typeface="Roboto Mono"/>
                          <a:cs typeface="Roboto Mono"/>
                          <a:sym typeface="Roboto Mono"/>
                        </a:rPr>
                        <a:t>housing</a:t>
                      </a:r>
                      <a:r>
                        <a:rPr lang="en" sz="1100">
                          <a:solidFill>
                            <a:schemeClr val="dk1"/>
                          </a:solidFill>
                        </a:rPr>
                        <a:t>: Nominal</a:t>
                      </a:r>
                      <a:endParaRPr sz="1100">
                        <a:solidFill>
                          <a:schemeClr val="dk1"/>
                        </a:solidFill>
                      </a:endParaRPr>
                    </a:p>
                    <a:p>
                      <a:pPr indent="0" lvl="0" marL="0" rtl="0" algn="l">
                        <a:lnSpc>
                          <a:spcPct val="115000"/>
                        </a:lnSpc>
                        <a:spcBef>
                          <a:spcPts val="0"/>
                        </a:spcBef>
                        <a:spcAft>
                          <a:spcPts val="0"/>
                        </a:spcAft>
                        <a:buNone/>
                      </a:pPr>
                      <a:r>
                        <a:rPr lang="en" sz="1100">
                          <a:solidFill>
                            <a:srgbClr val="188038"/>
                          </a:solidFill>
                          <a:latin typeface="Roboto Mono"/>
                          <a:ea typeface="Roboto Mono"/>
                          <a:cs typeface="Roboto Mono"/>
                          <a:sym typeface="Roboto Mono"/>
                        </a:rPr>
                        <a:t>loan</a:t>
                      </a:r>
                      <a:r>
                        <a:rPr lang="en" sz="1100">
                          <a:solidFill>
                            <a:schemeClr val="dk1"/>
                          </a:solidFill>
                        </a:rPr>
                        <a:t>: Nominal</a:t>
                      </a:r>
                      <a:endParaRPr sz="1100">
                        <a:solidFill>
                          <a:schemeClr val="dk1"/>
                        </a:solidFill>
                      </a:endParaRPr>
                    </a:p>
                    <a:p>
                      <a:pPr indent="0" lvl="0" marL="0" rtl="0" algn="l">
                        <a:lnSpc>
                          <a:spcPct val="115000"/>
                        </a:lnSpc>
                        <a:spcBef>
                          <a:spcPts val="0"/>
                        </a:spcBef>
                        <a:spcAft>
                          <a:spcPts val="0"/>
                        </a:spcAft>
                        <a:buNone/>
                      </a:pPr>
                      <a:r>
                        <a:rPr lang="en" sz="1100">
                          <a:solidFill>
                            <a:srgbClr val="188038"/>
                          </a:solidFill>
                          <a:latin typeface="Roboto Mono"/>
                          <a:ea typeface="Roboto Mono"/>
                          <a:cs typeface="Roboto Mono"/>
                          <a:sym typeface="Roboto Mono"/>
                        </a:rPr>
                        <a:t>contact</a:t>
                      </a:r>
                      <a:r>
                        <a:rPr lang="en" sz="1100">
                          <a:solidFill>
                            <a:schemeClr val="dk1"/>
                          </a:solidFill>
                        </a:rPr>
                        <a:t>: Nominal</a:t>
                      </a:r>
                      <a:endParaRPr sz="1100">
                        <a:solidFill>
                          <a:schemeClr val="dk1"/>
                        </a:solidFill>
                      </a:endParaRPr>
                    </a:p>
                    <a:p>
                      <a:pPr indent="0" lvl="0" marL="0" rtl="0" algn="l">
                        <a:lnSpc>
                          <a:spcPct val="115000"/>
                        </a:lnSpc>
                        <a:spcBef>
                          <a:spcPts val="0"/>
                        </a:spcBef>
                        <a:spcAft>
                          <a:spcPts val="0"/>
                        </a:spcAft>
                        <a:buNone/>
                      </a:pPr>
                      <a:r>
                        <a:rPr lang="en" sz="1100">
                          <a:solidFill>
                            <a:srgbClr val="188038"/>
                          </a:solidFill>
                          <a:latin typeface="Roboto Mono"/>
                          <a:ea typeface="Roboto Mono"/>
                          <a:cs typeface="Roboto Mono"/>
                          <a:sym typeface="Roboto Mono"/>
                        </a:rPr>
                        <a:t>month</a:t>
                      </a:r>
                      <a:r>
                        <a:rPr lang="en" sz="1100">
                          <a:solidFill>
                            <a:schemeClr val="dk1"/>
                          </a:solidFill>
                        </a:rPr>
                        <a:t>: Nominal </a:t>
                      </a:r>
                      <a:endParaRPr sz="1100">
                        <a:solidFill>
                          <a:schemeClr val="dk1"/>
                        </a:solidFill>
                      </a:endParaRPr>
                    </a:p>
                    <a:p>
                      <a:pPr indent="0" lvl="0" marL="0" rtl="0" algn="l">
                        <a:lnSpc>
                          <a:spcPct val="115000"/>
                        </a:lnSpc>
                        <a:spcBef>
                          <a:spcPts val="0"/>
                        </a:spcBef>
                        <a:spcAft>
                          <a:spcPts val="0"/>
                        </a:spcAft>
                        <a:buNone/>
                      </a:pPr>
                      <a:r>
                        <a:rPr lang="en" sz="1100">
                          <a:solidFill>
                            <a:srgbClr val="188038"/>
                          </a:solidFill>
                          <a:latin typeface="Roboto Mono"/>
                          <a:ea typeface="Roboto Mono"/>
                          <a:cs typeface="Roboto Mono"/>
                          <a:sym typeface="Roboto Mono"/>
                        </a:rPr>
                        <a:t>poutcome</a:t>
                      </a:r>
                      <a:r>
                        <a:rPr lang="en" sz="1100">
                          <a:solidFill>
                            <a:schemeClr val="dk1"/>
                          </a:solidFill>
                        </a:rPr>
                        <a:t>: Nominal</a:t>
                      </a:r>
                      <a:endParaRPr sz="1100">
                        <a:solidFill>
                          <a:schemeClr val="dk1"/>
                        </a:solidFill>
                      </a:endParaRPr>
                    </a:p>
                    <a:p>
                      <a:pPr indent="0" lvl="0" marL="0" rtl="0" algn="l">
                        <a:lnSpc>
                          <a:spcPct val="115000"/>
                        </a:lnSpc>
                        <a:spcBef>
                          <a:spcPts val="0"/>
                        </a:spcBef>
                        <a:spcAft>
                          <a:spcPts val="0"/>
                        </a:spcAft>
                        <a:buNone/>
                      </a:pPr>
                      <a:r>
                        <a:rPr lang="en" sz="1100">
                          <a:solidFill>
                            <a:srgbClr val="188038"/>
                          </a:solidFill>
                          <a:latin typeface="Roboto Mono"/>
                          <a:ea typeface="Roboto Mono"/>
                          <a:cs typeface="Roboto Mono"/>
                          <a:sym typeface="Roboto Mono"/>
                        </a:rPr>
                        <a:t>y</a:t>
                      </a:r>
                      <a:r>
                        <a:rPr lang="en" sz="1100">
                          <a:solidFill>
                            <a:schemeClr val="dk1"/>
                          </a:solidFill>
                        </a:rPr>
                        <a:t> (target variable): Nominal (</a:t>
                      </a:r>
                      <a:r>
                        <a:rPr lang="en" sz="1100">
                          <a:solidFill>
                            <a:srgbClr val="188038"/>
                          </a:solidFill>
                          <a:latin typeface="Roboto Mono"/>
                          <a:ea typeface="Roboto Mono"/>
                          <a:cs typeface="Roboto Mono"/>
                          <a:sym typeface="Roboto Mono"/>
                        </a:rPr>
                        <a:t>yes</a:t>
                      </a:r>
                      <a:r>
                        <a:rPr lang="en" sz="1100">
                          <a:solidFill>
                            <a:schemeClr val="dk1"/>
                          </a:solidFill>
                        </a:rPr>
                        <a:t>/</a:t>
                      </a:r>
                      <a:r>
                        <a:rPr lang="en" sz="1100">
                          <a:solidFill>
                            <a:srgbClr val="188038"/>
                          </a:solidFill>
                          <a:latin typeface="Roboto Mono"/>
                          <a:ea typeface="Roboto Mono"/>
                          <a:cs typeface="Roboto Mono"/>
                          <a:sym typeface="Roboto Mono"/>
                        </a:rPr>
                        <a:t>no</a:t>
                      </a:r>
                      <a:r>
                        <a:rPr lang="en" sz="1100">
                          <a:solidFill>
                            <a:schemeClr val="dk1"/>
                          </a:solidFill>
                        </a:rPr>
                        <a:t>)</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solidFill>
                            <a:srgbClr val="188038"/>
                          </a:solidFill>
                          <a:latin typeface="Roboto Mono"/>
                          <a:ea typeface="Roboto Mono"/>
                          <a:cs typeface="Roboto Mono"/>
                          <a:sym typeface="Roboto Mono"/>
                        </a:rPr>
                        <a:t>education</a:t>
                      </a:r>
                      <a:r>
                        <a:rPr lang="en" sz="1100">
                          <a:solidFill>
                            <a:schemeClr val="dk1"/>
                          </a:solidFill>
                        </a:rPr>
                        <a:t>: Ordinal</a:t>
                      </a:r>
                      <a:endParaRPr sz="1100">
                        <a:solidFill>
                          <a:schemeClr val="dk1"/>
                        </a:solidFill>
                      </a:endParaRPr>
                    </a:p>
                    <a:p>
                      <a:pPr indent="0" lvl="0" marL="0" rtl="0" algn="l">
                        <a:spcBef>
                          <a:spcPts val="0"/>
                        </a:spcBef>
                        <a:spcAft>
                          <a:spcPts val="0"/>
                        </a:spcAft>
                        <a:buNone/>
                      </a:pPr>
                      <a:r>
                        <a:rPr lang="en" sz="1100">
                          <a:solidFill>
                            <a:schemeClr val="dk1"/>
                          </a:solidFill>
                        </a:rPr>
                        <a:t>(likely ordered as: </a:t>
                      </a:r>
                      <a:r>
                        <a:rPr b="1" lang="en" sz="1100">
                          <a:solidFill>
                            <a:schemeClr val="dk1"/>
                          </a:solidFill>
                        </a:rPr>
                        <a:t>unknown&lt;primary &lt; secondary &lt; tertiary )</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r>
            </a:tbl>
          </a:graphicData>
        </a:graphic>
      </p:graphicFrame>
      <p:sp>
        <p:nvSpPr>
          <p:cNvPr id="382" name="Google Shape;382;p57"/>
          <p:cNvSpPr txBox="1"/>
          <p:nvPr>
            <p:ph idx="4294967295" type="title"/>
          </p:nvPr>
        </p:nvSpPr>
        <p:spPr>
          <a:xfrm>
            <a:off x="311700" y="317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chemeClr val="lt2"/>
                </a:solidFill>
              </a:rPr>
              <a:t>Attribute types</a:t>
            </a:r>
            <a:endParaRPr sz="3500">
              <a:solidFill>
                <a:schemeClr val="l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6" name="Shape 386"/>
        <p:cNvGrpSpPr/>
        <p:nvPr/>
      </p:nvGrpSpPr>
      <p:grpSpPr>
        <a:xfrm>
          <a:off x="0" y="0"/>
          <a:ext cx="0" cy="0"/>
          <a:chOff x="0" y="0"/>
          <a:chExt cx="0" cy="0"/>
        </a:xfrm>
      </p:grpSpPr>
      <p:sp>
        <p:nvSpPr>
          <p:cNvPr id="387" name="Google Shape;387;p58"/>
          <p:cNvSpPr txBox="1"/>
          <p:nvPr>
            <p:ph idx="4294967295" type="title"/>
          </p:nvPr>
        </p:nvSpPr>
        <p:spPr>
          <a:xfrm>
            <a:off x="311700" y="247650"/>
            <a:ext cx="29871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chemeClr val="lt2"/>
                </a:solidFill>
                <a:latin typeface="Arial"/>
                <a:ea typeface="Arial"/>
                <a:cs typeface="Arial"/>
                <a:sym typeface="Arial"/>
              </a:rPr>
              <a:t>Find Max, Min, Mean and Standard Deviation</a:t>
            </a:r>
            <a:endParaRPr b="1" sz="4100">
              <a:solidFill>
                <a:schemeClr val="lt2"/>
              </a:solidFill>
              <a:latin typeface="Archivo"/>
              <a:ea typeface="Archivo"/>
              <a:cs typeface="Archivo"/>
              <a:sym typeface="Archivo"/>
            </a:endParaRPr>
          </a:p>
        </p:txBody>
      </p:sp>
      <p:pic>
        <p:nvPicPr>
          <p:cNvPr id="388" name="Google Shape;388;p58" title="Screenshot 2025-04-18 at 10.19.12 PM.png"/>
          <p:cNvPicPr preferRelativeResize="0"/>
          <p:nvPr/>
        </p:nvPicPr>
        <p:blipFill>
          <a:blip r:embed="rId3">
            <a:alphaModFix/>
          </a:blip>
          <a:stretch>
            <a:fillRect/>
          </a:stretch>
        </p:blipFill>
        <p:spPr>
          <a:xfrm>
            <a:off x="152425" y="2800350"/>
            <a:ext cx="6464952" cy="2187600"/>
          </a:xfrm>
          <a:prstGeom prst="rect">
            <a:avLst/>
          </a:prstGeom>
          <a:noFill/>
          <a:ln>
            <a:noFill/>
          </a:ln>
        </p:spPr>
      </p:pic>
      <p:pic>
        <p:nvPicPr>
          <p:cNvPr id="389" name="Google Shape;389;p58" title="Screenshot 2025-04-18 at 10.19.43 PM.png"/>
          <p:cNvPicPr preferRelativeResize="0"/>
          <p:nvPr/>
        </p:nvPicPr>
        <p:blipFill>
          <a:blip r:embed="rId4">
            <a:alphaModFix/>
          </a:blip>
          <a:stretch>
            <a:fillRect/>
          </a:stretch>
        </p:blipFill>
        <p:spPr>
          <a:xfrm>
            <a:off x="6617375" y="2800350"/>
            <a:ext cx="2425276" cy="2187600"/>
          </a:xfrm>
          <a:prstGeom prst="rect">
            <a:avLst/>
          </a:prstGeom>
          <a:noFill/>
          <a:ln>
            <a:noFill/>
          </a:ln>
        </p:spPr>
      </p:pic>
      <p:graphicFrame>
        <p:nvGraphicFramePr>
          <p:cNvPr id="390" name="Google Shape;390;p58"/>
          <p:cNvGraphicFramePr/>
          <p:nvPr/>
        </p:nvGraphicFramePr>
        <p:xfrm>
          <a:off x="3585075" y="385750"/>
          <a:ext cx="3000000" cy="3000000"/>
        </p:xfrm>
        <a:graphic>
          <a:graphicData uri="http://schemas.openxmlformats.org/drawingml/2006/table">
            <a:tbl>
              <a:tblPr>
                <a:noFill/>
                <a:tableStyleId>{C537A25A-3087-441F-9939-216FCEB1E26D}</a:tableStyleId>
              </a:tblPr>
              <a:tblGrid>
                <a:gridCol w="721350"/>
                <a:gridCol w="1365400"/>
                <a:gridCol w="566775"/>
                <a:gridCol w="1365400"/>
                <a:gridCol w="553900"/>
                <a:gridCol w="579650"/>
              </a:tblGrid>
              <a:tr h="335475">
                <a:tc>
                  <a:txBody>
                    <a:bodyPr/>
                    <a:lstStyle/>
                    <a:p>
                      <a:pPr indent="0" lvl="0" marL="0" rtl="0" algn="l">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50"/>
                        <a:t>mean</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50"/>
                        <a:t>median</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50"/>
                        <a:t>std</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50"/>
                        <a:t>min</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50"/>
                        <a:t>max</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r>
              <a:tr h="242800">
                <a:tc>
                  <a:txBody>
                    <a:bodyPr/>
                    <a:lstStyle/>
                    <a:p>
                      <a:pPr indent="0" lvl="0" marL="0" rtl="0" algn="l">
                        <a:lnSpc>
                          <a:spcPct val="115000"/>
                        </a:lnSpc>
                        <a:spcBef>
                          <a:spcPts val="0"/>
                        </a:spcBef>
                        <a:spcAft>
                          <a:spcPts val="0"/>
                        </a:spcAft>
                        <a:buNone/>
                      </a:pPr>
                      <a:r>
                        <a:rPr b="1" lang="en" sz="750"/>
                        <a:t>age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 sz="750"/>
                        <a:t>41.17009511170100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39.0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10.576210958711300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19.0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87.0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2800">
                <a:tc>
                  <a:txBody>
                    <a:bodyPr/>
                    <a:lstStyle/>
                    <a:p>
                      <a:pPr indent="0" lvl="0" marL="0" rtl="0" algn="l">
                        <a:lnSpc>
                          <a:spcPct val="115000"/>
                        </a:lnSpc>
                        <a:spcBef>
                          <a:spcPts val="0"/>
                        </a:spcBef>
                        <a:spcAft>
                          <a:spcPts val="0"/>
                        </a:spcAft>
                        <a:buNone/>
                      </a:pPr>
                      <a:r>
                        <a:rPr b="1" lang="en" sz="750"/>
                        <a:t>balance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 sz="750"/>
                        <a:t>1422.6578190665800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444.0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3009.638142467340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-3313.0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71188.0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2800">
                <a:tc>
                  <a:txBody>
                    <a:bodyPr/>
                    <a:lstStyle/>
                    <a:p>
                      <a:pPr indent="0" lvl="0" marL="0" rtl="0" algn="l">
                        <a:lnSpc>
                          <a:spcPct val="115000"/>
                        </a:lnSpc>
                        <a:spcBef>
                          <a:spcPts val="0"/>
                        </a:spcBef>
                        <a:spcAft>
                          <a:spcPts val="0"/>
                        </a:spcAft>
                        <a:buNone/>
                      </a:pPr>
                      <a:r>
                        <a:rPr b="1" lang="en" sz="750"/>
                        <a:t>day</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 sz="750"/>
                        <a:t>15.915284229152800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16.0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8.24766732722993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31.0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2800">
                <a:tc>
                  <a:txBody>
                    <a:bodyPr/>
                    <a:lstStyle/>
                    <a:p>
                      <a:pPr indent="0" lvl="0" marL="0" rtl="0" algn="l">
                        <a:lnSpc>
                          <a:spcPct val="115000"/>
                        </a:lnSpc>
                        <a:spcBef>
                          <a:spcPts val="0"/>
                        </a:spcBef>
                        <a:spcAft>
                          <a:spcPts val="0"/>
                        </a:spcAft>
                        <a:buNone/>
                      </a:pPr>
                      <a:r>
                        <a:rPr b="1" lang="en" sz="750"/>
                        <a:t>duration</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 sz="750"/>
                        <a:t>263.96129174961300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185.0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259.85663262468200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4.0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3025.0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2800">
                <a:tc>
                  <a:txBody>
                    <a:bodyPr/>
                    <a:lstStyle/>
                    <a:p>
                      <a:pPr indent="0" lvl="0" marL="0" rtl="0" algn="l">
                        <a:lnSpc>
                          <a:spcPct val="115000"/>
                        </a:lnSpc>
                        <a:spcBef>
                          <a:spcPts val="0"/>
                        </a:spcBef>
                        <a:spcAft>
                          <a:spcPts val="0"/>
                        </a:spcAft>
                        <a:buNone/>
                      </a:pPr>
                      <a:r>
                        <a:rPr b="1" lang="en" sz="750"/>
                        <a:t>campaign</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 sz="750"/>
                        <a:t>2.793629727936300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2.0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3.109806660188580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50.0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2800">
                <a:tc>
                  <a:txBody>
                    <a:bodyPr/>
                    <a:lstStyle/>
                    <a:p>
                      <a:pPr indent="0" lvl="0" marL="0" rtl="0" algn="l">
                        <a:lnSpc>
                          <a:spcPct val="115000"/>
                        </a:lnSpc>
                        <a:spcBef>
                          <a:spcPts val="0"/>
                        </a:spcBef>
                        <a:spcAft>
                          <a:spcPts val="0"/>
                        </a:spcAft>
                        <a:buNone/>
                      </a:pPr>
                      <a:r>
                        <a:rPr b="1" lang="en" sz="750"/>
                        <a:t>pdays</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 sz="750"/>
                        <a:t>39.766644547666400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100.12112444301700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871.0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2800">
                <a:tc>
                  <a:txBody>
                    <a:bodyPr/>
                    <a:lstStyle/>
                    <a:p>
                      <a:pPr indent="0" lvl="0" marL="0" rtl="0" algn="l">
                        <a:lnSpc>
                          <a:spcPct val="115000"/>
                        </a:lnSpc>
                        <a:spcBef>
                          <a:spcPts val="0"/>
                        </a:spcBef>
                        <a:spcAft>
                          <a:spcPts val="0"/>
                        </a:spcAft>
                        <a:buNone/>
                      </a:pPr>
                      <a:r>
                        <a:rPr b="1" lang="en" sz="750"/>
                        <a:t>previous</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 sz="750"/>
                        <a:t>0.5425790754257910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0.0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1.693562350607120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0.0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25.0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4" name="Shape 394"/>
        <p:cNvGrpSpPr/>
        <p:nvPr/>
      </p:nvGrpSpPr>
      <p:grpSpPr>
        <a:xfrm>
          <a:off x="0" y="0"/>
          <a:ext cx="0" cy="0"/>
          <a:chOff x="0" y="0"/>
          <a:chExt cx="0" cy="0"/>
        </a:xfrm>
      </p:grpSpPr>
      <p:sp>
        <p:nvSpPr>
          <p:cNvPr id="395" name="Google Shape;395;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lt2"/>
                </a:solidFill>
                <a:latin typeface="Arial"/>
                <a:ea typeface="Arial"/>
                <a:cs typeface="Arial"/>
                <a:sym typeface="Arial"/>
              </a:rPr>
              <a:t>Transformed Attributes</a:t>
            </a:r>
            <a:endParaRPr>
              <a:solidFill>
                <a:schemeClr val="lt2"/>
              </a:solidFill>
            </a:endParaRPr>
          </a:p>
        </p:txBody>
      </p:sp>
      <p:sp>
        <p:nvSpPr>
          <p:cNvPr id="396" name="Google Shape;396;p59"/>
          <p:cNvSpPr txBox="1"/>
          <p:nvPr>
            <p:ph idx="5" type="subTitle"/>
          </p:nvPr>
        </p:nvSpPr>
        <p:spPr>
          <a:xfrm>
            <a:off x="311725" y="3735300"/>
            <a:ext cx="4027500" cy="4812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rgbClr val="000000"/>
              </a:buClr>
              <a:buSzPts val="1500"/>
              <a:buFont typeface="Arial"/>
              <a:buAutoNum type="arabicPeriod"/>
            </a:pPr>
            <a:r>
              <a:rPr b="1" lang="en" sz="1500">
                <a:solidFill>
                  <a:srgbClr val="000000"/>
                </a:solidFill>
                <a:latin typeface="Arial"/>
                <a:ea typeface="Arial"/>
                <a:cs typeface="Arial"/>
                <a:sym typeface="Arial"/>
              </a:rPr>
              <a:t>Pdays </a:t>
            </a:r>
            <a:br>
              <a:rPr b="1" lang="en" sz="1500">
                <a:solidFill>
                  <a:srgbClr val="000000"/>
                </a:solidFill>
                <a:latin typeface="Arial"/>
                <a:ea typeface="Arial"/>
                <a:cs typeface="Arial"/>
                <a:sym typeface="Arial"/>
              </a:rPr>
            </a:br>
            <a:r>
              <a:rPr lang="en" sz="1300">
                <a:solidFill>
                  <a:srgbClr val="000000"/>
                </a:solidFill>
                <a:latin typeface="Arial"/>
                <a:ea typeface="Arial"/>
                <a:cs typeface="Arial"/>
                <a:sym typeface="Arial"/>
              </a:rPr>
              <a:t>Turned from numerical to categorical</a:t>
            </a:r>
            <a:endParaRPr b="1" sz="1500">
              <a:solidFill>
                <a:srgbClr val="000000"/>
              </a:solidFill>
              <a:latin typeface="Arial"/>
              <a:ea typeface="Arial"/>
              <a:cs typeface="Arial"/>
              <a:sym typeface="Arial"/>
            </a:endParaRPr>
          </a:p>
        </p:txBody>
      </p:sp>
      <p:sp>
        <p:nvSpPr>
          <p:cNvPr id="397" name="Google Shape;397;p59"/>
          <p:cNvSpPr txBox="1"/>
          <p:nvPr>
            <p:ph idx="5" type="subTitle"/>
          </p:nvPr>
        </p:nvSpPr>
        <p:spPr>
          <a:xfrm>
            <a:off x="4743000" y="3713850"/>
            <a:ext cx="4027500" cy="1027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1500">
                <a:solidFill>
                  <a:srgbClr val="000000"/>
                </a:solidFill>
                <a:latin typeface="Arial"/>
                <a:ea typeface="Arial"/>
                <a:cs typeface="Arial"/>
                <a:sym typeface="Arial"/>
              </a:rPr>
              <a:t>2. 	Balance and Duration</a:t>
            </a:r>
            <a:br>
              <a:rPr b="1" lang="en" sz="1500">
                <a:solidFill>
                  <a:srgbClr val="000000"/>
                </a:solidFill>
                <a:latin typeface="Arial"/>
                <a:ea typeface="Arial"/>
                <a:cs typeface="Arial"/>
                <a:sym typeface="Arial"/>
              </a:rPr>
            </a:br>
            <a:r>
              <a:rPr b="1" lang="en" sz="1500">
                <a:solidFill>
                  <a:srgbClr val="000000"/>
                </a:solidFill>
                <a:latin typeface="Arial"/>
                <a:ea typeface="Arial"/>
                <a:cs typeface="Arial"/>
                <a:sym typeface="Arial"/>
              </a:rPr>
              <a:t>	</a:t>
            </a:r>
            <a:r>
              <a:rPr lang="en" sz="1300">
                <a:solidFill>
                  <a:srgbClr val="000000"/>
                </a:solidFill>
                <a:latin typeface="Arial"/>
                <a:ea typeface="Arial"/>
                <a:cs typeface="Arial"/>
                <a:sym typeface="Arial"/>
              </a:rPr>
              <a:t>Normalized the skewed data </a:t>
            </a:r>
            <a:endParaRPr b="1" sz="1500">
              <a:solidFill>
                <a:srgbClr val="000000"/>
              </a:solidFill>
              <a:latin typeface="Arial"/>
              <a:ea typeface="Arial"/>
              <a:cs typeface="Arial"/>
              <a:sym typeface="Arial"/>
            </a:endParaRPr>
          </a:p>
        </p:txBody>
      </p:sp>
      <p:pic>
        <p:nvPicPr>
          <p:cNvPr id="398" name="Google Shape;398;p59"/>
          <p:cNvPicPr preferRelativeResize="0"/>
          <p:nvPr/>
        </p:nvPicPr>
        <p:blipFill>
          <a:blip r:embed="rId3">
            <a:alphaModFix/>
          </a:blip>
          <a:stretch>
            <a:fillRect/>
          </a:stretch>
        </p:blipFill>
        <p:spPr>
          <a:xfrm>
            <a:off x="311700" y="1463850"/>
            <a:ext cx="3763775" cy="2062250"/>
          </a:xfrm>
          <a:prstGeom prst="rect">
            <a:avLst/>
          </a:prstGeom>
          <a:noFill/>
          <a:ln>
            <a:noFill/>
          </a:ln>
        </p:spPr>
      </p:pic>
      <p:pic>
        <p:nvPicPr>
          <p:cNvPr id="399" name="Google Shape;399;p59"/>
          <p:cNvPicPr preferRelativeResize="0"/>
          <p:nvPr/>
        </p:nvPicPr>
        <p:blipFill>
          <a:blip r:embed="rId4">
            <a:alphaModFix/>
          </a:blip>
          <a:stretch>
            <a:fillRect/>
          </a:stretch>
        </p:blipFill>
        <p:spPr>
          <a:xfrm>
            <a:off x="4391325" y="1288588"/>
            <a:ext cx="4562673" cy="2412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0"/>
          <p:cNvSpPr txBox="1"/>
          <p:nvPr>
            <p:ph type="title"/>
          </p:nvPr>
        </p:nvSpPr>
        <p:spPr>
          <a:xfrm>
            <a:off x="311700" y="236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22">
                <a:solidFill>
                  <a:srgbClr val="121212"/>
                </a:solidFill>
              </a:rPr>
              <a:t>Which a</a:t>
            </a:r>
            <a:r>
              <a:rPr b="1" lang="en" sz="2522">
                <a:solidFill>
                  <a:srgbClr val="121212"/>
                </a:solidFill>
              </a:rPr>
              <a:t>ttributes seem to be correlated?</a:t>
            </a:r>
            <a:endParaRPr b="1" sz="2522">
              <a:solidFill>
                <a:srgbClr val="121212"/>
              </a:solidFill>
            </a:endParaRPr>
          </a:p>
          <a:p>
            <a:pPr indent="0" lvl="0" marL="0" rtl="0" algn="l">
              <a:spcBef>
                <a:spcPts val="0"/>
              </a:spcBef>
              <a:spcAft>
                <a:spcPts val="0"/>
              </a:spcAft>
              <a:buNone/>
            </a:pPr>
            <a:r>
              <a:t/>
            </a:r>
            <a:endParaRPr/>
          </a:p>
        </p:txBody>
      </p:sp>
      <p:pic>
        <p:nvPicPr>
          <p:cNvPr id="405" name="Google Shape;405;p60"/>
          <p:cNvPicPr preferRelativeResize="0"/>
          <p:nvPr/>
        </p:nvPicPr>
        <p:blipFill>
          <a:blip r:embed="rId3">
            <a:alphaModFix/>
          </a:blip>
          <a:stretch>
            <a:fillRect/>
          </a:stretch>
        </p:blipFill>
        <p:spPr>
          <a:xfrm>
            <a:off x="764525" y="808725"/>
            <a:ext cx="6968863" cy="41728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mpany Overview Presentation">
  <a:themeElements>
    <a:clrScheme name="Simple Light">
      <a:dk1>
        <a:srgbClr val="121212"/>
      </a:dk1>
      <a:lt1>
        <a:srgbClr val="FDF9E9"/>
      </a:lt1>
      <a:dk2>
        <a:srgbClr val="8C63A0"/>
      </a:dk2>
      <a:lt2>
        <a:srgbClr val="AA601A"/>
      </a:lt2>
      <a:accent1>
        <a:srgbClr val="FFFFFF"/>
      </a:accent1>
      <a:accent2>
        <a:srgbClr val="FFFFFF"/>
      </a:accent2>
      <a:accent3>
        <a:srgbClr val="FFFFFF"/>
      </a:accent3>
      <a:accent4>
        <a:srgbClr val="FFFFFF"/>
      </a:accent4>
      <a:accent5>
        <a:srgbClr val="FFFFFF"/>
      </a:accent5>
      <a:accent6>
        <a:srgbClr val="FFFFFF"/>
      </a:accent6>
      <a:hlink>
        <a:srgbClr val="12121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DF9E9"/>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