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79065" y="1264920"/>
            <a:ext cx="1621155" cy="70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</a:t>
            </a:r>
            <a:endParaRPr lang="en-US" altLang="zh-CN"/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 flipV="1">
            <a:off x="1567180" y="1619885"/>
            <a:ext cx="1111885" cy="59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77265" y="212217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300220" y="1974850"/>
            <a:ext cx="843915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49825" y="2484120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copyStr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679065" y="3709670"/>
            <a:ext cx="1621155" cy="70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456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6" idx="2"/>
            <a:endCxn id="9" idx="1"/>
          </p:cNvCxnSpPr>
          <p:nvPr/>
        </p:nvCxnSpPr>
        <p:spPr>
          <a:xfrm>
            <a:off x="1346200" y="2490470"/>
            <a:ext cx="1332865" cy="157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301355" y="2016760"/>
            <a:ext cx="2253615" cy="123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123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609965" y="3321685"/>
            <a:ext cx="568960" cy="1114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969250" y="4436110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mutableStr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文字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苹方-简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ios</dc:creator>
  <cp:lastModifiedBy>ios</cp:lastModifiedBy>
  <cp:revision>1</cp:revision>
  <dcterms:created xsi:type="dcterms:W3CDTF">2019-01-03T02:40:54Z</dcterms:created>
  <dcterms:modified xsi:type="dcterms:W3CDTF">2019-01-03T02:40:54Z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2052-2.3.0.744</vt:lpwstr>
  </property>
</Properties>
</file>