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17.wmf"/><Relationship Id="rId10" Type="http://schemas.openxmlformats.org/officeDocument/2006/relationships/image" Target="../media/image27.emf"/><Relationship Id="rId19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22960" y="78373"/>
            <a:ext cx="7723112" cy="6345150"/>
            <a:chOff x="822960" y="78373"/>
            <a:chExt cx="7723112" cy="6345150"/>
          </a:xfrm>
        </p:grpSpPr>
        <p:sp>
          <p:nvSpPr>
            <p:cNvPr id="4" name="文本框 3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求解思路</a:t>
              </a:r>
              <a:endParaRPr lang="zh-CN" altLang="en-US" dirty="0"/>
            </a:p>
          </p:txBody>
        </p:sp>
        <p:sp>
          <p:nvSpPr>
            <p:cNvPr id="29" name="任意多边形 28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645771" y="5777192"/>
              <a:ext cx="49328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采用数据驱动的方式，以系统历史运行数据为基础实现无模型依赖的电压控制与无功优化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map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MSE loss </a:t>
              </a:r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1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4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5291" y="803526"/>
            <a:ext cx="3829141" cy="2505360"/>
            <a:chOff x="1515291" y="803526"/>
            <a:chExt cx="3829141" cy="2505360"/>
          </a:xfrm>
        </p:grpSpPr>
        <p:sp>
          <p:nvSpPr>
            <p:cNvPr id="5" name="椭圆 4"/>
            <p:cNvSpPr/>
            <p:nvPr/>
          </p:nvSpPr>
          <p:spPr>
            <a:xfrm>
              <a:off x="1515291" y="1299411"/>
              <a:ext cx="1130511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Agent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1130512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88804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83017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092817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9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22960" y="78373"/>
            <a:ext cx="7723112" cy="6603963"/>
            <a:chOff x="822960" y="78373"/>
            <a:chExt cx="7723112" cy="6603963"/>
          </a:xfrm>
        </p:grpSpPr>
        <p:sp>
          <p:nvSpPr>
            <p:cNvPr id="2" name="文本框 1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研究内容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9995" y="5489200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基于深度卷积神经网络的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调压函数拟合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59994" y="6097561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基于深度调压网络的连续动作设备电压控制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9042" y="5781587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基于深度强化学习的离散动作设备无功优化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4315</TotalTime>
  <Words>358</Words>
  <Application>Microsoft Office PowerPoint</Application>
  <PresentationFormat>全屏显示(4:3)</PresentationFormat>
  <Paragraphs>138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56</cp:revision>
  <dcterms:created xsi:type="dcterms:W3CDTF">2018-10-12T03:19:03Z</dcterms:created>
  <dcterms:modified xsi:type="dcterms:W3CDTF">2019-04-17T09:05:47Z</dcterms:modified>
</cp:coreProperties>
</file>