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3678</TotalTime>
  <Words>112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45</cp:revision>
  <dcterms:created xsi:type="dcterms:W3CDTF">2018-10-12T03:19:03Z</dcterms:created>
  <dcterms:modified xsi:type="dcterms:W3CDTF">2019-04-03T14:26:35Z</dcterms:modified>
</cp:coreProperties>
</file>