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map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MSE loss </a:t>
              </a:r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3261</TotalTime>
  <Words>93</Words>
  <Application>Microsoft Office PowerPoint</Application>
  <PresentationFormat>全屏显示(4:3)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31</cp:revision>
  <dcterms:created xsi:type="dcterms:W3CDTF">2018-10-12T03:19:03Z</dcterms:created>
  <dcterms:modified xsi:type="dcterms:W3CDTF">2019-03-27T09:44:40Z</dcterms:modified>
</cp:coreProperties>
</file>