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25.wmf"/><Relationship Id="rId10" Type="http://schemas.openxmlformats.org/officeDocument/2006/relationships/image" Target="../media/image35.emf"/><Relationship Id="rId19" Type="http://schemas.openxmlformats.org/officeDocument/2006/relationships/image" Target="../media/image27.w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22960" y="78373"/>
            <a:ext cx="7723112" cy="6603963"/>
            <a:chOff x="822960" y="78373"/>
            <a:chExt cx="7723112" cy="6603963"/>
          </a:xfrm>
        </p:grpSpPr>
        <p:sp>
          <p:nvSpPr>
            <p:cNvPr id="2" name="文本框 1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研究内容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9995" y="5489200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基于深度卷积神经网络的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调压函数拟合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59994" y="6097561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基于深度调压网络的连续动作设备电压控制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9042" y="5781587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基于深度强化学习的离散动作设备无功优化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822960" y="78373"/>
            <a:ext cx="7723112" cy="6345150"/>
            <a:chOff x="822960" y="78373"/>
            <a:chExt cx="7723112" cy="6345150"/>
          </a:xfrm>
        </p:grpSpPr>
        <p:sp>
          <p:nvSpPr>
            <p:cNvPr id="4" name="文本框 3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求解思路</a:t>
              </a:r>
              <a:endParaRPr lang="zh-CN" altLang="en-US" dirty="0"/>
            </a:p>
          </p:txBody>
        </p:sp>
        <p:sp>
          <p:nvSpPr>
            <p:cNvPr id="29" name="任意多边形 28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645771" y="5777192"/>
              <a:ext cx="49328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采用数据驱动的方式，以系统历史运行数据为基础实现无模型依赖的电压控制与无功优化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3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7725" y="5418501"/>
            <a:ext cx="5878286" cy="39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运行中的含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的低感知度配电网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7726" y="4711881"/>
            <a:ext cx="1490254" cy="3918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离线数据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0069" y="4711879"/>
            <a:ext cx="1621700" cy="391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在线数据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1" y="4711880"/>
            <a:ext cx="866774" cy="39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DG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9237" y="4711881"/>
            <a:ext cx="866774" cy="39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6777" y="2590797"/>
            <a:ext cx="162170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深度调压网络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0527" y="2590796"/>
            <a:ext cx="1066799" cy="69532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最小化拟合误差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38477" y="2771775"/>
            <a:ext cx="61205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038477" y="3114675"/>
            <a:ext cx="61205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" idx="1"/>
          </p:cNvCxnSpPr>
          <p:nvPr/>
        </p:nvCxnSpPr>
        <p:spPr>
          <a:xfrm flipH="1" flipV="1">
            <a:off x="1095376" y="4907823"/>
            <a:ext cx="302350" cy="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95375" y="2995613"/>
            <a:ext cx="0" cy="191221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1"/>
          </p:cNvCxnSpPr>
          <p:nvPr/>
        </p:nvCxnSpPr>
        <p:spPr>
          <a:xfrm flipH="1" flipV="1">
            <a:off x="1095375" y="2938458"/>
            <a:ext cx="321402" cy="2"/>
          </a:xfrm>
          <a:prstGeom prst="line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095375" y="2938458"/>
            <a:ext cx="0" cy="5715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3" idx="0"/>
          </p:cNvCxnSpPr>
          <p:nvPr/>
        </p:nvCxnSpPr>
        <p:spPr>
          <a:xfrm flipH="1" flipV="1">
            <a:off x="4183926" y="2331720"/>
            <a:ext cx="1" cy="259076"/>
          </a:xfrm>
          <a:prstGeom prst="line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095375" y="2331720"/>
            <a:ext cx="0" cy="60673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095375" y="2331720"/>
            <a:ext cx="308855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416777" y="3829803"/>
            <a:ext cx="1621700" cy="343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最小化电压偏差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连接符 42"/>
          <p:cNvCxnSpPr>
            <a:stCxn id="4" idx="0"/>
          </p:cNvCxnSpPr>
          <p:nvPr/>
        </p:nvCxnSpPr>
        <p:spPr>
          <a:xfrm flipV="1">
            <a:off x="4090919" y="4172830"/>
            <a:ext cx="0" cy="5390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7" idx="0"/>
          </p:cNvCxnSpPr>
          <p:nvPr/>
        </p:nvCxnSpPr>
        <p:spPr>
          <a:xfrm rot="10800000">
            <a:off x="2227628" y="2590797"/>
            <a:ext cx="1871627" cy="1577414"/>
          </a:xfrm>
          <a:prstGeom prst="bentConnector4">
            <a:avLst>
              <a:gd name="adj1" fmla="val -52681"/>
              <a:gd name="adj2" fmla="val 128259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35480" y="3286121"/>
            <a:ext cx="7620" cy="54368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52700" y="3557962"/>
            <a:ext cx="0" cy="271841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2"/>
          </p:cNvCxnSpPr>
          <p:nvPr/>
        </p:nvCxnSpPr>
        <p:spPr>
          <a:xfrm>
            <a:off x="5710238" y="5103767"/>
            <a:ext cx="0" cy="3147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6" idx="2"/>
          </p:cNvCxnSpPr>
          <p:nvPr/>
        </p:nvCxnSpPr>
        <p:spPr>
          <a:xfrm flipH="1">
            <a:off x="6842488" y="5103768"/>
            <a:ext cx="136" cy="3147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220924" y="2590795"/>
            <a:ext cx="162170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投</a:t>
            </a:r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切决策网络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52226" y="2590795"/>
            <a:ext cx="1066799" cy="69532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策略梯度法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20924" y="3678008"/>
            <a:ext cx="1621564" cy="490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最小化网损和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动作成本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183926" y="2331720"/>
            <a:ext cx="71827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902200" y="2331720"/>
            <a:ext cx="0" cy="60673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1"/>
          </p:cNvCxnSpPr>
          <p:nvPr/>
        </p:nvCxnSpPr>
        <p:spPr>
          <a:xfrm flipH="1">
            <a:off x="4902200" y="2938458"/>
            <a:ext cx="318724" cy="0"/>
          </a:xfrm>
          <a:prstGeom prst="line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842624" y="2714625"/>
            <a:ext cx="609602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842624" y="3083719"/>
            <a:ext cx="609602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61" idx="0"/>
          </p:cNvCxnSpPr>
          <p:nvPr/>
        </p:nvCxnSpPr>
        <p:spPr>
          <a:xfrm rot="16200000" flipV="1">
            <a:off x="5336780" y="1895801"/>
            <a:ext cx="445289" cy="944700"/>
          </a:xfrm>
          <a:prstGeom prst="bentConnector2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902200" y="2331720"/>
            <a:ext cx="308342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2" idx="0"/>
          </p:cNvCxnSpPr>
          <p:nvPr/>
        </p:nvCxnSpPr>
        <p:spPr>
          <a:xfrm flipV="1">
            <a:off x="7985626" y="2331720"/>
            <a:ext cx="0" cy="259075"/>
          </a:xfrm>
          <a:prstGeom prst="line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41" idx="2"/>
            <a:endCxn id="5" idx="0"/>
          </p:cNvCxnSpPr>
          <p:nvPr/>
        </p:nvCxnSpPr>
        <p:spPr>
          <a:xfrm rot="16200000" flipH="1">
            <a:off x="3699408" y="2701050"/>
            <a:ext cx="539048" cy="3482611"/>
          </a:xfrm>
          <a:prstGeom prst="bentConnector3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连接符 91"/>
          <p:cNvCxnSpPr/>
          <p:nvPr/>
        </p:nvCxnSpPr>
        <p:spPr>
          <a:xfrm rot="16200000" flipH="1">
            <a:off x="6137402" y="4034587"/>
            <a:ext cx="543669" cy="810918"/>
          </a:xfrm>
          <a:prstGeom prst="bentConnector3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61" idx="2"/>
            <a:endCxn id="63" idx="0"/>
          </p:cNvCxnSpPr>
          <p:nvPr/>
        </p:nvCxnSpPr>
        <p:spPr>
          <a:xfrm rot="5400000">
            <a:off x="5835796" y="3482030"/>
            <a:ext cx="391888" cy="68"/>
          </a:xfrm>
          <a:prstGeom prst="bentConnector3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99550"/>
              </p:ext>
            </p:extLst>
          </p:nvPr>
        </p:nvGraphicFramePr>
        <p:xfrm>
          <a:off x="2617788" y="3411538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330120" imgH="228600" progId="Equation.DSMT4">
                  <p:embed/>
                </p:oleObj>
              </mc:Choice>
              <mc:Fallback>
                <p:oleObj name="Equation" r:id="rId3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788" y="3411538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直接连接符 117"/>
          <p:cNvCxnSpPr>
            <a:stCxn id="4" idx="2"/>
          </p:cNvCxnSpPr>
          <p:nvPr/>
        </p:nvCxnSpPr>
        <p:spPr>
          <a:xfrm>
            <a:off x="4090919" y="5103766"/>
            <a:ext cx="0" cy="314735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4" idx="1"/>
            <a:endCxn id="3" idx="3"/>
          </p:cNvCxnSpPr>
          <p:nvPr/>
        </p:nvCxnSpPr>
        <p:spPr>
          <a:xfrm flipH="1">
            <a:off x="2887980" y="4907823"/>
            <a:ext cx="392089" cy="2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4090919" y="5103766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量测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819908" y="4550311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8449"/>
              </p:ext>
            </p:extLst>
          </p:nvPr>
        </p:nvGraphicFramePr>
        <p:xfrm>
          <a:off x="667290" y="2847975"/>
          <a:ext cx="406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406080" imgH="266400" progId="Equation.DSMT4">
                  <p:embed/>
                </p:oleObj>
              </mc:Choice>
              <mc:Fallback>
                <p:oleObj name="Equation" r:id="rId5" imgW="406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90" y="2847975"/>
                        <a:ext cx="406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15995"/>
              </p:ext>
            </p:extLst>
          </p:nvPr>
        </p:nvGraphicFramePr>
        <p:xfrm>
          <a:off x="2227152" y="1859961"/>
          <a:ext cx="406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7" imgW="406080" imgH="266400" progId="Equation.DSMT4">
                  <p:embed/>
                </p:oleObj>
              </mc:Choice>
              <mc:Fallback>
                <p:oleObj name="Equation" r:id="rId7" imgW="406080" imgH="26640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7152" y="1859961"/>
                        <a:ext cx="4064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88656"/>
              </p:ext>
            </p:extLst>
          </p:nvPr>
        </p:nvGraphicFramePr>
        <p:xfrm>
          <a:off x="1976275" y="345232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24" name="对象 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6275" y="3452324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53340"/>
              </p:ext>
            </p:extLst>
          </p:nvPr>
        </p:nvGraphicFramePr>
        <p:xfrm>
          <a:off x="3910013" y="233997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125" name="对象 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10013" y="233997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081611"/>
              </p:ext>
            </p:extLst>
          </p:nvPr>
        </p:nvGraphicFramePr>
        <p:xfrm>
          <a:off x="3367259" y="254698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3" imgW="177480" imgH="190440" progId="Equation.DSMT4">
                  <p:embed/>
                </p:oleObj>
              </mc:Choice>
              <mc:Fallback>
                <p:oleObj name="Equation" r:id="rId13" imgW="177480" imgH="190440" progId="Equation.DSMT4">
                  <p:embed/>
                  <p:pic>
                    <p:nvPicPr>
                      <p:cNvPr id="125" name="对象 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7259" y="2546987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文本框 128"/>
          <p:cNvSpPr txBox="1"/>
          <p:nvPr/>
        </p:nvSpPr>
        <p:spPr>
          <a:xfrm>
            <a:off x="3071652" y="3160209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梯度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6885994" y="3122484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梯度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7985625" y="2273498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即时奖励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885994" y="2370082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动作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6088380" y="1962627"/>
            <a:ext cx="92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系统状态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4" name="对象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269448"/>
              </p:ext>
            </p:extLst>
          </p:nvPr>
        </p:nvGraphicFramePr>
        <p:xfrm>
          <a:off x="5857875" y="5167313"/>
          <a:ext cx="292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5" imgW="291960" imgH="228600" progId="Equation.DSMT4">
                  <p:embed/>
                </p:oleObj>
              </mc:Choice>
              <mc:Fallback>
                <p:oleObj name="Equation" r:id="rId15" imgW="291960" imgH="22860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57875" y="5167313"/>
                        <a:ext cx="292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90230"/>
              </p:ext>
            </p:extLst>
          </p:nvPr>
        </p:nvGraphicFramePr>
        <p:xfrm>
          <a:off x="6961188" y="51419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134" name="对象 1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61188" y="51419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文本框 135"/>
          <p:cNvSpPr txBox="1"/>
          <p:nvPr/>
        </p:nvSpPr>
        <p:spPr>
          <a:xfrm>
            <a:off x="4699556" y="4413053"/>
            <a:ext cx="114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无功调整量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880482" y="4396422"/>
            <a:ext cx="114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投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切动作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40598" y="1357585"/>
            <a:ext cx="4554039" cy="294704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5041789" y="1362209"/>
            <a:ext cx="3936276" cy="294704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667290" y="1511300"/>
            <a:ext cx="1559862" cy="451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分钟级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244039" y="1463278"/>
            <a:ext cx="1559862" cy="4513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27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层卷积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特征映射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层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损失函数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0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1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2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5291" y="803526"/>
            <a:ext cx="3829141" cy="2505360"/>
            <a:chOff x="1515291" y="803526"/>
            <a:chExt cx="3829141" cy="2505360"/>
          </a:xfrm>
        </p:grpSpPr>
        <p:sp>
          <p:nvSpPr>
            <p:cNvPr id="5" name="椭圆 4"/>
            <p:cNvSpPr/>
            <p:nvPr/>
          </p:nvSpPr>
          <p:spPr>
            <a:xfrm>
              <a:off x="1515291" y="1299411"/>
              <a:ext cx="1130511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Agent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1130512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Env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88804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83017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092817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9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</TotalTime>
  <Words>418</Words>
  <Application>Microsoft Office PowerPoint</Application>
  <PresentationFormat>全屏显示(4:3)</PresentationFormat>
  <Paragraphs>161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64</cp:revision>
  <dcterms:created xsi:type="dcterms:W3CDTF">2018-10-12T03:19:03Z</dcterms:created>
  <dcterms:modified xsi:type="dcterms:W3CDTF">2019-04-20T08:17:15Z</dcterms:modified>
</cp:coreProperties>
</file>