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D3D5-D17B-4CC0-BDBE-EA600297B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01C63-6CDA-43E3-8DFE-5637D926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9B9F0-FEFD-4EE6-A9E7-830FFA6F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9B7DF-EC35-492F-B6FE-7DEA5F3D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EE458-71C9-44A4-86F0-1B73BEC4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7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34235-DE7C-4987-8844-7A78F935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B432E-9708-4CD3-A8B6-B345C453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129C9-8395-45D9-A35C-0F747C8A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69EFA-54B0-4CE9-BFE9-7DFCEE63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F1514-BEEF-4F13-949C-EE119A3F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ED7A25-437B-4FA6-939B-88C8D6357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BD4CF-5168-4B44-BF6A-7CC200717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85010-195A-4972-A29C-AC4D2753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09CA3-92F4-4C05-B97B-F8276B42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A04ED-ADD7-4087-B546-183FA977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25FCC-EFF1-4327-A57B-B7D50924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CC53B-5C41-49C2-A87E-F031895E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8A7D6-A6AB-40ED-BDCA-03770579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ED8A-67BC-415A-8480-0F0F2E13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9A925-DF62-4140-8B29-C985676C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5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81158-246D-4687-9257-6BD42C6A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FED36-6A53-4B21-A4CB-1B2C19BE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22243-3AA1-4030-9BBB-03D194E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52F14-B347-4218-93BE-E51FEC1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EA696-02A9-4B7B-9A26-88292D70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B788-048E-4DB2-88A0-239FC748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C2A4-B871-4554-9616-9B984A562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990AC-15AA-48D6-91B1-8F95B282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38AD5-4AB7-463A-8999-9C679D36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834B8-0202-46E8-9028-FD6F1A15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D8259-F86B-47CC-85B8-97C00825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6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3D14-08F4-4B0E-91EC-7A6ACD93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C7706-AF51-4728-8AD2-830C81046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DC74-F6B2-4EC0-96B4-276216C09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372628-F878-4AD8-B58B-0CDAF09BE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C36F5-6685-4E63-A9E3-0377BD81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D0D97-43E8-4E75-B537-5835EDE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BA6C95-4E0B-4803-97D7-355BA9ED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75074F-EEF8-4C0F-979F-F70E3EFB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2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28688-3AF8-4E70-B70E-2121E661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12AD67-6508-42C3-AEAD-36737997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6C728-5AE3-47AA-AD70-8C79DD88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5A083-1DF4-4116-9227-E4083EC2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8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E3B5ED-CAC5-42C9-933B-7F534EC7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49A5D-264C-44CC-A846-0E828974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58A8C-15D3-480C-8BB5-380AA7CA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1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74F6-88F3-43E7-AFEC-E66DE20D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40B9-3C8B-4FB3-84C0-4444B186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9C187-33CD-46CB-B990-0B421D936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4A537-10A1-44A6-86EC-3ED91CD6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5A81E-7416-414A-8F3E-A8F48F8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31D7C-D448-4C4C-BB72-37FE8438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75D68-49D5-497E-A861-B9D3E75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D06E02-A895-4D1C-9508-23447557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3E988-02C5-450F-A7DC-61CC4FCD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B7699-D8E0-4ED3-B7E6-D401615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BD144-CF1A-400B-9C1F-85EA761B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0FDCA-FEE3-435D-BBDE-343E9718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B0316D-8B23-4EBE-8A72-CD63FB3C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E54A4-9D76-40F1-A544-E122BDDD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6E6BA-F392-4568-860E-38EB90211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351FB-BA08-4BC5-B61A-641CEAA81CAF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2DE9D-ECCA-4450-951E-A7FE0EF3B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0FC33-9B0F-4C07-8752-89561D07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E8C2-C099-42C4-AE87-97C16B999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8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fmcclure/tensorflow_cook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DCDA6-F43B-4844-B919-245C8F6B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C44DB-DDBC-4F7A-9789-F023C162A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9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49491-8521-495D-984F-7B8E4ACC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3342-B98C-4CD9-83CE-62ECB5A3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如何工作</a:t>
            </a:r>
            <a:endParaRPr lang="en-US" altLang="zh-CN" dirty="0"/>
          </a:p>
          <a:p>
            <a:r>
              <a:rPr lang="zh-CN" altLang="en-US" dirty="0"/>
              <a:t>声明变量和张量</a:t>
            </a:r>
            <a:endParaRPr lang="en-US" altLang="zh-CN" dirty="0"/>
          </a:p>
          <a:p>
            <a:r>
              <a:rPr lang="zh-CN" altLang="en-US" dirty="0"/>
              <a:t>使用占位符和变量</a:t>
            </a:r>
            <a:endParaRPr lang="en-US" altLang="zh-CN" dirty="0"/>
          </a:p>
          <a:p>
            <a:r>
              <a:rPr lang="zh-CN" altLang="en-US" dirty="0"/>
              <a:t>操作矩阵</a:t>
            </a:r>
            <a:endParaRPr lang="en-US" altLang="zh-CN" dirty="0"/>
          </a:p>
          <a:p>
            <a:r>
              <a:rPr lang="zh-CN" altLang="en-US" dirty="0"/>
              <a:t>声明操作</a:t>
            </a:r>
            <a:endParaRPr lang="en-US" altLang="zh-CN" dirty="0"/>
          </a:p>
          <a:p>
            <a:r>
              <a:rPr lang="zh-CN" altLang="en-US" dirty="0"/>
              <a:t>实现激励函数</a:t>
            </a:r>
            <a:endParaRPr lang="en-US" altLang="zh-CN" dirty="0"/>
          </a:p>
          <a:p>
            <a:r>
              <a:rPr lang="zh-CN" altLang="en-US" dirty="0"/>
              <a:t>读取数据源</a:t>
            </a:r>
            <a:endParaRPr lang="en-US" altLang="zh-CN" dirty="0"/>
          </a:p>
          <a:p>
            <a:r>
              <a:rPr lang="zh-CN" altLang="en-US" dirty="0"/>
              <a:t>其他资源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32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367E8-88B4-40FF-B638-ECC888FA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如何工作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29491-16A7-4CA0-BE87-41DD2C18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支持</a:t>
            </a:r>
            <a:r>
              <a:rPr lang="en-US" altLang="zh-CN" dirty="0" err="1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macOS</a:t>
            </a:r>
            <a:r>
              <a:rPr lang="zh-CN" altLang="en-US" dirty="0"/>
              <a:t>、</a:t>
            </a:r>
            <a:r>
              <a:rPr lang="en-US" altLang="zh-CN" dirty="0"/>
              <a:t>window</a:t>
            </a:r>
          </a:p>
          <a:p>
            <a:r>
              <a:rPr lang="en-US" altLang="zh-CN" dirty="0">
                <a:hlinkClick r:id="rId2"/>
              </a:rPr>
              <a:t>https://nfmcclure/tensorflow_cookbook</a:t>
            </a:r>
            <a:endParaRPr lang="en-US" altLang="zh-CN" dirty="0"/>
          </a:p>
          <a:p>
            <a:r>
              <a:rPr lang="en-US" altLang="zh-CN" dirty="0" err="1"/>
              <a:t>Tensoflow</a:t>
            </a:r>
            <a:r>
              <a:rPr lang="zh-CN" altLang="en-US" dirty="0"/>
              <a:t>是用</a:t>
            </a:r>
            <a:r>
              <a:rPr lang="en-US" altLang="zh-CN" dirty="0"/>
              <a:t>C++</a:t>
            </a:r>
            <a:r>
              <a:rPr lang="zh-CN" altLang="en-US" dirty="0"/>
              <a:t>编写，本书介绍</a:t>
            </a:r>
            <a:r>
              <a:rPr lang="en-US" altLang="zh-CN" dirty="0"/>
              <a:t>python</a:t>
            </a:r>
            <a:r>
              <a:rPr lang="zh-CN" altLang="en-US" dirty="0"/>
              <a:t>使用方式</a:t>
            </a:r>
            <a:endParaRPr lang="en-US" altLang="zh-CN" dirty="0"/>
          </a:p>
          <a:p>
            <a:r>
              <a:rPr lang="zh-CN" altLang="en-US" dirty="0"/>
              <a:t>本书</a:t>
            </a:r>
            <a:r>
              <a:rPr lang="en-US" altLang="zh-CN" dirty="0"/>
              <a:t>python3.6+</a:t>
            </a:r>
            <a:r>
              <a:rPr lang="zh-CN" altLang="en-US" dirty="0"/>
              <a:t>，</a:t>
            </a:r>
            <a:r>
              <a:rPr lang="en-US" altLang="zh-CN" dirty="0"/>
              <a:t>tensorflow1.10.0+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cpu</a:t>
            </a:r>
            <a:r>
              <a:rPr lang="zh-CN" altLang="en-US" dirty="0"/>
              <a:t>、</a:t>
            </a:r>
            <a:r>
              <a:rPr lang="en-US" altLang="zh-CN" dirty="0" err="1"/>
              <a:t>gpu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0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19E29-EE5F-4B08-AF97-C6C3FDEC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如何工作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D1805-0D47-4393-8232-77DD1B2C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算法的一般流程：</a:t>
            </a:r>
            <a:endParaRPr lang="en-US" altLang="zh-CN" dirty="0"/>
          </a:p>
          <a:p>
            <a:pPr lvl="1"/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生成样本训练集</a:t>
            </a:r>
            <a:endParaRPr lang="en-US" altLang="zh-CN" dirty="0"/>
          </a:p>
          <a:p>
            <a:pPr lvl="1"/>
            <a:r>
              <a:rPr lang="zh-CN" altLang="en-US" dirty="0"/>
              <a:t>转换和归一化数据</a:t>
            </a:r>
            <a:endParaRPr lang="en-US" altLang="zh-CN" dirty="0"/>
          </a:p>
          <a:p>
            <a:pPr lvl="1"/>
            <a:r>
              <a:rPr lang="zh-CN" altLang="en-US" dirty="0"/>
              <a:t>划分样本数据集为训练样本集、测试样本集、验证样本集</a:t>
            </a:r>
            <a:endParaRPr lang="en-US" altLang="zh-CN" dirty="0"/>
          </a:p>
          <a:p>
            <a:pPr lvl="1"/>
            <a:r>
              <a:rPr lang="zh-CN" altLang="en-US" dirty="0"/>
              <a:t>设置机器学习参数</a:t>
            </a:r>
            <a:endParaRPr lang="en-US" altLang="zh-CN" dirty="0"/>
          </a:p>
          <a:p>
            <a:pPr lvl="2"/>
            <a:r>
              <a:rPr lang="zh-CN" altLang="en-US" dirty="0"/>
              <a:t>机器学习经常有一系列的常量参数，例如迭代次数、学习率等</a:t>
            </a:r>
            <a:endParaRPr lang="en-US" altLang="zh-CN" dirty="0"/>
          </a:p>
          <a:p>
            <a:pPr lvl="1"/>
            <a:r>
              <a:rPr lang="zh-CN" altLang="en-US" dirty="0"/>
              <a:t>初始化变量和占位符</a:t>
            </a:r>
            <a:endParaRPr lang="en-US" altLang="zh-CN" dirty="0"/>
          </a:p>
          <a:p>
            <a:pPr lvl="1"/>
            <a:r>
              <a:rPr lang="zh-CN" altLang="en-US" dirty="0"/>
              <a:t>定义模型结构</a:t>
            </a:r>
            <a:endParaRPr lang="en-US" altLang="zh-CN" dirty="0"/>
          </a:p>
          <a:p>
            <a:pPr lvl="1"/>
            <a:r>
              <a:rPr lang="zh-CN" altLang="en-US" dirty="0"/>
              <a:t>声明损失函数</a:t>
            </a:r>
            <a:endParaRPr lang="en-US" altLang="zh-CN" dirty="0"/>
          </a:p>
          <a:p>
            <a:pPr lvl="1"/>
            <a:r>
              <a:rPr lang="zh-CN" altLang="en-US" dirty="0"/>
              <a:t>初始化模型和训练模型</a:t>
            </a:r>
            <a:endParaRPr lang="en-US" altLang="zh-CN" dirty="0"/>
          </a:p>
          <a:p>
            <a:pPr lvl="1"/>
            <a:r>
              <a:rPr lang="zh-CN" altLang="en-US" dirty="0"/>
              <a:t>评估机器学习模型</a:t>
            </a:r>
            <a:endParaRPr lang="en-US" altLang="zh-CN" dirty="0"/>
          </a:p>
          <a:p>
            <a:pPr lvl="1"/>
            <a:r>
              <a:rPr lang="zh-CN" altLang="en-US" dirty="0"/>
              <a:t>调优超参数</a:t>
            </a:r>
            <a:endParaRPr lang="en-US" altLang="zh-CN" dirty="0"/>
          </a:p>
          <a:p>
            <a:pPr lvl="1"/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预测结果</a:t>
            </a:r>
            <a:endParaRPr lang="en-US" altLang="zh-CN" dirty="0"/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/>
              <a:t>https://www.tensorflow.org/api_docs/python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8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D48A1-623A-4A24-9BCB-C1401F7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26AF5-FDF1-4009-B2E4-76662E7F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165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Tensorflow基础</vt:lpstr>
      <vt:lpstr>知识点</vt:lpstr>
      <vt:lpstr>Tensorflow如何工作(1)</vt:lpstr>
      <vt:lpstr>Tensorflow如何工作(2)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Tensorflow基础</dc:title>
  <dc:creator>张五辈</dc:creator>
  <cp:lastModifiedBy>张五辈</cp:lastModifiedBy>
  <cp:revision>4</cp:revision>
  <dcterms:created xsi:type="dcterms:W3CDTF">2020-09-01T06:29:02Z</dcterms:created>
  <dcterms:modified xsi:type="dcterms:W3CDTF">2020-09-01T08:21:34Z</dcterms:modified>
</cp:coreProperties>
</file>